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72" r:id="rId5"/>
    <p:sldMasterId id="2147483793" r:id="rId6"/>
    <p:sldMasterId id="2147483809" r:id="rId7"/>
  </p:sldMasterIdLst>
  <p:notesMasterIdLst>
    <p:notesMasterId r:id="rId35"/>
  </p:notesMasterIdLst>
  <p:handoutMasterIdLst>
    <p:handoutMasterId r:id="rId36"/>
  </p:handoutMasterIdLst>
  <p:sldIdLst>
    <p:sldId id="323" r:id="rId8"/>
    <p:sldId id="257" r:id="rId9"/>
    <p:sldId id="258" r:id="rId10"/>
    <p:sldId id="439" r:id="rId11"/>
    <p:sldId id="440" r:id="rId12"/>
    <p:sldId id="261" r:id="rId13"/>
    <p:sldId id="441" r:id="rId14"/>
    <p:sldId id="263" r:id="rId15"/>
    <p:sldId id="264" r:id="rId16"/>
    <p:sldId id="271" r:id="rId17"/>
    <p:sldId id="435" r:id="rId18"/>
    <p:sldId id="277" r:id="rId19"/>
    <p:sldId id="391" r:id="rId20"/>
    <p:sldId id="385" r:id="rId21"/>
    <p:sldId id="368" r:id="rId22"/>
    <p:sldId id="393" r:id="rId23"/>
    <p:sldId id="397" r:id="rId24"/>
    <p:sldId id="433" r:id="rId25"/>
    <p:sldId id="438" r:id="rId26"/>
    <p:sldId id="436" r:id="rId27"/>
    <p:sldId id="389" r:id="rId28"/>
    <p:sldId id="437" r:id="rId29"/>
    <p:sldId id="434" r:id="rId30"/>
    <p:sldId id="272" r:id="rId31"/>
    <p:sldId id="268" r:id="rId32"/>
    <p:sldId id="363" r:id="rId33"/>
    <p:sldId id="275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096"/>
    <a:srgbClr val="002060"/>
    <a:srgbClr val="1938B3"/>
    <a:srgbClr val="090095"/>
    <a:srgbClr val="2349E3"/>
    <a:srgbClr val="1938FF"/>
    <a:srgbClr val="0A3396"/>
    <a:srgbClr val="233881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8EE60-7C53-944D-A836-DD82812D1A2D}" v="778" dt="2024-04-23T10:01:02.561"/>
    <p1510:client id="{49958ADC-9956-4E0F-A309-89F67864A576}" v="209" dt="2024-04-24T08:55:39.743"/>
    <p1510:client id="{DFAD7D3E-B9A9-4277-AD81-091F58207171}" v="69" dt="2024-04-24T08:14:33.586"/>
    <p1510:client id="{F05423FC-4EB7-3D40-9699-707D9EA504EB}" v="11" dt="2024-04-24T08:27:54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30/05/2024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01</a:t>
            </a:r>
            <a:endParaRPr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02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03</a:t>
            </a:r>
            <a:endParaRPr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SOUS-TITRE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8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SOUS-TITRE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64E4E-1810-6008-319E-84447DE8A8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759F1BD-8C3C-88C8-A819-543C560ED2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F675DCDB-5543-D257-1431-D0EEA29777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SOUS-TITRE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2633A-D61D-B343-059C-B38DB8A4A07C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Textes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7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/>
              <a:t>00</a:t>
            </a:r>
            <a:endParaRPr lang="en-US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INSÉRER </a:t>
            </a:r>
          </a:p>
          <a:p>
            <a:pPr lvl="0"/>
            <a:r>
              <a:rPr lang="fr-FR"/>
              <a:t>UN TITRE</a:t>
            </a: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748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sous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texte 37">
            <a:extLst>
              <a:ext uri="{FF2B5EF4-FFF2-40B4-BE49-F238E27FC236}">
                <a16:creationId xmlns:a16="http://schemas.microsoft.com/office/drawing/2014/main" id="{4226E01A-18A1-2681-0655-2EDEE01ECE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973" y="2822072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Textes</a:t>
            </a:r>
            <a:endParaRPr lang="en-US"/>
          </a:p>
        </p:txBody>
      </p:sp>
      <p:sp>
        <p:nvSpPr>
          <p:cNvPr id="62" name="Espace réservé du texte 37">
            <a:extLst>
              <a:ext uri="{FF2B5EF4-FFF2-40B4-BE49-F238E27FC236}">
                <a16:creationId xmlns:a16="http://schemas.microsoft.com/office/drawing/2014/main" id="{B49A1DF2-5C1E-76B5-18C5-97EC87664C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6109" y="2323373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97" name="Espace réservé du texte 37">
            <a:extLst>
              <a:ext uri="{FF2B5EF4-FFF2-40B4-BE49-F238E27FC236}">
                <a16:creationId xmlns:a16="http://schemas.microsoft.com/office/drawing/2014/main" id="{5ACF5D05-293A-15CC-CF61-E84D88683A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48839" y="2822072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Textes</a:t>
            </a:r>
            <a:endParaRPr lang="en-US"/>
          </a:p>
        </p:txBody>
      </p:sp>
      <p:sp>
        <p:nvSpPr>
          <p:cNvPr id="98" name="Espace réservé du texte 37">
            <a:extLst>
              <a:ext uri="{FF2B5EF4-FFF2-40B4-BE49-F238E27FC236}">
                <a16:creationId xmlns:a16="http://schemas.microsoft.com/office/drawing/2014/main" id="{CB5FF484-EA3D-AF13-79E2-1F5F449A10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8168" y="2323373"/>
            <a:ext cx="1658740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13" name="Espace réservé du texte 37">
            <a:extLst>
              <a:ext uri="{FF2B5EF4-FFF2-40B4-BE49-F238E27FC236}">
                <a16:creationId xmlns:a16="http://schemas.microsoft.com/office/drawing/2014/main" id="{304CD9EB-751F-A2B3-E80D-614A44E0FE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9496" y="2823244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Textes</a:t>
            </a:r>
            <a:endParaRPr lang="en-US"/>
          </a:p>
        </p:txBody>
      </p:sp>
      <p:sp>
        <p:nvSpPr>
          <p:cNvPr id="114" name="Espace réservé du texte 37">
            <a:extLst>
              <a:ext uri="{FF2B5EF4-FFF2-40B4-BE49-F238E27FC236}">
                <a16:creationId xmlns:a16="http://schemas.microsoft.com/office/drawing/2014/main" id="{D3886B97-6C9E-1C13-8B1B-3F8C9B475A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24957" y="2324545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AC45E7-EBD2-CCBA-4E66-DCD4F6DCA6BC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7E426949-FFB5-9992-9A1A-C596E8D441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C66FFE-EC34-D5B5-B82E-3A467D608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0517847E-26CB-0E87-CD1C-CA0C9E0A3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45973" y="4717779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Textes</a:t>
            </a:r>
            <a:endParaRPr lang="en-US"/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BA1AFD76-FFD9-FC78-3660-E06A97D39A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96109" y="4219080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28" name="Espace réservé du texte 37">
            <a:extLst>
              <a:ext uri="{FF2B5EF4-FFF2-40B4-BE49-F238E27FC236}">
                <a16:creationId xmlns:a16="http://schemas.microsoft.com/office/drawing/2014/main" id="{921EEFA1-E295-413B-DAED-66699477D4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8839" y="4717779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Textes</a:t>
            </a:r>
            <a:endParaRPr lang="en-US"/>
          </a:p>
        </p:txBody>
      </p:sp>
      <p:sp>
        <p:nvSpPr>
          <p:cNvPr id="29" name="Espace réservé du texte 37">
            <a:extLst>
              <a:ext uri="{FF2B5EF4-FFF2-40B4-BE49-F238E27FC236}">
                <a16:creationId xmlns:a16="http://schemas.microsoft.com/office/drawing/2014/main" id="{2DD3CB38-8B5B-67DB-3C00-513656E9F3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8168" y="4219080"/>
            <a:ext cx="1658740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30" name="Espace réservé du texte 37">
            <a:extLst>
              <a:ext uri="{FF2B5EF4-FFF2-40B4-BE49-F238E27FC236}">
                <a16:creationId xmlns:a16="http://schemas.microsoft.com/office/drawing/2014/main" id="{10A9C273-B8AF-1FEF-719D-EFCE814C3F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79496" y="4718951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Textes</a:t>
            </a:r>
            <a:endParaRPr lang="en-US"/>
          </a:p>
        </p:txBody>
      </p:sp>
      <p:sp>
        <p:nvSpPr>
          <p:cNvPr id="31" name="Espace réservé du texte 37">
            <a:extLst>
              <a:ext uri="{FF2B5EF4-FFF2-40B4-BE49-F238E27FC236}">
                <a16:creationId xmlns:a16="http://schemas.microsoft.com/office/drawing/2014/main" id="{86B689A5-1E83-6E8C-9F5F-52C106D5BE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4957" y="4220252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049FA103-D420-94B1-9955-72EB8FF58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C035506-8C2A-E985-588C-3250A712D9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SOUS-TITRE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528A71-1D00-9838-9F5C-60703315C42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136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1320A62C-6560-9B86-9C98-7DFC6ED62082}"/>
              </a:ext>
            </a:extLst>
          </p:cNvPr>
          <p:cNvSpPr/>
          <p:nvPr userDrawn="1"/>
        </p:nvSpPr>
        <p:spPr>
          <a:xfrm flipH="1">
            <a:off x="3252787" y="0"/>
            <a:ext cx="641985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814387" y="1140151"/>
            <a:ext cx="3371850" cy="5318430"/>
          </a:xfrm>
          <a:custGeom>
            <a:avLst/>
            <a:gdLst>
              <a:gd name="connsiteX0" fmla="*/ 0 w 3371850"/>
              <a:gd name="connsiteY0" fmla="*/ 0 h 5505449"/>
              <a:gd name="connsiteX1" fmla="*/ 3371850 w 3371850"/>
              <a:gd name="connsiteY1" fmla="*/ 0 h 5505449"/>
              <a:gd name="connsiteX2" fmla="*/ 3371850 w 3371850"/>
              <a:gd name="connsiteY2" fmla="*/ 5505449 h 5505449"/>
              <a:gd name="connsiteX3" fmla="*/ 0 w 3371850"/>
              <a:gd name="connsiteY3" fmla="*/ 5505449 h 550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5505449">
                <a:moveTo>
                  <a:pt x="0" y="0"/>
                </a:moveTo>
                <a:lnTo>
                  <a:pt x="3371850" y="0"/>
                </a:lnTo>
                <a:lnTo>
                  <a:pt x="3371850" y="5505449"/>
                </a:lnTo>
                <a:lnTo>
                  <a:pt x="0" y="550544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85841BE4-6D55-D77B-4A03-EDB7806DD3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0476" y="1744414"/>
            <a:ext cx="4653511" cy="559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098115-7828-43D5-C8EC-CFFDE6FCAA8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036164B4-8575-86C0-AC80-66231426A3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66A4E2-5EA9-4FB6-4924-EBA35C5DC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51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droit + Sous-catego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B3D15C68-B3AA-6B2B-BB2D-1528072041D4}"/>
              </a:ext>
            </a:extLst>
          </p:cNvPr>
          <p:cNvSpPr/>
          <p:nvPr userDrawn="1"/>
        </p:nvSpPr>
        <p:spPr>
          <a:xfrm flipH="1">
            <a:off x="8877300" y="2532992"/>
            <a:ext cx="3314700" cy="4325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713396" y="1008150"/>
            <a:ext cx="4078015" cy="5849850"/>
          </a:xfrm>
          <a:custGeom>
            <a:avLst/>
            <a:gdLst>
              <a:gd name="connsiteX0" fmla="*/ 0 w 3686176"/>
              <a:gd name="connsiteY0" fmla="*/ 0 h 4629150"/>
              <a:gd name="connsiteX1" fmla="*/ 3686176 w 3686176"/>
              <a:gd name="connsiteY1" fmla="*/ 0 h 4629150"/>
              <a:gd name="connsiteX2" fmla="*/ 3686176 w 3686176"/>
              <a:gd name="connsiteY2" fmla="*/ 4629150 h 4629150"/>
              <a:gd name="connsiteX3" fmla="*/ 0 w 3686176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176" h="4629150">
                <a:moveTo>
                  <a:pt x="0" y="0"/>
                </a:moveTo>
                <a:lnTo>
                  <a:pt x="3686176" y="0"/>
                </a:lnTo>
                <a:lnTo>
                  <a:pt x="3686176" y="4629150"/>
                </a:lnTo>
                <a:lnTo>
                  <a:pt x="0" y="46291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C131A0F-F521-E00A-E7A2-971429F98E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91060"/>
            <a:ext cx="4422775" cy="66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DFF300CE-831E-FD6D-E235-1AAF1CA7C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59547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1. Titre</a:t>
            </a:r>
          </a:p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111AA453-220D-3A40-1D07-FE92FB9C6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326" y="4462518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3. Titre</a:t>
            </a:r>
          </a:p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9DEEFFC8-E000-CD39-282F-5580A6148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5463" y="2856448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2. Titre</a:t>
            </a:r>
          </a:p>
          <a:p>
            <a:pPr lvl="0"/>
            <a:r>
              <a:rPr lang="fr-FR"/>
              <a:t>Textes</a:t>
            </a:r>
            <a:endParaRPr lang="en-US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DD99F709-C5CA-F3D9-B8AD-669216DAAA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5462" y="4459419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4. Titre</a:t>
            </a:r>
          </a:p>
          <a:p>
            <a:pPr lvl="0"/>
            <a:r>
              <a:rPr lang="fr-FR"/>
              <a:t>Textes</a:t>
            </a: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DEC0DF-8606-EF9B-2C89-B6CAB3C2D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546FDC95-F782-E758-528D-7584F5AC7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3FC0E3EF-C909-72FD-20A9-B3457579CF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SOUS-TITRE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BA532-BF2B-89E2-9ECC-FEDEFEF5AF0A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68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SOUS-TITRE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081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7575" y="1343025"/>
            <a:ext cx="4924424" cy="55149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7387" y="0"/>
            <a:ext cx="3333749" cy="6857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2225" y="276225"/>
            <a:ext cx="1647824" cy="838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0900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124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7575" y="1343025"/>
            <a:ext cx="4924424" cy="55149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7387" y="0"/>
            <a:ext cx="3333749" cy="6857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2225" y="276225"/>
            <a:ext cx="1647824" cy="838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939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2225" y="209550"/>
            <a:ext cx="1790699" cy="9143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750"/>
            <a:ext cx="847724" cy="685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09009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 u="sng">
                <a:solidFill>
                  <a:srgbClr val="09009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04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>
                <a:solidFill>
                  <a:schemeClr val="tx1"/>
                </a:solidFill>
              </a:rPr>
              <a:t>AG COMITE 2024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>
                <a:solidFill>
                  <a:schemeClr val="bg1"/>
                </a:solidFill>
              </a:rPr>
              <a:t>AG COMITE 2024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D6C13C-99EB-5443-AA85-B2461218A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976" y="3100251"/>
            <a:ext cx="7101830" cy="657497"/>
          </a:xfrm>
          <a:prstGeom prst="rect">
            <a:avLst/>
          </a:prstGeom>
        </p:spPr>
        <p:txBody>
          <a:bodyPr/>
          <a:lstStyle/>
          <a:p>
            <a:r>
              <a:rPr lang="fr-FR">
                <a:latin typeface="Arial Nova" panose="020B0504020202020204" pitchFamily="34" charset="0"/>
              </a:rPr>
              <a:t>Informations fédérales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4EF2F4A-3EAD-4E0E-AE2B-DB75D4302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7840" y="2609140"/>
            <a:ext cx="1456136" cy="2029241"/>
          </a:xfrm>
        </p:spPr>
        <p:txBody>
          <a:bodyPr/>
          <a:lstStyle/>
          <a:p>
            <a:r>
              <a:rPr lang="fr-FR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8056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8929" y="0"/>
            <a:ext cx="4563110" cy="6858000"/>
            <a:chOff x="7628929" y="0"/>
            <a:chExt cx="4563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524" y="0"/>
              <a:ext cx="456247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9524" y="0"/>
              <a:ext cx="4324349" cy="55054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8929" y="0"/>
              <a:ext cx="4562474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2225" y="209550"/>
              <a:ext cx="1790699" cy="9143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2225" y="276225"/>
              <a:ext cx="1647824" cy="8381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7981" y="255058"/>
            <a:ext cx="3209889" cy="473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b="1" spc="-30">
                <a:latin typeface="Montserrat" panose="00000500000000000000" pitchFamily="2" charset="0"/>
                <a:cs typeface="Arial"/>
              </a:rPr>
              <a:t>CONCLUSIONS</a:t>
            </a:r>
            <a:endParaRPr sz="3000" b="1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982" y="769408"/>
            <a:ext cx="629666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35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R</a:t>
            </a:r>
            <a:r>
              <a:rPr lang="fr-FR" sz="2400" spc="-35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É</a:t>
            </a:r>
            <a:r>
              <a:rPr sz="2400" spc="-35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SOLUTION</a:t>
            </a:r>
            <a:r>
              <a:rPr lang="fr-FR" sz="2400" spc="-35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 VOTÉE</a:t>
            </a:r>
            <a:endParaRPr sz="240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7981" y="1191425"/>
            <a:ext cx="2014220" cy="19050"/>
          </a:xfrm>
          <a:custGeom>
            <a:avLst/>
            <a:gdLst/>
            <a:ahLst/>
            <a:cxnLst/>
            <a:rect l="l" t="t" r="r" b="b"/>
            <a:pathLst>
              <a:path w="2014220" h="19050">
                <a:moveTo>
                  <a:pt x="2013793" y="19049"/>
                </a:moveTo>
                <a:lnTo>
                  <a:pt x="0" y="19049"/>
                </a:lnTo>
                <a:lnTo>
                  <a:pt x="0" y="0"/>
                </a:lnTo>
                <a:lnTo>
                  <a:pt x="2013793" y="0"/>
                </a:lnTo>
                <a:lnTo>
                  <a:pt x="2013793" y="19049"/>
                </a:lnTo>
                <a:close/>
              </a:path>
            </a:pathLst>
          </a:custGeom>
          <a:solidFill>
            <a:srgbClr val="090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4209" y="2699075"/>
            <a:ext cx="6970433" cy="27584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14"/>
              </a:spcBef>
            </a:pPr>
            <a:endParaRPr sz="1750">
              <a:latin typeface="Century Gothic"/>
              <a:cs typeface="Century Gothic"/>
            </a:endParaRPr>
          </a:p>
          <a:p>
            <a:pPr marL="12700" marR="8890" algn="just">
              <a:lnSpc>
                <a:spcPts val="2100"/>
              </a:lnSpc>
              <a:spcBef>
                <a:spcPts val="760"/>
              </a:spcBef>
            </a:pPr>
            <a:r>
              <a:rPr lang="fr-FR" sz="1950" spc="80">
                <a:solidFill>
                  <a:srgbClr val="090095"/>
                </a:solidFill>
                <a:latin typeface="Century Gothic"/>
                <a:cs typeface="Century Gothic"/>
              </a:rPr>
              <a:t>Il</a:t>
            </a:r>
            <a:r>
              <a:rPr lang="fr-FR" sz="1950" spc="434">
                <a:solidFill>
                  <a:srgbClr val="090095"/>
                </a:solidFill>
                <a:latin typeface="Century Gothic"/>
                <a:cs typeface="Century Gothic"/>
              </a:rPr>
              <a:t> </a:t>
            </a:r>
            <a:r>
              <a:rPr lang="fr-FR" spc="-1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est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2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laissé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29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à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chaque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3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ligue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>
                <a:solidFill>
                  <a:srgbClr val="0A0096"/>
                </a:solidFill>
                <a:latin typeface="Montserrat" panose="00000500000000000000" pitchFamily="2" charset="0"/>
              </a:rPr>
              <a:t>le choix </a:t>
            </a:r>
            <a:r>
              <a:rPr lang="fr-FR" spc="-1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3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mettre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10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en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17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place</a:t>
            </a:r>
            <a:r>
              <a:rPr lang="fr-FR" spc="434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un </a:t>
            </a:r>
            <a:r>
              <a:rPr lang="fr-FR" spc="-3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système</a:t>
            </a:r>
            <a:r>
              <a:rPr lang="fr-FR" spc="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5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permettant</a:t>
            </a:r>
            <a:r>
              <a:rPr lang="fr-FR" spc="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11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la</a:t>
            </a:r>
            <a:r>
              <a:rPr lang="fr-FR" spc="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6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participation</a:t>
            </a:r>
            <a:r>
              <a:rPr lang="fr-FR" spc="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financière</a:t>
            </a:r>
            <a:r>
              <a:rPr lang="fr-FR" spc="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29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à</a:t>
            </a:r>
            <a:r>
              <a:rPr lang="fr-FR" spc="15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6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l’organisation</a:t>
            </a:r>
            <a:r>
              <a:rPr lang="fr-FR" spc="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8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des</a:t>
            </a:r>
            <a:r>
              <a:rPr lang="fr-FR" spc="-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9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passages</a:t>
            </a:r>
            <a:r>
              <a:rPr lang="fr-FR" spc="-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1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lang="fr-FR" spc="-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pc="-140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grade</a:t>
            </a:r>
            <a:r>
              <a:rPr lang="fr-FR" spc="-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.</a:t>
            </a:r>
          </a:p>
          <a:p>
            <a:pPr marL="12700" marR="8890" algn="just">
              <a:lnSpc>
                <a:spcPts val="2100"/>
              </a:lnSpc>
              <a:spcBef>
                <a:spcPts val="760"/>
              </a:spcBef>
            </a:pPr>
            <a:endParaRPr lang="fr-FR" spc="-75">
              <a:solidFill>
                <a:srgbClr val="090095"/>
              </a:solidFill>
              <a:latin typeface="Montserrat" panose="00000500000000000000" pitchFamily="2" charset="0"/>
              <a:cs typeface="Century Gothic"/>
            </a:endParaRPr>
          </a:p>
          <a:p>
            <a:pPr marL="12700" marR="8890" algn="just">
              <a:lnSpc>
                <a:spcPts val="2100"/>
              </a:lnSpc>
              <a:spcBef>
                <a:spcPts val="760"/>
              </a:spcBef>
            </a:pPr>
            <a:r>
              <a:rPr lang="fr-FR" spc="-75">
                <a:solidFill>
                  <a:srgbClr val="090095"/>
                </a:solidFill>
                <a:latin typeface="Montserrat" panose="00000500000000000000" pitchFamily="2" charset="0"/>
                <a:cs typeface="Century Gothic"/>
              </a:rPr>
              <a:t>Ce choix doit être acté en assemblée générale de ligue.</a:t>
            </a:r>
            <a:endParaRPr>
              <a:latin typeface="Montserrat" panose="00000500000000000000" pitchFamily="2" charset="0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7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C213B0-6D09-1C70-6651-5D7057F44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9683" y="2670364"/>
            <a:ext cx="8398866" cy="1517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4400" b="1">
                <a:latin typeface="Montserrat" pitchFamily="2" charset="77"/>
              </a:rPr>
              <a:t>VILLEBON : POINT D’INFORMATION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7F91B9D-5512-901E-D56D-7BF61A3CE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407" y="2670363"/>
            <a:ext cx="1517276" cy="15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9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6675424-DAE8-CE47-9179-2EC7394531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0275" y="959432"/>
            <a:ext cx="4422775" cy="847164"/>
          </a:xfrm>
        </p:spPr>
        <p:txBody>
          <a:bodyPr/>
          <a:lstStyle/>
          <a:p>
            <a:r>
              <a:rPr lang="en-US" err="1">
                <a:solidFill>
                  <a:srgbClr val="0A0096"/>
                </a:solidFill>
              </a:rPr>
              <a:t>Informations</a:t>
            </a:r>
            <a:r>
              <a:rPr lang="en-US">
                <a:solidFill>
                  <a:srgbClr val="0A0096"/>
                </a:solidFill>
              </a:rPr>
              <a:t> et perspectives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F8E5AB6E-443A-20EE-DEB6-57A7A07F2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6943" y="2109181"/>
            <a:ext cx="5822632" cy="467877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1400"/>
              <a:t>La Fédération doit </a:t>
            </a:r>
            <a:r>
              <a:rPr lang="fr-FR" sz="1400" b="1"/>
              <a:t>attendre l’adoption du nouveau PLUI </a:t>
            </a:r>
            <a:r>
              <a:rPr lang="fr-FR" sz="1400"/>
              <a:t>et déposer une </a:t>
            </a:r>
            <a:r>
              <a:rPr lang="fr-FR" sz="1400" b="1"/>
              <a:t>contribution à l’enquête publique </a:t>
            </a:r>
            <a:r>
              <a:rPr lang="fr-FR" sz="1400"/>
              <a:t>pour obtenir des modifications afin de valoriser le foncier dans le cadre de la modification du PLUI.</a:t>
            </a:r>
          </a:p>
          <a:p>
            <a:pPr algn="just">
              <a:spcBef>
                <a:spcPts val="0"/>
              </a:spcBef>
            </a:pPr>
            <a:endParaRPr lang="fr-FR" sz="140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1400"/>
              <a:t>Une fois le PLUI adopté, la commission sera réunie pour soumettre des </a:t>
            </a:r>
            <a:r>
              <a:rPr lang="fr-FR" sz="1400" b="1"/>
              <a:t>propositions</a:t>
            </a:r>
            <a:r>
              <a:rPr lang="fr-FR" sz="1400"/>
              <a:t> au CA et à l’AG en fonction des nouvelles conditions </a:t>
            </a:r>
            <a:r>
              <a:rPr lang="fr-FR" sz="1400" b="1"/>
              <a:t> </a:t>
            </a:r>
            <a:r>
              <a:rPr lang="fr-FR" sz="140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fr-FR" sz="60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fr-FR" sz="1400"/>
              <a:t>PLUI défavorable : continuer les discussions, réserve foncière</a:t>
            </a:r>
            <a:r>
              <a:rPr lang="fr-FR"/>
              <a:t>, </a:t>
            </a:r>
            <a:r>
              <a:rPr lang="fr-FR" sz="1400"/>
              <a:t>grâce à l’équilibre d’exploitation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fr-FR" sz="1400"/>
              <a:t>PLUI favorable : nouvelles négociations possibles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US" sz="1400"/>
          </a:p>
        </p:txBody>
      </p:sp>
      <p:pic>
        <p:nvPicPr>
          <p:cNvPr id="12" name="Espace réservé pour une image  11" descr="Une image contenant herbe, plein air, Photographie aérienne, arbre&#10;&#10;Description générée automatiquement">
            <a:extLst>
              <a:ext uri="{FF2B5EF4-FFF2-40B4-BE49-F238E27FC236}">
                <a16:creationId xmlns:a16="http://schemas.microsoft.com/office/drawing/2014/main" id="{924AC974-5DBB-756B-A882-0D3635C769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b="7001"/>
          <a:stretch/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C8B676A-E8FB-5368-F382-4827128E9B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ASSEMBLÉE GÉNÉRALE 2024</a:t>
            </a:r>
          </a:p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060F43-CE67-2DA9-DE67-4DE661CF49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VILLEBON</a:t>
            </a:r>
            <a:endParaRPr lang="en-US" sz="1400">
              <a:solidFill>
                <a:srgbClr val="0A0096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6860971-5684-F06D-7319-8FB325414155}"/>
              </a:ext>
            </a:extLst>
          </p:cNvPr>
          <p:cNvGrpSpPr/>
          <p:nvPr/>
        </p:nvGrpSpPr>
        <p:grpSpPr>
          <a:xfrm>
            <a:off x="6300054" y="1984358"/>
            <a:ext cx="2469614" cy="23283"/>
            <a:chOff x="769714" y="3075465"/>
            <a:chExt cx="2469614" cy="23283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0A282359-CB36-DF4B-7314-4F1EC2B26DA3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2469614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1551591D-4299-A825-E224-9396362167EC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90BC3B-A2B7-3E05-5B28-AB94F9F220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6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EE9D89-798C-D016-E156-514F6772930E}"/>
              </a:ext>
            </a:extLst>
          </p:cNvPr>
          <p:cNvSpPr/>
          <p:nvPr/>
        </p:nvSpPr>
        <p:spPr>
          <a:xfrm rot="16200000">
            <a:off x="2667000" y="-2667001"/>
            <a:ext cx="685800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97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C213B0-6D09-1C70-6651-5D7057F44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66" y="3523547"/>
            <a:ext cx="10862269" cy="1517275"/>
          </a:xfrm>
        </p:spPr>
        <p:txBody>
          <a:bodyPr anchor="ctr"/>
          <a:lstStyle/>
          <a:p>
            <a:pPr algn="ctr"/>
            <a:r>
              <a:rPr lang="fr-FR" b="1">
                <a:latin typeface="Montserrat" pitchFamily="2" charset="77"/>
              </a:rPr>
              <a:t>Prévisions 1000 DOJOS</a:t>
            </a:r>
          </a:p>
          <a:p>
            <a:pPr algn="ctr"/>
            <a:r>
              <a:rPr lang="fr-FR" b="1">
                <a:latin typeface="Montserrat" pitchFamily="2" charset="77"/>
              </a:rPr>
              <a:t>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72D455-907C-6C2C-BD1D-D82525511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632" y="1681853"/>
            <a:ext cx="4446736" cy="16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12F881-DF35-93A4-CA56-DE76A94E3F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/>
              <a:t>RETROPLANNING-ELEMENTS D’ORGANISATION</a:t>
            </a:r>
          </a:p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F3A50E5-52C2-AC3A-12D5-B81DDA516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1672" y="2091804"/>
            <a:ext cx="2257186" cy="491768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fr-FR" sz="4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2022</a:t>
            </a:r>
          </a:p>
          <a:p>
            <a:pPr algn="ctr"/>
            <a:endParaRPr lang="fr-FR" sz="400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F0E27B-7DA9-1896-86F5-05F4EFCAA7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3843" y="2170460"/>
            <a:ext cx="2257186" cy="491768"/>
          </a:xfrm>
        </p:spPr>
        <p:txBody>
          <a:bodyPr/>
          <a:lstStyle/>
          <a:p>
            <a:pPr algn="ctr"/>
            <a:r>
              <a:rPr lang="fr-FR" sz="4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2023</a:t>
            </a:r>
            <a:endParaRPr lang="fr-FR" sz="40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0AE0F1-FCA7-A443-3B1C-7E2C92BB67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76986" y="2106958"/>
            <a:ext cx="2257186" cy="491768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fr-FR" sz="4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2024</a:t>
            </a:r>
            <a:endParaRPr lang="fr-FR" sz="40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fr-FR" sz="400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69926EED-99EA-EF97-BD38-46F44385F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1672" y="2948891"/>
            <a:ext cx="2257186" cy="2512608"/>
          </a:xfrm>
        </p:spPr>
        <p:txBody>
          <a:bodyPr/>
          <a:lstStyle/>
          <a:p>
            <a:endParaRPr lang="fr-FR"/>
          </a:p>
          <a:p>
            <a:pPr algn="ctr"/>
            <a:r>
              <a:rPr lang="fr-FR" sz="1200">
                <a:solidFill>
                  <a:schemeClr val="bg1"/>
                </a:solidFill>
                <a:latin typeface="Montserrat" panose="00000500000000000000" pitchFamily="2" charset="0"/>
              </a:rPr>
              <a:t>De janvier à novembre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bg1"/>
                </a:solidFill>
                <a:latin typeface="Montserrat" panose="00000500000000000000" pitchFamily="2" charset="0"/>
              </a:rPr>
              <a:t>Phase de structuration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bg1"/>
                </a:solidFill>
                <a:latin typeface="Montserrat" panose="00000500000000000000" pitchFamily="2" charset="0"/>
              </a:rPr>
              <a:t>Promotion du programme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/>
          </a:p>
          <a:p>
            <a:endParaRPr lang="fr-FR" sz="1200"/>
          </a:p>
          <a:p>
            <a:pPr algn="ctr"/>
            <a:r>
              <a:rPr lang="fr-FR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septembre à juin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Phase de « stress test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Phase de régulation </a:t>
            </a:r>
          </a:p>
          <a:p>
            <a:endParaRPr lang="fr-FR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fr-FR"/>
          </a:p>
        </p:txBody>
      </p:sp>
      <p:sp>
        <p:nvSpPr>
          <p:cNvPr id="42" name="Espace réservé du texte 31">
            <a:extLst>
              <a:ext uri="{FF2B5EF4-FFF2-40B4-BE49-F238E27FC236}">
                <a16:creationId xmlns:a16="http://schemas.microsoft.com/office/drawing/2014/main" id="{F1E53F4F-FC24-05D9-88A4-53A257EB7C4E}"/>
              </a:ext>
            </a:extLst>
          </p:cNvPr>
          <p:cNvSpPr txBox="1">
            <a:spLocks/>
          </p:cNvSpPr>
          <p:nvPr/>
        </p:nvSpPr>
        <p:spPr>
          <a:xfrm>
            <a:off x="4907482" y="2939847"/>
            <a:ext cx="2257186" cy="2758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  <a:p>
            <a:pPr algn="ctr"/>
            <a:endParaRPr lang="fr-FR" sz="1400"/>
          </a:p>
          <a:p>
            <a:pPr algn="ctr"/>
            <a:r>
              <a:rPr lang="fr-FR" sz="1400"/>
              <a:t>Phase de stabilisation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fr-FR"/>
          </a:p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de rendement</a:t>
            </a:r>
          </a:p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fr-FR"/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fr-FR"/>
          </a:p>
          <a:p>
            <a:pPr algn="ctr"/>
            <a:endParaRPr lang="fr-FR"/>
          </a:p>
        </p:txBody>
      </p:sp>
      <p:sp>
        <p:nvSpPr>
          <p:cNvPr id="47" name="Espace réservé du texte 43">
            <a:extLst>
              <a:ext uri="{FF2B5EF4-FFF2-40B4-BE49-F238E27FC236}">
                <a16:creationId xmlns:a16="http://schemas.microsoft.com/office/drawing/2014/main" id="{7F418254-F5C7-57F6-E19B-895B4B17F38C}"/>
              </a:ext>
            </a:extLst>
          </p:cNvPr>
          <p:cNvSpPr txBox="1">
            <a:spLocks/>
          </p:cNvSpPr>
          <p:nvPr/>
        </p:nvSpPr>
        <p:spPr>
          <a:xfrm>
            <a:off x="8032636" y="2958725"/>
            <a:ext cx="2257186" cy="2679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tsk Peta Semibold" pitchFamily="2" charset="0"/>
            </a:endParaRPr>
          </a:p>
          <a:p>
            <a:endParaRPr lang="fr-FR" sz="1400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pPr algn="ctr"/>
            <a:r>
              <a:rPr lang="fr-FR" sz="1400" spc="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Rendement</a:t>
            </a:r>
          </a:p>
          <a:p>
            <a:endParaRPr lang="fr-FR" sz="1400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endParaRPr lang="fr-FR" sz="1400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endParaRPr lang="fr-FR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pPr algn="ctr"/>
            <a:r>
              <a:rPr lang="fr-FR" sz="1200" spc="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Axe supplémentaire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spc="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"/>
              </a:rPr>
              <a:t>Etablissements scolaires</a:t>
            </a:r>
          </a:p>
          <a:p>
            <a:endParaRPr lang="fr-FR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  <a:p>
            <a:endParaRPr lang="fr-FR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E9160D55-B005-C149-B149-4B8D71A56D69}"/>
              </a:ext>
            </a:extLst>
          </p:cNvPr>
          <p:cNvGrpSpPr/>
          <p:nvPr/>
        </p:nvGrpSpPr>
        <p:grpSpPr>
          <a:xfrm>
            <a:off x="1763415" y="2952845"/>
            <a:ext cx="1946436" cy="23283"/>
            <a:chOff x="769714" y="3075465"/>
            <a:chExt cx="1946436" cy="23283"/>
          </a:xfrm>
        </p:grpSpPr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7106B63-CD7C-664F-CFED-18E7A5CDDDEF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1946436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FD3EA52-460D-7BF2-55C5-114B31F757F9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noFill/>
            <a:ln w="38100" cap="flat" cmpd="sng" algn="ctr">
              <a:solidFill>
                <a:srgbClr val="FF0037"/>
              </a:solidFill>
              <a:prstDash val="solid"/>
              <a:miter lim="800000"/>
            </a:ln>
            <a:effectLst/>
          </p:spPr>
        </p:cxn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6214D652-9792-D6CD-5D16-8E2A6A188F60}"/>
              </a:ext>
            </a:extLst>
          </p:cNvPr>
          <p:cNvGrpSpPr/>
          <p:nvPr/>
        </p:nvGrpSpPr>
        <p:grpSpPr>
          <a:xfrm>
            <a:off x="4989941" y="2952845"/>
            <a:ext cx="1946436" cy="23283"/>
            <a:chOff x="769714" y="3075465"/>
            <a:chExt cx="1946436" cy="23283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679F479-B566-3E1F-D37F-10ABAA0F1B68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1946436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E2C78DA4-C60F-3BDC-33BF-5464D8D9A2C5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noFill/>
            <a:ln w="38100" cap="flat" cmpd="sng" algn="ctr">
              <a:solidFill>
                <a:srgbClr val="FF0037"/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811CA09A-ABD7-75FF-23B8-935D1F0D5838}"/>
              </a:ext>
            </a:extLst>
          </p:cNvPr>
          <p:cNvGrpSpPr/>
          <p:nvPr/>
        </p:nvGrpSpPr>
        <p:grpSpPr>
          <a:xfrm>
            <a:off x="8190341" y="2952845"/>
            <a:ext cx="1946436" cy="23283"/>
            <a:chOff x="769714" y="3075465"/>
            <a:chExt cx="1946436" cy="23283"/>
          </a:xfrm>
        </p:grpSpPr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5F5D61FB-1961-92EE-1083-4A8AF35D4A3C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1946436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C6E4C1D-7795-9922-D2D2-21C32BF2A9C1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noFill/>
            <a:ln w="38100" cap="flat" cmpd="sng" algn="ctr">
              <a:solidFill>
                <a:srgbClr val="FF0037"/>
              </a:solidFill>
              <a:prstDash val="solid"/>
              <a:miter lim="800000"/>
            </a:ln>
            <a:effectLst/>
          </p:spPr>
        </p:cxnSp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7910735E-B698-DAFF-CD75-BEB911011A23}"/>
              </a:ext>
            </a:extLst>
          </p:cNvPr>
          <p:cNvGrpSpPr/>
          <p:nvPr/>
        </p:nvGrpSpPr>
        <p:grpSpPr>
          <a:xfrm>
            <a:off x="1768335" y="4363772"/>
            <a:ext cx="1946436" cy="23283"/>
            <a:chOff x="769714" y="3075465"/>
            <a:chExt cx="1946436" cy="23283"/>
          </a:xfrm>
        </p:grpSpPr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01B877D8-224D-B13C-B6D9-B844492EFB18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1946436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D196263D-EA62-D8DA-FF2A-FC7875B38FAB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noFill/>
            <a:ln w="38100" cap="flat" cmpd="sng" algn="ctr">
              <a:solidFill>
                <a:srgbClr val="FF0037"/>
              </a:solidFill>
              <a:prstDash val="solid"/>
              <a:miter lim="800000"/>
            </a:ln>
            <a:effectLst/>
          </p:spPr>
        </p:cxn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ACC85079-2D12-F5E7-7CB5-7FA6C6511245}"/>
              </a:ext>
            </a:extLst>
          </p:cNvPr>
          <p:cNvGrpSpPr/>
          <p:nvPr/>
        </p:nvGrpSpPr>
        <p:grpSpPr>
          <a:xfrm>
            <a:off x="4994861" y="4363772"/>
            <a:ext cx="1946436" cy="23283"/>
            <a:chOff x="769714" y="3075465"/>
            <a:chExt cx="1946436" cy="23283"/>
          </a:xfrm>
        </p:grpSpPr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FC098DDB-5AA4-A964-62C4-1F9B98A69ED3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1946436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C930E392-7FD6-C72B-DF52-D7E9A2E51C90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noFill/>
            <a:ln w="38100" cap="flat" cmpd="sng" algn="ctr">
              <a:solidFill>
                <a:srgbClr val="FF0037"/>
              </a:solidFill>
              <a:prstDash val="solid"/>
              <a:miter lim="800000"/>
            </a:ln>
            <a:effectLst/>
          </p:spPr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FF310573-1F1C-ACEA-00CE-95C98C7A17EE}"/>
              </a:ext>
            </a:extLst>
          </p:cNvPr>
          <p:cNvGrpSpPr/>
          <p:nvPr/>
        </p:nvGrpSpPr>
        <p:grpSpPr>
          <a:xfrm>
            <a:off x="8195261" y="4363772"/>
            <a:ext cx="1946436" cy="23283"/>
            <a:chOff x="769714" y="3075465"/>
            <a:chExt cx="1946436" cy="23283"/>
          </a:xfrm>
        </p:grpSpPr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1D93CB20-4D67-4EDB-940D-D458AADA83DD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1946436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79FB38A4-E40E-E4A2-2131-376BC9B805A5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noFill/>
            <a:ln w="38100" cap="flat" cmpd="sng" algn="ctr">
              <a:solidFill>
                <a:srgbClr val="FF0037"/>
              </a:solidFill>
              <a:prstDash val="solid"/>
              <a:miter lim="800000"/>
            </a:ln>
            <a:effectLst/>
          </p:spPr>
        </p:cxnSp>
      </p:grpSp>
      <p:sp>
        <p:nvSpPr>
          <p:cNvPr id="110" name="ZoneTexte 109">
            <a:extLst>
              <a:ext uri="{FF2B5EF4-FFF2-40B4-BE49-F238E27FC236}">
                <a16:creationId xmlns:a16="http://schemas.microsoft.com/office/drawing/2014/main" id="{A3BACB1B-8921-6853-3595-4C74E91D6627}"/>
              </a:ext>
            </a:extLst>
          </p:cNvPr>
          <p:cNvSpPr txBox="1"/>
          <p:nvPr/>
        </p:nvSpPr>
        <p:spPr>
          <a:xfrm>
            <a:off x="0" y="298830"/>
            <a:ext cx="855406" cy="674564"/>
          </a:xfrm>
          <a:prstGeom prst="rect">
            <a:avLst/>
          </a:prstGeom>
          <a:solidFill>
            <a:srgbClr val="0A0096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92EC2695-BF34-72F6-A1EB-22FB71AC2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9" t="-12862" r="-10136" b="-7423"/>
          <a:stretch/>
        </p:blipFill>
        <p:spPr>
          <a:xfrm>
            <a:off x="0" y="460204"/>
            <a:ext cx="925812" cy="341313"/>
          </a:xfrm>
          <a:prstGeom prst="rect">
            <a:avLst/>
          </a:prstGeom>
        </p:spPr>
      </p:pic>
      <p:sp>
        <p:nvSpPr>
          <p:cNvPr id="113" name="Espace réservé du texte 3">
            <a:extLst>
              <a:ext uri="{FF2B5EF4-FFF2-40B4-BE49-F238E27FC236}">
                <a16:creationId xmlns:a16="http://schemas.microsoft.com/office/drawing/2014/main" id="{457841DF-C7F6-D886-13BB-ECF24A3038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</a:rPr>
              <a:t>De 2022 à 2024</a:t>
            </a:r>
          </a:p>
        </p:txBody>
      </p:sp>
    </p:spTree>
    <p:extLst>
      <p:ext uri="{BB962C8B-B14F-4D97-AF65-F5344CB8AC3E}">
        <p14:creationId xmlns:p14="http://schemas.microsoft.com/office/powerpoint/2010/main" val="119283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FC5DE6-7B04-88EC-972D-4C62128140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CHRONOLOGIE RENDEMENT 1000 Dojos</a:t>
            </a:r>
          </a:p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15C343-C210-9F55-2F58-99E98D0A4E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>
                <a:solidFill>
                  <a:srgbClr val="0A0096"/>
                </a:solidFill>
                <a:latin typeface="Montserrat" panose="00000500000000000000" pitchFamily="2" charset="0"/>
              </a:rPr>
              <a:t>2023-2024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5209054-E2C2-1CD9-4943-43D690EDE836}"/>
              </a:ext>
            </a:extLst>
          </p:cNvPr>
          <p:cNvCxnSpPr>
            <a:cxnSpLocks/>
          </p:cNvCxnSpPr>
          <p:nvPr/>
        </p:nvCxnSpPr>
        <p:spPr>
          <a:xfrm>
            <a:off x="3120818" y="6306939"/>
            <a:ext cx="561372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36">
            <a:extLst>
              <a:ext uri="{FF2B5EF4-FFF2-40B4-BE49-F238E27FC236}">
                <a16:creationId xmlns:a16="http://schemas.microsoft.com/office/drawing/2014/main" id="{1BC72502-50F1-D008-8D72-BD198B149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65" y="6340501"/>
            <a:ext cx="6327142" cy="5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Tableau de la </a:t>
            </a:r>
            <a:r>
              <a:rPr kumimoji="0" lang="en-US" altLang="en-US" sz="1100" b="1" i="0" strike="noStrike" kern="1200" cap="none" spc="0" normalizeH="0" baseline="0" noProof="0" err="1">
                <a:ln>
                  <a:noFill/>
                </a:ln>
                <a:solidFill>
                  <a:srgbClr val="0A0096"/>
                </a:solidFill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chronologie</a:t>
            </a:r>
            <a:r>
              <a:rPr lang="en-US" altLang="en-US" sz="1100" b="1">
                <a:solidFill>
                  <a:srgbClr val="0A0096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 de </a:t>
            </a:r>
            <a:r>
              <a:rPr lang="en-US" altLang="en-US" sz="1100" b="1" err="1">
                <a:solidFill>
                  <a:srgbClr val="0A0096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rendement</a:t>
            </a:r>
            <a:r>
              <a:rPr kumimoji="0" lang="en-US" altLang="en-US" sz="1100" b="1" i="0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1000 Dojos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endParaRPr kumimoji="0" lang="id-ID" altLang="en-US" sz="1100" b="1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2CDB4B9-60F4-84D4-7D87-2F35B2780B69}"/>
              </a:ext>
            </a:extLst>
          </p:cNvPr>
          <p:cNvGrpSpPr/>
          <p:nvPr/>
        </p:nvGrpSpPr>
        <p:grpSpPr>
          <a:xfrm>
            <a:off x="1297858" y="1057308"/>
            <a:ext cx="9596284" cy="5166386"/>
            <a:chOff x="1464589" y="1185009"/>
            <a:chExt cx="9262821" cy="48323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B13120-352C-3E80-DAB9-657D2561E02D}"/>
                </a:ext>
              </a:extLst>
            </p:cNvPr>
            <p:cNvSpPr/>
            <p:nvPr/>
          </p:nvSpPr>
          <p:spPr>
            <a:xfrm>
              <a:off x="1464589" y="1185009"/>
              <a:ext cx="9262821" cy="48323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5603D4F-BDF4-E963-57B7-6C45224F7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4589" y="1185010"/>
              <a:ext cx="9262821" cy="48323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2231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15C343-C210-9F55-2F58-99E98D0A4E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/>
              <a:t>BAISSE PREVISIONNELLE DE -50 % ENTRE 2022 ET 2024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FC5DE6-7B04-88EC-972D-4C62128140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EVOLUTION COUT MOYEN PAR PROJET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5209054-E2C2-1CD9-4943-43D690EDE836}"/>
              </a:ext>
            </a:extLst>
          </p:cNvPr>
          <p:cNvCxnSpPr>
            <a:cxnSpLocks/>
          </p:cNvCxnSpPr>
          <p:nvPr/>
        </p:nvCxnSpPr>
        <p:spPr>
          <a:xfrm>
            <a:off x="3120818" y="6316766"/>
            <a:ext cx="561372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36">
            <a:extLst>
              <a:ext uri="{FF2B5EF4-FFF2-40B4-BE49-F238E27FC236}">
                <a16:creationId xmlns:a16="http://schemas.microsoft.com/office/drawing/2014/main" id="{1BC72502-50F1-D008-8D72-BD198B149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31" y="6301170"/>
            <a:ext cx="5626210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Graphique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de </a:t>
            </a:r>
            <a:r>
              <a:rPr kumimoji="0" lang="en-US" alt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l’évolution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du </a:t>
            </a:r>
            <a:r>
              <a:rPr lang="en-US" altLang="en-US" sz="1100" b="1">
                <a:solidFill>
                  <a:srgbClr val="0A0096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c</a:t>
            </a:r>
            <a:r>
              <a:rPr kumimoji="0" lang="en-US" alt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oût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kumimoji="0" lang="en-US" alt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moyen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par </a:t>
            </a:r>
            <a:r>
              <a:rPr kumimoji="0" lang="en-US" alt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projet</a:t>
            </a:r>
            <a:endParaRPr kumimoji="0" lang="id-ID" altLang="en-US" sz="1100" b="1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2175D0C-8805-FD22-56F5-DD67516609A0}"/>
              </a:ext>
            </a:extLst>
          </p:cNvPr>
          <p:cNvGrpSpPr/>
          <p:nvPr/>
        </p:nvGrpSpPr>
        <p:grpSpPr>
          <a:xfrm>
            <a:off x="1553544" y="1268023"/>
            <a:ext cx="9084912" cy="4818148"/>
            <a:chOff x="1779670" y="1199536"/>
            <a:chExt cx="7806845" cy="4050549"/>
          </a:xfrm>
          <a:solidFill>
            <a:srgbClr val="0A0096"/>
          </a:solidFill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9759DBA-E719-9275-34E3-931117321B73}"/>
                </a:ext>
              </a:extLst>
            </p:cNvPr>
            <p:cNvGrpSpPr/>
            <p:nvPr/>
          </p:nvGrpSpPr>
          <p:grpSpPr>
            <a:xfrm>
              <a:off x="1779670" y="1199536"/>
              <a:ext cx="7806845" cy="4050549"/>
              <a:chOff x="1779670" y="1199536"/>
              <a:chExt cx="7806845" cy="4050549"/>
            </a:xfrm>
            <a:grpFill/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1547F9CA-E56C-8248-7613-AAE903D93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9670" y="1201263"/>
                <a:ext cx="7806845" cy="4048822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90460F-7EEE-F7D0-6364-447BE75D126B}"/>
                  </a:ext>
                </a:extLst>
              </p:cNvPr>
              <p:cNvSpPr/>
              <p:nvPr/>
            </p:nvSpPr>
            <p:spPr>
              <a:xfrm>
                <a:off x="1789502" y="1199536"/>
                <a:ext cx="7796981" cy="40115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1E84904-4258-38BB-3605-47CA371C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1343" y="1301170"/>
              <a:ext cx="7474242" cy="3849007"/>
            </a:xfrm>
            <a:prstGeom prst="rect">
              <a:avLst/>
            </a:prstGeom>
            <a:grpFill/>
            <a:ln>
              <a:solidFill>
                <a:srgbClr val="0A009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6466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France">
            <a:extLst>
              <a:ext uri="{FF2B5EF4-FFF2-40B4-BE49-F238E27FC236}">
                <a16:creationId xmlns:a16="http://schemas.microsoft.com/office/drawing/2014/main" id="{BD6790D1-3C38-1AB4-414C-29C4E62D63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14776" y="2111267"/>
            <a:ext cx="3834958" cy="3965070"/>
            <a:chOff x="0" y="0"/>
            <a:chExt cx="970" cy="1025"/>
          </a:xfrm>
          <a:solidFill>
            <a:srgbClr val="0A0096"/>
          </a:solidFill>
        </p:grpSpPr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39961089-522D-2F8E-EDFB-790A3B7FA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1"/>
              <a:ext cx="95" cy="105"/>
            </a:xfrm>
            <a:custGeom>
              <a:avLst/>
              <a:gdLst/>
              <a:ahLst/>
              <a:cxnLst>
                <a:cxn ang="0">
                  <a:pos x="378" y="196"/>
                </a:cxn>
                <a:cxn ang="0">
                  <a:pos x="55" y="252"/>
                </a:cxn>
                <a:cxn ang="0">
                  <a:pos x="50" y="349"/>
                </a:cxn>
                <a:cxn ang="0">
                  <a:pos x="5" y="493"/>
                </a:cxn>
                <a:cxn ang="0">
                  <a:pos x="16" y="509"/>
                </a:cxn>
                <a:cxn ang="0">
                  <a:pos x="21" y="558"/>
                </a:cxn>
                <a:cxn ang="0">
                  <a:pos x="431" y="583"/>
                </a:cxn>
                <a:cxn ang="0">
                  <a:pos x="464" y="596"/>
                </a:cxn>
                <a:cxn ang="0">
                  <a:pos x="504" y="559"/>
                </a:cxn>
                <a:cxn ang="0">
                  <a:pos x="548" y="575"/>
                </a:cxn>
                <a:cxn ang="0">
                  <a:pos x="591" y="560"/>
                </a:cxn>
                <a:cxn ang="0">
                  <a:pos x="526" y="626"/>
                </a:cxn>
                <a:cxn ang="0">
                  <a:pos x="566" y="616"/>
                </a:cxn>
                <a:cxn ang="0">
                  <a:pos x="588" y="639"/>
                </a:cxn>
                <a:cxn ang="0">
                  <a:pos x="569" y="684"/>
                </a:cxn>
                <a:cxn ang="0">
                  <a:pos x="747" y="765"/>
                </a:cxn>
                <a:cxn ang="0">
                  <a:pos x="630" y="730"/>
                </a:cxn>
                <a:cxn ang="0">
                  <a:pos x="564" y="678"/>
                </a:cxn>
                <a:cxn ang="0">
                  <a:pos x="193" y="640"/>
                </a:cxn>
                <a:cxn ang="0">
                  <a:pos x="231" y="731"/>
                </a:cxn>
                <a:cxn ang="0">
                  <a:pos x="496" y="800"/>
                </a:cxn>
                <a:cxn ang="0">
                  <a:pos x="529" y="959"/>
                </a:cxn>
                <a:cxn ang="0">
                  <a:pos x="511" y="979"/>
                </a:cxn>
                <a:cxn ang="0">
                  <a:pos x="67" y="987"/>
                </a:cxn>
                <a:cxn ang="0">
                  <a:pos x="203" y="1097"/>
                </a:cxn>
                <a:cxn ang="0">
                  <a:pos x="293" y="1132"/>
                </a:cxn>
                <a:cxn ang="0">
                  <a:pos x="402" y="1400"/>
                </a:cxn>
                <a:cxn ang="0">
                  <a:pos x="491" y="1463"/>
                </a:cxn>
                <a:cxn ang="0">
                  <a:pos x="543" y="1467"/>
                </a:cxn>
                <a:cxn ang="0">
                  <a:pos x="560" y="1455"/>
                </a:cxn>
                <a:cxn ang="0">
                  <a:pos x="562" y="1433"/>
                </a:cxn>
                <a:cxn ang="0">
                  <a:pos x="614" y="1440"/>
                </a:cxn>
                <a:cxn ang="0">
                  <a:pos x="607" y="1402"/>
                </a:cxn>
                <a:cxn ang="0">
                  <a:pos x="584" y="1353"/>
                </a:cxn>
                <a:cxn ang="0">
                  <a:pos x="631" y="1298"/>
                </a:cxn>
                <a:cxn ang="0">
                  <a:pos x="679" y="1316"/>
                </a:cxn>
                <a:cxn ang="0">
                  <a:pos x="725" y="1358"/>
                </a:cxn>
                <a:cxn ang="0">
                  <a:pos x="758" y="1384"/>
                </a:cxn>
                <a:cxn ang="0">
                  <a:pos x="838" y="1328"/>
                </a:cxn>
                <a:cxn ang="0">
                  <a:pos x="1030" y="1506"/>
                </a:cxn>
                <a:cxn ang="0">
                  <a:pos x="1108" y="1502"/>
                </a:cxn>
                <a:cxn ang="0">
                  <a:pos x="1131" y="1506"/>
                </a:cxn>
                <a:cxn ang="0">
                  <a:pos x="1218" y="1550"/>
                </a:cxn>
                <a:cxn ang="0">
                  <a:pos x="1356" y="1506"/>
                </a:cxn>
                <a:cxn ang="0">
                  <a:pos x="1369" y="1466"/>
                </a:cxn>
                <a:cxn ang="0">
                  <a:pos x="1505" y="1429"/>
                </a:cxn>
                <a:cxn ang="0">
                  <a:pos x="1393" y="1243"/>
                </a:cxn>
                <a:cxn ang="0">
                  <a:pos x="1421" y="794"/>
                </a:cxn>
                <a:cxn ang="0">
                  <a:pos x="1388" y="642"/>
                </a:cxn>
                <a:cxn ang="0">
                  <a:pos x="1324" y="137"/>
                </a:cxn>
                <a:cxn ang="0">
                  <a:pos x="1110" y="97"/>
                </a:cxn>
                <a:cxn ang="0">
                  <a:pos x="1106" y="107"/>
                </a:cxn>
                <a:cxn ang="0">
                  <a:pos x="1106" y="184"/>
                </a:cxn>
                <a:cxn ang="0">
                  <a:pos x="1035" y="100"/>
                </a:cxn>
                <a:cxn ang="0">
                  <a:pos x="972" y="7"/>
                </a:cxn>
                <a:cxn ang="0">
                  <a:pos x="909" y="16"/>
                </a:cxn>
                <a:cxn ang="0">
                  <a:pos x="850" y="44"/>
                </a:cxn>
                <a:cxn ang="0">
                  <a:pos x="703" y="95"/>
                </a:cxn>
                <a:cxn ang="0">
                  <a:pos x="584" y="115"/>
                </a:cxn>
                <a:cxn ang="0">
                  <a:pos x="708" y="1238"/>
                </a:cxn>
                <a:cxn ang="0">
                  <a:pos x="726" y="1229"/>
                </a:cxn>
              </a:cxnLst>
              <a:rect l="0" t="0" r="r" b="b"/>
              <a:pathLst>
                <a:path w="1516" h="1579">
                  <a:moveTo>
                    <a:pt x="579" y="61"/>
                  </a:moveTo>
                  <a:lnTo>
                    <a:pt x="562" y="47"/>
                  </a:lnTo>
                  <a:lnTo>
                    <a:pt x="446" y="75"/>
                  </a:lnTo>
                  <a:lnTo>
                    <a:pt x="487" y="104"/>
                  </a:lnTo>
                  <a:lnTo>
                    <a:pt x="412" y="112"/>
                  </a:lnTo>
                  <a:lnTo>
                    <a:pt x="357" y="104"/>
                  </a:lnTo>
                  <a:lnTo>
                    <a:pt x="298" y="114"/>
                  </a:lnTo>
                  <a:lnTo>
                    <a:pt x="306" y="133"/>
                  </a:lnTo>
                  <a:lnTo>
                    <a:pt x="364" y="171"/>
                  </a:lnTo>
                  <a:lnTo>
                    <a:pt x="378" y="196"/>
                  </a:lnTo>
                  <a:lnTo>
                    <a:pt x="320" y="153"/>
                  </a:lnTo>
                  <a:lnTo>
                    <a:pt x="269" y="139"/>
                  </a:lnTo>
                  <a:lnTo>
                    <a:pt x="238" y="174"/>
                  </a:lnTo>
                  <a:lnTo>
                    <a:pt x="264" y="200"/>
                  </a:lnTo>
                  <a:lnTo>
                    <a:pt x="349" y="227"/>
                  </a:lnTo>
                  <a:lnTo>
                    <a:pt x="269" y="215"/>
                  </a:lnTo>
                  <a:lnTo>
                    <a:pt x="234" y="182"/>
                  </a:lnTo>
                  <a:lnTo>
                    <a:pt x="144" y="179"/>
                  </a:lnTo>
                  <a:lnTo>
                    <a:pt x="126" y="205"/>
                  </a:lnTo>
                  <a:lnTo>
                    <a:pt x="55" y="252"/>
                  </a:lnTo>
                  <a:lnTo>
                    <a:pt x="55" y="331"/>
                  </a:lnTo>
                  <a:lnTo>
                    <a:pt x="70" y="327"/>
                  </a:lnTo>
                  <a:lnTo>
                    <a:pt x="81" y="326"/>
                  </a:lnTo>
                  <a:lnTo>
                    <a:pt x="87" y="325"/>
                  </a:lnTo>
                  <a:lnTo>
                    <a:pt x="90" y="327"/>
                  </a:lnTo>
                  <a:lnTo>
                    <a:pt x="85" y="329"/>
                  </a:lnTo>
                  <a:lnTo>
                    <a:pt x="79" y="334"/>
                  </a:lnTo>
                  <a:lnTo>
                    <a:pt x="66" y="340"/>
                  </a:lnTo>
                  <a:lnTo>
                    <a:pt x="59" y="344"/>
                  </a:lnTo>
                  <a:lnTo>
                    <a:pt x="50" y="349"/>
                  </a:lnTo>
                  <a:lnTo>
                    <a:pt x="52" y="342"/>
                  </a:lnTo>
                  <a:lnTo>
                    <a:pt x="52" y="339"/>
                  </a:lnTo>
                  <a:lnTo>
                    <a:pt x="53" y="338"/>
                  </a:lnTo>
                  <a:lnTo>
                    <a:pt x="50" y="337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20" y="431"/>
                  </a:lnTo>
                  <a:lnTo>
                    <a:pt x="19" y="498"/>
                  </a:lnTo>
                  <a:lnTo>
                    <a:pt x="11" y="494"/>
                  </a:lnTo>
                  <a:lnTo>
                    <a:pt x="5" y="493"/>
                  </a:lnTo>
                  <a:lnTo>
                    <a:pt x="2" y="494"/>
                  </a:lnTo>
                  <a:lnTo>
                    <a:pt x="1" y="499"/>
                  </a:lnTo>
                  <a:lnTo>
                    <a:pt x="0" y="501"/>
                  </a:lnTo>
                  <a:lnTo>
                    <a:pt x="2" y="502"/>
                  </a:lnTo>
                  <a:lnTo>
                    <a:pt x="5" y="502"/>
                  </a:lnTo>
                  <a:lnTo>
                    <a:pt x="11" y="502"/>
                  </a:lnTo>
                  <a:lnTo>
                    <a:pt x="32" y="501"/>
                  </a:lnTo>
                  <a:lnTo>
                    <a:pt x="24" y="502"/>
                  </a:lnTo>
                  <a:lnTo>
                    <a:pt x="20" y="505"/>
                  </a:lnTo>
                  <a:lnTo>
                    <a:pt x="16" y="509"/>
                  </a:lnTo>
                  <a:lnTo>
                    <a:pt x="14" y="515"/>
                  </a:lnTo>
                  <a:lnTo>
                    <a:pt x="12" y="521"/>
                  </a:lnTo>
                  <a:lnTo>
                    <a:pt x="12" y="529"/>
                  </a:lnTo>
                  <a:lnTo>
                    <a:pt x="12" y="537"/>
                  </a:lnTo>
                  <a:lnTo>
                    <a:pt x="15" y="548"/>
                  </a:lnTo>
                  <a:lnTo>
                    <a:pt x="13" y="550"/>
                  </a:lnTo>
                  <a:lnTo>
                    <a:pt x="13" y="553"/>
                  </a:lnTo>
                  <a:lnTo>
                    <a:pt x="14" y="556"/>
                  </a:lnTo>
                  <a:lnTo>
                    <a:pt x="18" y="558"/>
                  </a:lnTo>
                  <a:lnTo>
                    <a:pt x="21" y="558"/>
                  </a:lnTo>
                  <a:lnTo>
                    <a:pt x="27" y="559"/>
                  </a:lnTo>
                  <a:lnTo>
                    <a:pt x="33" y="559"/>
                  </a:lnTo>
                  <a:lnTo>
                    <a:pt x="95" y="533"/>
                  </a:lnTo>
                  <a:lnTo>
                    <a:pt x="192" y="556"/>
                  </a:lnTo>
                  <a:lnTo>
                    <a:pt x="284" y="535"/>
                  </a:lnTo>
                  <a:lnTo>
                    <a:pt x="419" y="482"/>
                  </a:lnTo>
                  <a:lnTo>
                    <a:pt x="591" y="432"/>
                  </a:lnTo>
                  <a:lnTo>
                    <a:pt x="387" y="557"/>
                  </a:lnTo>
                  <a:lnTo>
                    <a:pt x="371" y="591"/>
                  </a:lnTo>
                  <a:lnTo>
                    <a:pt x="431" y="583"/>
                  </a:lnTo>
                  <a:lnTo>
                    <a:pt x="426" y="585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7" y="597"/>
                  </a:lnTo>
                  <a:lnTo>
                    <a:pt x="429" y="598"/>
                  </a:lnTo>
                  <a:lnTo>
                    <a:pt x="434" y="600"/>
                  </a:lnTo>
                  <a:lnTo>
                    <a:pt x="439" y="599"/>
                  </a:lnTo>
                  <a:lnTo>
                    <a:pt x="447" y="599"/>
                  </a:lnTo>
                  <a:lnTo>
                    <a:pt x="454" y="597"/>
                  </a:lnTo>
                  <a:lnTo>
                    <a:pt x="464" y="596"/>
                  </a:lnTo>
                  <a:lnTo>
                    <a:pt x="466" y="595"/>
                  </a:lnTo>
                  <a:lnTo>
                    <a:pt x="467" y="595"/>
                  </a:lnTo>
                  <a:lnTo>
                    <a:pt x="467" y="594"/>
                  </a:lnTo>
                  <a:lnTo>
                    <a:pt x="467" y="593"/>
                  </a:lnTo>
                  <a:lnTo>
                    <a:pt x="471" y="586"/>
                  </a:lnTo>
                  <a:lnTo>
                    <a:pt x="476" y="579"/>
                  </a:lnTo>
                  <a:lnTo>
                    <a:pt x="480" y="572"/>
                  </a:lnTo>
                  <a:lnTo>
                    <a:pt x="486" y="567"/>
                  </a:lnTo>
                  <a:lnTo>
                    <a:pt x="494" y="562"/>
                  </a:lnTo>
                  <a:lnTo>
                    <a:pt x="504" y="559"/>
                  </a:lnTo>
                  <a:lnTo>
                    <a:pt x="491" y="569"/>
                  </a:lnTo>
                  <a:lnTo>
                    <a:pt x="520" y="569"/>
                  </a:lnTo>
                  <a:lnTo>
                    <a:pt x="517" y="570"/>
                  </a:lnTo>
                  <a:lnTo>
                    <a:pt x="516" y="572"/>
                  </a:lnTo>
                  <a:lnTo>
                    <a:pt x="516" y="573"/>
                  </a:lnTo>
                  <a:lnTo>
                    <a:pt x="518" y="575"/>
                  </a:lnTo>
                  <a:lnTo>
                    <a:pt x="524" y="578"/>
                  </a:lnTo>
                  <a:lnTo>
                    <a:pt x="531" y="580"/>
                  </a:lnTo>
                  <a:lnTo>
                    <a:pt x="539" y="578"/>
                  </a:lnTo>
                  <a:lnTo>
                    <a:pt x="548" y="575"/>
                  </a:lnTo>
                  <a:lnTo>
                    <a:pt x="546" y="570"/>
                  </a:lnTo>
                  <a:lnTo>
                    <a:pt x="547" y="563"/>
                  </a:lnTo>
                  <a:lnTo>
                    <a:pt x="552" y="558"/>
                  </a:lnTo>
                  <a:lnTo>
                    <a:pt x="558" y="555"/>
                  </a:lnTo>
                  <a:lnTo>
                    <a:pt x="567" y="555"/>
                  </a:lnTo>
                  <a:lnTo>
                    <a:pt x="579" y="555"/>
                  </a:lnTo>
                  <a:lnTo>
                    <a:pt x="588" y="555"/>
                  </a:lnTo>
                  <a:lnTo>
                    <a:pt x="592" y="556"/>
                  </a:lnTo>
                  <a:lnTo>
                    <a:pt x="594" y="558"/>
                  </a:lnTo>
                  <a:lnTo>
                    <a:pt x="591" y="560"/>
                  </a:lnTo>
                  <a:lnTo>
                    <a:pt x="585" y="563"/>
                  </a:lnTo>
                  <a:lnTo>
                    <a:pt x="576" y="566"/>
                  </a:lnTo>
                  <a:lnTo>
                    <a:pt x="563" y="570"/>
                  </a:lnTo>
                  <a:lnTo>
                    <a:pt x="530" y="597"/>
                  </a:lnTo>
                  <a:lnTo>
                    <a:pt x="512" y="619"/>
                  </a:lnTo>
                  <a:lnTo>
                    <a:pt x="507" y="621"/>
                  </a:lnTo>
                  <a:lnTo>
                    <a:pt x="505" y="621"/>
                  </a:lnTo>
                  <a:lnTo>
                    <a:pt x="508" y="622"/>
                  </a:lnTo>
                  <a:lnTo>
                    <a:pt x="516" y="624"/>
                  </a:lnTo>
                  <a:lnTo>
                    <a:pt x="526" y="626"/>
                  </a:lnTo>
                  <a:lnTo>
                    <a:pt x="533" y="626"/>
                  </a:lnTo>
                  <a:lnTo>
                    <a:pt x="542" y="626"/>
                  </a:lnTo>
                  <a:lnTo>
                    <a:pt x="548" y="624"/>
                  </a:lnTo>
                  <a:lnTo>
                    <a:pt x="555" y="623"/>
                  </a:lnTo>
                  <a:lnTo>
                    <a:pt x="557" y="621"/>
                  </a:lnTo>
                  <a:lnTo>
                    <a:pt x="557" y="620"/>
                  </a:lnTo>
                  <a:lnTo>
                    <a:pt x="558" y="620"/>
                  </a:lnTo>
                  <a:lnTo>
                    <a:pt x="560" y="620"/>
                  </a:lnTo>
                  <a:lnTo>
                    <a:pt x="566" y="617"/>
                  </a:lnTo>
                  <a:lnTo>
                    <a:pt x="566" y="616"/>
                  </a:lnTo>
                  <a:lnTo>
                    <a:pt x="567" y="616"/>
                  </a:lnTo>
                  <a:lnTo>
                    <a:pt x="566" y="617"/>
                  </a:lnTo>
                  <a:lnTo>
                    <a:pt x="575" y="615"/>
                  </a:lnTo>
                  <a:lnTo>
                    <a:pt x="582" y="615"/>
                  </a:lnTo>
                  <a:lnTo>
                    <a:pt x="588" y="615"/>
                  </a:lnTo>
                  <a:lnTo>
                    <a:pt x="592" y="618"/>
                  </a:lnTo>
                  <a:lnTo>
                    <a:pt x="593" y="621"/>
                  </a:lnTo>
                  <a:lnTo>
                    <a:pt x="593" y="626"/>
                  </a:lnTo>
                  <a:lnTo>
                    <a:pt x="591" y="631"/>
                  </a:lnTo>
                  <a:lnTo>
                    <a:pt x="588" y="639"/>
                  </a:lnTo>
                  <a:lnTo>
                    <a:pt x="590" y="640"/>
                  </a:lnTo>
                  <a:lnTo>
                    <a:pt x="622" y="638"/>
                  </a:lnTo>
                  <a:lnTo>
                    <a:pt x="622" y="636"/>
                  </a:lnTo>
                  <a:lnTo>
                    <a:pt x="623" y="636"/>
                  </a:lnTo>
                  <a:lnTo>
                    <a:pt x="623" y="639"/>
                  </a:lnTo>
                  <a:lnTo>
                    <a:pt x="621" y="646"/>
                  </a:lnTo>
                  <a:lnTo>
                    <a:pt x="619" y="651"/>
                  </a:lnTo>
                  <a:lnTo>
                    <a:pt x="617" y="658"/>
                  </a:lnTo>
                  <a:lnTo>
                    <a:pt x="667" y="669"/>
                  </a:lnTo>
                  <a:lnTo>
                    <a:pt x="569" y="684"/>
                  </a:lnTo>
                  <a:lnTo>
                    <a:pt x="564" y="686"/>
                  </a:lnTo>
                  <a:lnTo>
                    <a:pt x="564" y="689"/>
                  </a:lnTo>
                  <a:lnTo>
                    <a:pt x="567" y="691"/>
                  </a:lnTo>
                  <a:lnTo>
                    <a:pt x="576" y="695"/>
                  </a:lnTo>
                  <a:lnTo>
                    <a:pt x="625" y="721"/>
                  </a:lnTo>
                  <a:lnTo>
                    <a:pt x="717" y="758"/>
                  </a:lnTo>
                  <a:lnTo>
                    <a:pt x="761" y="742"/>
                  </a:lnTo>
                  <a:lnTo>
                    <a:pt x="743" y="778"/>
                  </a:lnTo>
                  <a:lnTo>
                    <a:pt x="745" y="770"/>
                  </a:lnTo>
                  <a:lnTo>
                    <a:pt x="747" y="765"/>
                  </a:lnTo>
                  <a:lnTo>
                    <a:pt x="747" y="760"/>
                  </a:lnTo>
                  <a:lnTo>
                    <a:pt x="745" y="759"/>
                  </a:lnTo>
                  <a:lnTo>
                    <a:pt x="741" y="758"/>
                  </a:lnTo>
                  <a:lnTo>
                    <a:pt x="736" y="759"/>
                  </a:lnTo>
                  <a:lnTo>
                    <a:pt x="729" y="762"/>
                  </a:lnTo>
                  <a:lnTo>
                    <a:pt x="722" y="767"/>
                  </a:lnTo>
                  <a:lnTo>
                    <a:pt x="636" y="748"/>
                  </a:lnTo>
                  <a:lnTo>
                    <a:pt x="635" y="740"/>
                  </a:lnTo>
                  <a:lnTo>
                    <a:pt x="633" y="735"/>
                  </a:lnTo>
                  <a:lnTo>
                    <a:pt x="630" y="730"/>
                  </a:lnTo>
                  <a:lnTo>
                    <a:pt x="627" y="728"/>
                  </a:lnTo>
                  <a:lnTo>
                    <a:pt x="622" y="726"/>
                  </a:lnTo>
                  <a:lnTo>
                    <a:pt x="616" y="727"/>
                  </a:lnTo>
                  <a:lnTo>
                    <a:pt x="609" y="729"/>
                  </a:lnTo>
                  <a:lnTo>
                    <a:pt x="603" y="734"/>
                  </a:lnTo>
                  <a:lnTo>
                    <a:pt x="560" y="691"/>
                  </a:lnTo>
                  <a:lnTo>
                    <a:pt x="557" y="685"/>
                  </a:lnTo>
                  <a:lnTo>
                    <a:pt x="558" y="682"/>
                  </a:lnTo>
                  <a:lnTo>
                    <a:pt x="559" y="679"/>
                  </a:lnTo>
                  <a:lnTo>
                    <a:pt x="564" y="678"/>
                  </a:lnTo>
                  <a:lnTo>
                    <a:pt x="415" y="677"/>
                  </a:lnTo>
                  <a:lnTo>
                    <a:pt x="301" y="644"/>
                  </a:lnTo>
                  <a:lnTo>
                    <a:pt x="310" y="613"/>
                  </a:lnTo>
                  <a:lnTo>
                    <a:pt x="269" y="645"/>
                  </a:lnTo>
                  <a:lnTo>
                    <a:pt x="251" y="616"/>
                  </a:lnTo>
                  <a:lnTo>
                    <a:pt x="283" y="561"/>
                  </a:lnTo>
                  <a:lnTo>
                    <a:pt x="231" y="589"/>
                  </a:lnTo>
                  <a:lnTo>
                    <a:pt x="225" y="658"/>
                  </a:lnTo>
                  <a:lnTo>
                    <a:pt x="202" y="640"/>
                  </a:lnTo>
                  <a:lnTo>
                    <a:pt x="193" y="640"/>
                  </a:lnTo>
                  <a:lnTo>
                    <a:pt x="187" y="642"/>
                  </a:lnTo>
                  <a:lnTo>
                    <a:pt x="180" y="645"/>
                  </a:lnTo>
                  <a:lnTo>
                    <a:pt x="177" y="650"/>
                  </a:lnTo>
                  <a:lnTo>
                    <a:pt x="173" y="655"/>
                  </a:lnTo>
                  <a:lnTo>
                    <a:pt x="172" y="662"/>
                  </a:lnTo>
                  <a:lnTo>
                    <a:pt x="171" y="669"/>
                  </a:lnTo>
                  <a:lnTo>
                    <a:pt x="172" y="679"/>
                  </a:lnTo>
                  <a:lnTo>
                    <a:pt x="200" y="695"/>
                  </a:lnTo>
                  <a:lnTo>
                    <a:pt x="250" y="693"/>
                  </a:lnTo>
                  <a:lnTo>
                    <a:pt x="231" y="731"/>
                  </a:lnTo>
                  <a:lnTo>
                    <a:pt x="246" y="835"/>
                  </a:lnTo>
                  <a:lnTo>
                    <a:pt x="304" y="764"/>
                  </a:lnTo>
                  <a:lnTo>
                    <a:pt x="310" y="736"/>
                  </a:lnTo>
                  <a:lnTo>
                    <a:pt x="384" y="748"/>
                  </a:lnTo>
                  <a:lnTo>
                    <a:pt x="384" y="747"/>
                  </a:lnTo>
                  <a:lnTo>
                    <a:pt x="385" y="747"/>
                  </a:lnTo>
                  <a:lnTo>
                    <a:pt x="384" y="748"/>
                  </a:lnTo>
                  <a:lnTo>
                    <a:pt x="434" y="770"/>
                  </a:lnTo>
                  <a:lnTo>
                    <a:pt x="450" y="788"/>
                  </a:lnTo>
                  <a:lnTo>
                    <a:pt x="496" y="800"/>
                  </a:lnTo>
                  <a:lnTo>
                    <a:pt x="549" y="882"/>
                  </a:lnTo>
                  <a:lnTo>
                    <a:pt x="535" y="928"/>
                  </a:lnTo>
                  <a:lnTo>
                    <a:pt x="533" y="936"/>
                  </a:lnTo>
                  <a:lnTo>
                    <a:pt x="532" y="940"/>
                  </a:lnTo>
                  <a:lnTo>
                    <a:pt x="532" y="945"/>
                  </a:lnTo>
                  <a:lnTo>
                    <a:pt x="530" y="952"/>
                  </a:lnTo>
                  <a:lnTo>
                    <a:pt x="529" y="952"/>
                  </a:lnTo>
                  <a:lnTo>
                    <a:pt x="529" y="953"/>
                  </a:lnTo>
                  <a:lnTo>
                    <a:pt x="529" y="955"/>
                  </a:lnTo>
                  <a:lnTo>
                    <a:pt x="529" y="959"/>
                  </a:lnTo>
                  <a:lnTo>
                    <a:pt x="527" y="961"/>
                  </a:lnTo>
                  <a:lnTo>
                    <a:pt x="526" y="961"/>
                  </a:lnTo>
                  <a:lnTo>
                    <a:pt x="526" y="962"/>
                  </a:lnTo>
                  <a:lnTo>
                    <a:pt x="526" y="964"/>
                  </a:lnTo>
                  <a:lnTo>
                    <a:pt x="524" y="969"/>
                  </a:lnTo>
                  <a:lnTo>
                    <a:pt x="521" y="970"/>
                  </a:lnTo>
                  <a:lnTo>
                    <a:pt x="520" y="972"/>
                  </a:lnTo>
                  <a:lnTo>
                    <a:pt x="518" y="976"/>
                  </a:lnTo>
                  <a:lnTo>
                    <a:pt x="514" y="977"/>
                  </a:lnTo>
                  <a:lnTo>
                    <a:pt x="511" y="979"/>
                  </a:lnTo>
                  <a:lnTo>
                    <a:pt x="507" y="979"/>
                  </a:lnTo>
                  <a:lnTo>
                    <a:pt x="503" y="979"/>
                  </a:lnTo>
                  <a:lnTo>
                    <a:pt x="495" y="976"/>
                  </a:lnTo>
                  <a:lnTo>
                    <a:pt x="486" y="970"/>
                  </a:lnTo>
                  <a:lnTo>
                    <a:pt x="474" y="993"/>
                  </a:lnTo>
                  <a:lnTo>
                    <a:pt x="433" y="946"/>
                  </a:lnTo>
                  <a:lnTo>
                    <a:pt x="228" y="979"/>
                  </a:lnTo>
                  <a:lnTo>
                    <a:pt x="188" y="970"/>
                  </a:lnTo>
                  <a:lnTo>
                    <a:pt x="81" y="993"/>
                  </a:lnTo>
                  <a:lnTo>
                    <a:pt x="67" y="987"/>
                  </a:lnTo>
                  <a:lnTo>
                    <a:pt x="55" y="984"/>
                  </a:lnTo>
                  <a:lnTo>
                    <a:pt x="47" y="983"/>
                  </a:lnTo>
                  <a:lnTo>
                    <a:pt x="42" y="984"/>
                  </a:lnTo>
                  <a:lnTo>
                    <a:pt x="37" y="986"/>
                  </a:lnTo>
                  <a:lnTo>
                    <a:pt x="36" y="991"/>
                  </a:lnTo>
                  <a:lnTo>
                    <a:pt x="37" y="998"/>
                  </a:lnTo>
                  <a:lnTo>
                    <a:pt x="42" y="1007"/>
                  </a:lnTo>
                  <a:lnTo>
                    <a:pt x="5" y="1021"/>
                  </a:lnTo>
                  <a:lnTo>
                    <a:pt x="113" y="1052"/>
                  </a:lnTo>
                  <a:lnTo>
                    <a:pt x="203" y="1097"/>
                  </a:lnTo>
                  <a:lnTo>
                    <a:pt x="230" y="1045"/>
                  </a:lnTo>
                  <a:lnTo>
                    <a:pt x="263" y="1048"/>
                  </a:lnTo>
                  <a:lnTo>
                    <a:pt x="247" y="1049"/>
                  </a:lnTo>
                  <a:lnTo>
                    <a:pt x="241" y="1051"/>
                  </a:lnTo>
                  <a:lnTo>
                    <a:pt x="237" y="1056"/>
                  </a:lnTo>
                  <a:lnTo>
                    <a:pt x="232" y="1061"/>
                  </a:lnTo>
                  <a:lnTo>
                    <a:pt x="230" y="1068"/>
                  </a:lnTo>
                  <a:lnTo>
                    <a:pt x="228" y="1075"/>
                  </a:lnTo>
                  <a:lnTo>
                    <a:pt x="228" y="1085"/>
                  </a:lnTo>
                  <a:lnTo>
                    <a:pt x="293" y="1132"/>
                  </a:lnTo>
                  <a:lnTo>
                    <a:pt x="325" y="1158"/>
                  </a:lnTo>
                  <a:lnTo>
                    <a:pt x="353" y="1187"/>
                  </a:lnTo>
                  <a:lnTo>
                    <a:pt x="374" y="1218"/>
                  </a:lnTo>
                  <a:lnTo>
                    <a:pt x="391" y="1251"/>
                  </a:lnTo>
                  <a:lnTo>
                    <a:pt x="402" y="1284"/>
                  </a:lnTo>
                  <a:lnTo>
                    <a:pt x="405" y="1302"/>
                  </a:lnTo>
                  <a:lnTo>
                    <a:pt x="407" y="1321"/>
                  </a:lnTo>
                  <a:lnTo>
                    <a:pt x="407" y="1359"/>
                  </a:lnTo>
                  <a:lnTo>
                    <a:pt x="405" y="1379"/>
                  </a:lnTo>
                  <a:lnTo>
                    <a:pt x="402" y="1400"/>
                  </a:lnTo>
                  <a:lnTo>
                    <a:pt x="381" y="1442"/>
                  </a:lnTo>
                  <a:lnTo>
                    <a:pt x="471" y="1458"/>
                  </a:lnTo>
                  <a:lnTo>
                    <a:pt x="479" y="1454"/>
                  </a:lnTo>
                  <a:lnTo>
                    <a:pt x="485" y="1452"/>
                  </a:lnTo>
                  <a:lnTo>
                    <a:pt x="489" y="1451"/>
                  </a:lnTo>
                  <a:lnTo>
                    <a:pt x="493" y="1452"/>
                  </a:lnTo>
                  <a:lnTo>
                    <a:pt x="494" y="1452"/>
                  </a:lnTo>
                  <a:lnTo>
                    <a:pt x="494" y="1455"/>
                  </a:lnTo>
                  <a:lnTo>
                    <a:pt x="493" y="1458"/>
                  </a:lnTo>
                  <a:lnTo>
                    <a:pt x="491" y="1463"/>
                  </a:lnTo>
                  <a:lnTo>
                    <a:pt x="495" y="1463"/>
                  </a:lnTo>
                  <a:lnTo>
                    <a:pt x="497" y="1463"/>
                  </a:lnTo>
                  <a:lnTo>
                    <a:pt x="498" y="1463"/>
                  </a:lnTo>
                  <a:lnTo>
                    <a:pt x="500" y="1464"/>
                  </a:lnTo>
                  <a:lnTo>
                    <a:pt x="511" y="1466"/>
                  </a:lnTo>
                  <a:lnTo>
                    <a:pt x="519" y="1467"/>
                  </a:lnTo>
                  <a:lnTo>
                    <a:pt x="528" y="1469"/>
                  </a:lnTo>
                  <a:lnTo>
                    <a:pt x="534" y="1468"/>
                  </a:lnTo>
                  <a:lnTo>
                    <a:pt x="541" y="1468"/>
                  </a:lnTo>
                  <a:lnTo>
                    <a:pt x="543" y="1467"/>
                  </a:lnTo>
                  <a:lnTo>
                    <a:pt x="546" y="1467"/>
                  </a:lnTo>
                  <a:lnTo>
                    <a:pt x="551" y="1467"/>
                  </a:lnTo>
                  <a:lnTo>
                    <a:pt x="552" y="1465"/>
                  </a:lnTo>
                  <a:lnTo>
                    <a:pt x="555" y="1464"/>
                  </a:lnTo>
                  <a:lnTo>
                    <a:pt x="558" y="1462"/>
                  </a:lnTo>
                  <a:lnTo>
                    <a:pt x="558" y="1460"/>
                  </a:lnTo>
                  <a:lnTo>
                    <a:pt x="558" y="1459"/>
                  </a:lnTo>
                  <a:lnTo>
                    <a:pt x="559" y="1459"/>
                  </a:lnTo>
                  <a:lnTo>
                    <a:pt x="561" y="1457"/>
                  </a:lnTo>
                  <a:lnTo>
                    <a:pt x="560" y="1455"/>
                  </a:lnTo>
                  <a:lnTo>
                    <a:pt x="560" y="1454"/>
                  </a:lnTo>
                  <a:lnTo>
                    <a:pt x="560" y="1452"/>
                  </a:lnTo>
                  <a:lnTo>
                    <a:pt x="560" y="1448"/>
                  </a:lnTo>
                  <a:lnTo>
                    <a:pt x="558" y="1443"/>
                  </a:lnTo>
                  <a:lnTo>
                    <a:pt x="557" y="1439"/>
                  </a:lnTo>
                  <a:lnTo>
                    <a:pt x="559" y="1439"/>
                  </a:lnTo>
                  <a:lnTo>
                    <a:pt x="561" y="1439"/>
                  </a:lnTo>
                  <a:lnTo>
                    <a:pt x="561" y="1438"/>
                  </a:lnTo>
                  <a:lnTo>
                    <a:pt x="562" y="1436"/>
                  </a:lnTo>
                  <a:lnTo>
                    <a:pt x="562" y="1433"/>
                  </a:lnTo>
                  <a:lnTo>
                    <a:pt x="571" y="1436"/>
                  </a:lnTo>
                  <a:lnTo>
                    <a:pt x="575" y="1437"/>
                  </a:lnTo>
                  <a:lnTo>
                    <a:pt x="580" y="1439"/>
                  </a:lnTo>
                  <a:lnTo>
                    <a:pt x="583" y="1439"/>
                  </a:lnTo>
                  <a:lnTo>
                    <a:pt x="588" y="1440"/>
                  </a:lnTo>
                  <a:lnTo>
                    <a:pt x="595" y="1442"/>
                  </a:lnTo>
                  <a:lnTo>
                    <a:pt x="600" y="1442"/>
                  </a:lnTo>
                  <a:lnTo>
                    <a:pt x="606" y="1442"/>
                  </a:lnTo>
                  <a:lnTo>
                    <a:pt x="610" y="1441"/>
                  </a:lnTo>
                  <a:lnTo>
                    <a:pt x="614" y="1440"/>
                  </a:lnTo>
                  <a:lnTo>
                    <a:pt x="614" y="1438"/>
                  </a:lnTo>
                  <a:lnTo>
                    <a:pt x="614" y="1437"/>
                  </a:lnTo>
                  <a:lnTo>
                    <a:pt x="615" y="1437"/>
                  </a:lnTo>
                  <a:lnTo>
                    <a:pt x="617" y="1434"/>
                  </a:lnTo>
                  <a:lnTo>
                    <a:pt x="617" y="1429"/>
                  </a:lnTo>
                  <a:lnTo>
                    <a:pt x="617" y="1425"/>
                  </a:lnTo>
                  <a:lnTo>
                    <a:pt x="615" y="1419"/>
                  </a:lnTo>
                  <a:lnTo>
                    <a:pt x="613" y="1413"/>
                  </a:lnTo>
                  <a:lnTo>
                    <a:pt x="609" y="1406"/>
                  </a:lnTo>
                  <a:lnTo>
                    <a:pt x="607" y="1402"/>
                  </a:lnTo>
                  <a:lnTo>
                    <a:pt x="606" y="1400"/>
                  </a:lnTo>
                  <a:lnTo>
                    <a:pt x="606" y="1399"/>
                  </a:lnTo>
                  <a:lnTo>
                    <a:pt x="605" y="1397"/>
                  </a:lnTo>
                  <a:lnTo>
                    <a:pt x="599" y="1398"/>
                  </a:lnTo>
                  <a:lnTo>
                    <a:pt x="597" y="1398"/>
                  </a:lnTo>
                  <a:lnTo>
                    <a:pt x="598" y="1397"/>
                  </a:lnTo>
                  <a:lnTo>
                    <a:pt x="599" y="1396"/>
                  </a:lnTo>
                  <a:lnTo>
                    <a:pt x="603" y="1396"/>
                  </a:lnTo>
                  <a:lnTo>
                    <a:pt x="605" y="1397"/>
                  </a:lnTo>
                  <a:lnTo>
                    <a:pt x="584" y="1353"/>
                  </a:lnTo>
                  <a:lnTo>
                    <a:pt x="609" y="1339"/>
                  </a:lnTo>
                  <a:lnTo>
                    <a:pt x="621" y="1395"/>
                  </a:lnTo>
                  <a:lnTo>
                    <a:pt x="690" y="1363"/>
                  </a:lnTo>
                  <a:lnTo>
                    <a:pt x="639" y="1313"/>
                  </a:lnTo>
                  <a:lnTo>
                    <a:pt x="631" y="1306"/>
                  </a:lnTo>
                  <a:lnTo>
                    <a:pt x="626" y="1301"/>
                  </a:lnTo>
                  <a:lnTo>
                    <a:pt x="623" y="1297"/>
                  </a:lnTo>
                  <a:lnTo>
                    <a:pt x="624" y="1296"/>
                  </a:lnTo>
                  <a:lnTo>
                    <a:pt x="626" y="1295"/>
                  </a:lnTo>
                  <a:lnTo>
                    <a:pt x="631" y="1298"/>
                  </a:lnTo>
                  <a:lnTo>
                    <a:pt x="639" y="1301"/>
                  </a:lnTo>
                  <a:lnTo>
                    <a:pt x="648" y="1307"/>
                  </a:lnTo>
                  <a:lnTo>
                    <a:pt x="670" y="1265"/>
                  </a:lnTo>
                  <a:lnTo>
                    <a:pt x="681" y="1259"/>
                  </a:lnTo>
                  <a:lnTo>
                    <a:pt x="674" y="1264"/>
                  </a:lnTo>
                  <a:lnTo>
                    <a:pt x="669" y="1270"/>
                  </a:lnTo>
                  <a:lnTo>
                    <a:pt x="665" y="1276"/>
                  </a:lnTo>
                  <a:lnTo>
                    <a:pt x="664" y="1284"/>
                  </a:lnTo>
                  <a:lnTo>
                    <a:pt x="668" y="1299"/>
                  </a:lnTo>
                  <a:lnTo>
                    <a:pt x="679" y="1316"/>
                  </a:lnTo>
                  <a:lnTo>
                    <a:pt x="681" y="1315"/>
                  </a:lnTo>
                  <a:lnTo>
                    <a:pt x="687" y="1344"/>
                  </a:lnTo>
                  <a:lnTo>
                    <a:pt x="695" y="1354"/>
                  </a:lnTo>
                  <a:lnTo>
                    <a:pt x="704" y="1360"/>
                  </a:lnTo>
                  <a:lnTo>
                    <a:pt x="712" y="1362"/>
                  </a:lnTo>
                  <a:lnTo>
                    <a:pt x="717" y="1362"/>
                  </a:lnTo>
                  <a:lnTo>
                    <a:pt x="719" y="1361"/>
                  </a:lnTo>
                  <a:lnTo>
                    <a:pt x="722" y="1361"/>
                  </a:lnTo>
                  <a:lnTo>
                    <a:pt x="723" y="1359"/>
                  </a:lnTo>
                  <a:lnTo>
                    <a:pt x="725" y="1358"/>
                  </a:lnTo>
                  <a:lnTo>
                    <a:pt x="727" y="1355"/>
                  </a:lnTo>
                  <a:lnTo>
                    <a:pt x="728" y="1351"/>
                  </a:lnTo>
                  <a:lnTo>
                    <a:pt x="728" y="1347"/>
                  </a:lnTo>
                  <a:lnTo>
                    <a:pt x="737" y="1368"/>
                  </a:lnTo>
                  <a:lnTo>
                    <a:pt x="742" y="1365"/>
                  </a:lnTo>
                  <a:lnTo>
                    <a:pt x="748" y="1364"/>
                  </a:lnTo>
                  <a:lnTo>
                    <a:pt x="751" y="1365"/>
                  </a:lnTo>
                  <a:lnTo>
                    <a:pt x="752" y="1370"/>
                  </a:lnTo>
                  <a:lnTo>
                    <a:pt x="753" y="1375"/>
                  </a:lnTo>
                  <a:lnTo>
                    <a:pt x="758" y="1384"/>
                  </a:lnTo>
                  <a:lnTo>
                    <a:pt x="759" y="1384"/>
                  </a:lnTo>
                  <a:lnTo>
                    <a:pt x="758" y="1384"/>
                  </a:lnTo>
                  <a:lnTo>
                    <a:pt x="720" y="1369"/>
                  </a:lnTo>
                  <a:lnTo>
                    <a:pt x="769" y="1400"/>
                  </a:lnTo>
                  <a:lnTo>
                    <a:pt x="846" y="1392"/>
                  </a:lnTo>
                  <a:lnTo>
                    <a:pt x="851" y="1334"/>
                  </a:lnTo>
                  <a:lnTo>
                    <a:pt x="844" y="1332"/>
                  </a:lnTo>
                  <a:lnTo>
                    <a:pt x="838" y="1331"/>
                  </a:lnTo>
                  <a:lnTo>
                    <a:pt x="835" y="1329"/>
                  </a:lnTo>
                  <a:lnTo>
                    <a:pt x="838" y="1328"/>
                  </a:lnTo>
                  <a:lnTo>
                    <a:pt x="844" y="1328"/>
                  </a:lnTo>
                  <a:lnTo>
                    <a:pt x="851" y="1328"/>
                  </a:lnTo>
                  <a:lnTo>
                    <a:pt x="867" y="1326"/>
                  </a:lnTo>
                  <a:lnTo>
                    <a:pt x="891" y="1332"/>
                  </a:lnTo>
                  <a:lnTo>
                    <a:pt x="925" y="1387"/>
                  </a:lnTo>
                  <a:lnTo>
                    <a:pt x="949" y="1395"/>
                  </a:lnTo>
                  <a:lnTo>
                    <a:pt x="928" y="1431"/>
                  </a:lnTo>
                  <a:lnTo>
                    <a:pt x="979" y="1497"/>
                  </a:lnTo>
                  <a:lnTo>
                    <a:pt x="1017" y="1499"/>
                  </a:lnTo>
                  <a:lnTo>
                    <a:pt x="1030" y="1506"/>
                  </a:lnTo>
                  <a:lnTo>
                    <a:pt x="1046" y="1512"/>
                  </a:lnTo>
                  <a:lnTo>
                    <a:pt x="1063" y="1514"/>
                  </a:lnTo>
                  <a:lnTo>
                    <a:pt x="1084" y="1514"/>
                  </a:lnTo>
                  <a:lnTo>
                    <a:pt x="1090" y="1511"/>
                  </a:lnTo>
                  <a:lnTo>
                    <a:pt x="1097" y="1509"/>
                  </a:lnTo>
                  <a:lnTo>
                    <a:pt x="1103" y="1505"/>
                  </a:lnTo>
                  <a:lnTo>
                    <a:pt x="1105" y="1503"/>
                  </a:lnTo>
                  <a:lnTo>
                    <a:pt x="1105" y="1502"/>
                  </a:lnTo>
                  <a:lnTo>
                    <a:pt x="1106" y="1502"/>
                  </a:lnTo>
                  <a:lnTo>
                    <a:pt x="1108" y="1502"/>
                  </a:lnTo>
                  <a:lnTo>
                    <a:pt x="1104" y="1458"/>
                  </a:lnTo>
                  <a:lnTo>
                    <a:pt x="1105" y="1423"/>
                  </a:lnTo>
                  <a:lnTo>
                    <a:pt x="1113" y="1495"/>
                  </a:lnTo>
                  <a:lnTo>
                    <a:pt x="1165" y="1461"/>
                  </a:lnTo>
                  <a:lnTo>
                    <a:pt x="1223" y="1467"/>
                  </a:lnTo>
                  <a:lnTo>
                    <a:pt x="1139" y="1492"/>
                  </a:lnTo>
                  <a:lnTo>
                    <a:pt x="1133" y="1495"/>
                  </a:lnTo>
                  <a:lnTo>
                    <a:pt x="1128" y="1498"/>
                  </a:lnTo>
                  <a:lnTo>
                    <a:pt x="1128" y="1504"/>
                  </a:lnTo>
                  <a:lnTo>
                    <a:pt x="1131" y="1506"/>
                  </a:lnTo>
                  <a:lnTo>
                    <a:pt x="1136" y="1511"/>
                  </a:lnTo>
                  <a:lnTo>
                    <a:pt x="1179" y="1545"/>
                  </a:lnTo>
                  <a:lnTo>
                    <a:pt x="1223" y="1521"/>
                  </a:lnTo>
                  <a:lnTo>
                    <a:pt x="1218" y="1524"/>
                  </a:lnTo>
                  <a:lnTo>
                    <a:pt x="1215" y="1528"/>
                  </a:lnTo>
                  <a:lnTo>
                    <a:pt x="1211" y="1536"/>
                  </a:lnTo>
                  <a:lnTo>
                    <a:pt x="1209" y="1539"/>
                  </a:lnTo>
                  <a:lnTo>
                    <a:pt x="1212" y="1543"/>
                  </a:lnTo>
                  <a:lnTo>
                    <a:pt x="1214" y="1546"/>
                  </a:lnTo>
                  <a:lnTo>
                    <a:pt x="1218" y="1550"/>
                  </a:lnTo>
                  <a:lnTo>
                    <a:pt x="1225" y="1554"/>
                  </a:lnTo>
                  <a:lnTo>
                    <a:pt x="1234" y="1557"/>
                  </a:lnTo>
                  <a:lnTo>
                    <a:pt x="1243" y="1559"/>
                  </a:lnTo>
                  <a:lnTo>
                    <a:pt x="1251" y="1560"/>
                  </a:lnTo>
                  <a:lnTo>
                    <a:pt x="1254" y="1556"/>
                  </a:lnTo>
                  <a:lnTo>
                    <a:pt x="1254" y="1555"/>
                  </a:lnTo>
                  <a:lnTo>
                    <a:pt x="1255" y="1555"/>
                  </a:lnTo>
                  <a:lnTo>
                    <a:pt x="1254" y="1556"/>
                  </a:lnTo>
                  <a:lnTo>
                    <a:pt x="1333" y="1579"/>
                  </a:lnTo>
                  <a:lnTo>
                    <a:pt x="1356" y="1506"/>
                  </a:lnTo>
                  <a:lnTo>
                    <a:pt x="1355" y="1504"/>
                  </a:lnTo>
                  <a:lnTo>
                    <a:pt x="1344" y="1429"/>
                  </a:lnTo>
                  <a:lnTo>
                    <a:pt x="1342" y="1425"/>
                  </a:lnTo>
                  <a:lnTo>
                    <a:pt x="1342" y="1423"/>
                  </a:lnTo>
                  <a:lnTo>
                    <a:pt x="1345" y="1424"/>
                  </a:lnTo>
                  <a:lnTo>
                    <a:pt x="1347" y="1425"/>
                  </a:lnTo>
                  <a:lnTo>
                    <a:pt x="1351" y="1429"/>
                  </a:lnTo>
                  <a:lnTo>
                    <a:pt x="1363" y="1442"/>
                  </a:lnTo>
                  <a:lnTo>
                    <a:pt x="1364" y="1455"/>
                  </a:lnTo>
                  <a:lnTo>
                    <a:pt x="1369" y="1466"/>
                  </a:lnTo>
                  <a:lnTo>
                    <a:pt x="1372" y="1470"/>
                  </a:lnTo>
                  <a:lnTo>
                    <a:pt x="1376" y="1473"/>
                  </a:lnTo>
                  <a:lnTo>
                    <a:pt x="1380" y="1475"/>
                  </a:lnTo>
                  <a:lnTo>
                    <a:pt x="1385" y="1476"/>
                  </a:lnTo>
                  <a:lnTo>
                    <a:pt x="1399" y="1486"/>
                  </a:lnTo>
                  <a:lnTo>
                    <a:pt x="1437" y="1467"/>
                  </a:lnTo>
                  <a:lnTo>
                    <a:pt x="1484" y="1419"/>
                  </a:lnTo>
                  <a:lnTo>
                    <a:pt x="1501" y="1426"/>
                  </a:lnTo>
                  <a:lnTo>
                    <a:pt x="1503" y="1427"/>
                  </a:lnTo>
                  <a:lnTo>
                    <a:pt x="1505" y="1429"/>
                  </a:lnTo>
                  <a:lnTo>
                    <a:pt x="1506" y="1429"/>
                  </a:lnTo>
                  <a:lnTo>
                    <a:pt x="1507" y="1429"/>
                  </a:lnTo>
                  <a:lnTo>
                    <a:pt x="1506" y="1427"/>
                  </a:lnTo>
                  <a:lnTo>
                    <a:pt x="1506" y="1425"/>
                  </a:lnTo>
                  <a:lnTo>
                    <a:pt x="1504" y="1422"/>
                  </a:lnTo>
                  <a:lnTo>
                    <a:pt x="1503" y="1420"/>
                  </a:lnTo>
                  <a:lnTo>
                    <a:pt x="1503" y="1419"/>
                  </a:lnTo>
                  <a:lnTo>
                    <a:pt x="1516" y="1265"/>
                  </a:lnTo>
                  <a:lnTo>
                    <a:pt x="1440" y="1294"/>
                  </a:lnTo>
                  <a:lnTo>
                    <a:pt x="1393" y="1243"/>
                  </a:lnTo>
                  <a:lnTo>
                    <a:pt x="1346" y="1209"/>
                  </a:lnTo>
                  <a:lnTo>
                    <a:pt x="1248" y="1214"/>
                  </a:lnTo>
                  <a:lnTo>
                    <a:pt x="1193" y="1086"/>
                  </a:lnTo>
                  <a:lnTo>
                    <a:pt x="1201" y="1036"/>
                  </a:lnTo>
                  <a:lnTo>
                    <a:pt x="1158" y="1027"/>
                  </a:lnTo>
                  <a:lnTo>
                    <a:pt x="1188" y="955"/>
                  </a:lnTo>
                  <a:lnTo>
                    <a:pt x="1363" y="901"/>
                  </a:lnTo>
                  <a:lnTo>
                    <a:pt x="1414" y="895"/>
                  </a:lnTo>
                  <a:lnTo>
                    <a:pt x="1378" y="830"/>
                  </a:lnTo>
                  <a:lnTo>
                    <a:pt x="1421" y="794"/>
                  </a:lnTo>
                  <a:lnTo>
                    <a:pt x="1415" y="743"/>
                  </a:lnTo>
                  <a:lnTo>
                    <a:pt x="1414" y="730"/>
                  </a:lnTo>
                  <a:lnTo>
                    <a:pt x="1414" y="721"/>
                  </a:lnTo>
                  <a:lnTo>
                    <a:pt x="1412" y="712"/>
                  </a:lnTo>
                  <a:lnTo>
                    <a:pt x="1412" y="707"/>
                  </a:lnTo>
                  <a:lnTo>
                    <a:pt x="1410" y="702"/>
                  </a:lnTo>
                  <a:lnTo>
                    <a:pt x="1409" y="700"/>
                  </a:lnTo>
                  <a:lnTo>
                    <a:pt x="1407" y="699"/>
                  </a:lnTo>
                  <a:lnTo>
                    <a:pt x="1405" y="700"/>
                  </a:lnTo>
                  <a:lnTo>
                    <a:pt x="1388" y="642"/>
                  </a:lnTo>
                  <a:lnTo>
                    <a:pt x="1397" y="593"/>
                  </a:lnTo>
                  <a:lnTo>
                    <a:pt x="1343" y="575"/>
                  </a:lnTo>
                  <a:lnTo>
                    <a:pt x="1358" y="520"/>
                  </a:lnTo>
                  <a:lnTo>
                    <a:pt x="1416" y="484"/>
                  </a:lnTo>
                  <a:lnTo>
                    <a:pt x="1364" y="443"/>
                  </a:lnTo>
                  <a:lnTo>
                    <a:pt x="1364" y="401"/>
                  </a:lnTo>
                  <a:lnTo>
                    <a:pt x="1424" y="331"/>
                  </a:lnTo>
                  <a:lnTo>
                    <a:pt x="1380" y="297"/>
                  </a:lnTo>
                  <a:lnTo>
                    <a:pt x="1339" y="220"/>
                  </a:lnTo>
                  <a:lnTo>
                    <a:pt x="1324" y="137"/>
                  </a:lnTo>
                  <a:lnTo>
                    <a:pt x="1334" y="82"/>
                  </a:lnTo>
                  <a:lnTo>
                    <a:pt x="1280" y="85"/>
                  </a:lnTo>
                  <a:lnTo>
                    <a:pt x="1265" y="63"/>
                  </a:lnTo>
                  <a:lnTo>
                    <a:pt x="1191" y="59"/>
                  </a:lnTo>
                  <a:lnTo>
                    <a:pt x="1149" y="46"/>
                  </a:lnTo>
                  <a:lnTo>
                    <a:pt x="1131" y="44"/>
                  </a:lnTo>
                  <a:lnTo>
                    <a:pt x="1110" y="80"/>
                  </a:lnTo>
                  <a:lnTo>
                    <a:pt x="1110" y="91"/>
                  </a:lnTo>
                  <a:lnTo>
                    <a:pt x="1110" y="95"/>
                  </a:lnTo>
                  <a:lnTo>
                    <a:pt x="1110" y="97"/>
                  </a:lnTo>
                  <a:lnTo>
                    <a:pt x="1110" y="98"/>
                  </a:lnTo>
                  <a:lnTo>
                    <a:pt x="1111" y="100"/>
                  </a:lnTo>
                  <a:lnTo>
                    <a:pt x="1111" y="106"/>
                  </a:lnTo>
                  <a:lnTo>
                    <a:pt x="1111" y="108"/>
                  </a:lnTo>
                  <a:lnTo>
                    <a:pt x="1111" y="109"/>
                  </a:lnTo>
                  <a:lnTo>
                    <a:pt x="1112" y="111"/>
                  </a:lnTo>
                  <a:lnTo>
                    <a:pt x="1110" y="112"/>
                  </a:lnTo>
                  <a:lnTo>
                    <a:pt x="1109" y="112"/>
                  </a:lnTo>
                  <a:lnTo>
                    <a:pt x="1107" y="109"/>
                  </a:lnTo>
                  <a:lnTo>
                    <a:pt x="1106" y="107"/>
                  </a:lnTo>
                  <a:lnTo>
                    <a:pt x="1106" y="106"/>
                  </a:lnTo>
                  <a:lnTo>
                    <a:pt x="1106" y="104"/>
                  </a:lnTo>
                  <a:lnTo>
                    <a:pt x="1109" y="169"/>
                  </a:lnTo>
                  <a:lnTo>
                    <a:pt x="1120" y="166"/>
                  </a:lnTo>
                  <a:lnTo>
                    <a:pt x="1127" y="166"/>
                  </a:lnTo>
                  <a:lnTo>
                    <a:pt x="1131" y="166"/>
                  </a:lnTo>
                  <a:lnTo>
                    <a:pt x="1131" y="169"/>
                  </a:lnTo>
                  <a:lnTo>
                    <a:pt x="1126" y="172"/>
                  </a:lnTo>
                  <a:lnTo>
                    <a:pt x="1118" y="178"/>
                  </a:lnTo>
                  <a:lnTo>
                    <a:pt x="1106" y="184"/>
                  </a:lnTo>
                  <a:lnTo>
                    <a:pt x="1091" y="193"/>
                  </a:lnTo>
                  <a:lnTo>
                    <a:pt x="1094" y="184"/>
                  </a:lnTo>
                  <a:lnTo>
                    <a:pt x="1046" y="109"/>
                  </a:lnTo>
                  <a:lnTo>
                    <a:pt x="1049" y="102"/>
                  </a:lnTo>
                  <a:lnTo>
                    <a:pt x="1051" y="97"/>
                  </a:lnTo>
                  <a:lnTo>
                    <a:pt x="1049" y="94"/>
                  </a:lnTo>
                  <a:lnTo>
                    <a:pt x="1048" y="93"/>
                  </a:lnTo>
                  <a:lnTo>
                    <a:pt x="1047" y="94"/>
                  </a:lnTo>
                  <a:lnTo>
                    <a:pt x="1042" y="95"/>
                  </a:lnTo>
                  <a:lnTo>
                    <a:pt x="1035" y="100"/>
                  </a:lnTo>
                  <a:lnTo>
                    <a:pt x="1029" y="102"/>
                  </a:lnTo>
                  <a:lnTo>
                    <a:pt x="1025" y="106"/>
                  </a:lnTo>
                  <a:lnTo>
                    <a:pt x="1015" y="115"/>
                  </a:lnTo>
                  <a:lnTo>
                    <a:pt x="994" y="127"/>
                  </a:lnTo>
                  <a:lnTo>
                    <a:pt x="996" y="199"/>
                  </a:lnTo>
                  <a:lnTo>
                    <a:pt x="990" y="161"/>
                  </a:lnTo>
                  <a:lnTo>
                    <a:pt x="992" y="128"/>
                  </a:lnTo>
                  <a:lnTo>
                    <a:pt x="994" y="127"/>
                  </a:lnTo>
                  <a:lnTo>
                    <a:pt x="993" y="92"/>
                  </a:lnTo>
                  <a:lnTo>
                    <a:pt x="972" y="7"/>
                  </a:lnTo>
                  <a:lnTo>
                    <a:pt x="963" y="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9" y="3"/>
                  </a:lnTo>
                  <a:lnTo>
                    <a:pt x="943" y="11"/>
                  </a:lnTo>
                  <a:lnTo>
                    <a:pt x="940" y="14"/>
                  </a:lnTo>
                  <a:lnTo>
                    <a:pt x="939" y="14"/>
                  </a:lnTo>
                  <a:lnTo>
                    <a:pt x="940" y="10"/>
                  </a:lnTo>
                  <a:lnTo>
                    <a:pt x="945" y="4"/>
                  </a:lnTo>
                  <a:lnTo>
                    <a:pt x="909" y="16"/>
                  </a:lnTo>
                  <a:lnTo>
                    <a:pt x="880" y="55"/>
                  </a:lnTo>
                  <a:lnTo>
                    <a:pt x="883" y="53"/>
                  </a:lnTo>
                  <a:lnTo>
                    <a:pt x="886" y="53"/>
                  </a:lnTo>
                  <a:lnTo>
                    <a:pt x="887" y="54"/>
                  </a:lnTo>
                  <a:lnTo>
                    <a:pt x="888" y="57"/>
                  </a:lnTo>
                  <a:lnTo>
                    <a:pt x="887" y="60"/>
                  </a:lnTo>
                  <a:lnTo>
                    <a:pt x="885" y="66"/>
                  </a:lnTo>
                  <a:lnTo>
                    <a:pt x="882" y="72"/>
                  </a:lnTo>
                  <a:lnTo>
                    <a:pt x="879" y="81"/>
                  </a:lnTo>
                  <a:lnTo>
                    <a:pt x="850" y="44"/>
                  </a:lnTo>
                  <a:lnTo>
                    <a:pt x="841" y="47"/>
                  </a:lnTo>
                  <a:lnTo>
                    <a:pt x="835" y="47"/>
                  </a:lnTo>
                  <a:lnTo>
                    <a:pt x="828" y="44"/>
                  </a:lnTo>
                  <a:lnTo>
                    <a:pt x="821" y="39"/>
                  </a:lnTo>
                  <a:lnTo>
                    <a:pt x="736" y="44"/>
                  </a:lnTo>
                  <a:lnTo>
                    <a:pt x="696" y="89"/>
                  </a:lnTo>
                  <a:lnTo>
                    <a:pt x="697" y="90"/>
                  </a:lnTo>
                  <a:lnTo>
                    <a:pt x="700" y="92"/>
                  </a:lnTo>
                  <a:lnTo>
                    <a:pt x="701" y="93"/>
                  </a:lnTo>
                  <a:lnTo>
                    <a:pt x="703" y="95"/>
                  </a:lnTo>
                  <a:lnTo>
                    <a:pt x="704" y="97"/>
                  </a:lnTo>
                  <a:lnTo>
                    <a:pt x="704" y="99"/>
                  </a:lnTo>
                  <a:lnTo>
                    <a:pt x="702" y="98"/>
                  </a:lnTo>
                  <a:lnTo>
                    <a:pt x="701" y="98"/>
                  </a:lnTo>
                  <a:lnTo>
                    <a:pt x="699" y="97"/>
                  </a:lnTo>
                  <a:lnTo>
                    <a:pt x="697" y="97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30" y="95"/>
                  </a:lnTo>
                  <a:lnTo>
                    <a:pt x="584" y="115"/>
                  </a:lnTo>
                  <a:lnTo>
                    <a:pt x="591" y="103"/>
                  </a:lnTo>
                  <a:lnTo>
                    <a:pt x="596" y="93"/>
                  </a:lnTo>
                  <a:lnTo>
                    <a:pt x="598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3" y="66"/>
                  </a:lnTo>
                  <a:lnTo>
                    <a:pt x="587" y="62"/>
                  </a:lnTo>
                  <a:lnTo>
                    <a:pt x="579" y="61"/>
                  </a:lnTo>
                  <a:close/>
                  <a:moveTo>
                    <a:pt x="713" y="1239"/>
                  </a:moveTo>
                  <a:lnTo>
                    <a:pt x="708" y="1238"/>
                  </a:lnTo>
                  <a:lnTo>
                    <a:pt x="706" y="1241"/>
                  </a:lnTo>
                  <a:lnTo>
                    <a:pt x="704" y="1248"/>
                  </a:lnTo>
                  <a:lnTo>
                    <a:pt x="705" y="1243"/>
                  </a:lnTo>
                  <a:lnTo>
                    <a:pt x="706" y="1241"/>
                  </a:lnTo>
                  <a:lnTo>
                    <a:pt x="719" y="1196"/>
                  </a:lnTo>
                  <a:lnTo>
                    <a:pt x="724" y="1201"/>
                  </a:lnTo>
                  <a:lnTo>
                    <a:pt x="726" y="1204"/>
                  </a:lnTo>
                  <a:lnTo>
                    <a:pt x="713" y="1239"/>
                  </a:lnTo>
                  <a:lnTo>
                    <a:pt x="720" y="1232"/>
                  </a:lnTo>
                  <a:lnTo>
                    <a:pt x="726" y="1229"/>
                  </a:lnTo>
                  <a:lnTo>
                    <a:pt x="731" y="1228"/>
                  </a:lnTo>
                  <a:lnTo>
                    <a:pt x="735" y="1229"/>
                  </a:lnTo>
                  <a:lnTo>
                    <a:pt x="737" y="1231"/>
                  </a:lnTo>
                  <a:lnTo>
                    <a:pt x="739" y="1236"/>
                  </a:lnTo>
                  <a:lnTo>
                    <a:pt x="740" y="1243"/>
                  </a:lnTo>
                  <a:lnTo>
                    <a:pt x="741" y="1252"/>
                  </a:lnTo>
                  <a:lnTo>
                    <a:pt x="742" y="1254"/>
                  </a:lnTo>
                  <a:lnTo>
                    <a:pt x="713" y="1239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2346E09-1F54-0EC2-1E0B-C9F6D742D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220"/>
              <a:ext cx="122" cy="92"/>
            </a:xfrm>
            <a:custGeom>
              <a:avLst/>
              <a:gdLst/>
              <a:ahLst/>
              <a:cxnLst>
                <a:cxn ang="0">
                  <a:pos x="157" y="48"/>
                </a:cxn>
                <a:cxn ang="0">
                  <a:pos x="136" y="93"/>
                </a:cxn>
                <a:cxn ang="0">
                  <a:pos x="105" y="102"/>
                </a:cxn>
                <a:cxn ang="0">
                  <a:pos x="127" y="195"/>
                </a:cxn>
                <a:cxn ang="0">
                  <a:pos x="80" y="284"/>
                </a:cxn>
                <a:cxn ang="0">
                  <a:pos x="52" y="262"/>
                </a:cxn>
                <a:cxn ang="0">
                  <a:pos x="40" y="559"/>
                </a:cxn>
                <a:cxn ang="0">
                  <a:pos x="73" y="751"/>
                </a:cxn>
                <a:cxn ang="0">
                  <a:pos x="86" y="860"/>
                </a:cxn>
                <a:cxn ang="0">
                  <a:pos x="91" y="901"/>
                </a:cxn>
                <a:cxn ang="0">
                  <a:pos x="165" y="1081"/>
                </a:cxn>
                <a:cxn ang="0">
                  <a:pos x="185" y="1077"/>
                </a:cxn>
                <a:cxn ang="0">
                  <a:pos x="192" y="1105"/>
                </a:cxn>
                <a:cxn ang="0">
                  <a:pos x="434" y="1158"/>
                </a:cxn>
                <a:cxn ang="0">
                  <a:pos x="466" y="1127"/>
                </a:cxn>
                <a:cxn ang="0">
                  <a:pos x="666" y="1087"/>
                </a:cxn>
                <a:cxn ang="0">
                  <a:pos x="891" y="1204"/>
                </a:cxn>
                <a:cxn ang="0">
                  <a:pos x="935" y="1257"/>
                </a:cxn>
                <a:cxn ang="0">
                  <a:pos x="1041" y="1220"/>
                </a:cxn>
                <a:cxn ang="0">
                  <a:pos x="1065" y="1237"/>
                </a:cxn>
                <a:cxn ang="0">
                  <a:pos x="1219" y="1209"/>
                </a:cxn>
                <a:cxn ang="0">
                  <a:pos x="1487" y="1245"/>
                </a:cxn>
                <a:cxn ang="0">
                  <a:pos x="1528" y="1222"/>
                </a:cxn>
                <a:cxn ang="0">
                  <a:pos x="1544" y="1226"/>
                </a:cxn>
                <a:cxn ang="0">
                  <a:pos x="1566" y="1132"/>
                </a:cxn>
                <a:cxn ang="0">
                  <a:pos x="1698" y="1060"/>
                </a:cxn>
                <a:cxn ang="0">
                  <a:pos x="1720" y="1045"/>
                </a:cxn>
                <a:cxn ang="0">
                  <a:pos x="1917" y="924"/>
                </a:cxn>
                <a:cxn ang="0">
                  <a:pos x="1943" y="680"/>
                </a:cxn>
                <a:cxn ang="0">
                  <a:pos x="1954" y="636"/>
                </a:cxn>
                <a:cxn ang="0">
                  <a:pos x="1947" y="617"/>
                </a:cxn>
                <a:cxn ang="0">
                  <a:pos x="1882" y="662"/>
                </a:cxn>
                <a:cxn ang="0">
                  <a:pos x="1866" y="688"/>
                </a:cxn>
                <a:cxn ang="0">
                  <a:pos x="1873" y="678"/>
                </a:cxn>
                <a:cxn ang="0">
                  <a:pos x="1814" y="607"/>
                </a:cxn>
                <a:cxn ang="0">
                  <a:pos x="1804" y="599"/>
                </a:cxn>
                <a:cxn ang="0">
                  <a:pos x="1802" y="565"/>
                </a:cxn>
                <a:cxn ang="0">
                  <a:pos x="1767" y="561"/>
                </a:cxn>
                <a:cxn ang="0">
                  <a:pos x="1690" y="492"/>
                </a:cxn>
                <a:cxn ang="0">
                  <a:pos x="1676" y="544"/>
                </a:cxn>
                <a:cxn ang="0">
                  <a:pos x="1654" y="523"/>
                </a:cxn>
                <a:cxn ang="0">
                  <a:pos x="1646" y="493"/>
                </a:cxn>
                <a:cxn ang="0">
                  <a:pos x="1649" y="512"/>
                </a:cxn>
                <a:cxn ang="0">
                  <a:pos x="1499" y="467"/>
                </a:cxn>
                <a:cxn ang="0">
                  <a:pos x="1528" y="415"/>
                </a:cxn>
                <a:cxn ang="0">
                  <a:pos x="1396" y="436"/>
                </a:cxn>
                <a:cxn ang="0">
                  <a:pos x="1351" y="407"/>
                </a:cxn>
                <a:cxn ang="0">
                  <a:pos x="1326" y="441"/>
                </a:cxn>
                <a:cxn ang="0">
                  <a:pos x="1319" y="456"/>
                </a:cxn>
                <a:cxn ang="0">
                  <a:pos x="1289" y="475"/>
                </a:cxn>
                <a:cxn ang="0">
                  <a:pos x="1241" y="485"/>
                </a:cxn>
                <a:cxn ang="0">
                  <a:pos x="941" y="472"/>
                </a:cxn>
                <a:cxn ang="0">
                  <a:pos x="811" y="254"/>
                </a:cxn>
                <a:cxn ang="0">
                  <a:pos x="722" y="134"/>
                </a:cxn>
                <a:cxn ang="0">
                  <a:pos x="752" y="110"/>
                </a:cxn>
                <a:cxn ang="0">
                  <a:pos x="728" y="97"/>
                </a:cxn>
                <a:cxn ang="0">
                  <a:pos x="645" y="145"/>
                </a:cxn>
                <a:cxn ang="0">
                  <a:pos x="654" y="53"/>
                </a:cxn>
                <a:cxn ang="0">
                  <a:pos x="664" y="30"/>
                </a:cxn>
                <a:cxn ang="0">
                  <a:pos x="660" y="13"/>
                </a:cxn>
                <a:cxn ang="0">
                  <a:pos x="509" y="0"/>
                </a:cxn>
                <a:cxn ang="0">
                  <a:pos x="232" y="32"/>
                </a:cxn>
              </a:cxnLst>
              <a:rect l="0" t="0" r="r" b="b"/>
              <a:pathLst>
                <a:path w="1954" h="1375">
                  <a:moveTo>
                    <a:pt x="180" y="51"/>
                  </a:moveTo>
                  <a:lnTo>
                    <a:pt x="171" y="47"/>
                  </a:lnTo>
                  <a:lnTo>
                    <a:pt x="166" y="46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6" y="66"/>
                  </a:lnTo>
                  <a:lnTo>
                    <a:pt x="136" y="93"/>
                  </a:lnTo>
                  <a:lnTo>
                    <a:pt x="127" y="90"/>
                  </a:lnTo>
                  <a:lnTo>
                    <a:pt x="120" y="91"/>
                  </a:lnTo>
                  <a:lnTo>
                    <a:pt x="114" y="92"/>
                  </a:lnTo>
                  <a:lnTo>
                    <a:pt x="109" y="97"/>
                  </a:lnTo>
                  <a:lnTo>
                    <a:pt x="105" y="102"/>
                  </a:lnTo>
                  <a:lnTo>
                    <a:pt x="103" y="109"/>
                  </a:lnTo>
                  <a:lnTo>
                    <a:pt x="101" y="118"/>
                  </a:lnTo>
                  <a:lnTo>
                    <a:pt x="102" y="129"/>
                  </a:lnTo>
                  <a:lnTo>
                    <a:pt x="124" y="151"/>
                  </a:lnTo>
                  <a:lnTo>
                    <a:pt x="127" y="195"/>
                  </a:lnTo>
                  <a:lnTo>
                    <a:pt x="92" y="208"/>
                  </a:lnTo>
                  <a:lnTo>
                    <a:pt x="105" y="267"/>
                  </a:lnTo>
                  <a:lnTo>
                    <a:pt x="96" y="275"/>
                  </a:lnTo>
                  <a:lnTo>
                    <a:pt x="87" y="281"/>
                  </a:lnTo>
                  <a:lnTo>
                    <a:pt x="80" y="284"/>
                  </a:lnTo>
                  <a:lnTo>
                    <a:pt x="73" y="286"/>
                  </a:lnTo>
                  <a:lnTo>
                    <a:pt x="67" y="283"/>
                  </a:lnTo>
                  <a:lnTo>
                    <a:pt x="61" y="279"/>
                  </a:lnTo>
                  <a:lnTo>
                    <a:pt x="56" y="271"/>
                  </a:lnTo>
                  <a:lnTo>
                    <a:pt x="52" y="262"/>
                  </a:lnTo>
                  <a:lnTo>
                    <a:pt x="0" y="295"/>
                  </a:lnTo>
                  <a:lnTo>
                    <a:pt x="15" y="378"/>
                  </a:lnTo>
                  <a:lnTo>
                    <a:pt x="56" y="455"/>
                  </a:lnTo>
                  <a:lnTo>
                    <a:pt x="100" y="489"/>
                  </a:lnTo>
                  <a:lnTo>
                    <a:pt x="40" y="559"/>
                  </a:lnTo>
                  <a:lnTo>
                    <a:pt x="40" y="601"/>
                  </a:lnTo>
                  <a:lnTo>
                    <a:pt x="92" y="642"/>
                  </a:lnTo>
                  <a:lnTo>
                    <a:pt x="34" y="678"/>
                  </a:lnTo>
                  <a:lnTo>
                    <a:pt x="19" y="733"/>
                  </a:lnTo>
                  <a:lnTo>
                    <a:pt x="73" y="751"/>
                  </a:lnTo>
                  <a:lnTo>
                    <a:pt x="64" y="800"/>
                  </a:lnTo>
                  <a:lnTo>
                    <a:pt x="81" y="858"/>
                  </a:lnTo>
                  <a:lnTo>
                    <a:pt x="83" y="857"/>
                  </a:lnTo>
                  <a:lnTo>
                    <a:pt x="85" y="858"/>
                  </a:lnTo>
                  <a:lnTo>
                    <a:pt x="86" y="860"/>
                  </a:lnTo>
                  <a:lnTo>
                    <a:pt x="88" y="865"/>
                  </a:lnTo>
                  <a:lnTo>
                    <a:pt x="88" y="870"/>
                  </a:lnTo>
                  <a:lnTo>
                    <a:pt x="90" y="879"/>
                  </a:lnTo>
                  <a:lnTo>
                    <a:pt x="90" y="888"/>
                  </a:lnTo>
                  <a:lnTo>
                    <a:pt x="91" y="901"/>
                  </a:lnTo>
                  <a:lnTo>
                    <a:pt x="97" y="952"/>
                  </a:lnTo>
                  <a:lnTo>
                    <a:pt x="54" y="988"/>
                  </a:lnTo>
                  <a:lnTo>
                    <a:pt x="90" y="1053"/>
                  </a:lnTo>
                  <a:lnTo>
                    <a:pt x="39" y="1059"/>
                  </a:lnTo>
                  <a:lnTo>
                    <a:pt x="165" y="1081"/>
                  </a:lnTo>
                  <a:lnTo>
                    <a:pt x="169" y="1076"/>
                  </a:lnTo>
                  <a:lnTo>
                    <a:pt x="173" y="1074"/>
                  </a:lnTo>
                  <a:lnTo>
                    <a:pt x="176" y="1072"/>
                  </a:lnTo>
                  <a:lnTo>
                    <a:pt x="178" y="1073"/>
                  </a:lnTo>
                  <a:lnTo>
                    <a:pt x="185" y="1077"/>
                  </a:lnTo>
                  <a:lnTo>
                    <a:pt x="190" y="1082"/>
                  </a:lnTo>
                  <a:lnTo>
                    <a:pt x="194" y="1087"/>
                  </a:lnTo>
                  <a:lnTo>
                    <a:pt x="196" y="1093"/>
                  </a:lnTo>
                  <a:lnTo>
                    <a:pt x="195" y="1099"/>
                  </a:lnTo>
                  <a:lnTo>
                    <a:pt x="192" y="1105"/>
                  </a:lnTo>
                  <a:lnTo>
                    <a:pt x="186" y="1111"/>
                  </a:lnTo>
                  <a:lnTo>
                    <a:pt x="181" y="1119"/>
                  </a:lnTo>
                  <a:lnTo>
                    <a:pt x="284" y="1107"/>
                  </a:lnTo>
                  <a:lnTo>
                    <a:pt x="350" y="1150"/>
                  </a:lnTo>
                  <a:lnTo>
                    <a:pt x="434" y="1158"/>
                  </a:lnTo>
                  <a:lnTo>
                    <a:pt x="432" y="1150"/>
                  </a:lnTo>
                  <a:lnTo>
                    <a:pt x="436" y="1142"/>
                  </a:lnTo>
                  <a:lnTo>
                    <a:pt x="444" y="1131"/>
                  </a:lnTo>
                  <a:lnTo>
                    <a:pt x="455" y="1126"/>
                  </a:lnTo>
                  <a:lnTo>
                    <a:pt x="466" y="1127"/>
                  </a:lnTo>
                  <a:lnTo>
                    <a:pt x="478" y="1135"/>
                  </a:lnTo>
                  <a:lnTo>
                    <a:pt x="519" y="1131"/>
                  </a:lnTo>
                  <a:lnTo>
                    <a:pt x="533" y="1081"/>
                  </a:lnTo>
                  <a:lnTo>
                    <a:pt x="579" y="1074"/>
                  </a:lnTo>
                  <a:lnTo>
                    <a:pt x="666" y="1087"/>
                  </a:lnTo>
                  <a:lnTo>
                    <a:pt x="699" y="1149"/>
                  </a:lnTo>
                  <a:lnTo>
                    <a:pt x="806" y="1154"/>
                  </a:lnTo>
                  <a:lnTo>
                    <a:pt x="860" y="1191"/>
                  </a:lnTo>
                  <a:lnTo>
                    <a:pt x="876" y="1196"/>
                  </a:lnTo>
                  <a:lnTo>
                    <a:pt x="891" y="1204"/>
                  </a:lnTo>
                  <a:lnTo>
                    <a:pt x="903" y="1212"/>
                  </a:lnTo>
                  <a:lnTo>
                    <a:pt x="915" y="1222"/>
                  </a:lnTo>
                  <a:lnTo>
                    <a:pt x="922" y="1232"/>
                  </a:lnTo>
                  <a:lnTo>
                    <a:pt x="930" y="1244"/>
                  </a:lnTo>
                  <a:lnTo>
                    <a:pt x="935" y="1257"/>
                  </a:lnTo>
                  <a:lnTo>
                    <a:pt x="938" y="1272"/>
                  </a:lnTo>
                  <a:lnTo>
                    <a:pt x="942" y="1268"/>
                  </a:lnTo>
                  <a:lnTo>
                    <a:pt x="1031" y="1227"/>
                  </a:lnTo>
                  <a:lnTo>
                    <a:pt x="1035" y="1222"/>
                  </a:lnTo>
                  <a:lnTo>
                    <a:pt x="1041" y="1220"/>
                  </a:lnTo>
                  <a:lnTo>
                    <a:pt x="1047" y="1219"/>
                  </a:lnTo>
                  <a:lnTo>
                    <a:pt x="1053" y="1222"/>
                  </a:lnTo>
                  <a:lnTo>
                    <a:pt x="1057" y="1224"/>
                  </a:lnTo>
                  <a:lnTo>
                    <a:pt x="1061" y="1228"/>
                  </a:lnTo>
                  <a:lnTo>
                    <a:pt x="1065" y="1237"/>
                  </a:lnTo>
                  <a:lnTo>
                    <a:pt x="1066" y="1239"/>
                  </a:lnTo>
                  <a:lnTo>
                    <a:pt x="1041" y="1354"/>
                  </a:lnTo>
                  <a:lnTo>
                    <a:pt x="1090" y="1375"/>
                  </a:lnTo>
                  <a:lnTo>
                    <a:pt x="1166" y="1327"/>
                  </a:lnTo>
                  <a:lnTo>
                    <a:pt x="1219" y="1209"/>
                  </a:lnTo>
                  <a:lnTo>
                    <a:pt x="1261" y="1183"/>
                  </a:lnTo>
                  <a:lnTo>
                    <a:pt x="1311" y="1172"/>
                  </a:lnTo>
                  <a:lnTo>
                    <a:pt x="1384" y="1225"/>
                  </a:lnTo>
                  <a:lnTo>
                    <a:pt x="1405" y="1275"/>
                  </a:lnTo>
                  <a:lnTo>
                    <a:pt x="1487" y="1245"/>
                  </a:lnTo>
                  <a:lnTo>
                    <a:pt x="1490" y="1236"/>
                  </a:lnTo>
                  <a:lnTo>
                    <a:pt x="1493" y="1229"/>
                  </a:lnTo>
                  <a:lnTo>
                    <a:pt x="1502" y="1220"/>
                  </a:lnTo>
                  <a:lnTo>
                    <a:pt x="1514" y="1217"/>
                  </a:lnTo>
                  <a:lnTo>
                    <a:pt x="1528" y="1222"/>
                  </a:lnTo>
                  <a:lnTo>
                    <a:pt x="1530" y="1223"/>
                  </a:lnTo>
                  <a:lnTo>
                    <a:pt x="1533" y="1225"/>
                  </a:lnTo>
                  <a:lnTo>
                    <a:pt x="1539" y="1227"/>
                  </a:lnTo>
                  <a:lnTo>
                    <a:pt x="1542" y="1227"/>
                  </a:lnTo>
                  <a:lnTo>
                    <a:pt x="1544" y="1226"/>
                  </a:lnTo>
                  <a:lnTo>
                    <a:pt x="1544" y="1223"/>
                  </a:lnTo>
                  <a:lnTo>
                    <a:pt x="1543" y="1219"/>
                  </a:lnTo>
                  <a:lnTo>
                    <a:pt x="1540" y="1213"/>
                  </a:lnTo>
                  <a:lnTo>
                    <a:pt x="1535" y="1207"/>
                  </a:lnTo>
                  <a:lnTo>
                    <a:pt x="1566" y="1132"/>
                  </a:lnTo>
                  <a:lnTo>
                    <a:pt x="1607" y="1132"/>
                  </a:lnTo>
                  <a:lnTo>
                    <a:pt x="1623" y="1068"/>
                  </a:lnTo>
                  <a:lnTo>
                    <a:pt x="1688" y="1055"/>
                  </a:lnTo>
                  <a:lnTo>
                    <a:pt x="1692" y="1058"/>
                  </a:lnTo>
                  <a:lnTo>
                    <a:pt x="1698" y="1060"/>
                  </a:lnTo>
                  <a:lnTo>
                    <a:pt x="1705" y="1060"/>
                  </a:lnTo>
                  <a:lnTo>
                    <a:pt x="1706" y="1059"/>
                  </a:lnTo>
                  <a:lnTo>
                    <a:pt x="1709" y="1056"/>
                  </a:lnTo>
                  <a:lnTo>
                    <a:pt x="1714" y="1051"/>
                  </a:lnTo>
                  <a:lnTo>
                    <a:pt x="1720" y="1045"/>
                  </a:lnTo>
                  <a:lnTo>
                    <a:pt x="1758" y="1004"/>
                  </a:lnTo>
                  <a:lnTo>
                    <a:pt x="1823" y="1028"/>
                  </a:lnTo>
                  <a:lnTo>
                    <a:pt x="1865" y="1009"/>
                  </a:lnTo>
                  <a:lnTo>
                    <a:pt x="1876" y="934"/>
                  </a:lnTo>
                  <a:lnTo>
                    <a:pt x="1917" y="924"/>
                  </a:lnTo>
                  <a:lnTo>
                    <a:pt x="1900" y="891"/>
                  </a:lnTo>
                  <a:lnTo>
                    <a:pt x="1924" y="852"/>
                  </a:lnTo>
                  <a:lnTo>
                    <a:pt x="1901" y="795"/>
                  </a:lnTo>
                  <a:lnTo>
                    <a:pt x="1938" y="747"/>
                  </a:lnTo>
                  <a:lnTo>
                    <a:pt x="1943" y="680"/>
                  </a:lnTo>
                  <a:lnTo>
                    <a:pt x="1946" y="676"/>
                  </a:lnTo>
                  <a:lnTo>
                    <a:pt x="1950" y="657"/>
                  </a:lnTo>
                  <a:lnTo>
                    <a:pt x="1951" y="649"/>
                  </a:lnTo>
                  <a:lnTo>
                    <a:pt x="1954" y="643"/>
                  </a:lnTo>
                  <a:lnTo>
                    <a:pt x="1954" y="636"/>
                  </a:lnTo>
                  <a:lnTo>
                    <a:pt x="1954" y="631"/>
                  </a:lnTo>
                  <a:lnTo>
                    <a:pt x="1953" y="626"/>
                  </a:lnTo>
                  <a:lnTo>
                    <a:pt x="1953" y="623"/>
                  </a:lnTo>
                  <a:lnTo>
                    <a:pt x="1949" y="619"/>
                  </a:lnTo>
                  <a:lnTo>
                    <a:pt x="1947" y="617"/>
                  </a:lnTo>
                  <a:lnTo>
                    <a:pt x="1944" y="615"/>
                  </a:lnTo>
                  <a:lnTo>
                    <a:pt x="1941" y="615"/>
                  </a:lnTo>
                  <a:lnTo>
                    <a:pt x="1930" y="616"/>
                  </a:lnTo>
                  <a:lnTo>
                    <a:pt x="1918" y="621"/>
                  </a:lnTo>
                  <a:lnTo>
                    <a:pt x="1882" y="662"/>
                  </a:lnTo>
                  <a:lnTo>
                    <a:pt x="1876" y="671"/>
                  </a:lnTo>
                  <a:lnTo>
                    <a:pt x="1873" y="678"/>
                  </a:lnTo>
                  <a:lnTo>
                    <a:pt x="1871" y="683"/>
                  </a:lnTo>
                  <a:lnTo>
                    <a:pt x="1868" y="686"/>
                  </a:lnTo>
                  <a:lnTo>
                    <a:pt x="1866" y="688"/>
                  </a:lnTo>
                  <a:lnTo>
                    <a:pt x="1865" y="689"/>
                  </a:lnTo>
                  <a:lnTo>
                    <a:pt x="1865" y="687"/>
                  </a:lnTo>
                  <a:lnTo>
                    <a:pt x="1867" y="685"/>
                  </a:lnTo>
                  <a:lnTo>
                    <a:pt x="1869" y="682"/>
                  </a:lnTo>
                  <a:lnTo>
                    <a:pt x="1873" y="678"/>
                  </a:lnTo>
                  <a:lnTo>
                    <a:pt x="1885" y="610"/>
                  </a:lnTo>
                  <a:lnTo>
                    <a:pt x="1854" y="573"/>
                  </a:lnTo>
                  <a:lnTo>
                    <a:pt x="1818" y="600"/>
                  </a:lnTo>
                  <a:lnTo>
                    <a:pt x="1816" y="604"/>
                  </a:lnTo>
                  <a:lnTo>
                    <a:pt x="1814" y="607"/>
                  </a:lnTo>
                  <a:lnTo>
                    <a:pt x="1812" y="608"/>
                  </a:lnTo>
                  <a:lnTo>
                    <a:pt x="1811" y="608"/>
                  </a:lnTo>
                  <a:lnTo>
                    <a:pt x="1809" y="606"/>
                  </a:lnTo>
                  <a:lnTo>
                    <a:pt x="1806" y="603"/>
                  </a:lnTo>
                  <a:lnTo>
                    <a:pt x="1804" y="599"/>
                  </a:lnTo>
                  <a:lnTo>
                    <a:pt x="1802" y="594"/>
                  </a:lnTo>
                  <a:lnTo>
                    <a:pt x="1809" y="583"/>
                  </a:lnTo>
                  <a:lnTo>
                    <a:pt x="1811" y="575"/>
                  </a:lnTo>
                  <a:lnTo>
                    <a:pt x="1806" y="568"/>
                  </a:lnTo>
                  <a:lnTo>
                    <a:pt x="1802" y="565"/>
                  </a:lnTo>
                  <a:lnTo>
                    <a:pt x="1797" y="563"/>
                  </a:lnTo>
                  <a:lnTo>
                    <a:pt x="1788" y="565"/>
                  </a:lnTo>
                  <a:lnTo>
                    <a:pt x="1781" y="566"/>
                  </a:lnTo>
                  <a:lnTo>
                    <a:pt x="1773" y="564"/>
                  </a:lnTo>
                  <a:lnTo>
                    <a:pt x="1767" y="561"/>
                  </a:lnTo>
                  <a:lnTo>
                    <a:pt x="1726" y="504"/>
                  </a:lnTo>
                  <a:lnTo>
                    <a:pt x="1715" y="494"/>
                  </a:lnTo>
                  <a:lnTo>
                    <a:pt x="1705" y="490"/>
                  </a:lnTo>
                  <a:lnTo>
                    <a:pt x="1697" y="488"/>
                  </a:lnTo>
                  <a:lnTo>
                    <a:pt x="1690" y="492"/>
                  </a:lnTo>
                  <a:lnTo>
                    <a:pt x="1684" y="498"/>
                  </a:lnTo>
                  <a:lnTo>
                    <a:pt x="1679" y="509"/>
                  </a:lnTo>
                  <a:lnTo>
                    <a:pt x="1676" y="523"/>
                  </a:lnTo>
                  <a:lnTo>
                    <a:pt x="1676" y="542"/>
                  </a:lnTo>
                  <a:lnTo>
                    <a:pt x="1676" y="544"/>
                  </a:lnTo>
                  <a:lnTo>
                    <a:pt x="1668" y="542"/>
                  </a:lnTo>
                  <a:lnTo>
                    <a:pt x="1662" y="539"/>
                  </a:lnTo>
                  <a:lnTo>
                    <a:pt x="1658" y="535"/>
                  </a:lnTo>
                  <a:lnTo>
                    <a:pt x="1656" y="530"/>
                  </a:lnTo>
                  <a:lnTo>
                    <a:pt x="1654" y="523"/>
                  </a:lnTo>
                  <a:lnTo>
                    <a:pt x="1654" y="516"/>
                  </a:lnTo>
                  <a:lnTo>
                    <a:pt x="1655" y="507"/>
                  </a:lnTo>
                  <a:lnTo>
                    <a:pt x="1658" y="498"/>
                  </a:lnTo>
                  <a:lnTo>
                    <a:pt x="1651" y="493"/>
                  </a:lnTo>
                  <a:lnTo>
                    <a:pt x="1646" y="493"/>
                  </a:lnTo>
                  <a:lnTo>
                    <a:pt x="1643" y="497"/>
                  </a:lnTo>
                  <a:lnTo>
                    <a:pt x="1643" y="506"/>
                  </a:lnTo>
                  <a:lnTo>
                    <a:pt x="1644" y="510"/>
                  </a:lnTo>
                  <a:lnTo>
                    <a:pt x="1645" y="511"/>
                  </a:lnTo>
                  <a:lnTo>
                    <a:pt x="1649" y="512"/>
                  </a:lnTo>
                  <a:lnTo>
                    <a:pt x="1630" y="545"/>
                  </a:lnTo>
                  <a:lnTo>
                    <a:pt x="1624" y="519"/>
                  </a:lnTo>
                  <a:lnTo>
                    <a:pt x="1583" y="454"/>
                  </a:lnTo>
                  <a:lnTo>
                    <a:pt x="1592" y="429"/>
                  </a:lnTo>
                  <a:lnTo>
                    <a:pt x="1499" y="467"/>
                  </a:lnTo>
                  <a:lnTo>
                    <a:pt x="1509" y="455"/>
                  </a:lnTo>
                  <a:lnTo>
                    <a:pt x="1516" y="445"/>
                  </a:lnTo>
                  <a:lnTo>
                    <a:pt x="1522" y="435"/>
                  </a:lnTo>
                  <a:lnTo>
                    <a:pt x="1527" y="425"/>
                  </a:lnTo>
                  <a:lnTo>
                    <a:pt x="1528" y="415"/>
                  </a:lnTo>
                  <a:lnTo>
                    <a:pt x="1529" y="405"/>
                  </a:lnTo>
                  <a:lnTo>
                    <a:pt x="1527" y="395"/>
                  </a:lnTo>
                  <a:lnTo>
                    <a:pt x="1524" y="386"/>
                  </a:lnTo>
                  <a:lnTo>
                    <a:pt x="1515" y="359"/>
                  </a:lnTo>
                  <a:lnTo>
                    <a:pt x="1396" y="436"/>
                  </a:lnTo>
                  <a:lnTo>
                    <a:pt x="1385" y="424"/>
                  </a:lnTo>
                  <a:lnTo>
                    <a:pt x="1377" y="415"/>
                  </a:lnTo>
                  <a:lnTo>
                    <a:pt x="1368" y="409"/>
                  </a:lnTo>
                  <a:lnTo>
                    <a:pt x="1359" y="407"/>
                  </a:lnTo>
                  <a:lnTo>
                    <a:pt x="1351" y="407"/>
                  </a:lnTo>
                  <a:lnTo>
                    <a:pt x="1342" y="411"/>
                  </a:lnTo>
                  <a:lnTo>
                    <a:pt x="1334" y="417"/>
                  </a:lnTo>
                  <a:lnTo>
                    <a:pt x="1327" y="427"/>
                  </a:lnTo>
                  <a:lnTo>
                    <a:pt x="1327" y="439"/>
                  </a:lnTo>
                  <a:lnTo>
                    <a:pt x="1326" y="441"/>
                  </a:lnTo>
                  <a:lnTo>
                    <a:pt x="1326" y="444"/>
                  </a:lnTo>
                  <a:lnTo>
                    <a:pt x="1325" y="450"/>
                  </a:lnTo>
                  <a:lnTo>
                    <a:pt x="1322" y="454"/>
                  </a:lnTo>
                  <a:lnTo>
                    <a:pt x="1320" y="456"/>
                  </a:lnTo>
                  <a:lnTo>
                    <a:pt x="1319" y="456"/>
                  </a:lnTo>
                  <a:lnTo>
                    <a:pt x="1319" y="457"/>
                  </a:lnTo>
                  <a:lnTo>
                    <a:pt x="1319" y="459"/>
                  </a:lnTo>
                  <a:lnTo>
                    <a:pt x="1310" y="467"/>
                  </a:lnTo>
                  <a:lnTo>
                    <a:pt x="1298" y="473"/>
                  </a:lnTo>
                  <a:lnTo>
                    <a:pt x="1289" y="475"/>
                  </a:lnTo>
                  <a:lnTo>
                    <a:pt x="1285" y="476"/>
                  </a:lnTo>
                  <a:lnTo>
                    <a:pt x="1282" y="478"/>
                  </a:lnTo>
                  <a:lnTo>
                    <a:pt x="1262" y="482"/>
                  </a:lnTo>
                  <a:lnTo>
                    <a:pt x="1252" y="483"/>
                  </a:lnTo>
                  <a:lnTo>
                    <a:pt x="1241" y="485"/>
                  </a:lnTo>
                  <a:lnTo>
                    <a:pt x="1144" y="593"/>
                  </a:lnTo>
                  <a:lnTo>
                    <a:pt x="1099" y="575"/>
                  </a:lnTo>
                  <a:lnTo>
                    <a:pt x="1088" y="644"/>
                  </a:lnTo>
                  <a:lnTo>
                    <a:pt x="1046" y="563"/>
                  </a:lnTo>
                  <a:lnTo>
                    <a:pt x="941" y="472"/>
                  </a:lnTo>
                  <a:lnTo>
                    <a:pt x="944" y="433"/>
                  </a:lnTo>
                  <a:lnTo>
                    <a:pt x="937" y="379"/>
                  </a:lnTo>
                  <a:lnTo>
                    <a:pt x="881" y="337"/>
                  </a:lnTo>
                  <a:lnTo>
                    <a:pt x="868" y="297"/>
                  </a:lnTo>
                  <a:lnTo>
                    <a:pt x="811" y="254"/>
                  </a:lnTo>
                  <a:lnTo>
                    <a:pt x="836" y="206"/>
                  </a:lnTo>
                  <a:lnTo>
                    <a:pt x="812" y="176"/>
                  </a:lnTo>
                  <a:lnTo>
                    <a:pt x="743" y="158"/>
                  </a:lnTo>
                  <a:lnTo>
                    <a:pt x="713" y="140"/>
                  </a:lnTo>
                  <a:lnTo>
                    <a:pt x="722" y="134"/>
                  </a:lnTo>
                  <a:lnTo>
                    <a:pt x="729" y="130"/>
                  </a:lnTo>
                  <a:lnTo>
                    <a:pt x="742" y="122"/>
                  </a:lnTo>
                  <a:lnTo>
                    <a:pt x="748" y="115"/>
                  </a:lnTo>
                  <a:lnTo>
                    <a:pt x="750" y="112"/>
                  </a:lnTo>
                  <a:lnTo>
                    <a:pt x="752" y="110"/>
                  </a:lnTo>
                  <a:lnTo>
                    <a:pt x="750" y="106"/>
                  </a:lnTo>
                  <a:lnTo>
                    <a:pt x="748" y="104"/>
                  </a:lnTo>
                  <a:lnTo>
                    <a:pt x="745" y="102"/>
                  </a:lnTo>
                  <a:lnTo>
                    <a:pt x="741" y="100"/>
                  </a:lnTo>
                  <a:lnTo>
                    <a:pt x="728" y="97"/>
                  </a:lnTo>
                  <a:lnTo>
                    <a:pt x="721" y="95"/>
                  </a:lnTo>
                  <a:lnTo>
                    <a:pt x="712" y="95"/>
                  </a:lnTo>
                  <a:lnTo>
                    <a:pt x="692" y="85"/>
                  </a:lnTo>
                  <a:lnTo>
                    <a:pt x="622" y="178"/>
                  </a:lnTo>
                  <a:lnTo>
                    <a:pt x="645" y="145"/>
                  </a:lnTo>
                  <a:lnTo>
                    <a:pt x="678" y="72"/>
                  </a:lnTo>
                  <a:lnTo>
                    <a:pt x="667" y="68"/>
                  </a:lnTo>
                  <a:lnTo>
                    <a:pt x="660" y="64"/>
                  </a:lnTo>
                  <a:lnTo>
                    <a:pt x="656" y="58"/>
                  </a:lnTo>
                  <a:lnTo>
                    <a:pt x="654" y="53"/>
                  </a:lnTo>
                  <a:lnTo>
                    <a:pt x="653" y="49"/>
                  </a:lnTo>
                  <a:lnTo>
                    <a:pt x="654" y="46"/>
                  </a:lnTo>
                  <a:lnTo>
                    <a:pt x="658" y="39"/>
                  </a:lnTo>
                  <a:lnTo>
                    <a:pt x="660" y="34"/>
                  </a:lnTo>
                  <a:lnTo>
                    <a:pt x="664" y="30"/>
                  </a:lnTo>
                  <a:lnTo>
                    <a:pt x="674" y="21"/>
                  </a:lnTo>
                  <a:lnTo>
                    <a:pt x="669" y="18"/>
                  </a:lnTo>
                  <a:lnTo>
                    <a:pt x="665" y="16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1"/>
                  </a:lnTo>
                  <a:lnTo>
                    <a:pt x="622" y="15"/>
                  </a:lnTo>
                  <a:lnTo>
                    <a:pt x="508" y="128"/>
                  </a:lnTo>
                  <a:lnTo>
                    <a:pt x="524" y="48"/>
                  </a:lnTo>
                  <a:lnTo>
                    <a:pt x="509" y="0"/>
                  </a:lnTo>
                  <a:lnTo>
                    <a:pt x="457" y="38"/>
                  </a:lnTo>
                  <a:lnTo>
                    <a:pt x="405" y="39"/>
                  </a:lnTo>
                  <a:lnTo>
                    <a:pt x="325" y="88"/>
                  </a:lnTo>
                  <a:lnTo>
                    <a:pt x="265" y="80"/>
                  </a:lnTo>
                  <a:lnTo>
                    <a:pt x="232" y="32"/>
                  </a:lnTo>
                  <a:lnTo>
                    <a:pt x="180" y="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84869B4D-EA07-5CCB-AB08-0588D03F8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" y="291"/>
              <a:ext cx="119" cy="84"/>
            </a:xfrm>
            <a:custGeom>
              <a:avLst/>
              <a:gdLst/>
              <a:ahLst/>
              <a:cxnLst>
                <a:cxn ang="0">
                  <a:pos x="644" y="76"/>
                </a:cxn>
                <a:cxn ang="0">
                  <a:pos x="450" y="48"/>
                </a:cxn>
                <a:cxn ang="0">
                  <a:pos x="351" y="18"/>
                </a:cxn>
                <a:cxn ang="0">
                  <a:pos x="0" y="126"/>
                </a:cxn>
                <a:cxn ang="0">
                  <a:pos x="345" y="518"/>
                </a:cxn>
                <a:cxn ang="0">
                  <a:pos x="345" y="526"/>
                </a:cxn>
                <a:cxn ang="0">
                  <a:pos x="214" y="569"/>
                </a:cxn>
                <a:cxn ang="0">
                  <a:pos x="187" y="653"/>
                </a:cxn>
                <a:cxn ang="0">
                  <a:pos x="429" y="729"/>
                </a:cxn>
                <a:cxn ang="0">
                  <a:pos x="536" y="886"/>
                </a:cxn>
                <a:cxn ang="0">
                  <a:pos x="551" y="816"/>
                </a:cxn>
                <a:cxn ang="0">
                  <a:pos x="566" y="744"/>
                </a:cxn>
                <a:cxn ang="0">
                  <a:pos x="653" y="774"/>
                </a:cxn>
                <a:cxn ang="0">
                  <a:pos x="637" y="798"/>
                </a:cxn>
                <a:cxn ang="0">
                  <a:pos x="623" y="798"/>
                </a:cxn>
                <a:cxn ang="0">
                  <a:pos x="596" y="814"/>
                </a:cxn>
                <a:cxn ang="0">
                  <a:pos x="571" y="836"/>
                </a:cxn>
                <a:cxn ang="0">
                  <a:pos x="631" y="1148"/>
                </a:cxn>
                <a:cxn ang="0">
                  <a:pos x="648" y="1013"/>
                </a:cxn>
                <a:cxn ang="0">
                  <a:pos x="719" y="1005"/>
                </a:cxn>
                <a:cxn ang="0">
                  <a:pos x="740" y="1025"/>
                </a:cxn>
                <a:cxn ang="0">
                  <a:pos x="739" y="1002"/>
                </a:cxn>
                <a:cxn ang="0">
                  <a:pos x="844" y="943"/>
                </a:cxn>
                <a:cxn ang="0">
                  <a:pos x="854" y="982"/>
                </a:cxn>
                <a:cxn ang="0">
                  <a:pos x="920" y="990"/>
                </a:cxn>
                <a:cxn ang="0">
                  <a:pos x="968" y="975"/>
                </a:cxn>
                <a:cxn ang="0">
                  <a:pos x="1023" y="942"/>
                </a:cxn>
                <a:cxn ang="0">
                  <a:pos x="1063" y="962"/>
                </a:cxn>
                <a:cxn ang="0">
                  <a:pos x="1080" y="981"/>
                </a:cxn>
                <a:cxn ang="0">
                  <a:pos x="1092" y="1011"/>
                </a:cxn>
                <a:cxn ang="0">
                  <a:pos x="1106" y="1005"/>
                </a:cxn>
                <a:cxn ang="0">
                  <a:pos x="1022" y="1084"/>
                </a:cxn>
                <a:cxn ang="0">
                  <a:pos x="989" y="1069"/>
                </a:cxn>
                <a:cxn ang="0">
                  <a:pos x="882" y="1085"/>
                </a:cxn>
                <a:cxn ang="0">
                  <a:pos x="1107" y="1168"/>
                </a:cxn>
                <a:cxn ang="0">
                  <a:pos x="1145" y="1145"/>
                </a:cxn>
                <a:cxn ang="0">
                  <a:pos x="1222" y="1123"/>
                </a:cxn>
                <a:cxn ang="0">
                  <a:pos x="1216" y="1133"/>
                </a:cxn>
                <a:cxn ang="0">
                  <a:pos x="1292" y="1142"/>
                </a:cxn>
                <a:cxn ang="0">
                  <a:pos x="1379" y="1209"/>
                </a:cxn>
                <a:cxn ang="0">
                  <a:pos x="1338" y="1255"/>
                </a:cxn>
                <a:cxn ang="0">
                  <a:pos x="1432" y="1252"/>
                </a:cxn>
                <a:cxn ang="0">
                  <a:pos x="1572" y="1172"/>
                </a:cxn>
                <a:cxn ang="0">
                  <a:pos x="1608" y="1196"/>
                </a:cxn>
                <a:cxn ang="0">
                  <a:pos x="1703" y="1191"/>
                </a:cxn>
                <a:cxn ang="0">
                  <a:pos x="1693" y="1204"/>
                </a:cxn>
                <a:cxn ang="0">
                  <a:pos x="1736" y="1206"/>
                </a:cxn>
                <a:cxn ang="0">
                  <a:pos x="1803" y="1157"/>
                </a:cxn>
                <a:cxn ang="0">
                  <a:pos x="1854" y="814"/>
                </a:cxn>
                <a:cxn ang="0">
                  <a:pos x="1839" y="662"/>
                </a:cxn>
                <a:cxn ang="0">
                  <a:pos x="1636" y="412"/>
                </a:cxn>
                <a:cxn ang="0">
                  <a:pos x="1682" y="298"/>
                </a:cxn>
                <a:cxn ang="0">
                  <a:pos x="1332" y="268"/>
                </a:cxn>
                <a:cxn ang="0">
                  <a:pos x="1213" y="160"/>
                </a:cxn>
                <a:cxn ang="0">
                  <a:pos x="1088" y="173"/>
                </a:cxn>
                <a:cxn ang="0">
                  <a:pos x="349" y="605"/>
                </a:cxn>
                <a:cxn ang="0">
                  <a:pos x="354" y="617"/>
                </a:cxn>
                <a:cxn ang="0">
                  <a:pos x="340" y="614"/>
                </a:cxn>
              </a:cxnLst>
              <a:rect l="0" t="0" r="r" b="b"/>
              <a:pathLst>
                <a:path w="1906" h="1268">
                  <a:moveTo>
                    <a:pt x="1026" y="132"/>
                  </a:moveTo>
                  <a:lnTo>
                    <a:pt x="972" y="95"/>
                  </a:lnTo>
                  <a:lnTo>
                    <a:pt x="865" y="90"/>
                  </a:lnTo>
                  <a:lnTo>
                    <a:pt x="832" y="28"/>
                  </a:lnTo>
                  <a:lnTo>
                    <a:pt x="745" y="15"/>
                  </a:lnTo>
                  <a:lnTo>
                    <a:pt x="699" y="22"/>
                  </a:lnTo>
                  <a:lnTo>
                    <a:pt x="685" y="72"/>
                  </a:lnTo>
                  <a:lnTo>
                    <a:pt x="644" y="76"/>
                  </a:lnTo>
                  <a:lnTo>
                    <a:pt x="632" y="68"/>
                  </a:lnTo>
                  <a:lnTo>
                    <a:pt x="621" y="67"/>
                  </a:lnTo>
                  <a:lnTo>
                    <a:pt x="610" y="72"/>
                  </a:lnTo>
                  <a:lnTo>
                    <a:pt x="602" y="83"/>
                  </a:lnTo>
                  <a:lnTo>
                    <a:pt x="598" y="91"/>
                  </a:lnTo>
                  <a:lnTo>
                    <a:pt x="600" y="99"/>
                  </a:lnTo>
                  <a:lnTo>
                    <a:pt x="516" y="91"/>
                  </a:lnTo>
                  <a:lnTo>
                    <a:pt x="450" y="48"/>
                  </a:lnTo>
                  <a:lnTo>
                    <a:pt x="347" y="60"/>
                  </a:lnTo>
                  <a:lnTo>
                    <a:pt x="352" y="52"/>
                  </a:lnTo>
                  <a:lnTo>
                    <a:pt x="358" y="46"/>
                  </a:lnTo>
                  <a:lnTo>
                    <a:pt x="361" y="40"/>
                  </a:lnTo>
                  <a:lnTo>
                    <a:pt x="362" y="34"/>
                  </a:lnTo>
                  <a:lnTo>
                    <a:pt x="360" y="28"/>
                  </a:lnTo>
                  <a:lnTo>
                    <a:pt x="356" y="23"/>
                  </a:lnTo>
                  <a:lnTo>
                    <a:pt x="351" y="18"/>
                  </a:lnTo>
                  <a:lnTo>
                    <a:pt x="344" y="14"/>
                  </a:lnTo>
                  <a:lnTo>
                    <a:pt x="342" y="13"/>
                  </a:lnTo>
                  <a:lnTo>
                    <a:pt x="339" y="15"/>
                  </a:lnTo>
                  <a:lnTo>
                    <a:pt x="335" y="17"/>
                  </a:lnTo>
                  <a:lnTo>
                    <a:pt x="331" y="22"/>
                  </a:lnTo>
                  <a:lnTo>
                    <a:pt x="205" y="0"/>
                  </a:lnTo>
                  <a:lnTo>
                    <a:pt x="30" y="54"/>
                  </a:lnTo>
                  <a:lnTo>
                    <a:pt x="0" y="126"/>
                  </a:lnTo>
                  <a:lnTo>
                    <a:pt x="43" y="135"/>
                  </a:lnTo>
                  <a:lnTo>
                    <a:pt x="35" y="185"/>
                  </a:lnTo>
                  <a:lnTo>
                    <a:pt x="90" y="313"/>
                  </a:lnTo>
                  <a:lnTo>
                    <a:pt x="188" y="308"/>
                  </a:lnTo>
                  <a:lnTo>
                    <a:pt x="235" y="342"/>
                  </a:lnTo>
                  <a:lnTo>
                    <a:pt x="282" y="393"/>
                  </a:lnTo>
                  <a:lnTo>
                    <a:pt x="358" y="364"/>
                  </a:lnTo>
                  <a:lnTo>
                    <a:pt x="345" y="518"/>
                  </a:lnTo>
                  <a:lnTo>
                    <a:pt x="345" y="519"/>
                  </a:lnTo>
                  <a:lnTo>
                    <a:pt x="346" y="521"/>
                  </a:lnTo>
                  <a:lnTo>
                    <a:pt x="348" y="524"/>
                  </a:lnTo>
                  <a:lnTo>
                    <a:pt x="348" y="526"/>
                  </a:lnTo>
                  <a:lnTo>
                    <a:pt x="349" y="528"/>
                  </a:lnTo>
                  <a:lnTo>
                    <a:pt x="348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3" y="525"/>
                  </a:lnTo>
                  <a:lnTo>
                    <a:pt x="326" y="518"/>
                  </a:lnTo>
                  <a:lnTo>
                    <a:pt x="279" y="566"/>
                  </a:lnTo>
                  <a:lnTo>
                    <a:pt x="241" y="585"/>
                  </a:lnTo>
                  <a:lnTo>
                    <a:pt x="227" y="575"/>
                  </a:lnTo>
                  <a:lnTo>
                    <a:pt x="222" y="574"/>
                  </a:lnTo>
                  <a:lnTo>
                    <a:pt x="218" y="572"/>
                  </a:lnTo>
                  <a:lnTo>
                    <a:pt x="214" y="569"/>
                  </a:lnTo>
                  <a:lnTo>
                    <a:pt x="211" y="565"/>
                  </a:lnTo>
                  <a:lnTo>
                    <a:pt x="206" y="554"/>
                  </a:lnTo>
                  <a:lnTo>
                    <a:pt x="205" y="541"/>
                  </a:lnTo>
                  <a:lnTo>
                    <a:pt x="197" y="603"/>
                  </a:lnTo>
                  <a:lnTo>
                    <a:pt x="198" y="605"/>
                  </a:lnTo>
                  <a:lnTo>
                    <a:pt x="198" y="604"/>
                  </a:lnTo>
                  <a:lnTo>
                    <a:pt x="205" y="612"/>
                  </a:lnTo>
                  <a:lnTo>
                    <a:pt x="187" y="653"/>
                  </a:lnTo>
                  <a:lnTo>
                    <a:pt x="264" y="792"/>
                  </a:lnTo>
                  <a:lnTo>
                    <a:pt x="344" y="787"/>
                  </a:lnTo>
                  <a:lnTo>
                    <a:pt x="387" y="712"/>
                  </a:lnTo>
                  <a:lnTo>
                    <a:pt x="356" y="637"/>
                  </a:lnTo>
                  <a:lnTo>
                    <a:pt x="413" y="722"/>
                  </a:lnTo>
                  <a:lnTo>
                    <a:pt x="478" y="650"/>
                  </a:lnTo>
                  <a:lnTo>
                    <a:pt x="471" y="672"/>
                  </a:lnTo>
                  <a:lnTo>
                    <a:pt x="429" y="729"/>
                  </a:lnTo>
                  <a:lnTo>
                    <a:pt x="387" y="748"/>
                  </a:lnTo>
                  <a:lnTo>
                    <a:pt x="367" y="775"/>
                  </a:lnTo>
                  <a:lnTo>
                    <a:pt x="420" y="789"/>
                  </a:lnTo>
                  <a:lnTo>
                    <a:pt x="462" y="817"/>
                  </a:lnTo>
                  <a:lnTo>
                    <a:pt x="413" y="796"/>
                  </a:lnTo>
                  <a:lnTo>
                    <a:pt x="369" y="808"/>
                  </a:lnTo>
                  <a:lnTo>
                    <a:pt x="400" y="804"/>
                  </a:lnTo>
                  <a:lnTo>
                    <a:pt x="536" y="886"/>
                  </a:lnTo>
                  <a:lnTo>
                    <a:pt x="543" y="828"/>
                  </a:lnTo>
                  <a:lnTo>
                    <a:pt x="540" y="820"/>
                  </a:lnTo>
                  <a:lnTo>
                    <a:pt x="539" y="815"/>
                  </a:lnTo>
                  <a:lnTo>
                    <a:pt x="539" y="810"/>
                  </a:lnTo>
                  <a:lnTo>
                    <a:pt x="540" y="809"/>
                  </a:lnTo>
                  <a:lnTo>
                    <a:pt x="541" y="808"/>
                  </a:lnTo>
                  <a:lnTo>
                    <a:pt x="543" y="809"/>
                  </a:lnTo>
                  <a:lnTo>
                    <a:pt x="551" y="816"/>
                  </a:lnTo>
                  <a:lnTo>
                    <a:pt x="556" y="827"/>
                  </a:lnTo>
                  <a:lnTo>
                    <a:pt x="583" y="798"/>
                  </a:lnTo>
                  <a:lnTo>
                    <a:pt x="586" y="751"/>
                  </a:lnTo>
                  <a:lnTo>
                    <a:pt x="580" y="751"/>
                  </a:lnTo>
                  <a:lnTo>
                    <a:pt x="573" y="753"/>
                  </a:lnTo>
                  <a:lnTo>
                    <a:pt x="568" y="751"/>
                  </a:lnTo>
                  <a:lnTo>
                    <a:pt x="566" y="748"/>
                  </a:lnTo>
                  <a:lnTo>
                    <a:pt x="566" y="744"/>
                  </a:lnTo>
                  <a:lnTo>
                    <a:pt x="567" y="734"/>
                  </a:lnTo>
                  <a:lnTo>
                    <a:pt x="604" y="763"/>
                  </a:lnTo>
                  <a:lnTo>
                    <a:pt x="630" y="741"/>
                  </a:lnTo>
                  <a:lnTo>
                    <a:pt x="633" y="766"/>
                  </a:lnTo>
                  <a:lnTo>
                    <a:pt x="614" y="781"/>
                  </a:lnTo>
                  <a:lnTo>
                    <a:pt x="644" y="785"/>
                  </a:lnTo>
                  <a:lnTo>
                    <a:pt x="648" y="776"/>
                  </a:lnTo>
                  <a:lnTo>
                    <a:pt x="653" y="774"/>
                  </a:lnTo>
                  <a:lnTo>
                    <a:pt x="658" y="777"/>
                  </a:lnTo>
                  <a:lnTo>
                    <a:pt x="667" y="787"/>
                  </a:lnTo>
                  <a:lnTo>
                    <a:pt x="644" y="785"/>
                  </a:lnTo>
                  <a:lnTo>
                    <a:pt x="643" y="788"/>
                  </a:lnTo>
                  <a:lnTo>
                    <a:pt x="641" y="792"/>
                  </a:lnTo>
                  <a:lnTo>
                    <a:pt x="640" y="796"/>
                  </a:lnTo>
                  <a:lnTo>
                    <a:pt x="638" y="798"/>
                  </a:lnTo>
                  <a:lnTo>
                    <a:pt x="637" y="798"/>
                  </a:lnTo>
                  <a:lnTo>
                    <a:pt x="637" y="799"/>
                  </a:lnTo>
                  <a:lnTo>
                    <a:pt x="637" y="801"/>
                  </a:lnTo>
                  <a:lnTo>
                    <a:pt x="635" y="801"/>
                  </a:lnTo>
                  <a:lnTo>
                    <a:pt x="634" y="801"/>
                  </a:lnTo>
                  <a:lnTo>
                    <a:pt x="634" y="802"/>
                  </a:lnTo>
                  <a:lnTo>
                    <a:pt x="632" y="803"/>
                  </a:lnTo>
                  <a:lnTo>
                    <a:pt x="627" y="803"/>
                  </a:lnTo>
                  <a:lnTo>
                    <a:pt x="623" y="798"/>
                  </a:lnTo>
                  <a:lnTo>
                    <a:pt x="621" y="796"/>
                  </a:lnTo>
                  <a:lnTo>
                    <a:pt x="619" y="794"/>
                  </a:lnTo>
                  <a:lnTo>
                    <a:pt x="619" y="795"/>
                  </a:lnTo>
                  <a:lnTo>
                    <a:pt x="616" y="794"/>
                  </a:lnTo>
                  <a:lnTo>
                    <a:pt x="615" y="796"/>
                  </a:lnTo>
                  <a:lnTo>
                    <a:pt x="616" y="805"/>
                  </a:lnTo>
                  <a:lnTo>
                    <a:pt x="604" y="809"/>
                  </a:lnTo>
                  <a:lnTo>
                    <a:pt x="596" y="814"/>
                  </a:lnTo>
                  <a:lnTo>
                    <a:pt x="592" y="816"/>
                  </a:lnTo>
                  <a:lnTo>
                    <a:pt x="593" y="818"/>
                  </a:lnTo>
                  <a:lnTo>
                    <a:pt x="594" y="818"/>
                  </a:lnTo>
                  <a:lnTo>
                    <a:pt x="598" y="819"/>
                  </a:lnTo>
                  <a:lnTo>
                    <a:pt x="601" y="819"/>
                  </a:lnTo>
                  <a:lnTo>
                    <a:pt x="606" y="820"/>
                  </a:lnTo>
                  <a:lnTo>
                    <a:pt x="624" y="815"/>
                  </a:lnTo>
                  <a:lnTo>
                    <a:pt x="571" y="836"/>
                  </a:lnTo>
                  <a:lnTo>
                    <a:pt x="541" y="865"/>
                  </a:lnTo>
                  <a:lnTo>
                    <a:pt x="537" y="903"/>
                  </a:lnTo>
                  <a:lnTo>
                    <a:pt x="590" y="959"/>
                  </a:lnTo>
                  <a:lnTo>
                    <a:pt x="609" y="1061"/>
                  </a:lnTo>
                  <a:lnTo>
                    <a:pt x="585" y="1086"/>
                  </a:lnTo>
                  <a:lnTo>
                    <a:pt x="600" y="1165"/>
                  </a:lnTo>
                  <a:lnTo>
                    <a:pt x="664" y="1186"/>
                  </a:lnTo>
                  <a:lnTo>
                    <a:pt x="631" y="1148"/>
                  </a:lnTo>
                  <a:lnTo>
                    <a:pt x="619" y="999"/>
                  </a:lnTo>
                  <a:lnTo>
                    <a:pt x="619" y="986"/>
                  </a:lnTo>
                  <a:lnTo>
                    <a:pt x="622" y="979"/>
                  </a:lnTo>
                  <a:lnTo>
                    <a:pt x="625" y="978"/>
                  </a:lnTo>
                  <a:lnTo>
                    <a:pt x="632" y="985"/>
                  </a:lnTo>
                  <a:lnTo>
                    <a:pt x="633" y="987"/>
                  </a:lnTo>
                  <a:lnTo>
                    <a:pt x="652" y="1010"/>
                  </a:lnTo>
                  <a:lnTo>
                    <a:pt x="648" y="1013"/>
                  </a:lnTo>
                  <a:lnTo>
                    <a:pt x="647" y="1017"/>
                  </a:lnTo>
                  <a:lnTo>
                    <a:pt x="647" y="1020"/>
                  </a:lnTo>
                  <a:lnTo>
                    <a:pt x="650" y="1023"/>
                  </a:lnTo>
                  <a:lnTo>
                    <a:pt x="652" y="1024"/>
                  </a:lnTo>
                  <a:lnTo>
                    <a:pt x="657" y="1026"/>
                  </a:lnTo>
                  <a:lnTo>
                    <a:pt x="664" y="1027"/>
                  </a:lnTo>
                  <a:lnTo>
                    <a:pt x="672" y="1029"/>
                  </a:lnTo>
                  <a:lnTo>
                    <a:pt x="719" y="1005"/>
                  </a:lnTo>
                  <a:lnTo>
                    <a:pt x="726" y="1015"/>
                  </a:lnTo>
                  <a:lnTo>
                    <a:pt x="728" y="1018"/>
                  </a:lnTo>
                  <a:lnTo>
                    <a:pt x="731" y="1022"/>
                  </a:lnTo>
                  <a:lnTo>
                    <a:pt x="735" y="1026"/>
                  </a:lnTo>
                  <a:lnTo>
                    <a:pt x="739" y="1028"/>
                  </a:lnTo>
                  <a:lnTo>
                    <a:pt x="739" y="1026"/>
                  </a:lnTo>
                  <a:lnTo>
                    <a:pt x="739" y="1025"/>
                  </a:lnTo>
                  <a:lnTo>
                    <a:pt x="740" y="1025"/>
                  </a:lnTo>
                  <a:lnTo>
                    <a:pt x="740" y="1022"/>
                  </a:lnTo>
                  <a:lnTo>
                    <a:pt x="742" y="1020"/>
                  </a:lnTo>
                  <a:lnTo>
                    <a:pt x="740" y="1016"/>
                  </a:lnTo>
                  <a:lnTo>
                    <a:pt x="740" y="1012"/>
                  </a:lnTo>
                  <a:lnTo>
                    <a:pt x="739" y="1010"/>
                  </a:lnTo>
                  <a:lnTo>
                    <a:pt x="739" y="1009"/>
                  </a:lnTo>
                  <a:lnTo>
                    <a:pt x="739" y="1007"/>
                  </a:lnTo>
                  <a:lnTo>
                    <a:pt x="739" y="1002"/>
                  </a:lnTo>
                  <a:lnTo>
                    <a:pt x="772" y="1030"/>
                  </a:lnTo>
                  <a:lnTo>
                    <a:pt x="778" y="1015"/>
                  </a:lnTo>
                  <a:lnTo>
                    <a:pt x="795" y="1047"/>
                  </a:lnTo>
                  <a:lnTo>
                    <a:pt x="845" y="1062"/>
                  </a:lnTo>
                  <a:lnTo>
                    <a:pt x="819" y="997"/>
                  </a:lnTo>
                  <a:lnTo>
                    <a:pt x="806" y="974"/>
                  </a:lnTo>
                  <a:lnTo>
                    <a:pt x="804" y="892"/>
                  </a:lnTo>
                  <a:lnTo>
                    <a:pt x="844" y="943"/>
                  </a:lnTo>
                  <a:lnTo>
                    <a:pt x="846" y="1007"/>
                  </a:lnTo>
                  <a:lnTo>
                    <a:pt x="847" y="994"/>
                  </a:lnTo>
                  <a:lnTo>
                    <a:pt x="849" y="986"/>
                  </a:lnTo>
                  <a:lnTo>
                    <a:pt x="849" y="982"/>
                  </a:lnTo>
                  <a:lnTo>
                    <a:pt x="850" y="980"/>
                  </a:lnTo>
                  <a:lnTo>
                    <a:pt x="852" y="978"/>
                  </a:lnTo>
                  <a:lnTo>
                    <a:pt x="852" y="979"/>
                  </a:lnTo>
                  <a:lnTo>
                    <a:pt x="854" y="982"/>
                  </a:lnTo>
                  <a:lnTo>
                    <a:pt x="854" y="988"/>
                  </a:lnTo>
                  <a:lnTo>
                    <a:pt x="855" y="999"/>
                  </a:lnTo>
                  <a:lnTo>
                    <a:pt x="862" y="1018"/>
                  </a:lnTo>
                  <a:lnTo>
                    <a:pt x="894" y="1025"/>
                  </a:lnTo>
                  <a:lnTo>
                    <a:pt x="905" y="987"/>
                  </a:lnTo>
                  <a:lnTo>
                    <a:pt x="912" y="989"/>
                  </a:lnTo>
                  <a:lnTo>
                    <a:pt x="915" y="989"/>
                  </a:lnTo>
                  <a:lnTo>
                    <a:pt x="920" y="990"/>
                  </a:lnTo>
                  <a:lnTo>
                    <a:pt x="922" y="989"/>
                  </a:lnTo>
                  <a:lnTo>
                    <a:pt x="925" y="989"/>
                  </a:lnTo>
                  <a:lnTo>
                    <a:pt x="929" y="988"/>
                  </a:lnTo>
                  <a:lnTo>
                    <a:pt x="931" y="984"/>
                  </a:lnTo>
                  <a:lnTo>
                    <a:pt x="932" y="980"/>
                  </a:lnTo>
                  <a:lnTo>
                    <a:pt x="931" y="974"/>
                  </a:lnTo>
                  <a:lnTo>
                    <a:pt x="929" y="967"/>
                  </a:lnTo>
                  <a:lnTo>
                    <a:pt x="968" y="975"/>
                  </a:lnTo>
                  <a:lnTo>
                    <a:pt x="1027" y="959"/>
                  </a:lnTo>
                  <a:lnTo>
                    <a:pt x="1021" y="949"/>
                  </a:lnTo>
                  <a:lnTo>
                    <a:pt x="1018" y="942"/>
                  </a:lnTo>
                  <a:lnTo>
                    <a:pt x="1015" y="937"/>
                  </a:lnTo>
                  <a:lnTo>
                    <a:pt x="1016" y="935"/>
                  </a:lnTo>
                  <a:lnTo>
                    <a:pt x="1016" y="934"/>
                  </a:lnTo>
                  <a:lnTo>
                    <a:pt x="1019" y="937"/>
                  </a:lnTo>
                  <a:lnTo>
                    <a:pt x="1023" y="942"/>
                  </a:lnTo>
                  <a:lnTo>
                    <a:pt x="1031" y="949"/>
                  </a:lnTo>
                  <a:lnTo>
                    <a:pt x="1037" y="945"/>
                  </a:lnTo>
                  <a:lnTo>
                    <a:pt x="1043" y="944"/>
                  </a:lnTo>
                  <a:lnTo>
                    <a:pt x="1049" y="943"/>
                  </a:lnTo>
                  <a:lnTo>
                    <a:pt x="1054" y="946"/>
                  </a:lnTo>
                  <a:lnTo>
                    <a:pt x="1057" y="949"/>
                  </a:lnTo>
                  <a:lnTo>
                    <a:pt x="1060" y="955"/>
                  </a:lnTo>
                  <a:lnTo>
                    <a:pt x="1063" y="962"/>
                  </a:lnTo>
                  <a:lnTo>
                    <a:pt x="1066" y="971"/>
                  </a:lnTo>
                  <a:lnTo>
                    <a:pt x="1068" y="963"/>
                  </a:lnTo>
                  <a:lnTo>
                    <a:pt x="1072" y="962"/>
                  </a:lnTo>
                  <a:lnTo>
                    <a:pt x="1076" y="965"/>
                  </a:lnTo>
                  <a:lnTo>
                    <a:pt x="1081" y="974"/>
                  </a:lnTo>
                  <a:lnTo>
                    <a:pt x="1081" y="976"/>
                  </a:lnTo>
                  <a:lnTo>
                    <a:pt x="1081" y="979"/>
                  </a:lnTo>
                  <a:lnTo>
                    <a:pt x="1080" y="981"/>
                  </a:lnTo>
                  <a:lnTo>
                    <a:pt x="1079" y="981"/>
                  </a:lnTo>
                  <a:lnTo>
                    <a:pt x="1079" y="982"/>
                  </a:lnTo>
                  <a:lnTo>
                    <a:pt x="1079" y="984"/>
                  </a:lnTo>
                  <a:lnTo>
                    <a:pt x="1031" y="963"/>
                  </a:lnTo>
                  <a:lnTo>
                    <a:pt x="1078" y="999"/>
                  </a:lnTo>
                  <a:lnTo>
                    <a:pt x="1084" y="1005"/>
                  </a:lnTo>
                  <a:lnTo>
                    <a:pt x="1090" y="1010"/>
                  </a:lnTo>
                  <a:lnTo>
                    <a:pt x="1092" y="1011"/>
                  </a:lnTo>
                  <a:lnTo>
                    <a:pt x="1096" y="1013"/>
                  </a:lnTo>
                  <a:lnTo>
                    <a:pt x="1098" y="1013"/>
                  </a:lnTo>
                  <a:lnTo>
                    <a:pt x="1099" y="1013"/>
                  </a:lnTo>
                  <a:lnTo>
                    <a:pt x="1101" y="1014"/>
                  </a:lnTo>
                  <a:lnTo>
                    <a:pt x="1103" y="1013"/>
                  </a:lnTo>
                  <a:lnTo>
                    <a:pt x="1105" y="1010"/>
                  </a:lnTo>
                  <a:lnTo>
                    <a:pt x="1105" y="1007"/>
                  </a:lnTo>
                  <a:lnTo>
                    <a:pt x="1106" y="1005"/>
                  </a:lnTo>
                  <a:lnTo>
                    <a:pt x="1106" y="1002"/>
                  </a:lnTo>
                  <a:lnTo>
                    <a:pt x="1107" y="1000"/>
                  </a:lnTo>
                  <a:lnTo>
                    <a:pt x="1106" y="993"/>
                  </a:lnTo>
                  <a:lnTo>
                    <a:pt x="1111" y="943"/>
                  </a:lnTo>
                  <a:lnTo>
                    <a:pt x="1118" y="955"/>
                  </a:lnTo>
                  <a:lnTo>
                    <a:pt x="1128" y="996"/>
                  </a:lnTo>
                  <a:lnTo>
                    <a:pt x="1051" y="1102"/>
                  </a:lnTo>
                  <a:lnTo>
                    <a:pt x="1022" y="1084"/>
                  </a:lnTo>
                  <a:lnTo>
                    <a:pt x="1014" y="1086"/>
                  </a:lnTo>
                  <a:lnTo>
                    <a:pt x="1007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3" y="1084"/>
                  </a:lnTo>
                  <a:lnTo>
                    <a:pt x="991" y="1080"/>
                  </a:lnTo>
                  <a:lnTo>
                    <a:pt x="989" y="1075"/>
                  </a:lnTo>
                  <a:lnTo>
                    <a:pt x="989" y="1069"/>
                  </a:lnTo>
                  <a:lnTo>
                    <a:pt x="968" y="1099"/>
                  </a:lnTo>
                  <a:lnTo>
                    <a:pt x="932" y="1096"/>
                  </a:lnTo>
                  <a:lnTo>
                    <a:pt x="931" y="1096"/>
                  </a:lnTo>
                  <a:lnTo>
                    <a:pt x="931" y="1095"/>
                  </a:lnTo>
                  <a:lnTo>
                    <a:pt x="932" y="1095"/>
                  </a:lnTo>
                  <a:lnTo>
                    <a:pt x="907" y="1059"/>
                  </a:lnTo>
                  <a:lnTo>
                    <a:pt x="879" y="1056"/>
                  </a:lnTo>
                  <a:lnTo>
                    <a:pt x="882" y="1085"/>
                  </a:lnTo>
                  <a:lnTo>
                    <a:pt x="934" y="1130"/>
                  </a:lnTo>
                  <a:lnTo>
                    <a:pt x="941" y="1163"/>
                  </a:lnTo>
                  <a:lnTo>
                    <a:pt x="983" y="1177"/>
                  </a:lnTo>
                  <a:lnTo>
                    <a:pt x="1072" y="1155"/>
                  </a:lnTo>
                  <a:lnTo>
                    <a:pt x="1085" y="1161"/>
                  </a:lnTo>
                  <a:lnTo>
                    <a:pt x="1090" y="1163"/>
                  </a:lnTo>
                  <a:lnTo>
                    <a:pt x="1097" y="1166"/>
                  </a:lnTo>
                  <a:lnTo>
                    <a:pt x="1107" y="1168"/>
                  </a:lnTo>
                  <a:lnTo>
                    <a:pt x="1118" y="1169"/>
                  </a:lnTo>
                  <a:lnTo>
                    <a:pt x="1121" y="1167"/>
                  </a:lnTo>
                  <a:lnTo>
                    <a:pt x="1126" y="1166"/>
                  </a:lnTo>
                  <a:lnTo>
                    <a:pt x="1129" y="1164"/>
                  </a:lnTo>
                  <a:lnTo>
                    <a:pt x="1133" y="1162"/>
                  </a:lnTo>
                  <a:lnTo>
                    <a:pt x="1139" y="1154"/>
                  </a:lnTo>
                  <a:lnTo>
                    <a:pt x="1142" y="1149"/>
                  </a:lnTo>
                  <a:lnTo>
                    <a:pt x="1145" y="1145"/>
                  </a:lnTo>
                  <a:lnTo>
                    <a:pt x="1185" y="1142"/>
                  </a:lnTo>
                  <a:lnTo>
                    <a:pt x="1161" y="1122"/>
                  </a:lnTo>
                  <a:lnTo>
                    <a:pt x="1148" y="1098"/>
                  </a:lnTo>
                  <a:lnTo>
                    <a:pt x="1194" y="1124"/>
                  </a:lnTo>
                  <a:lnTo>
                    <a:pt x="1193" y="1094"/>
                  </a:lnTo>
                  <a:lnTo>
                    <a:pt x="1210" y="1062"/>
                  </a:lnTo>
                  <a:lnTo>
                    <a:pt x="1207" y="1095"/>
                  </a:lnTo>
                  <a:lnTo>
                    <a:pt x="1222" y="1123"/>
                  </a:lnTo>
                  <a:lnTo>
                    <a:pt x="1249" y="1078"/>
                  </a:lnTo>
                  <a:lnTo>
                    <a:pt x="1268" y="1102"/>
                  </a:lnTo>
                  <a:lnTo>
                    <a:pt x="1248" y="1123"/>
                  </a:lnTo>
                  <a:lnTo>
                    <a:pt x="1239" y="1141"/>
                  </a:lnTo>
                  <a:lnTo>
                    <a:pt x="1230" y="1136"/>
                  </a:lnTo>
                  <a:lnTo>
                    <a:pt x="1225" y="1134"/>
                  </a:lnTo>
                  <a:lnTo>
                    <a:pt x="1219" y="1132"/>
                  </a:lnTo>
                  <a:lnTo>
                    <a:pt x="1216" y="1133"/>
                  </a:lnTo>
                  <a:lnTo>
                    <a:pt x="1213" y="1133"/>
                  </a:lnTo>
                  <a:lnTo>
                    <a:pt x="1212" y="1136"/>
                  </a:lnTo>
                  <a:lnTo>
                    <a:pt x="1211" y="1140"/>
                  </a:lnTo>
                  <a:lnTo>
                    <a:pt x="1213" y="1146"/>
                  </a:lnTo>
                  <a:lnTo>
                    <a:pt x="1215" y="1150"/>
                  </a:lnTo>
                  <a:lnTo>
                    <a:pt x="1277" y="1156"/>
                  </a:lnTo>
                  <a:lnTo>
                    <a:pt x="1283" y="1147"/>
                  </a:lnTo>
                  <a:lnTo>
                    <a:pt x="1292" y="1142"/>
                  </a:lnTo>
                  <a:lnTo>
                    <a:pt x="1299" y="1139"/>
                  </a:lnTo>
                  <a:lnTo>
                    <a:pt x="1308" y="1138"/>
                  </a:lnTo>
                  <a:lnTo>
                    <a:pt x="1314" y="1139"/>
                  </a:lnTo>
                  <a:lnTo>
                    <a:pt x="1323" y="1143"/>
                  </a:lnTo>
                  <a:lnTo>
                    <a:pt x="1329" y="1149"/>
                  </a:lnTo>
                  <a:lnTo>
                    <a:pt x="1338" y="1158"/>
                  </a:lnTo>
                  <a:lnTo>
                    <a:pt x="1423" y="1199"/>
                  </a:lnTo>
                  <a:lnTo>
                    <a:pt x="1379" y="1209"/>
                  </a:lnTo>
                  <a:lnTo>
                    <a:pt x="1367" y="1198"/>
                  </a:lnTo>
                  <a:lnTo>
                    <a:pt x="1356" y="1193"/>
                  </a:lnTo>
                  <a:lnTo>
                    <a:pt x="1344" y="1194"/>
                  </a:lnTo>
                  <a:lnTo>
                    <a:pt x="1333" y="1201"/>
                  </a:lnTo>
                  <a:lnTo>
                    <a:pt x="1330" y="1217"/>
                  </a:lnTo>
                  <a:lnTo>
                    <a:pt x="1331" y="1232"/>
                  </a:lnTo>
                  <a:lnTo>
                    <a:pt x="1332" y="1244"/>
                  </a:lnTo>
                  <a:lnTo>
                    <a:pt x="1338" y="1255"/>
                  </a:lnTo>
                  <a:lnTo>
                    <a:pt x="1343" y="1261"/>
                  </a:lnTo>
                  <a:lnTo>
                    <a:pt x="1353" y="1266"/>
                  </a:lnTo>
                  <a:lnTo>
                    <a:pt x="1363" y="1268"/>
                  </a:lnTo>
                  <a:lnTo>
                    <a:pt x="1377" y="1268"/>
                  </a:lnTo>
                  <a:lnTo>
                    <a:pt x="1422" y="1226"/>
                  </a:lnTo>
                  <a:lnTo>
                    <a:pt x="1424" y="1237"/>
                  </a:lnTo>
                  <a:lnTo>
                    <a:pt x="1427" y="1246"/>
                  </a:lnTo>
                  <a:lnTo>
                    <a:pt x="1432" y="1252"/>
                  </a:lnTo>
                  <a:lnTo>
                    <a:pt x="1438" y="1257"/>
                  </a:lnTo>
                  <a:lnTo>
                    <a:pt x="1443" y="1258"/>
                  </a:lnTo>
                  <a:lnTo>
                    <a:pt x="1451" y="1258"/>
                  </a:lnTo>
                  <a:lnTo>
                    <a:pt x="1459" y="1255"/>
                  </a:lnTo>
                  <a:lnTo>
                    <a:pt x="1469" y="1251"/>
                  </a:lnTo>
                  <a:lnTo>
                    <a:pt x="1541" y="1258"/>
                  </a:lnTo>
                  <a:lnTo>
                    <a:pt x="1550" y="1219"/>
                  </a:lnTo>
                  <a:lnTo>
                    <a:pt x="1572" y="1172"/>
                  </a:lnTo>
                  <a:lnTo>
                    <a:pt x="1584" y="1174"/>
                  </a:lnTo>
                  <a:lnTo>
                    <a:pt x="1595" y="1176"/>
                  </a:lnTo>
                  <a:lnTo>
                    <a:pt x="1602" y="1178"/>
                  </a:lnTo>
                  <a:lnTo>
                    <a:pt x="1609" y="1182"/>
                  </a:lnTo>
                  <a:lnTo>
                    <a:pt x="1611" y="1184"/>
                  </a:lnTo>
                  <a:lnTo>
                    <a:pt x="1612" y="1188"/>
                  </a:lnTo>
                  <a:lnTo>
                    <a:pt x="1611" y="1192"/>
                  </a:lnTo>
                  <a:lnTo>
                    <a:pt x="1608" y="1196"/>
                  </a:lnTo>
                  <a:lnTo>
                    <a:pt x="1676" y="1188"/>
                  </a:lnTo>
                  <a:lnTo>
                    <a:pt x="1680" y="1185"/>
                  </a:lnTo>
                  <a:lnTo>
                    <a:pt x="1685" y="1184"/>
                  </a:lnTo>
                  <a:lnTo>
                    <a:pt x="1690" y="1183"/>
                  </a:lnTo>
                  <a:lnTo>
                    <a:pt x="1694" y="1184"/>
                  </a:lnTo>
                  <a:lnTo>
                    <a:pt x="1696" y="1184"/>
                  </a:lnTo>
                  <a:lnTo>
                    <a:pt x="1699" y="1186"/>
                  </a:lnTo>
                  <a:lnTo>
                    <a:pt x="1703" y="1191"/>
                  </a:lnTo>
                  <a:lnTo>
                    <a:pt x="1703" y="1197"/>
                  </a:lnTo>
                  <a:lnTo>
                    <a:pt x="1701" y="1199"/>
                  </a:lnTo>
                  <a:lnTo>
                    <a:pt x="1701" y="1202"/>
                  </a:lnTo>
                  <a:lnTo>
                    <a:pt x="1699" y="1203"/>
                  </a:lnTo>
                  <a:lnTo>
                    <a:pt x="1698" y="1203"/>
                  </a:lnTo>
                  <a:lnTo>
                    <a:pt x="1698" y="1204"/>
                  </a:lnTo>
                  <a:lnTo>
                    <a:pt x="1695" y="1204"/>
                  </a:lnTo>
                  <a:lnTo>
                    <a:pt x="1693" y="1204"/>
                  </a:lnTo>
                  <a:lnTo>
                    <a:pt x="1697" y="1211"/>
                  </a:lnTo>
                  <a:lnTo>
                    <a:pt x="1703" y="1216"/>
                  </a:lnTo>
                  <a:lnTo>
                    <a:pt x="1707" y="1219"/>
                  </a:lnTo>
                  <a:lnTo>
                    <a:pt x="1713" y="1221"/>
                  </a:lnTo>
                  <a:lnTo>
                    <a:pt x="1717" y="1220"/>
                  </a:lnTo>
                  <a:lnTo>
                    <a:pt x="1724" y="1217"/>
                  </a:lnTo>
                  <a:lnTo>
                    <a:pt x="1729" y="1212"/>
                  </a:lnTo>
                  <a:lnTo>
                    <a:pt x="1736" y="1206"/>
                  </a:lnTo>
                  <a:lnTo>
                    <a:pt x="1735" y="1193"/>
                  </a:lnTo>
                  <a:lnTo>
                    <a:pt x="1737" y="1182"/>
                  </a:lnTo>
                  <a:lnTo>
                    <a:pt x="1741" y="1173"/>
                  </a:lnTo>
                  <a:lnTo>
                    <a:pt x="1748" y="1166"/>
                  </a:lnTo>
                  <a:lnTo>
                    <a:pt x="1758" y="1160"/>
                  </a:lnTo>
                  <a:lnTo>
                    <a:pt x="1770" y="1157"/>
                  </a:lnTo>
                  <a:lnTo>
                    <a:pt x="1785" y="1156"/>
                  </a:lnTo>
                  <a:lnTo>
                    <a:pt x="1803" y="1157"/>
                  </a:lnTo>
                  <a:lnTo>
                    <a:pt x="1803" y="1066"/>
                  </a:lnTo>
                  <a:lnTo>
                    <a:pt x="1816" y="1002"/>
                  </a:lnTo>
                  <a:lnTo>
                    <a:pt x="1793" y="919"/>
                  </a:lnTo>
                  <a:lnTo>
                    <a:pt x="1788" y="862"/>
                  </a:lnTo>
                  <a:lnTo>
                    <a:pt x="1813" y="834"/>
                  </a:lnTo>
                  <a:lnTo>
                    <a:pt x="1870" y="816"/>
                  </a:lnTo>
                  <a:lnTo>
                    <a:pt x="1860" y="816"/>
                  </a:lnTo>
                  <a:lnTo>
                    <a:pt x="1854" y="814"/>
                  </a:lnTo>
                  <a:lnTo>
                    <a:pt x="1848" y="808"/>
                  </a:lnTo>
                  <a:lnTo>
                    <a:pt x="1843" y="800"/>
                  </a:lnTo>
                  <a:lnTo>
                    <a:pt x="1843" y="798"/>
                  </a:lnTo>
                  <a:lnTo>
                    <a:pt x="1844" y="793"/>
                  </a:lnTo>
                  <a:lnTo>
                    <a:pt x="1795" y="793"/>
                  </a:lnTo>
                  <a:lnTo>
                    <a:pt x="1906" y="688"/>
                  </a:lnTo>
                  <a:lnTo>
                    <a:pt x="1890" y="626"/>
                  </a:lnTo>
                  <a:lnTo>
                    <a:pt x="1839" y="662"/>
                  </a:lnTo>
                  <a:lnTo>
                    <a:pt x="1824" y="592"/>
                  </a:lnTo>
                  <a:lnTo>
                    <a:pt x="1863" y="557"/>
                  </a:lnTo>
                  <a:lnTo>
                    <a:pt x="1804" y="442"/>
                  </a:lnTo>
                  <a:lnTo>
                    <a:pt x="1752" y="433"/>
                  </a:lnTo>
                  <a:lnTo>
                    <a:pt x="1693" y="404"/>
                  </a:lnTo>
                  <a:lnTo>
                    <a:pt x="1643" y="415"/>
                  </a:lnTo>
                  <a:lnTo>
                    <a:pt x="1639" y="413"/>
                  </a:lnTo>
                  <a:lnTo>
                    <a:pt x="1636" y="412"/>
                  </a:lnTo>
                  <a:lnTo>
                    <a:pt x="1634" y="408"/>
                  </a:lnTo>
                  <a:lnTo>
                    <a:pt x="1634" y="402"/>
                  </a:lnTo>
                  <a:lnTo>
                    <a:pt x="1639" y="396"/>
                  </a:lnTo>
                  <a:lnTo>
                    <a:pt x="1689" y="325"/>
                  </a:lnTo>
                  <a:lnTo>
                    <a:pt x="1746" y="324"/>
                  </a:lnTo>
                  <a:lnTo>
                    <a:pt x="1783" y="286"/>
                  </a:lnTo>
                  <a:lnTo>
                    <a:pt x="1724" y="277"/>
                  </a:lnTo>
                  <a:lnTo>
                    <a:pt x="1682" y="298"/>
                  </a:lnTo>
                  <a:lnTo>
                    <a:pt x="1689" y="230"/>
                  </a:lnTo>
                  <a:lnTo>
                    <a:pt x="1653" y="186"/>
                  </a:lnTo>
                  <a:lnTo>
                    <a:pt x="1571" y="216"/>
                  </a:lnTo>
                  <a:lnTo>
                    <a:pt x="1550" y="166"/>
                  </a:lnTo>
                  <a:lnTo>
                    <a:pt x="1477" y="113"/>
                  </a:lnTo>
                  <a:lnTo>
                    <a:pt x="1427" y="124"/>
                  </a:lnTo>
                  <a:lnTo>
                    <a:pt x="1385" y="150"/>
                  </a:lnTo>
                  <a:lnTo>
                    <a:pt x="1332" y="268"/>
                  </a:lnTo>
                  <a:lnTo>
                    <a:pt x="1256" y="316"/>
                  </a:lnTo>
                  <a:lnTo>
                    <a:pt x="1207" y="295"/>
                  </a:lnTo>
                  <a:lnTo>
                    <a:pt x="1232" y="180"/>
                  </a:lnTo>
                  <a:lnTo>
                    <a:pt x="1231" y="178"/>
                  </a:lnTo>
                  <a:lnTo>
                    <a:pt x="1227" y="169"/>
                  </a:lnTo>
                  <a:lnTo>
                    <a:pt x="1223" y="165"/>
                  </a:lnTo>
                  <a:lnTo>
                    <a:pt x="1219" y="163"/>
                  </a:lnTo>
                  <a:lnTo>
                    <a:pt x="1213" y="160"/>
                  </a:lnTo>
                  <a:lnTo>
                    <a:pt x="1207" y="161"/>
                  </a:lnTo>
                  <a:lnTo>
                    <a:pt x="1201" y="163"/>
                  </a:lnTo>
                  <a:lnTo>
                    <a:pt x="1197" y="168"/>
                  </a:lnTo>
                  <a:lnTo>
                    <a:pt x="1108" y="209"/>
                  </a:lnTo>
                  <a:lnTo>
                    <a:pt x="1104" y="213"/>
                  </a:lnTo>
                  <a:lnTo>
                    <a:pt x="1101" y="198"/>
                  </a:lnTo>
                  <a:lnTo>
                    <a:pt x="1096" y="185"/>
                  </a:lnTo>
                  <a:lnTo>
                    <a:pt x="1088" y="173"/>
                  </a:lnTo>
                  <a:lnTo>
                    <a:pt x="1081" y="163"/>
                  </a:lnTo>
                  <a:lnTo>
                    <a:pt x="1069" y="153"/>
                  </a:lnTo>
                  <a:lnTo>
                    <a:pt x="1057" y="145"/>
                  </a:lnTo>
                  <a:lnTo>
                    <a:pt x="1042" y="137"/>
                  </a:lnTo>
                  <a:lnTo>
                    <a:pt x="1026" y="132"/>
                  </a:lnTo>
                  <a:close/>
                  <a:moveTo>
                    <a:pt x="348" y="617"/>
                  </a:moveTo>
                  <a:lnTo>
                    <a:pt x="348" y="610"/>
                  </a:lnTo>
                  <a:lnTo>
                    <a:pt x="349" y="605"/>
                  </a:lnTo>
                  <a:lnTo>
                    <a:pt x="351" y="598"/>
                  </a:lnTo>
                  <a:lnTo>
                    <a:pt x="351" y="595"/>
                  </a:lnTo>
                  <a:lnTo>
                    <a:pt x="352" y="594"/>
                  </a:lnTo>
                  <a:lnTo>
                    <a:pt x="354" y="595"/>
                  </a:lnTo>
                  <a:lnTo>
                    <a:pt x="354" y="598"/>
                  </a:lnTo>
                  <a:lnTo>
                    <a:pt x="354" y="601"/>
                  </a:lnTo>
                  <a:lnTo>
                    <a:pt x="355" y="606"/>
                  </a:lnTo>
                  <a:lnTo>
                    <a:pt x="354" y="617"/>
                  </a:lnTo>
                  <a:lnTo>
                    <a:pt x="354" y="633"/>
                  </a:lnTo>
                  <a:lnTo>
                    <a:pt x="347" y="626"/>
                  </a:lnTo>
                  <a:lnTo>
                    <a:pt x="343" y="622"/>
                  </a:lnTo>
                  <a:lnTo>
                    <a:pt x="339" y="618"/>
                  </a:lnTo>
                  <a:lnTo>
                    <a:pt x="338" y="616"/>
                  </a:lnTo>
                  <a:lnTo>
                    <a:pt x="337" y="614"/>
                  </a:lnTo>
                  <a:lnTo>
                    <a:pt x="338" y="614"/>
                  </a:lnTo>
                  <a:lnTo>
                    <a:pt x="340" y="614"/>
                  </a:lnTo>
                  <a:lnTo>
                    <a:pt x="346" y="617"/>
                  </a:lnTo>
                  <a:lnTo>
                    <a:pt x="348" y="6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59D49245-A9E4-2F78-71A1-EF8FB71B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378"/>
              <a:ext cx="14" cy="12"/>
            </a:xfrm>
            <a:custGeom>
              <a:avLst/>
              <a:gdLst/>
              <a:ahLst/>
              <a:cxnLst>
                <a:cxn ang="0">
                  <a:pos x="123" y="39"/>
                </a:cxn>
                <a:cxn ang="0">
                  <a:pos x="55" y="20"/>
                </a:cxn>
                <a:cxn ang="0">
                  <a:pos x="53" y="28"/>
                </a:cxn>
                <a:cxn ang="0">
                  <a:pos x="53" y="30"/>
                </a:cxn>
                <a:cxn ang="0">
                  <a:pos x="53" y="31"/>
                </a:cxn>
                <a:cxn ang="0">
                  <a:pos x="53" y="29"/>
                </a:cxn>
                <a:cxn ang="0">
                  <a:pos x="53" y="26"/>
                </a:cxn>
                <a:cxn ang="0">
                  <a:pos x="53" y="22"/>
                </a:cxn>
                <a:cxn ang="0">
                  <a:pos x="55" y="20"/>
                </a:cxn>
                <a:cxn ang="0">
                  <a:pos x="46" y="11"/>
                </a:cxn>
                <a:cxn ang="0">
                  <a:pos x="40" y="6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6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0" y="47"/>
                </a:cxn>
                <a:cxn ang="0">
                  <a:pos x="26" y="95"/>
                </a:cxn>
                <a:cxn ang="0">
                  <a:pos x="23" y="100"/>
                </a:cxn>
                <a:cxn ang="0">
                  <a:pos x="22" y="106"/>
                </a:cxn>
                <a:cxn ang="0">
                  <a:pos x="21" y="117"/>
                </a:cxn>
                <a:cxn ang="0">
                  <a:pos x="22" y="125"/>
                </a:cxn>
                <a:cxn ang="0">
                  <a:pos x="23" y="128"/>
                </a:cxn>
                <a:cxn ang="0">
                  <a:pos x="26" y="132"/>
                </a:cxn>
                <a:cxn ang="0">
                  <a:pos x="28" y="133"/>
                </a:cxn>
                <a:cxn ang="0">
                  <a:pos x="32" y="135"/>
                </a:cxn>
                <a:cxn ang="0">
                  <a:pos x="42" y="137"/>
                </a:cxn>
                <a:cxn ang="0">
                  <a:pos x="54" y="136"/>
                </a:cxn>
                <a:cxn ang="0">
                  <a:pos x="60" y="135"/>
                </a:cxn>
                <a:cxn ang="0">
                  <a:pos x="69" y="135"/>
                </a:cxn>
                <a:cxn ang="0">
                  <a:pos x="104" y="136"/>
                </a:cxn>
                <a:cxn ang="0">
                  <a:pos x="196" y="173"/>
                </a:cxn>
                <a:cxn ang="0">
                  <a:pos x="234" y="135"/>
                </a:cxn>
                <a:cxn ang="0">
                  <a:pos x="183" y="120"/>
                </a:cxn>
                <a:cxn ang="0">
                  <a:pos x="140" y="94"/>
                </a:cxn>
                <a:cxn ang="0">
                  <a:pos x="123" y="39"/>
                </a:cxn>
              </a:cxnLst>
              <a:rect l="0" t="0" r="r" b="b"/>
              <a:pathLst>
                <a:path w="234" h="173">
                  <a:moveTo>
                    <a:pt x="123" y="39"/>
                  </a:moveTo>
                  <a:lnTo>
                    <a:pt x="55" y="2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2"/>
                  </a:lnTo>
                  <a:lnTo>
                    <a:pt x="55" y="20"/>
                  </a:lnTo>
                  <a:lnTo>
                    <a:pt x="46" y="11"/>
                  </a:lnTo>
                  <a:lnTo>
                    <a:pt x="40" y="6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0" y="47"/>
                  </a:lnTo>
                  <a:lnTo>
                    <a:pt x="26" y="95"/>
                  </a:lnTo>
                  <a:lnTo>
                    <a:pt x="23" y="100"/>
                  </a:lnTo>
                  <a:lnTo>
                    <a:pt x="22" y="106"/>
                  </a:lnTo>
                  <a:lnTo>
                    <a:pt x="21" y="117"/>
                  </a:lnTo>
                  <a:lnTo>
                    <a:pt x="22" y="125"/>
                  </a:lnTo>
                  <a:lnTo>
                    <a:pt x="23" y="128"/>
                  </a:lnTo>
                  <a:lnTo>
                    <a:pt x="26" y="132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42" y="137"/>
                  </a:lnTo>
                  <a:lnTo>
                    <a:pt x="54" y="136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104" y="136"/>
                  </a:lnTo>
                  <a:lnTo>
                    <a:pt x="196" y="173"/>
                  </a:lnTo>
                  <a:lnTo>
                    <a:pt x="234" y="135"/>
                  </a:lnTo>
                  <a:lnTo>
                    <a:pt x="183" y="120"/>
                  </a:lnTo>
                  <a:lnTo>
                    <a:pt x="140" y="94"/>
                  </a:lnTo>
                  <a:lnTo>
                    <a:pt x="123" y="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15B4F48E-427A-E70A-E537-4C2CF6A7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692"/>
              <a:ext cx="131" cy="111"/>
            </a:xfrm>
            <a:custGeom>
              <a:avLst/>
              <a:gdLst/>
              <a:ahLst/>
              <a:cxnLst>
                <a:cxn ang="0">
                  <a:pos x="226" y="954"/>
                </a:cxn>
                <a:cxn ang="0">
                  <a:pos x="137" y="1270"/>
                </a:cxn>
                <a:cxn ang="0">
                  <a:pos x="91" y="1383"/>
                </a:cxn>
                <a:cxn ang="0">
                  <a:pos x="13" y="1549"/>
                </a:cxn>
                <a:cxn ang="0">
                  <a:pos x="57" y="1563"/>
                </a:cxn>
                <a:cxn ang="0">
                  <a:pos x="73" y="1586"/>
                </a:cxn>
                <a:cxn ang="0">
                  <a:pos x="132" y="1633"/>
                </a:cxn>
                <a:cxn ang="0">
                  <a:pos x="484" y="1631"/>
                </a:cxn>
                <a:cxn ang="0">
                  <a:pos x="446" y="1645"/>
                </a:cxn>
                <a:cxn ang="0">
                  <a:pos x="440" y="1658"/>
                </a:cxn>
                <a:cxn ang="0">
                  <a:pos x="453" y="1651"/>
                </a:cxn>
                <a:cxn ang="0">
                  <a:pos x="472" y="1659"/>
                </a:cxn>
                <a:cxn ang="0">
                  <a:pos x="476" y="1660"/>
                </a:cxn>
                <a:cxn ang="0">
                  <a:pos x="480" y="1645"/>
                </a:cxn>
                <a:cxn ang="0">
                  <a:pos x="563" y="1635"/>
                </a:cxn>
                <a:cxn ang="0">
                  <a:pos x="582" y="1635"/>
                </a:cxn>
                <a:cxn ang="0">
                  <a:pos x="660" y="1591"/>
                </a:cxn>
                <a:cxn ang="0">
                  <a:pos x="924" y="1565"/>
                </a:cxn>
                <a:cxn ang="0">
                  <a:pos x="962" y="1562"/>
                </a:cxn>
                <a:cxn ang="0">
                  <a:pos x="1012" y="1598"/>
                </a:cxn>
                <a:cxn ang="0">
                  <a:pos x="1027" y="1580"/>
                </a:cxn>
                <a:cxn ang="0">
                  <a:pos x="1055" y="1572"/>
                </a:cxn>
                <a:cxn ang="0">
                  <a:pos x="1087" y="1558"/>
                </a:cxn>
                <a:cxn ang="0">
                  <a:pos x="1081" y="1574"/>
                </a:cxn>
                <a:cxn ang="0">
                  <a:pos x="1227" y="1579"/>
                </a:cxn>
                <a:cxn ang="0">
                  <a:pos x="1322" y="1583"/>
                </a:cxn>
                <a:cxn ang="0">
                  <a:pos x="1349" y="1603"/>
                </a:cxn>
                <a:cxn ang="0">
                  <a:pos x="1392" y="1578"/>
                </a:cxn>
                <a:cxn ang="0">
                  <a:pos x="1591" y="1546"/>
                </a:cxn>
                <a:cxn ang="0">
                  <a:pos x="1574" y="1511"/>
                </a:cxn>
                <a:cxn ang="0">
                  <a:pos x="1551" y="1496"/>
                </a:cxn>
                <a:cxn ang="0">
                  <a:pos x="1616" y="1353"/>
                </a:cxn>
                <a:cxn ang="0">
                  <a:pos x="1653" y="1328"/>
                </a:cxn>
                <a:cxn ang="0">
                  <a:pos x="1644" y="1300"/>
                </a:cxn>
                <a:cxn ang="0">
                  <a:pos x="1650" y="1200"/>
                </a:cxn>
                <a:cxn ang="0">
                  <a:pos x="1658" y="1204"/>
                </a:cxn>
                <a:cxn ang="0">
                  <a:pos x="1667" y="1194"/>
                </a:cxn>
                <a:cxn ang="0">
                  <a:pos x="1671" y="1164"/>
                </a:cxn>
                <a:cxn ang="0">
                  <a:pos x="1624" y="1061"/>
                </a:cxn>
                <a:cxn ang="0">
                  <a:pos x="1642" y="1034"/>
                </a:cxn>
                <a:cxn ang="0">
                  <a:pos x="1794" y="1001"/>
                </a:cxn>
                <a:cxn ang="0">
                  <a:pos x="1813" y="988"/>
                </a:cxn>
                <a:cxn ang="0">
                  <a:pos x="1880" y="943"/>
                </a:cxn>
                <a:cxn ang="0">
                  <a:pos x="1909" y="955"/>
                </a:cxn>
                <a:cxn ang="0">
                  <a:pos x="1988" y="1073"/>
                </a:cxn>
                <a:cxn ang="0">
                  <a:pos x="2000" y="872"/>
                </a:cxn>
                <a:cxn ang="0">
                  <a:pos x="1778" y="657"/>
                </a:cxn>
                <a:cxn ang="0">
                  <a:pos x="1663" y="567"/>
                </a:cxn>
                <a:cxn ang="0">
                  <a:pos x="1415" y="401"/>
                </a:cxn>
                <a:cxn ang="0">
                  <a:pos x="1163" y="235"/>
                </a:cxn>
                <a:cxn ang="0">
                  <a:pos x="994" y="183"/>
                </a:cxn>
                <a:cxn ang="0">
                  <a:pos x="908" y="189"/>
                </a:cxn>
                <a:cxn ang="0">
                  <a:pos x="828" y="151"/>
                </a:cxn>
                <a:cxn ang="0">
                  <a:pos x="746" y="43"/>
                </a:cxn>
                <a:cxn ang="0">
                  <a:pos x="722" y="36"/>
                </a:cxn>
              </a:cxnLst>
              <a:rect l="0" t="0" r="r" b="b"/>
              <a:pathLst>
                <a:path w="2095" h="1662">
                  <a:moveTo>
                    <a:pt x="635" y="0"/>
                  </a:moveTo>
                  <a:lnTo>
                    <a:pt x="606" y="45"/>
                  </a:lnTo>
                  <a:lnTo>
                    <a:pt x="422" y="92"/>
                  </a:lnTo>
                  <a:lnTo>
                    <a:pt x="226" y="954"/>
                  </a:lnTo>
                  <a:lnTo>
                    <a:pt x="207" y="1034"/>
                  </a:lnTo>
                  <a:lnTo>
                    <a:pt x="186" y="1114"/>
                  </a:lnTo>
                  <a:lnTo>
                    <a:pt x="163" y="1192"/>
                  </a:lnTo>
                  <a:lnTo>
                    <a:pt x="137" y="1270"/>
                  </a:lnTo>
                  <a:lnTo>
                    <a:pt x="107" y="1346"/>
                  </a:lnTo>
                  <a:lnTo>
                    <a:pt x="99" y="1364"/>
                  </a:lnTo>
                  <a:lnTo>
                    <a:pt x="95" y="1373"/>
                  </a:lnTo>
                  <a:lnTo>
                    <a:pt x="91" y="1383"/>
                  </a:lnTo>
                  <a:lnTo>
                    <a:pt x="75" y="1421"/>
                  </a:lnTo>
                  <a:lnTo>
                    <a:pt x="40" y="1495"/>
                  </a:lnTo>
                  <a:lnTo>
                    <a:pt x="22" y="1531"/>
                  </a:lnTo>
                  <a:lnTo>
                    <a:pt x="13" y="1549"/>
                  </a:lnTo>
                  <a:lnTo>
                    <a:pt x="4" y="1568"/>
                  </a:lnTo>
                  <a:lnTo>
                    <a:pt x="0" y="1574"/>
                  </a:lnTo>
                  <a:lnTo>
                    <a:pt x="51" y="1564"/>
                  </a:lnTo>
                  <a:lnTo>
                    <a:pt x="57" y="1563"/>
                  </a:lnTo>
                  <a:lnTo>
                    <a:pt x="64" y="1566"/>
                  </a:lnTo>
                  <a:lnTo>
                    <a:pt x="68" y="1570"/>
                  </a:lnTo>
                  <a:lnTo>
                    <a:pt x="72" y="1577"/>
                  </a:lnTo>
                  <a:lnTo>
                    <a:pt x="73" y="1586"/>
                  </a:lnTo>
                  <a:lnTo>
                    <a:pt x="72" y="1591"/>
                  </a:lnTo>
                  <a:lnTo>
                    <a:pt x="72" y="1598"/>
                  </a:lnTo>
                  <a:lnTo>
                    <a:pt x="111" y="1606"/>
                  </a:lnTo>
                  <a:lnTo>
                    <a:pt x="132" y="1633"/>
                  </a:lnTo>
                  <a:lnTo>
                    <a:pt x="282" y="1639"/>
                  </a:lnTo>
                  <a:lnTo>
                    <a:pt x="423" y="1568"/>
                  </a:lnTo>
                  <a:lnTo>
                    <a:pt x="457" y="1597"/>
                  </a:lnTo>
                  <a:lnTo>
                    <a:pt x="484" y="1631"/>
                  </a:lnTo>
                  <a:lnTo>
                    <a:pt x="470" y="1628"/>
                  </a:lnTo>
                  <a:lnTo>
                    <a:pt x="460" y="1630"/>
                  </a:lnTo>
                  <a:lnTo>
                    <a:pt x="451" y="1635"/>
                  </a:lnTo>
                  <a:lnTo>
                    <a:pt x="446" y="1645"/>
                  </a:lnTo>
                  <a:lnTo>
                    <a:pt x="442" y="1650"/>
                  </a:lnTo>
                  <a:lnTo>
                    <a:pt x="440" y="1654"/>
                  </a:lnTo>
                  <a:lnTo>
                    <a:pt x="439" y="1656"/>
                  </a:lnTo>
                  <a:lnTo>
                    <a:pt x="440" y="1658"/>
                  </a:lnTo>
                  <a:lnTo>
                    <a:pt x="441" y="1658"/>
                  </a:lnTo>
                  <a:lnTo>
                    <a:pt x="444" y="1657"/>
                  </a:lnTo>
                  <a:lnTo>
                    <a:pt x="448" y="1654"/>
                  </a:lnTo>
                  <a:lnTo>
                    <a:pt x="453" y="1651"/>
                  </a:lnTo>
                  <a:lnTo>
                    <a:pt x="458" y="1650"/>
                  </a:lnTo>
                  <a:lnTo>
                    <a:pt x="464" y="1651"/>
                  </a:lnTo>
                  <a:lnTo>
                    <a:pt x="468" y="1654"/>
                  </a:lnTo>
                  <a:lnTo>
                    <a:pt x="472" y="1659"/>
                  </a:lnTo>
                  <a:lnTo>
                    <a:pt x="472" y="1661"/>
                  </a:lnTo>
                  <a:lnTo>
                    <a:pt x="474" y="1662"/>
                  </a:lnTo>
                  <a:lnTo>
                    <a:pt x="476" y="1662"/>
                  </a:lnTo>
                  <a:lnTo>
                    <a:pt x="476" y="1660"/>
                  </a:lnTo>
                  <a:lnTo>
                    <a:pt x="478" y="1658"/>
                  </a:lnTo>
                  <a:lnTo>
                    <a:pt x="478" y="1654"/>
                  </a:lnTo>
                  <a:lnTo>
                    <a:pt x="479" y="1650"/>
                  </a:lnTo>
                  <a:lnTo>
                    <a:pt x="480" y="1645"/>
                  </a:lnTo>
                  <a:lnTo>
                    <a:pt x="483" y="1647"/>
                  </a:lnTo>
                  <a:lnTo>
                    <a:pt x="560" y="1622"/>
                  </a:lnTo>
                  <a:lnTo>
                    <a:pt x="561" y="1632"/>
                  </a:lnTo>
                  <a:lnTo>
                    <a:pt x="563" y="1635"/>
                  </a:lnTo>
                  <a:lnTo>
                    <a:pt x="567" y="1637"/>
                  </a:lnTo>
                  <a:lnTo>
                    <a:pt x="570" y="1637"/>
                  </a:lnTo>
                  <a:lnTo>
                    <a:pt x="576" y="1637"/>
                  </a:lnTo>
                  <a:lnTo>
                    <a:pt x="582" y="1635"/>
                  </a:lnTo>
                  <a:lnTo>
                    <a:pt x="591" y="1633"/>
                  </a:lnTo>
                  <a:lnTo>
                    <a:pt x="619" y="1651"/>
                  </a:lnTo>
                  <a:lnTo>
                    <a:pt x="660" y="1634"/>
                  </a:lnTo>
                  <a:lnTo>
                    <a:pt x="660" y="1591"/>
                  </a:lnTo>
                  <a:lnTo>
                    <a:pt x="705" y="1605"/>
                  </a:lnTo>
                  <a:lnTo>
                    <a:pt x="757" y="1587"/>
                  </a:lnTo>
                  <a:lnTo>
                    <a:pt x="849" y="1591"/>
                  </a:lnTo>
                  <a:lnTo>
                    <a:pt x="924" y="1565"/>
                  </a:lnTo>
                  <a:lnTo>
                    <a:pt x="932" y="1560"/>
                  </a:lnTo>
                  <a:lnTo>
                    <a:pt x="942" y="1558"/>
                  </a:lnTo>
                  <a:lnTo>
                    <a:pt x="951" y="1559"/>
                  </a:lnTo>
                  <a:lnTo>
                    <a:pt x="962" y="1562"/>
                  </a:lnTo>
                  <a:lnTo>
                    <a:pt x="972" y="1567"/>
                  </a:lnTo>
                  <a:lnTo>
                    <a:pt x="985" y="1575"/>
                  </a:lnTo>
                  <a:lnTo>
                    <a:pt x="998" y="1585"/>
                  </a:lnTo>
                  <a:lnTo>
                    <a:pt x="1012" y="1598"/>
                  </a:lnTo>
                  <a:lnTo>
                    <a:pt x="1012" y="1590"/>
                  </a:lnTo>
                  <a:lnTo>
                    <a:pt x="1015" y="1585"/>
                  </a:lnTo>
                  <a:lnTo>
                    <a:pt x="1019" y="1581"/>
                  </a:lnTo>
                  <a:lnTo>
                    <a:pt x="1027" y="1580"/>
                  </a:lnTo>
                  <a:lnTo>
                    <a:pt x="1031" y="1580"/>
                  </a:lnTo>
                  <a:lnTo>
                    <a:pt x="1041" y="1582"/>
                  </a:lnTo>
                  <a:lnTo>
                    <a:pt x="1047" y="1576"/>
                  </a:lnTo>
                  <a:lnTo>
                    <a:pt x="1055" y="1572"/>
                  </a:lnTo>
                  <a:lnTo>
                    <a:pt x="1067" y="1565"/>
                  </a:lnTo>
                  <a:lnTo>
                    <a:pt x="1076" y="1560"/>
                  </a:lnTo>
                  <a:lnTo>
                    <a:pt x="1083" y="1559"/>
                  </a:lnTo>
                  <a:lnTo>
                    <a:pt x="1087" y="1558"/>
                  </a:lnTo>
                  <a:lnTo>
                    <a:pt x="1088" y="1561"/>
                  </a:lnTo>
                  <a:lnTo>
                    <a:pt x="1086" y="1566"/>
                  </a:lnTo>
                  <a:lnTo>
                    <a:pt x="1083" y="1569"/>
                  </a:lnTo>
                  <a:lnTo>
                    <a:pt x="1081" y="1574"/>
                  </a:lnTo>
                  <a:lnTo>
                    <a:pt x="1113" y="1595"/>
                  </a:lnTo>
                  <a:lnTo>
                    <a:pt x="1132" y="1614"/>
                  </a:lnTo>
                  <a:lnTo>
                    <a:pt x="1190" y="1586"/>
                  </a:lnTo>
                  <a:lnTo>
                    <a:pt x="1227" y="1579"/>
                  </a:lnTo>
                  <a:lnTo>
                    <a:pt x="1269" y="1571"/>
                  </a:lnTo>
                  <a:lnTo>
                    <a:pt x="1313" y="1560"/>
                  </a:lnTo>
                  <a:lnTo>
                    <a:pt x="1361" y="1548"/>
                  </a:lnTo>
                  <a:lnTo>
                    <a:pt x="1322" y="1583"/>
                  </a:lnTo>
                  <a:lnTo>
                    <a:pt x="1327" y="1592"/>
                  </a:lnTo>
                  <a:lnTo>
                    <a:pt x="1333" y="1599"/>
                  </a:lnTo>
                  <a:lnTo>
                    <a:pt x="1340" y="1602"/>
                  </a:lnTo>
                  <a:lnTo>
                    <a:pt x="1349" y="1603"/>
                  </a:lnTo>
                  <a:lnTo>
                    <a:pt x="1357" y="1600"/>
                  </a:lnTo>
                  <a:lnTo>
                    <a:pt x="1368" y="1596"/>
                  </a:lnTo>
                  <a:lnTo>
                    <a:pt x="1379" y="1588"/>
                  </a:lnTo>
                  <a:lnTo>
                    <a:pt x="1392" y="1578"/>
                  </a:lnTo>
                  <a:lnTo>
                    <a:pt x="1478" y="1609"/>
                  </a:lnTo>
                  <a:lnTo>
                    <a:pt x="1536" y="1580"/>
                  </a:lnTo>
                  <a:lnTo>
                    <a:pt x="1594" y="1559"/>
                  </a:lnTo>
                  <a:lnTo>
                    <a:pt x="1591" y="1546"/>
                  </a:lnTo>
                  <a:lnTo>
                    <a:pt x="1589" y="1536"/>
                  </a:lnTo>
                  <a:lnTo>
                    <a:pt x="1585" y="1526"/>
                  </a:lnTo>
                  <a:lnTo>
                    <a:pt x="1580" y="1519"/>
                  </a:lnTo>
                  <a:lnTo>
                    <a:pt x="1574" y="1511"/>
                  </a:lnTo>
                  <a:lnTo>
                    <a:pt x="1568" y="1506"/>
                  </a:lnTo>
                  <a:lnTo>
                    <a:pt x="1559" y="1501"/>
                  </a:lnTo>
                  <a:lnTo>
                    <a:pt x="1551" y="1498"/>
                  </a:lnTo>
                  <a:lnTo>
                    <a:pt x="1551" y="1496"/>
                  </a:lnTo>
                  <a:lnTo>
                    <a:pt x="1560" y="1471"/>
                  </a:lnTo>
                  <a:lnTo>
                    <a:pt x="1605" y="1421"/>
                  </a:lnTo>
                  <a:lnTo>
                    <a:pt x="1594" y="1363"/>
                  </a:lnTo>
                  <a:lnTo>
                    <a:pt x="1616" y="1353"/>
                  </a:lnTo>
                  <a:lnTo>
                    <a:pt x="1633" y="1345"/>
                  </a:lnTo>
                  <a:lnTo>
                    <a:pt x="1639" y="1340"/>
                  </a:lnTo>
                  <a:lnTo>
                    <a:pt x="1644" y="1336"/>
                  </a:lnTo>
                  <a:lnTo>
                    <a:pt x="1653" y="1328"/>
                  </a:lnTo>
                  <a:lnTo>
                    <a:pt x="1655" y="1320"/>
                  </a:lnTo>
                  <a:lnTo>
                    <a:pt x="1655" y="1312"/>
                  </a:lnTo>
                  <a:lnTo>
                    <a:pt x="1649" y="1304"/>
                  </a:lnTo>
                  <a:lnTo>
                    <a:pt x="1644" y="1300"/>
                  </a:lnTo>
                  <a:lnTo>
                    <a:pt x="1639" y="1297"/>
                  </a:lnTo>
                  <a:lnTo>
                    <a:pt x="1644" y="1197"/>
                  </a:lnTo>
                  <a:lnTo>
                    <a:pt x="1647" y="1198"/>
                  </a:lnTo>
                  <a:lnTo>
                    <a:pt x="1650" y="1200"/>
                  </a:lnTo>
                  <a:lnTo>
                    <a:pt x="1652" y="1201"/>
                  </a:lnTo>
                  <a:lnTo>
                    <a:pt x="1655" y="1203"/>
                  </a:lnTo>
                  <a:lnTo>
                    <a:pt x="1656" y="1203"/>
                  </a:lnTo>
                  <a:lnTo>
                    <a:pt x="1658" y="1204"/>
                  </a:lnTo>
                  <a:lnTo>
                    <a:pt x="1663" y="1204"/>
                  </a:lnTo>
                  <a:lnTo>
                    <a:pt x="1665" y="1202"/>
                  </a:lnTo>
                  <a:lnTo>
                    <a:pt x="1667" y="1199"/>
                  </a:lnTo>
                  <a:lnTo>
                    <a:pt x="1667" y="1194"/>
                  </a:lnTo>
                  <a:lnTo>
                    <a:pt x="1668" y="1188"/>
                  </a:lnTo>
                  <a:lnTo>
                    <a:pt x="1667" y="1178"/>
                  </a:lnTo>
                  <a:lnTo>
                    <a:pt x="1669" y="1171"/>
                  </a:lnTo>
                  <a:lnTo>
                    <a:pt x="1671" y="1164"/>
                  </a:lnTo>
                  <a:lnTo>
                    <a:pt x="1676" y="1161"/>
                  </a:lnTo>
                  <a:lnTo>
                    <a:pt x="1670" y="1106"/>
                  </a:lnTo>
                  <a:lnTo>
                    <a:pt x="1629" y="1071"/>
                  </a:lnTo>
                  <a:lnTo>
                    <a:pt x="1624" y="1061"/>
                  </a:lnTo>
                  <a:lnTo>
                    <a:pt x="1623" y="1056"/>
                  </a:lnTo>
                  <a:lnTo>
                    <a:pt x="1625" y="1052"/>
                  </a:lnTo>
                  <a:lnTo>
                    <a:pt x="1631" y="1042"/>
                  </a:lnTo>
                  <a:lnTo>
                    <a:pt x="1642" y="1034"/>
                  </a:lnTo>
                  <a:lnTo>
                    <a:pt x="1702" y="1000"/>
                  </a:lnTo>
                  <a:lnTo>
                    <a:pt x="1789" y="1017"/>
                  </a:lnTo>
                  <a:lnTo>
                    <a:pt x="1791" y="1008"/>
                  </a:lnTo>
                  <a:lnTo>
                    <a:pt x="1794" y="1001"/>
                  </a:lnTo>
                  <a:lnTo>
                    <a:pt x="1797" y="995"/>
                  </a:lnTo>
                  <a:lnTo>
                    <a:pt x="1802" y="992"/>
                  </a:lnTo>
                  <a:lnTo>
                    <a:pt x="1807" y="989"/>
                  </a:lnTo>
                  <a:lnTo>
                    <a:pt x="1813" y="988"/>
                  </a:lnTo>
                  <a:lnTo>
                    <a:pt x="1829" y="991"/>
                  </a:lnTo>
                  <a:lnTo>
                    <a:pt x="1871" y="953"/>
                  </a:lnTo>
                  <a:lnTo>
                    <a:pt x="1875" y="946"/>
                  </a:lnTo>
                  <a:lnTo>
                    <a:pt x="1880" y="943"/>
                  </a:lnTo>
                  <a:lnTo>
                    <a:pt x="1885" y="942"/>
                  </a:lnTo>
                  <a:lnTo>
                    <a:pt x="1893" y="944"/>
                  </a:lnTo>
                  <a:lnTo>
                    <a:pt x="1900" y="948"/>
                  </a:lnTo>
                  <a:lnTo>
                    <a:pt x="1909" y="955"/>
                  </a:lnTo>
                  <a:lnTo>
                    <a:pt x="1917" y="964"/>
                  </a:lnTo>
                  <a:lnTo>
                    <a:pt x="1927" y="976"/>
                  </a:lnTo>
                  <a:lnTo>
                    <a:pt x="1896" y="1021"/>
                  </a:lnTo>
                  <a:lnTo>
                    <a:pt x="1988" y="1073"/>
                  </a:lnTo>
                  <a:lnTo>
                    <a:pt x="1989" y="987"/>
                  </a:lnTo>
                  <a:lnTo>
                    <a:pt x="2016" y="937"/>
                  </a:lnTo>
                  <a:lnTo>
                    <a:pt x="2001" y="910"/>
                  </a:lnTo>
                  <a:lnTo>
                    <a:pt x="2000" y="872"/>
                  </a:lnTo>
                  <a:lnTo>
                    <a:pt x="2024" y="849"/>
                  </a:lnTo>
                  <a:lnTo>
                    <a:pt x="2054" y="770"/>
                  </a:lnTo>
                  <a:lnTo>
                    <a:pt x="2095" y="719"/>
                  </a:lnTo>
                  <a:lnTo>
                    <a:pt x="1778" y="657"/>
                  </a:lnTo>
                  <a:lnTo>
                    <a:pt x="1765" y="538"/>
                  </a:lnTo>
                  <a:lnTo>
                    <a:pt x="1708" y="469"/>
                  </a:lnTo>
                  <a:lnTo>
                    <a:pt x="1663" y="474"/>
                  </a:lnTo>
                  <a:lnTo>
                    <a:pt x="1663" y="567"/>
                  </a:lnTo>
                  <a:lnTo>
                    <a:pt x="1602" y="584"/>
                  </a:lnTo>
                  <a:lnTo>
                    <a:pt x="1479" y="558"/>
                  </a:lnTo>
                  <a:lnTo>
                    <a:pt x="1471" y="430"/>
                  </a:lnTo>
                  <a:lnTo>
                    <a:pt x="1415" y="401"/>
                  </a:lnTo>
                  <a:lnTo>
                    <a:pt x="1415" y="370"/>
                  </a:lnTo>
                  <a:lnTo>
                    <a:pt x="1312" y="339"/>
                  </a:lnTo>
                  <a:lnTo>
                    <a:pt x="1300" y="298"/>
                  </a:lnTo>
                  <a:lnTo>
                    <a:pt x="1163" y="235"/>
                  </a:lnTo>
                  <a:lnTo>
                    <a:pt x="1171" y="158"/>
                  </a:lnTo>
                  <a:lnTo>
                    <a:pt x="1118" y="152"/>
                  </a:lnTo>
                  <a:lnTo>
                    <a:pt x="1008" y="164"/>
                  </a:lnTo>
                  <a:lnTo>
                    <a:pt x="994" y="183"/>
                  </a:lnTo>
                  <a:lnTo>
                    <a:pt x="971" y="188"/>
                  </a:lnTo>
                  <a:lnTo>
                    <a:pt x="950" y="191"/>
                  </a:lnTo>
                  <a:lnTo>
                    <a:pt x="929" y="191"/>
                  </a:lnTo>
                  <a:lnTo>
                    <a:pt x="908" y="189"/>
                  </a:lnTo>
                  <a:lnTo>
                    <a:pt x="887" y="183"/>
                  </a:lnTo>
                  <a:lnTo>
                    <a:pt x="867" y="175"/>
                  </a:lnTo>
                  <a:lnTo>
                    <a:pt x="848" y="164"/>
                  </a:lnTo>
                  <a:lnTo>
                    <a:pt x="828" y="151"/>
                  </a:lnTo>
                  <a:lnTo>
                    <a:pt x="694" y="178"/>
                  </a:lnTo>
                  <a:lnTo>
                    <a:pt x="753" y="56"/>
                  </a:lnTo>
                  <a:lnTo>
                    <a:pt x="750" y="48"/>
                  </a:lnTo>
                  <a:lnTo>
                    <a:pt x="746" y="43"/>
                  </a:lnTo>
                  <a:lnTo>
                    <a:pt x="742" y="38"/>
                  </a:lnTo>
                  <a:lnTo>
                    <a:pt x="737" y="36"/>
                  </a:lnTo>
                  <a:lnTo>
                    <a:pt x="729" y="35"/>
                  </a:lnTo>
                  <a:lnTo>
                    <a:pt x="722" y="36"/>
                  </a:lnTo>
                  <a:lnTo>
                    <a:pt x="712" y="38"/>
                  </a:lnTo>
                  <a:lnTo>
                    <a:pt x="703" y="43"/>
                  </a:lnTo>
                  <a:lnTo>
                    <a:pt x="6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1F41CA31-6C5D-82FB-E9AF-25ED7D0B5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" y="795"/>
              <a:ext cx="141" cy="86"/>
            </a:xfrm>
            <a:custGeom>
              <a:avLst/>
              <a:gdLst/>
              <a:ahLst/>
              <a:cxnLst>
                <a:cxn ang="0">
                  <a:pos x="1736" y="34"/>
                </a:cxn>
                <a:cxn ang="0">
                  <a:pos x="1684" y="58"/>
                </a:cxn>
                <a:cxn ang="0">
                  <a:pos x="1657" y="16"/>
                </a:cxn>
                <a:cxn ang="0">
                  <a:pos x="1457" y="51"/>
                </a:cxn>
                <a:cxn ang="0">
                  <a:pos x="1431" y="14"/>
                </a:cxn>
                <a:cxn ang="0">
                  <a:pos x="1391" y="32"/>
                </a:cxn>
                <a:cxn ang="0">
                  <a:pos x="1359" y="41"/>
                </a:cxn>
                <a:cxn ang="0">
                  <a:pos x="1316" y="23"/>
                </a:cxn>
                <a:cxn ang="0">
                  <a:pos x="1268" y="21"/>
                </a:cxn>
                <a:cxn ang="0">
                  <a:pos x="1004" y="90"/>
                </a:cxn>
                <a:cxn ang="0">
                  <a:pos x="914" y="93"/>
                </a:cxn>
                <a:cxn ang="0">
                  <a:pos x="827" y="103"/>
                </a:cxn>
                <a:cxn ang="0">
                  <a:pos x="820" y="116"/>
                </a:cxn>
                <a:cxn ang="0">
                  <a:pos x="812" y="110"/>
                </a:cxn>
                <a:cxn ang="0">
                  <a:pos x="788" y="113"/>
                </a:cxn>
                <a:cxn ang="0">
                  <a:pos x="786" y="106"/>
                </a:cxn>
                <a:cxn ang="0">
                  <a:pos x="828" y="87"/>
                </a:cxn>
                <a:cxn ang="0">
                  <a:pos x="455" y="62"/>
                </a:cxn>
                <a:cxn ang="0">
                  <a:pos x="412" y="26"/>
                </a:cxn>
                <a:cxn ang="0">
                  <a:pos x="239" y="179"/>
                </a:cxn>
                <a:cxn ang="0">
                  <a:pos x="154" y="244"/>
                </a:cxn>
                <a:cxn ang="0">
                  <a:pos x="141" y="244"/>
                </a:cxn>
                <a:cxn ang="0">
                  <a:pos x="31" y="311"/>
                </a:cxn>
                <a:cxn ang="0">
                  <a:pos x="201" y="454"/>
                </a:cxn>
                <a:cxn ang="0">
                  <a:pos x="457" y="448"/>
                </a:cxn>
                <a:cxn ang="0">
                  <a:pos x="443" y="679"/>
                </a:cxn>
                <a:cxn ang="0">
                  <a:pos x="622" y="704"/>
                </a:cxn>
                <a:cxn ang="0">
                  <a:pos x="844" y="887"/>
                </a:cxn>
                <a:cxn ang="0">
                  <a:pos x="962" y="960"/>
                </a:cxn>
                <a:cxn ang="0">
                  <a:pos x="1008" y="987"/>
                </a:cxn>
                <a:cxn ang="0">
                  <a:pos x="1042" y="983"/>
                </a:cxn>
                <a:cxn ang="0">
                  <a:pos x="1060" y="973"/>
                </a:cxn>
                <a:cxn ang="0">
                  <a:pos x="1345" y="1118"/>
                </a:cxn>
                <a:cxn ang="0">
                  <a:pos x="1436" y="1236"/>
                </a:cxn>
                <a:cxn ang="0">
                  <a:pos x="1474" y="1244"/>
                </a:cxn>
                <a:cxn ang="0">
                  <a:pos x="1677" y="1252"/>
                </a:cxn>
                <a:cxn ang="0">
                  <a:pos x="1883" y="914"/>
                </a:cxn>
                <a:cxn ang="0">
                  <a:pos x="1888" y="885"/>
                </a:cxn>
                <a:cxn ang="0">
                  <a:pos x="1923" y="898"/>
                </a:cxn>
                <a:cxn ang="0">
                  <a:pos x="1969" y="782"/>
                </a:cxn>
                <a:cxn ang="0">
                  <a:pos x="1969" y="772"/>
                </a:cxn>
                <a:cxn ang="0">
                  <a:pos x="2079" y="681"/>
                </a:cxn>
                <a:cxn ang="0">
                  <a:pos x="2171" y="509"/>
                </a:cxn>
                <a:cxn ang="0">
                  <a:pos x="2164" y="479"/>
                </a:cxn>
                <a:cxn ang="0">
                  <a:pos x="2224" y="251"/>
                </a:cxn>
                <a:cxn ang="0">
                  <a:pos x="2145" y="294"/>
                </a:cxn>
                <a:cxn ang="0">
                  <a:pos x="2151" y="218"/>
                </a:cxn>
                <a:cxn ang="0">
                  <a:pos x="2170" y="96"/>
                </a:cxn>
                <a:cxn ang="0">
                  <a:pos x="2141" y="84"/>
                </a:cxn>
                <a:cxn ang="0">
                  <a:pos x="2056" y="476"/>
                </a:cxn>
                <a:cxn ang="0">
                  <a:pos x="2089" y="461"/>
                </a:cxn>
                <a:cxn ang="0">
                  <a:pos x="2117" y="493"/>
                </a:cxn>
                <a:cxn ang="0">
                  <a:pos x="2115" y="540"/>
                </a:cxn>
                <a:cxn ang="0">
                  <a:pos x="2103" y="561"/>
                </a:cxn>
                <a:cxn ang="0">
                  <a:pos x="2074" y="569"/>
                </a:cxn>
                <a:cxn ang="0">
                  <a:pos x="2046" y="536"/>
                </a:cxn>
                <a:cxn ang="0">
                  <a:pos x="2056" y="476"/>
                </a:cxn>
                <a:cxn ang="0">
                  <a:pos x="2100" y="360"/>
                </a:cxn>
              </a:cxnLst>
              <a:rect l="0" t="0" r="r" b="b"/>
              <a:pathLst>
                <a:path w="2245" h="1286">
                  <a:moveTo>
                    <a:pt x="2021" y="0"/>
                  </a:moveTo>
                  <a:lnTo>
                    <a:pt x="1938" y="15"/>
                  </a:lnTo>
                  <a:lnTo>
                    <a:pt x="1880" y="36"/>
                  </a:lnTo>
                  <a:lnTo>
                    <a:pt x="1822" y="65"/>
                  </a:lnTo>
                  <a:lnTo>
                    <a:pt x="1736" y="34"/>
                  </a:lnTo>
                  <a:lnTo>
                    <a:pt x="1723" y="44"/>
                  </a:lnTo>
                  <a:lnTo>
                    <a:pt x="1712" y="52"/>
                  </a:lnTo>
                  <a:lnTo>
                    <a:pt x="1701" y="56"/>
                  </a:lnTo>
                  <a:lnTo>
                    <a:pt x="1693" y="59"/>
                  </a:lnTo>
                  <a:lnTo>
                    <a:pt x="1684" y="58"/>
                  </a:lnTo>
                  <a:lnTo>
                    <a:pt x="1677" y="55"/>
                  </a:lnTo>
                  <a:lnTo>
                    <a:pt x="1671" y="48"/>
                  </a:lnTo>
                  <a:lnTo>
                    <a:pt x="1666" y="39"/>
                  </a:lnTo>
                  <a:lnTo>
                    <a:pt x="1705" y="4"/>
                  </a:lnTo>
                  <a:lnTo>
                    <a:pt x="1657" y="16"/>
                  </a:lnTo>
                  <a:lnTo>
                    <a:pt x="1613" y="27"/>
                  </a:lnTo>
                  <a:lnTo>
                    <a:pt x="1571" y="35"/>
                  </a:lnTo>
                  <a:lnTo>
                    <a:pt x="1534" y="42"/>
                  </a:lnTo>
                  <a:lnTo>
                    <a:pt x="1476" y="70"/>
                  </a:lnTo>
                  <a:lnTo>
                    <a:pt x="1457" y="51"/>
                  </a:lnTo>
                  <a:lnTo>
                    <a:pt x="1425" y="30"/>
                  </a:lnTo>
                  <a:lnTo>
                    <a:pt x="1427" y="25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1" y="14"/>
                  </a:lnTo>
                  <a:lnTo>
                    <a:pt x="1427" y="15"/>
                  </a:lnTo>
                  <a:lnTo>
                    <a:pt x="1420" y="16"/>
                  </a:lnTo>
                  <a:lnTo>
                    <a:pt x="1411" y="21"/>
                  </a:lnTo>
                  <a:lnTo>
                    <a:pt x="1399" y="28"/>
                  </a:lnTo>
                  <a:lnTo>
                    <a:pt x="1391" y="32"/>
                  </a:lnTo>
                  <a:lnTo>
                    <a:pt x="1385" y="38"/>
                  </a:lnTo>
                  <a:lnTo>
                    <a:pt x="1375" y="36"/>
                  </a:lnTo>
                  <a:lnTo>
                    <a:pt x="1371" y="36"/>
                  </a:lnTo>
                  <a:lnTo>
                    <a:pt x="1363" y="37"/>
                  </a:lnTo>
                  <a:lnTo>
                    <a:pt x="1359" y="41"/>
                  </a:lnTo>
                  <a:lnTo>
                    <a:pt x="1356" y="46"/>
                  </a:lnTo>
                  <a:lnTo>
                    <a:pt x="1356" y="54"/>
                  </a:lnTo>
                  <a:lnTo>
                    <a:pt x="1342" y="41"/>
                  </a:lnTo>
                  <a:lnTo>
                    <a:pt x="1329" y="31"/>
                  </a:lnTo>
                  <a:lnTo>
                    <a:pt x="1316" y="23"/>
                  </a:lnTo>
                  <a:lnTo>
                    <a:pt x="1306" y="18"/>
                  </a:lnTo>
                  <a:lnTo>
                    <a:pt x="1295" y="15"/>
                  </a:lnTo>
                  <a:lnTo>
                    <a:pt x="1286" y="14"/>
                  </a:lnTo>
                  <a:lnTo>
                    <a:pt x="1276" y="16"/>
                  </a:lnTo>
                  <a:lnTo>
                    <a:pt x="1268" y="21"/>
                  </a:lnTo>
                  <a:lnTo>
                    <a:pt x="1193" y="47"/>
                  </a:lnTo>
                  <a:lnTo>
                    <a:pt x="1101" y="43"/>
                  </a:lnTo>
                  <a:lnTo>
                    <a:pt x="1049" y="61"/>
                  </a:lnTo>
                  <a:lnTo>
                    <a:pt x="1004" y="47"/>
                  </a:lnTo>
                  <a:lnTo>
                    <a:pt x="1004" y="90"/>
                  </a:lnTo>
                  <a:lnTo>
                    <a:pt x="963" y="107"/>
                  </a:lnTo>
                  <a:lnTo>
                    <a:pt x="935" y="89"/>
                  </a:lnTo>
                  <a:lnTo>
                    <a:pt x="926" y="91"/>
                  </a:lnTo>
                  <a:lnTo>
                    <a:pt x="920" y="93"/>
                  </a:lnTo>
                  <a:lnTo>
                    <a:pt x="914" y="93"/>
                  </a:lnTo>
                  <a:lnTo>
                    <a:pt x="911" y="93"/>
                  </a:lnTo>
                  <a:lnTo>
                    <a:pt x="907" y="91"/>
                  </a:lnTo>
                  <a:lnTo>
                    <a:pt x="905" y="88"/>
                  </a:lnTo>
                  <a:lnTo>
                    <a:pt x="904" y="78"/>
                  </a:lnTo>
                  <a:lnTo>
                    <a:pt x="827" y="103"/>
                  </a:lnTo>
                  <a:lnTo>
                    <a:pt x="824" y="101"/>
                  </a:lnTo>
                  <a:lnTo>
                    <a:pt x="823" y="106"/>
                  </a:lnTo>
                  <a:lnTo>
                    <a:pt x="822" y="110"/>
                  </a:lnTo>
                  <a:lnTo>
                    <a:pt x="822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18" y="118"/>
                  </a:lnTo>
                  <a:lnTo>
                    <a:pt x="816" y="117"/>
                  </a:lnTo>
                  <a:lnTo>
                    <a:pt x="816" y="115"/>
                  </a:lnTo>
                  <a:lnTo>
                    <a:pt x="812" y="110"/>
                  </a:lnTo>
                  <a:lnTo>
                    <a:pt x="808" y="107"/>
                  </a:lnTo>
                  <a:lnTo>
                    <a:pt x="802" y="106"/>
                  </a:lnTo>
                  <a:lnTo>
                    <a:pt x="797" y="107"/>
                  </a:lnTo>
                  <a:lnTo>
                    <a:pt x="792" y="110"/>
                  </a:lnTo>
                  <a:lnTo>
                    <a:pt x="788" y="113"/>
                  </a:lnTo>
                  <a:lnTo>
                    <a:pt x="785" y="114"/>
                  </a:lnTo>
                  <a:lnTo>
                    <a:pt x="784" y="114"/>
                  </a:lnTo>
                  <a:lnTo>
                    <a:pt x="783" y="112"/>
                  </a:lnTo>
                  <a:lnTo>
                    <a:pt x="784" y="110"/>
                  </a:lnTo>
                  <a:lnTo>
                    <a:pt x="786" y="106"/>
                  </a:lnTo>
                  <a:lnTo>
                    <a:pt x="790" y="101"/>
                  </a:lnTo>
                  <a:lnTo>
                    <a:pt x="795" y="91"/>
                  </a:lnTo>
                  <a:lnTo>
                    <a:pt x="804" y="86"/>
                  </a:lnTo>
                  <a:lnTo>
                    <a:pt x="814" y="84"/>
                  </a:lnTo>
                  <a:lnTo>
                    <a:pt x="828" y="87"/>
                  </a:lnTo>
                  <a:lnTo>
                    <a:pt x="801" y="53"/>
                  </a:lnTo>
                  <a:lnTo>
                    <a:pt x="767" y="24"/>
                  </a:lnTo>
                  <a:lnTo>
                    <a:pt x="626" y="95"/>
                  </a:lnTo>
                  <a:lnTo>
                    <a:pt x="476" y="89"/>
                  </a:lnTo>
                  <a:lnTo>
                    <a:pt x="455" y="62"/>
                  </a:lnTo>
                  <a:lnTo>
                    <a:pt x="416" y="54"/>
                  </a:lnTo>
                  <a:lnTo>
                    <a:pt x="416" y="47"/>
                  </a:lnTo>
                  <a:lnTo>
                    <a:pt x="417" y="42"/>
                  </a:lnTo>
                  <a:lnTo>
                    <a:pt x="416" y="33"/>
                  </a:lnTo>
                  <a:lnTo>
                    <a:pt x="412" y="26"/>
                  </a:lnTo>
                  <a:lnTo>
                    <a:pt x="408" y="22"/>
                  </a:lnTo>
                  <a:lnTo>
                    <a:pt x="401" y="19"/>
                  </a:lnTo>
                  <a:lnTo>
                    <a:pt x="395" y="20"/>
                  </a:lnTo>
                  <a:lnTo>
                    <a:pt x="344" y="30"/>
                  </a:lnTo>
                  <a:lnTo>
                    <a:pt x="239" y="179"/>
                  </a:lnTo>
                  <a:lnTo>
                    <a:pt x="161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6"/>
                  </a:lnTo>
                  <a:lnTo>
                    <a:pt x="151" y="246"/>
                  </a:lnTo>
                  <a:lnTo>
                    <a:pt x="145" y="243"/>
                  </a:lnTo>
                  <a:lnTo>
                    <a:pt x="141" y="244"/>
                  </a:lnTo>
                  <a:lnTo>
                    <a:pt x="136" y="244"/>
                  </a:lnTo>
                  <a:lnTo>
                    <a:pt x="134" y="243"/>
                  </a:lnTo>
                  <a:lnTo>
                    <a:pt x="134" y="241"/>
                  </a:lnTo>
                  <a:lnTo>
                    <a:pt x="0" y="254"/>
                  </a:lnTo>
                  <a:lnTo>
                    <a:pt x="31" y="311"/>
                  </a:lnTo>
                  <a:lnTo>
                    <a:pt x="59" y="334"/>
                  </a:lnTo>
                  <a:lnTo>
                    <a:pt x="71" y="387"/>
                  </a:lnTo>
                  <a:lnTo>
                    <a:pt x="147" y="365"/>
                  </a:lnTo>
                  <a:lnTo>
                    <a:pt x="199" y="381"/>
                  </a:lnTo>
                  <a:lnTo>
                    <a:pt x="201" y="454"/>
                  </a:lnTo>
                  <a:lnTo>
                    <a:pt x="252" y="474"/>
                  </a:lnTo>
                  <a:lnTo>
                    <a:pt x="270" y="414"/>
                  </a:lnTo>
                  <a:lnTo>
                    <a:pt x="343" y="409"/>
                  </a:lnTo>
                  <a:lnTo>
                    <a:pt x="425" y="457"/>
                  </a:lnTo>
                  <a:lnTo>
                    <a:pt x="457" y="448"/>
                  </a:lnTo>
                  <a:lnTo>
                    <a:pt x="494" y="482"/>
                  </a:lnTo>
                  <a:lnTo>
                    <a:pt x="487" y="581"/>
                  </a:lnTo>
                  <a:lnTo>
                    <a:pt x="463" y="600"/>
                  </a:lnTo>
                  <a:lnTo>
                    <a:pt x="442" y="647"/>
                  </a:lnTo>
                  <a:lnTo>
                    <a:pt x="443" y="679"/>
                  </a:lnTo>
                  <a:lnTo>
                    <a:pt x="368" y="734"/>
                  </a:lnTo>
                  <a:lnTo>
                    <a:pt x="398" y="804"/>
                  </a:lnTo>
                  <a:lnTo>
                    <a:pt x="494" y="839"/>
                  </a:lnTo>
                  <a:lnTo>
                    <a:pt x="543" y="718"/>
                  </a:lnTo>
                  <a:lnTo>
                    <a:pt x="622" y="704"/>
                  </a:lnTo>
                  <a:lnTo>
                    <a:pt x="569" y="782"/>
                  </a:lnTo>
                  <a:lnTo>
                    <a:pt x="662" y="811"/>
                  </a:lnTo>
                  <a:lnTo>
                    <a:pt x="726" y="847"/>
                  </a:lnTo>
                  <a:lnTo>
                    <a:pt x="769" y="882"/>
                  </a:lnTo>
                  <a:lnTo>
                    <a:pt x="844" y="887"/>
                  </a:lnTo>
                  <a:lnTo>
                    <a:pt x="857" y="909"/>
                  </a:lnTo>
                  <a:lnTo>
                    <a:pt x="936" y="923"/>
                  </a:lnTo>
                  <a:lnTo>
                    <a:pt x="947" y="943"/>
                  </a:lnTo>
                  <a:lnTo>
                    <a:pt x="954" y="951"/>
                  </a:lnTo>
                  <a:lnTo>
                    <a:pt x="962" y="960"/>
                  </a:lnTo>
                  <a:lnTo>
                    <a:pt x="970" y="967"/>
                  </a:lnTo>
                  <a:lnTo>
                    <a:pt x="979" y="974"/>
                  </a:lnTo>
                  <a:lnTo>
                    <a:pt x="989" y="979"/>
                  </a:lnTo>
                  <a:lnTo>
                    <a:pt x="1001" y="985"/>
                  </a:lnTo>
                  <a:lnTo>
                    <a:pt x="1008" y="987"/>
                  </a:lnTo>
                  <a:lnTo>
                    <a:pt x="1017" y="988"/>
                  </a:lnTo>
                  <a:lnTo>
                    <a:pt x="1024" y="988"/>
                  </a:lnTo>
                  <a:lnTo>
                    <a:pt x="1033" y="988"/>
                  </a:lnTo>
                  <a:lnTo>
                    <a:pt x="1039" y="985"/>
                  </a:lnTo>
                  <a:lnTo>
                    <a:pt x="1042" y="983"/>
                  </a:lnTo>
                  <a:lnTo>
                    <a:pt x="1047" y="982"/>
                  </a:lnTo>
                  <a:lnTo>
                    <a:pt x="1053" y="978"/>
                  </a:lnTo>
                  <a:lnTo>
                    <a:pt x="1054" y="976"/>
                  </a:lnTo>
                  <a:lnTo>
                    <a:pt x="1056" y="975"/>
                  </a:lnTo>
                  <a:lnTo>
                    <a:pt x="1060" y="973"/>
                  </a:lnTo>
                  <a:lnTo>
                    <a:pt x="1182" y="999"/>
                  </a:lnTo>
                  <a:lnTo>
                    <a:pt x="1251" y="975"/>
                  </a:lnTo>
                  <a:lnTo>
                    <a:pt x="1275" y="1063"/>
                  </a:lnTo>
                  <a:lnTo>
                    <a:pt x="1316" y="1120"/>
                  </a:lnTo>
                  <a:lnTo>
                    <a:pt x="1345" y="1118"/>
                  </a:lnTo>
                  <a:lnTo>
                    <a:pt x="1434" y="1203"/>
                  </a:lnTo>
                  <a:lnTo>
                    <a:pt x="1431" y="1213"/>
                  </a:lnTo>
                  <a:lnTo>
                    <a:pt x="1431" y="1222"/>
                  </a:lnTo>
                  <a:lnTo>
                    <a:pt x="1432" y="1229"/>
                  </a:lnTo>
                  <a:lnTo>
                    <a:pt x="1436" y="1236"/>
                  </a:lnTo>
                  <a:lnTo>
                    <a:pt x="1439" y="1239"/>
                  </a:lnTo>
                  <a:lnTo>
                    <a:pt x="1446" y="1242"/>
                  </a:lnTo>
                  <a:lnTo>
                    <a:pt x="1453" y="1243"/>
                  </a:lnTo>
                  <a:lnTo>
                    <a:pt x="1464" y="1243"/>
                  </a:lnTo>
                  <a:lnTo>
                    <a:pt x="1474" y="1244"/>
                  </a:lnTo>
                  <a:lnTo>
                    <a:pt x="1473" y="1286"/>
                  </a:lnTo>
                  <a:lnTo>
                    <a:pt x="1532" y="1259"/>
                  </a:lnTo>
                  <a:lnTo>
                    <a:pt x="1555" y="1215"/>
                  </a:lnTo>
                  <a:lnTo>
                    <a:pt x="1630" y="1267"/>
                  </a:lnTo>
                  <a:lnTo>
                    <a:pt x="1677" y="1252"/>
                  </a:lnTo>
                  <a:lnTo>
                    <a:pt x="1799" y="1189"/>
                  </a:lnTo>
                  <a:lnTo>
                    <a:pt x="1787" y="1080"/>
                  </a:lnTo>
                  <a:lnTo>
                    <a:pt x="1840" y="1061"/>
                  </a:lnTo>
                  <a:lnTo>
                    <a:pt x="1842" y="941"/>
                  </a:lnTo>
                  <a:lnTo>
                    <a:pt x="1883" y="914"/>
                  </a:lnTo>
                  <a:lnTo>
                    <a:pt x="1880" y="904"/>
                  </a:lnTo>
                  <a:lnTo>
                    <a:pt x="1880" y="897"/>
                  </a:lnTo>
                  <a:lnTo>
                    <a:pt x="1881" y="891"/>
                  </a:lnTo>
                  <a:lnTo>
                    <a:pt x="1884" y="888"/>
                  </a:lnTo>
                  <a:lnTo>
                    <a:pt x="1888" y="885"/>
                  </a:lnTo>
                  <a:lnTo>
                    <a:pt x="1896" y="886"/>
                  </a:lnTo>
                  <a:lnTo>
                    <a:pt x="1904" y="887"/>
                  </a:lnTo>
                  <a:lnTo>
                    <a:pt x="1916" y="892"/>
                  </a:lnTo>
                  <a:lnTo>
                    <a:pt x="1920" y="893"/>
                  </a:lnTo>
                  <a:lnTo>
                    <a:pt x="1923" y="898"/>
                  </a:lnTo>
                  <a:lnTo>
                    <a:pt x="1961" y="858"/>
                  </a:lnTo>
                  <a:lnTo>
                    <a:pt x="1964" y="787"/>
                  </a:lnTo>
                  <a:lnTo>
                    <a:pt x="1966" y="785"/>
                  </a:lnTo>
                  <a:lnTo>
                    <a:pt x="1968" y="784"/>
                  </a:lnTo>
                  <a:lnTo>
                    <a:pt x="1969" y="782"/>
                  </a:lnTo>
                  <a:lnTo>
                    <a:pt x="1971" y="781"/>
                  </a:lnTo>
                  <a:lnTo>
                    <a:pt x="1971" y="777"/>
                  </a:lnTo>
                  <a:lnTo>
                    <a:pt x="1970" y="775"/>
                  </a:lnTo>
                  <a:lnTo>
                    <a:pt x="1970" y="774"/>
                  </a:lnTo>
                  <a:lnTo>
                    <a:pt x="1969" y="772"/>
                  </a:lnTo>
                  <a:lnTo>
                    <a:pt x="1969" y="769"/>
                  </a:lnTo>
                  <a:lnTo>
                    <a:pt x="1975" y="770"/>
                  </a:lnTo>
                  <a:lnTo>
                    <a:pt x="1987" y="777"/>
                  </a:lnTo>
                  <a:lnTo>
                    <a:pt x="2028" y="751"/>
                  </a:lnTo>
                  <a:lnTo>
                    <a:pt x="2079" y="681"/>
                  </a:lnTo>
                  <a:lnTo>
                    <a:pt x="2129" y="669"/>
                  </a:lnTo>
                  <a:lnTo>
                    <a:pt x="2139" y="605"/>
                  </a:lnTo>
                  <a:lnTo>
                    <a:pt x="2188" y="512"/>
                  </a:lnTo>
                  <a:lnTo>
                    <a:pt x="2178" y="511"/>
                  </a:lnTo>
                  <a:lnTo>
                    <a:pt x="2171" y="509"/>
                  </a:lnTo>
                  <a:lnTo>
                    <a:pt x="2168" y="506"/>
                  </a:lnTo>
                  <a:lnTo>
                    <a:pt x="2167" y="504"/>
                  </a:lnTo>
                  <a:lnTo>
                    <a:pt x="2165" y="497"/>
                  </a:lnTo>
                  <a:lnTo>
                    <a:pt x="2165" y="491"/>
                  </a:lnTo>
                  <a:lnTo>
                    <a:pt x="2164" y="479"/>
                  </a:lnTo>
                  <a:lnTo>
                    <a:pt x="2192" y="434"/>
                  </a:lnTo>
                  <a:lnTo>
                    <a:pt x="2245" y="430"/>
                  </a:lnTo>
                  <a:lnTo>
                    <a:pt x="2231" y="335"/>
                  </a:lnTo>
                  <a:lnTo>
                    <a:pt x="2223" y="325"/>
                  </a:lnTo>
                  <a:lnTo>
                    <a:pt x="2224" y="251"/>
                  </a:lnTo>
                  <a:lnTo>
                    <a:pt x="2174" y="304"/>
                  </a:lnTo>
                  <a:lnTo>
                    <a:pt x="2168" y="301"/>
                  </a:lnTo>
                  <a:lnTo>
                    <a:pt x="2162" y="299"/>
                  </a:lnTo>
                  <a:lnTo>
                    <a:pt x="2148" y="295"/>
                  </a:lnTo>
                  <a:lnTo>
                    <a:pt x="2145" y="294"/>
                  </a:lnTo>
                  <a:lnTo>
                    <a:pt x="2146" y="293"/>
                  </a:lnTo>
                  <a:lnTo>
                    <a:pt x="2148" y="291"/>
                  </a:lnTo>
                  <a:lnTo>
                    <a:pt x="2154" y="289"/>
                  </a:lnTo>
                  <a:lnTo>
                    <a:pt x="2163" y="283"/>
                  </a:lnTo>
                  <a:lnTo>
                    <a:pt x="2151" y="218"/>
                  </a:lnTo>
                  <a:lnTo>
                    <a:pt x="2196" y="204"/>
                  </a:lnTo>
                  <a:lnTo>
                    <a:pt x="2185" y="141"/>
                  </a:lnTo>
                  <a:lnTo>
                    <a:pt x="2181" y="122"/>
                  </a:lnTo>
                  <a:lnTo>
                    <a:pt x="2175" y="104"/>
                  </a:lnTo>
                  <a:lnTo>
                    <a:pt x="2170" y="96"/>
                  </a:lnTo>
                  <a:lnTo>
                    <a:pt x="2165" y="91"/>
                  </a:lnTo>
                  <a:lnTo>
                    <a:pt x="2160" y="86"/>
                  </a:lnTo>
                  <a:lnTo>
                    <a:pt x="2155" y="84"/>
                  </a:lnTo>
                  <a:lnTo>
                    <a:pt x="2147" y="83"/>
                  </a:lnTo>
                  <a:lnTo>
                    <a:pt x="2141" y="84"/>
                  </a:lnTo>
                  <a:lnTo>
                    <a:pt x="2133" y="86"/>
                  </a:lnTo>
                  <a:lnTo>
                    <a:pt x="2126" y="91"/>
                  </a:lnTo>
                  <a:lnTo>
                    <a:pt x="2120" y="26"/>
                  </a:lnTo>
                  <a:lnTo>
                    <a:pt x="2021" y="0"/>
                  </a:lnTo>
                  <a:close/>
                  <a:moveTo>
                    <a:pt x="2056" y="476"/>
                  </a:moveTo>
                  <a:lnTo>
                    <a:pt x="2061" y="469"/>
                  </a:lnTo>
                  <a:lnTo>
                    <a:pt x="2067" y="464"/>
                  </a:lnTo>
                  <a:lnTo>
                    <a:pt x="2074" y="461"/>
                  </a:lnTo>
                  <a:lnTo>
                    <a:pt x="2082" y="460"/>
                  </a:lnTo>
                  <a:lnTo>
                    <a:pt x="2089" y="461"/>
                  </a:lnTo>
                  <a:lnTo>
                    <a:pt x="2096" y="464"/>
                  </a:lnTo>
                  <a:lnTo>
                    <a:pt x="2103" y="469"/>
                  </a:lnTo>
                  <a:lnTo>
                    <a:pt x="2110" y="476"/>
                  </a:lnTo>
                  <a:lnTo>
                    <a:pt x="2114" y="484"/>
                  </a:lnTo>
                  <a:lnTo>
                    <a:pt x="2117" y="493"/>
                  </a:lnTo>
                  <a:lnTo>
                    <a:pt x="2120" y="503"/>
                  </a:lnTo>
                  <a:lnTo>
                    <a:pt x="2121" y="515"/>
                  </a:lnTo>
                  <a:lnTo>
                    <a:pt x="2120" y="525"/>
                  </a:lnTo>
                  <a:lnTo>
                    <a:pt x="2117" y="536"/>
                  </a:lnTo>
                  <a:lnTo>
                    <a:pt x="2115" y="540"/>
                  </a:lnTo>
                  <a:lnTo>
                    <a:pt x="2114" y="542"/>
                  </a:lnTo>
                  <a:lnTo>
                    <a:pt x="2114" y="545"/>
                  </a:lnTo>
                  <a:lnTo>
                    <a:pt x="2110" y="554"/>
                  </a:lnTo>
                  <a:lnTo>
                    <a:pt x="2106" y="557"/>
                  </a:lnTo>
                  <a:lnTo>
                    <a:pt x="2103" y="561"/>
                  </a:lnTo>
                  <a:lnTo>
                    <a:pt x="2096" y="566"/>
                  </a:lnTo>
                  <a:lnTo>
                    <a:pt x="2092" y="567"/>
                  </a:lnTo>
                  <a:lnTo>
                    <a:pt x="2089" y="569"/>
                  </a:lnTo>
                  <a:lnTo>
                    <a:pt x="2082" y="570"/>
                  </a:lnTo>
                  <a:lnTo>
                    <a:pt x="2074" y="569"/>
                  </a:lnTo>
                  <a:lnTo>
                    <a:pt x="2067" y="566"/>
                  </a:lnTo>
                  <a:lnTo>
                    <a:pt x="2061" y="561"/>
                  </a:lnTo>
                  <a:lnTo>
                    <a:pt x="2056" y="554"/>
                  </a:lnTo>
                  <a:lnTo>
                    <a:pt x="2049" y="545"/>
                  </a:lnTo>
                  <a:lnTo>
                    <a:pt x="2046" y="536"/>
                  </a:lnTo>
                  <a:lnTo>
                    <a:pt x="2044" y="525"/>
                  </a:lnTo>
                  <a:lnTo>
                    <a:pt x="2044" y="515"/>
                  </a:lnTo>
                  <a:lnTo>
                    <a:pt x="2044" y="503"/>
                  </a:lnTo>
                  <a:lnTo>
                    <a:pt x="2046" y="493"/>
                  </a:lnTo>
                  <a:lnTo>
                    <a:pt x="2056" y="476"/>
                  </a:lnTo>
                  <a:close/>
                  <a:moveTo>
                    <a:pt x="2146" y="403"/>
                  </a:moveTo>
                  <a:lnTo>
                    <a:pt x="2136" y="461"/>
                  </a:lnTo>
                  <a:lnTo>
                    <a:pt x="2079" y="439"/>
                  </a:lnTo>
                  <a:lnTo>
                    <a:pt x="2113" y="391"/>
                  </a:lnTo>
                  <a:lnTo>
                    <a:pt x="2100" y="360"/>
                  </a:lnTo>
                  <a:lnTo>
                    <a:pt x="2146" y="40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B93BEEC-4D15-8E8A-E689-252CFA116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47"/>
              <a:ext cx="46" cy="52"/>
            </a:xfrm>
            <a:custGeom>
              <a:avLst/>
              <a:gdLst/>
              <a:ahLst/>
              <a:cxnLst>
                <a:cxn ang="0">
                  <a:pos x="444" y="63"/>
                </a:cxn>
                <a:cxn ang="0">
                  <a:pos x="428" y="70"/>
                </a:cxn>
                <a:cxn ang="0">
                  <a:pos x="416" y="49"/>
                </a:cxn>
                <a:cxn ang="0">
                  <a:pos x="251" y="56"/>
                </a:cxn>
                <a:cxn ang="0">
                  <a:pos x="218" y="55"/>
                </a:cxn>
                <a:cxn ang="0">
                  <a:pos x="210" y="67"/>
                </a:cxn>
                <a:cxn ang="0">
                  <a:pos x="191" y="132"/>
                </a:cxn>
                <a:cxn ang="0">
                  <a:pos x="133" y="218"/>
                </a:cxn>
                <a:cxn ang="0">
                  <a:pos x="143" y="232"/>
                </a:cxn>
                <a:cxn ang="0">
                  <a:pos x="149" y="251"/>
                </a:cxn>
                <a:cxn ang="0">
                  <a:pos x="141" y="265"/>
                </a:cxn>
                <a:cxn ang="0">
                  <a:pos x="108" y="348"/>
                </a:cxn>
                <a:cxn ang="0">
                  <a:pos x="62" y="383"/>
                </a:cxn>
                <a:cxn ang="0">
                  <a:pos x="60" y="394"/>
                </a:cxn>
                <a:cxn ang="0">
                  <a:pos x="49" y="400"/>
                </a:cxn>
                <a:cxn ang="0">
                  <a:pos x="0" y="506"/>
                </a:cxn>
                <a:cxn ang="0">
                  <a:pos x="57" y="596"/>
                </a:cxn>
                <a:cxn ang="0">
                  <a:pos x="39" y="745"/>
                </a:cxn>
                <a:cxn ang="0">
                  <a:pos x="205" y="749"/>
                </a:cxn>
                <a:cxn ang="0">
                  <a:pos x="319" y="690"/>
                </a:cxn>
                <a:cxn ang="0">
                  <a:pos x="368" y="763"/>
                </a:cxn>
                <a:cxn ang="0">
                  <a:pos x="385" y="741"/>
                </a:cxn>
                <a:cxn ang="0">
                  <a:pos x="413" y="744"/>
                </a:cxn>
                <a:cxn ang="0">
                  <a:pos x="457" y="711"/>
                </a:cxn>
                <a:cxn ang="0">
                  <a:pos x="483" y="740"/>
                </a:cxn>
                <a:cxn ang="0">
                  <a:pos x="517" y="743"/>
                </a:cxn>
                <a:cxn ang="0">
                  <a:pos x="539" y="721"/>
                </a:cxn>
                <a:cxn ang="0">
                  <a:pos x="540" y="704"/>
                </a:cxn>
                <a:cxn ang="0">
                  <a:pos x="562" y="702"/>
                </a:cxn>
                <a:cxn ang="0">
                  <a:pos x="628" y="638"/>
                </a:cxn>
                <a:cxn ang="0">
                  <a:pos x="655" y="512"/>
                </a:cxn>
                <a:cxn ang="0">
                  <a:pos x="693" y="327"/>
                </a:cxn>
                <a:cxn ang="0">
                  <a:pos x="688" y="326"/>
                </a:cxn>
                <a:cxn ang="0">
                  <a:pos x="678" y="311"/>
                </a:cxn>
                <a:cxn ang="0">
                  <a:pos x="715" y="174"/>
                </a:cxn>
                <a:cxn ang="0">
                  <a:pos x="731" y="172"/>
                </a:cxn>
                <a:cxn ang="0">
                  <a:pos x="737" y="169"/>
                </a:cxn>
                <a:cxn ang="0">
                  <a:pos x="742" y="167"/>
                </a:cxn>
                <a:cxn ang="0">
                  <a:pos x="746" y="166"/>
                </a:cxn>
                <a:cxn ang="0">
                  <a:pos x="744" y="146"/>
                </a:cxn>
                <a:cxn ang="0">
                  <a:pos x="692" y="116"/>
                </a:cxn>
                <a:cxn ang="0">
                  <a:pos x="558" y="82"/>
                </a:cxn>
                <a:cxn ang="0">
                  <a:pos x="527" y="91"/>
                </a:cxn>
                <a:cxn ang="0">
                  <a:pos x="514" y="81"/>
                </a:cxn>
                <a:cxn ang="0">
                  <a:pos x="458" y="44"/>
                </a:cxn>
              </a:cxnLst>
              <a:rect l="0" t="0" r="r" b="b"/>
              <a:pathLst>
                <a:path w="747" h="781">
                  <a:moveTo>
                    <a:pt x="458" y="44"/>
                  </a:moveTo>
                  <a:lnTo>
                    <a:pt x="450" y="55"/>
                  </a:lnTo>
                  <a:lnTo>
                    <a:pt x="444" y="63"/>
                  </a:lnTo>
                  <a:lnTo>
                    <a:pt x="437" y="68"/>
                  </a:lnTo>
                  <a:lnTo>
                    <a:pt x="433" y="71"/>
                  </a:lnTo>
                  <a:lnTo>
                    <a:pt x="428" y="70"/>
                  </a:lnTo>
                  <a:lnTo>
                    <a:pt x="424" y="66"/>
                  </a:lnTo>
                  <a:lnTo>
                    <a:pt x="419" y="59"/>
                  </a:lnTo>
                  <a:lnTo>
                    <a:pt x="416" y="49"/>
                  </a:lnTo>
                  <a:lnTo>
                    <a:pt x="351" y="0"/>
                  </a:lnTo>
                  <a:lnTo>
                    <a:pt x="311" y="7"/>
                  </a:lnTo>
                  <a:lnTo>
                    <a:pt x="251" y="56"/>
                  </a:lnTo>
                  <a:lnTo>
                    <a:pt x="237" y="54"/>
                  </a:lnTo>
                  <a:lnTo>
                    <a:pt x="226" y="54"/>
                  </a:lnTo>
                  <a:lnTo>
                    <a:pt x="218" y="55"/>
                  </a:lnTo>
                  <a:lnTo>
                    <a:pt x="212" y="58"/>
                  </a:lnTo>
                  <a:lnTo>
                    <a:pt x="209" y="61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20" y="82"/>
                  </a:lnTo>
                  <a:lnTo>
                    <a:pt x="191" y="132"/>
                  </a:lnTo>
                  <a:lnTo>
                    <a:pt x="145" y="139"/>
                  </a:lnTo>
                  <a:lnTo>
                    <a:pt x="122" y="188"/>
                  </a:lnTo>
                  <a:lnTo>
                    <a:pt x="133" y="218"/>
                  </a:lnTo>
                  <a:lnTo>
                    <a:pt x="140" y="226"/>
                  </a:lnTo>
                  <a:lnTo>
                    <a:pt x="142" y="230"/>
                  </a:lnTo>
                  <a:lnTo>
                    <a:pt x="143" y="232"/>
                  </a:lnTo>
                  <a:lnTo>
                    <a:pt x="145" y="235"/>
                  </a:lnTo>
                  <a:lnTo>
                    <a:pt x="148" y="243"/>
                  </a:lnTo>
                  <a:lnTo>
                    <a:pt x="149" y="251"/>
                  </a:lnTo>
                  <a:lnTo>
                    <a:pt x="147" y="257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9" y="268"/>
                  </a:lnTo>
                  <a:lnTo>
                    <a:pt x="131" y="274"/>
                  </a:lnTo>
                  <a:lnTo>
                    <a:pt x="108" y="348"/>
                  </a:lnTo>
                  <a:lnTo>
                    <a:pt x="19" y="345"/>
                  </a:lnTo>
                  <a:lnTo>
                    <a:pt x="58" y="378"/>
                  </a:lnTo>
                  <a:lnTo>
                    <a:pt x="62" y="383"/>
                  </a:lnTo>
                  <a:lnTo>
                    <a:pt x="62" y="387"/>
                  </a:lnTo>
                  <a:lnTo>
                    <a:pt x="62" y="391"/>
                  </a:lnTo>
                  <a:lnTo>
                    <a:pt x="60" y="394"/>
                  </a:lnTo>
                  <a:lnTo>
                    <a:pt x="58" y="397"/>
                  </a:lnTo>
                  <a:lnTo>
                    <a:pt x="53" y="398"/>
                  </a:lnTo>
                  <a:lnTo>
                    <a:pt x="49" y="400"/>
                  </a:lnTo>
                  <a:lnTo>
                    <a:pt x="43" y="400"/>
                  </a:lnTo>
                  <a:lnTo>
                    <a:pt x="36" y="401"/>
                  </a:lnTo>
                  <a:lnTo>
                    <a:pt x="0" y="506"/>
                  </a:lnTo>
                  <a:lnTo>
                    <a:pt x="18" y="542"/>
                  </a:lnTo>
                  <a:lnTo>
                    <a:pt x="9" y="585"/>
                  </a:lnTo>
                  <a:lnTo>
                    <a:pt x="57" y="596"/>
                  </a:lnTo>
                  <a:lnTo>
                    <a:pt x="49" y="630"/>
                  </a:lnTo>
                  <a:lnTo>
                    <a:pt x="73" y="657"/>
                  </a:lnTo>
                  <a:lnTo>
                    <a:pt x="39" y="745"/>
                  </a:lnTo>
                  <a:lnTo>
                    <a:pt x="78" y="781"/>
                  </a:lnTo>
                  <a:lnTo>
                    <a:pt x="146" y="768"/>
                  </a:lnTo>
                  <a:lnTo>
                    <a:pt x="205" y="749"/>
                  </a:lnTo>
                  <a:lnTo>
                    <a:pt x="272" y="764"/>
                  </a:lnTo>
                  <a:lnTo>
                    <a:pt x="258" y="739"/>
                  </a:lnTo>
                  <a:lnTo>
                    <a:pt x="319" y="690"/>
                  </a:lnTo>
                  <a:lnTo>
                    <a:pt x="366" y="713"/>
                  </a:lnTo>
                  <a:lnTo>
                    <a:pt x="365" y="765"/>
                  </a:lnTo>
                  <a:lnTo>
                    <a:pt x="368" y="763"/>
                  </a:lnTo>
                  <a:lnTo>
                    <a:pt x="370" y="761"/>
                  </a:lnTo>
                  <a:lnTo>
                    <a:pt x="380" y="746"/>
                  </a:lnTo>
                  <a:lnTo>
                    <a:pt x="385" y="741"/>
                  </a:lnTo>
                  <a:lnTo>
                    <a:pt x="392" y="740"/>
                  </a:lnTo>
                  <a:lnTo>
                    <a:pt x="405" y="741"/>
                  </a:lnTo>
                  <a:lnTo>
                    <a:pt x="413" y="744"/>
                  </a:lnTo>
                  <a:lnTo>
                    <a:pt x="423" y="750"/>
                  </a:lnTo>
                  <a:lnTo>
                    <a:pt x="456" y="712"/>
                  </a:lnTo>
                  <a:lnTo>
                    <a:pt x="457" y="711"/>
                  </a:lnTo>
                  <a:lnTo>
                    <a:pt x="464" y="723"/>
                  </a:lnTo>
                  <a:lnTo>
                    <a:pt x="474" y="733"/>
                  </a:lnTo>
                  <a:lnTo>
                    <a:pt x="483" y="740"/>
                  </a:lnTo>
                  <a:lnTo>
                    <a:pt x="494" y="745"/>
                  </a:lnTo>
                  <a:lnTo>
                    <a:pt x="505" y="745"/>
                  </a:lnTo>
                  <a:lnTo>
                    <a:pt x="517" y="743"/>
                  </a:lnTo>
                  <a:lnTo>
                    <a:pt x="530" y="738"/>
                  </a:lnTo>
                  <a:lnTo>
                    <a:pt x="544" y="731"/>
                  </a:lnTo>
                  <a:lnTo>
                    <a:pt x="539" y="721"/>
                  </a:lnTo>
                  <a:lnTo>
                    <a:pt x="537" y="714"/>
                  </a:lnTo>
                  <a:lnTo>
                    <a:pt x="537" y="707"/>
                  </a:lnTo>
                  <a:lnTo>
                    <a:pt x="540" y="704"/>
                  </a:lnTo>
                  <a:lnTo>
                    <a:pt x="545" y="701"/>
                  </a:lnTo>
                  <a:lnTo>
                    <a:pt x="553" y="701"/>
                  </a:lnTo>
                  <a:lnTo>
                    <a:pt x="562" y="702"/>
                  </a:lnTo>
                  <a:lnTo>
                    <a:pt x="576" y="706"/>
                  </a:lnTo>
                  <a:lnTo>
                    <a:pt x="590" y="678"/>
                  </a:lnTo>
                  <a:lnTo>
                    <a:pt x="628" y="638"/>
                  </a:lnTo>
                  <a:lnTo>
                    <a:pt x="691" y="597"/>
                  </a:lnTo>
                  <a:lnTo>
                    <a:pt x="665" y="555"/>
                  </a:lnTo>
                  <a:lnTo>
                    <a:pt x="655" y="512"/>
                  </a:lnTo>
                  <a:lnTo>
                    <a:pt x="674" y="437"/>
                  </a:lnTo>
                  <a:lnTo>
                    <a:pt x="658" y="400"/>
                  </a:lnTo>
                  <a:lnTo>
                    <a:pt x="693" y="327"/>
                  </a:lnTo>
                  <a:lnTo>
                    <a:pt x="690" y="326"/>
                  </a:lnTo>
                  <a:lnTo>
                    <a:pt x="689" y="326"/>
                  </a:lnTo>
                  <a:lnTo>
                    <a:pt x="688" y="326"/>
                  </a:lnTo>
                  <a:lnTo>
                    <a:pt x="684" y="317"/>
                  </a:lnTo>
                  <a:lnTo>
                    <a:pt x="681" y="313"/>
                  </a:lnTo>
                  <a:lnTo>
                    <a:pt x="678" y="311"/>
                  </a:lnTo>
                  <a:lnTo>
                    <a:pt x="708" y="278"/>
                  </a:lnTo>
                  <a:lnTo>
                    <a:pt x="684" y="233"/>
                  </a:lnTo>
                  <a:lnTo>
                    <a:pt x="715" y="174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1" y="172"/>
                  </a:lnTo>
                  <a:lnTo>
                    <a:pt x="735" y="172"/>
                  </a:lnTo>
                  <a:lnTo>
                    <a:pt x="737" y="170"/>
                  </a:lnTo>
                  <a:lnTo>
                    <a:pt x="737" y="169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2" y="167"/>
                  </a:lnTo>
                  <a:lnTo>
                    <a:pt x="742" y="166"/>
                  </a:lnTo>
                  <a:lnTo>
                    <a:pt x="744" y="166"/>
                  </a:lnTo>
                  <a:lnTo>
                    <a:pt x="746" y="166"/>
                  </a:lnTo>
                  <a:lnTo>
                    <a:pt x="747" y="160"/>
                  </a:lnTo>
                  <a:lnTo>
                    <a:pt x="747" y="154"/>
                  </a:lnTo>
                  <a:lnTo>
                    <a:pt x="744" y="146"/>
                  </a:lnTo>
                  <a:lnTo>
                    <a:pt x="741" y="141"/>
                  </a:lnTo>
                  <a:lnTo>
                    <a:pt x="740" y="137"/>
                  </a:lnTo>
                  <a:lnTo>
                    <a:pt x="692" y="116"/>
                  </a:lnTo>
                  <a:lnTo>
                    <a:pt x="671" y="68"/>
                  </a:lnTo>
                  <a:lnTo>
                    <a:pt x="599" y="97"/>
                  </a:lnTo>
                  <a:lnTo>
                    <a:pt x="558" y="82"/>
                  </a:lnTo>
                  <a:lnTo>
                    <a:pt x="545" y="87"/>
                  </a:lnTo>
                  <a:lnTo>
                    <a:pt x="536" y="90"/>
                  </a:lnTo>
                  <a:lnTo>
                    <a:pt x="527" y="91"/>
                  </a:lnTo>
                  <a:lnTo>
                    <a:pt x="522" y="90"/>
                  </a:lnTo>
                  <a:lnTo>
                    <a:pt x="516" y="86"/>
                  </a:lnTo>
                  <a:lnTo>
                    <a:pt x="514" y="81"/>
                  </a:lnTo>
                  <a:lnTo>
                    <a:pt x="512" y="73"/>
                  </a:lnTo>
                  <a:lnTo>
                    <a:pt x="513" y="64"/>
                  </a:lnTo>
                  <a:lnTo>
                    <a:pt x="458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BC9B764-777E-43D0-D8C7-F0FCDFF4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22"/>
              <a:ext cx="22" cy="22"/>
            </a:xfrm>
            <a:custGeom>
              <a:avLst/>
              <a:gdLst/>
              <a:ahLst/>
              <a:cxnLst>
                <a:cxn ang="0">
                  <a:pos x="12" y="84"/>
                </a:cxn>
                <a:cxn ang="0">
                  <a:pos x="7" y="82"/>
                </a:cxn>
                <a:cxn ang="0">
                  <a:pos x="4" y="82"/>
                </a:cxn>
                <a:cxn ang="0">
                  <a:pos x="1" y="83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54" y="122"/>
                </a:cxn>
                <a:cxn ang="0">
                  <a:pos x="35" y="173"/>
                </a:cxn>
                <a:cxn ang="0">
                  <a:pos x="114" y="173"/>
                </a:cxn>
                <a:cxn ang="0">
                  <a:pos x="139" y="217"/>
                </a:cxn>
                <a:cxn ang="0">
                  <a:pos x="143" y="256"/>
                </a:cxn>
                <a:cxn ang="0">
                  <a:pos x="161" y="255"/>
                </a:cxn>
                <a:cxn ang="0">
                  <a:pos x="216" y="237"/>
                </a:cxn>
                <a:cxn ang="0">
                  <a:pos x="341" y="324"/>
                </a:cxn>
                <a:cxn ang="0">
                  <a:pos x="336" y="232"/>
                </a:cxn>
                <a:cxn ang="0">
                  <a:pos x="326" y="229"/>
                </a:cxn>
                <a:cxn ang="0">
                  <a:pos x="320" y="226"/>
                </a:cxn>
                <a:cxn ang="0">
                  <a:pos x="314" y="221"/>
                </a:cxn>
                <a:cxn ang="0">
                  <a:pos x="311" y="217"/>
                </a:cxn>
                <a:cxn ang="0">
                  <a:pos x="308" y="211"/>
                </a:cxn>
                <a:cxn ang="0">
                  <a:pos x="309" y="205"/>
                </a:cxn>
                <a:cxn ang="0">
                  <a:pos x="310" y="198"/>
                </a:cxn>
                <a:cxn ang="0">
                  <a:pos x="314" y="191"/>
                </a:cxn>
                <a:cxn ang="0">
                  <a:pos x="354" y="129"/>
                </a:cxn>
                <a:cxn ang="0">
                  <a:pos x="328" y="40"/>
                </a:cxn>
                <a:cxn ang="0">
                  <a:pos x="298" y="0"/>
                </a:cxn>
                <a:cxn ang="0">
                  <a:pos x="254" y="44"/>
                </a:cxn>
                <a:cxn ang="0">
                  <a:pos x="210" y="67"/>
                </a:cxn>
                <a:cxn ang="0">
                  <a:pos x="189" y="86"/>
                </a:cxn>
                <a:cxn ang="0">
                  <a:pos x="134" y="84"/>
                </a:cxn>
                <a:cxn ang="0">
                  <a:pos x="99" y="59"/>
                </a:cxn>
                <a:cxn ang="0">
                  <a:pos x="45" y="80"/>
                </a:cxn>
                <a:cxn ang="0">
                  <a:pos x="28" y="79"/>
                </a:cxn>
                <a:cxn ang="0">
                  <a:pos x="12" y="84"/>
                </a:cxn>
              </a:cxnLst>
              <a:rect l="0" t="0" r="r" b="b"/>
              <a:pathLst>
                <a:path w="354" h="324">
                  <a:moveTo>
                    <a:pt x="12" y="84"/>
                  </a:moveTo>
                  <a:lnTo>
                    <a:pt x="7" y="82"/>
                  </a:lnTo>
                  <a:lnTo>
                    <a:pt x="4" y="82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54" y="122"/>
                  </a:lnTo>
                  <a:lnTo>
                    <a:pt x="35" y="173"/>
                  </a:lnTo>
                  <a:lnTo>
                    <a:pt x="114" y="173"/>
                  </a:lnTo>
                  <a:lnTo>
                    <a:pt x="139" y="217"/>
                  </a:lnTo>
                  <a:lnTo>
                    <a:pt x="143" y="256"/>
                  </a:lnTo>
                  <a:lnTo>
                    <a:pt x="161" y="255"/>
                  </a:lnTo>
                  <a:lnTo>
                    <a:pt x="216" y="237"/>
                  </a:lnTo>
                  <a:lnTo>
                    <a:pt x="341" y="324"/>
                  </a:lnTo>
                  <a:lnTo>
                    <a:pt x="336" y="232"/>
                  </a:lnTo>
                  <a:lnTo>
                    <a:pt x="326" y="229"/>
                  </a:lnTo>
                  <a:lnTo>
                    <a:pt x="320" y="226"/>
                  </a:lnTo>
                  <a:lnTo>
                    <a:pt x="314" y="221"/>
                  </a:lnTo>
                  <a:lnTo>
                    <a:pt x="311" y="217"/>
                  </a:lnTo>
                  <a:lnTo>
                    <a:pt x="308" y="211"/>
                  </a:lnTo>
                  <a:lnTo>
                    <a:pt x="309" y="205"/>
                  </a:lnTo>
                  <a:lnTo>
                    <a:pt x="310" y="198"/>
                  </a:lnTo>
                  <a:lnTo>
                    <a:pt x="314" y="191"/>
                  </a:lnTo>
                  <a:lnTo>
                    <a:pt x="354" y="129"/>
                  </a:lnTo>
                  <a:lnTo>
                    <a:pt x="328" y="40"/>
                  </a:lnTo>
                  <a:lnTo>
                    <a:pt x="298" y="0"/>
                  </a:lnTo>
                  <a:lnTo>
                    <a:pt x="254" y="44"/>
                  </a:lnTo>
                  <a:lnTo>
                    <a:pt x="210" y="67"/>
                  </a:lnTo>
                  <a:lnTo>
                    <a:pt x="189" y="86"/>
                  </a:lnTo>
                  <a:lnTo>
                    <a:pt x="134" y="84"/>
                  </a:lnTo>
                  <a:lnTo>
                    <a:pt x="99" y="59"/>
                  </a:lnTo>
                  <a:lnTo>
                    <a:pt x="45" y="80"/>
                  </a:lnTo>
                  <a:lnTo>
                    <a:pt x="28" y="79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117905E-8F2F-18CD-A299-66A702FAE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9"/>
              <a:ext cx="111" cy="105"/>
            </a:xfrm>
            <a:custGeom>
              <a:avLst/>
              <a:gdLst/>
              <a:ahLst/>
              <a:cxnLst>
                <a:cxn ang="0">
                  <a:pos x="672" y="182"/>
                </a:cxn>
                <a:cxn ang="0">
                  <a:pos x="31" y="212"/>
                </a:cxn>
                <a:cxn ang="0">
                  <a:pos x="14" y="695"/>
                </a:cxn>
                <a:cxn ang="0">
                  <a:pos x="102" y="796"/>
                </a:cxn>
                <a:cxn ang="0">
                  <a:pos x="84" y="792"/>
                </a:cxn>
                <a:cxn ang="0">
                  <a:pos x="77" y="1044"/>
                </a:cxn>
                <a:cxn ang="0">
                  <a:pos x="102" y="1072"/>
                </a:cxn>
                <a:cxn ang="0">
                  <a:pos x="209" y="1031"/>
                </a:cxn>
                <a:cxn ang="0">
                  <a:pos x="386" y="1095"/>
                </a:cxn>
                <a:cxn ang="0">
                  <a:pos x="409" y="1152"/>
                </a:cxn>
                <a:cxn ang="0">
                  <a:pos x="601" y="1278"/>
                </a:cxn>
                <a:cxn ang="0">
                  <a:pos x="776" y="1259"/>
                </a:cxn>
                <a:cxn ang="0">
                  <a:pos x="790" y="1265"/>
                </a:cxn>
                <a:cxn ang="0">
                  <a:pos x="811" y="1270"/>
                </a:cxn>
                <a:cxn ang="0">
                  <a:pos x="822" y="1267"/>
                </a:cxn>
                <a:cxn ang="0">
                  <a:pos x="817" y="1251"/>
                </a:cxn>
                <a:cxn ang="0">
                  <a:pos x="912" y="1243"/>
                </a:cxn>
                <a:cxn ang="0">
                  <a:pos x="949" y="1326"/>
                </a:cxn>
                <a:cxn ang="0">
                  <a:pos x="895" y="1369"/>
                </a:cxn>
                <a:cxn ang="0">
                  <a:pos x="1033" y="1406"/>
                </a:cxn>
                <a:cxn ang="0">
                  <a:pos x="1049" y="1425"/>
                </a:cxn>
                <a:cxn ang="0">
                  <a:pos x="1066" y="1416"/>
                </a:cxn>
                <a:cxn ang="0">
                  <a:pos x="1070" y="1398"/>
                </a:cxn>
                <a:cxn ang="0">
                  <a:pos x="1103" y="1400"/>
                </a:cxn>
                <a:cxn ang="0">
                  <a:pos x="1117" y="1449"/>
                </a:cxn>
                <a:cxn ang="0">
                  <a:pos x="1254" y="1419"/>
                </a:cxn>
                <a:cxn ang="0">
                  <a:pos x="1408" y="1497"/>
                </a:cxn>
                <a:cxn ang="0">
                  <a:pos x="1410" y="1580"/>
                </a:cxn>
                <a:cxn ang="0">
                  <a:pos x="1448" y="1566"/>
                </a:cxn>
                <a:cxn ang="0">
                  <a:pos x="1461" y="1563"/>
                </a:cxn>
                <a:cxn ang="0">
                  <a:pos x="1477" y="1543"/>
                </a:cxn>
                <a:cxn ang="0">
                  <a:pos x="1688" y="1478"/>
                </a:cxn>
                <a:cxn ang="0">
                  <a:pos x="1682" y="1369"/>
                </a:cxn>
                <a:cxn ang="0">
                  <a:pos x="1716" y="1353"/>
                </a:cxn>
                <a:cxn ang="0">
                  <a:pos x="1729" y="1200"/>
                </a:cxn>
                <a:cxn ang="0">
                  <a:pos x="1597" y="1184"/>
                </a:cxn>
                <a:cxn ang="0">
                  <a:pos x="1581" y="1192"/>
                </a:cxn>
                <a:cxn ang="0">
                  <a:pos x="1620" y="1069"/>
                </a:cxn>
                <a:cxn ang="0">
                  <a:pos x="1635" y="904"/>
                </a:cxn>
                <a:cxn ang="0">
                  <a:pos x="1609" y="908"/>
                </a:cxn>
                <a:cxn ang="0">
                  <a:pos x="1594" y="908"/>
                </a:cxn>
                <a:cxn ang="0">
                  <a:pos x="1575" y="892"/>
                </a:cxn>
                <a:cxn ang="0">
                  <a:pos x="1450" y="814"/>
                </a:cxn>
                <a:cxn ang="0">
                  <a:pos x="1341" y="770"/>
                </a:cxn>
                <a:cxn ang="0">
                  <a:pos x="1340" y="741"/>
                </a:cxn>
                <a:cxn ang="0">
                  <a:pos x="1335" y="684"/>
                </a:cxn>
                <a:cxn ang="0">
                  <a:pos x="1325" y="591"/>
                </a:cxn>
                <a:cxn ang="0">
                  <a:pos x="1333" y="604"/>
                </a:cxn>
                <a:cxn ang="0">
                  <a:pos x="1324" y="605"/>
                </a:cxn>
                <a:cxn ang="0">
                  <a:pos x="1258" y="610"/>
                </a:cxn>
                <a:cxn ang="0">
                  <a:pos x="1149" y="615"/>
                </a:cxn>
                <a:cxn ang="0">
                  <a:pos x="1008" y="605"/>
                </a:cxn>
                <a:cxn ang="0">
                  <a:pos x="897" y="536"/>
                </a:cxn>
                <a:cxn ang="0">
                  <a:pos x="881" y="505"/>
                </a:cxn>
                <a:cxn ang="0">
                  <a:pos x="884" y="485"/>
                </a:cxn>
                <a:cxn ang="0">
                  <a:pos x="792" y="370"/>
                </a:cxn>
                <a:cxn ang="0">
                  <a:pos x="783" y="355"/>
                </a:cxn>
                <a:cxn ang="0">
                  <a:pos x="1663" y="1346"/>
                </a:cxn>
              </a:cxnLst>
              <a:rect l="0" t="0" r="r" b="b"/>
              <a:pathLst>
                <a:path w="1772" h="1580">
                  <a:moveTo>
                    <a:pt x="783" y="355"/>
                  </a:moveTo>
                  <a:lnTo>
                    <a:pt x="756" y="352"/>
                  </a:lnTo>
                  <a:lnTo>
                    <a:pt x="710" y="312"/>
                  </a:lnTo>
                  <a:lnTo>
                    <a:pt x="686" y="212"/>
                  </a:lnTo>
                  <a:lnTo>
                    <a:pt x="672" y="182"/>
                  </a:lnTo>
                  <a:lnTo>
                    <a:pt x="557" y="0"/>
                  </a:lnTo>
                  <a:lnTo>
                    <a:pt x="324" y="54"/>
                  </a:lnTo>
                  <a:lnTo>
                    <a:pt x="302" y="66"/>
                  </a:lnTo>
                  <a:lnTo>
                    <a:pt x="255" y="76"/>
                  </a:lnTo>
                  <a:lnTo>
                    <a:pt x="31" y="212"/>
                  </a:lnTo>
                  <a:lnTo>
                    <a:pt x="55" y="317"/>
                  </a:lnTo>
                  <a:lnTo>
                    <a:pt x="37" y="440"/>
                  </a:lnTo>
                  <a:lnTo>
                    <a:pt x="12" y="453"/>
                  </a:lnTo>
                  <a:lnTo>
                    <a:pt x="0" y="485"/>
                  </a:lnTo>
                  <a:lnTo>
                    <a:pt x="14" y="695"/>
                  </a:lnTo>
                  <a:lnTo>
                    <a:pt x="91" y="789"/>
                  </a:lnTo>
                  <a:lnTo>
                    <a:pt x="96" y="791"/>
                  </a:lnTo>
                  <a:lnTo>
                    <a:pt x="100" y="794"/>
                  </a:lnTo>
                  <a:lnTo>
                    <a:pt x="101" y="795"/>
                  </a:lnTo>
                  <a:lnTo>
                    <a:pt x="102" y="796"/>
                  </a:lnTo>
                  <a:lnTo>
                    <a:pt x="100" y="795"/>
                  </a:lnTo>
                  <a:lnTo>
                    <a:pt x="99" y="795"/>
                  </a:lnTo>
                  <a:lnTo>
                    <a:pt x="96" y="795"/>
                  </a:lnTo>
                  <a:lnTo>
                    <a:pt x="88" y="793"/>
                  </a:lnTo>
                  <a:lnTo>
                    <a:pt x="84" y="792"/>
                  </a:lnTo>
                  <a:lnTo>
                    <a:pt x="81" y="792"/>
                  </a:lnTo>
                  <a:lnTo>
                    <a:pt x="77" y="791"/>
                  </a:lnTo>
                  <a:lnTo>
                    <a:pt x="30" y="745"/>
                  </a:lnTo>
                  <a:lnTo>
                    <a:pt x="5" y="991"/>
                  </a:lnTo>
                  <a:lnTo>
                    <a:pt x="77" y="1044"/>
                  </a:lnTo>
                  <a:lnTo>
                    <a:pt x="80" y="1054"/>
                  </a:lnTo>
                  <a:lnTo>
                    <a:pt x="84" y="1063"/>
                  </a:lnTo>
                  <a:lnTo>
                    <a:pt x="89" y="1068"/>
                  </a:lnTo>
                  <a:lnTo>
                    <a:pt x="96" y="1072"/>
                  </a:lnTo>
                  <a:lnTo>
                    <a:pt x="102" y="1072"/>
                  </a:lnTo>
                  <a:lnTo>
                    <a:pt x="110" y="1070"/>
                  </a:lnTo>
                  <a:lnTo>
                    <a:pt x="118" y="1065"/>
                  </a:lnTo>
                  <a:lnTo>
                    <a:pt x="129" y="1059"/>
                  </a:lnTo>
                  <a:lnTo>
                    <a:pt x="132" y="1059"/>
                  </a:lnTo>
                  <a:lnTo>
                    <a:pt x="209" y="1031"/>
                  </a:lnTo>
                  <a:lnTo>
                    <a:pt x="256" y="1035"/>
                  </a:lnTo>
                  <a:lnTo>
                    <a:pt x="339" y="1102"/>
                  </a:lnTo>
                  <a:lnTo>
                    <a:pt x="379" y="1113"/>
                  </a:lnTo>
                  <a:lnTo>
                    <a:pt x="382" y="1102"/>
                  </a:lnTo>
                  <a:lnTo>
                    <a:pt x="386" y="1095"/>
                  </a:lnTo>
                  <a:lnTo>
                    <a:pt x="397" y="1086"/>
                  </a:lnTo>
                  <a:lnTo>
                    <a:pt x="402" y="1083"/>
                  </a:lnTo>
                  <a:lnTo>
                    <a:pt x="408" y="1084"/>
                  </a:lnTo>
                  <a:lnTo>
                    <a:pt x="423" y="1091"/>
                  </a:lnTo>
                  <a:lnTo>
                    <a:pt x="409" y="1152"/>
                  </a:lnTo>
                  <a:lnTo>
                    <a:pt x="497" y="1182"/>
                  </a:lnTo>
                  <a:lnTo>
                    <a:pt x="552" y="1215"/>
                  </a:lnTo>
                  <a:lnTo>
                    <a:pt x="542" y="1251"/>
                  </a:lnTo>
                  <a:lnTo>
                    <a:pt x="559" y="1284"/>
                  </a:lnTo>
                  <a:lnTo>
                    <a:pt x="601" y="1278"/>
                  </a:lnTo>
                  <a:lnTo>
                    <a:pt x="628" y="1309"/>
                  </a:lnTo>
                  <a:lnTo>
                    <a:pt x="658" y="1281"/>
                  </a:lnTo>
                  <a:lnTo>
                    <a:pt x="712" y="1280"/>
                  </a:lnTo>
                  <a:lnTo>
                    <a:pt x="775" y="1259"/>
                  </a:lnTo>
                  <a:lnTo>
                    <a:pt x="776" y="1259"/>
                  </a:lnTo>
                  <a:lnTo>
                    <a:pt x="779" y="1260"/>
                  </a:lnTo>
                  <a:lnTo>
                    <a:pt x="783" y="1262"/>
                  </a:lnTo>
                  <a:lnTo>
                    <a:pt x="784" y="1262"/>
                  </a:lnTo>
                  <a:lnTo>
                    <a:pt x="786" y="1263"/>
                  </a:lnTo>
                  <a:lnTo>
                    <a:pt x="790" y="1265"/>
                  </a:lnTo>
                  <a:lnTo>
                    <a:pt x="797" y="1267"/>
                  </a:lnTo>
                  <a:lnTo>
                    <a:pt x="803" y="1270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11" y="1270"/>
                  </a:lnTo>
                  <a:lnTo>
                    <a:pt x="813" y="1271"/>
                  </a:lnTo>
                  <a:lnTo>
                    <a:pt x="816" y="1271"/>
                  </a:lnTo>
                  <a:lnTo>
                    <a:pt x="820" y="1271"/>
                  </a:lnTo>
                  <a:lnTo>
                    <a:pt x="821" y="1269"/>
                  </a:lnTo>
                  <a:lnTo>
                    <a:pt x="822" y="1267"/>
                  </a:lnTo>
                  <a:lnTo>
                    <a:pt x="822" y="1264"/>
                  </a:lnTo>
                  <a:lnTo>
                    <a:pt x="822" y="1262"/>
                  </a:lnTo>
                  <a:lnTo>
                    <a:pt x="820" y="1258"/>
                  </a:lnTo>
                  <a:lnTo>
                    <a:pt x="819" y="1254"/>
                  </a:lnTo>
                  <a:lnTo>
                    <a:pt x="817" y="1251"/>
                  </a:lnTo>
                  <a:lnTo>
                    <a:pt x="816" y="1249"/>
                  </a:lnTo>
                  <a:lnTo>
                    <a:pt x="814" y="1245"/>
                  </a:lnTo>
                  <a:lnTo>
                    <a:pt x="837" y="1241"/>
                  </a:lnTo>
                  <a:lnTo>
                    <a:pt x="867" y="1286"/>
                  </a:lnTo>
                  <a:lnTo>
                    <a:pt x="912" y="1243"/>
                  </a:lnTo>
                  <a:lnTo>
                    <a:pt x="963" y="1249"/>
                  </a:lnTo>
                  <a:lnTo>
                    <a:pt x="1010" y="1304"/>
                  </a:lnTo>
                  <a:lnTo>
                    <a:pt x="962" y="1332"/>
                  </a:lnTo>
                  <a:lnTo>
                    <a:pt x="953" y="1327"/>
                  </a:lnTo>
                  <a:lnTo>
                    <a:pt x="949" y="1326"/>
                  </a:lnTo>
                  <a:lnTo>
                    <a:pt x="946" y="1327"/>
                  </a:lnTo>
                  <a:lnTo>
                    <a:pt x="937" y="1329"/>
                  </a:lnTo>
                  <a:lnTo>
                    <a:pt x="933" y="1331"/>
                  </a:lnTo>
                  <a:lnTo>
                    <a:pt x="930" y="1335"/>
                  </a:lnTo>
                  <a:lnTo>
                    <a:pt x="895" y="1369"/>
                  </a:lnTo>
                  <a:lnTo>
                    <a:pt x="885" y="1444"/>
                  </a:lnTo>
                  <a:lnTo>
                    <a:pt x="932" y="1478"/>
                  </a:lnTo>
                  <a:lnTo>
                    <a:pt x="965" y="1408"/>
                  </a:lnTo>
                  <a:lnTo>
                    <a:pt x="1032" y="1404"/>
                  </a:lnTo>
                  <a:lnTo>
                    <a:pt x="1033" y="1406"/>
                  </a:lnTo>
                  <a:lnTo>
                    <a:pt x="1036" y="1409"/>
                  </a:lnTo>
                  <a:lnTo>
                    <a:pt x="1040" y="1415"/>
                  </a:lnTo>
                  <a:lnTo>
                    <a:pt x="1043" y="1419"/>
                  </a:lnTo>
                  <a:lnTo>
                    <a:pt x="1047" y="1423"/>
                  </a:lnTo>
                  <a:lnTo>
                    <a:pt x="1049" y="1425"/>
                  </a:lnTo>
                  <a:lnTo>
                    <a:pt x="1053" y="1427"/>
                  </a:lnTo>
                  <a:lnTo>
                    <a:pt x="1059" y="1427"/>
                  </a:lnTo>
                  <a:lnTo>
                    <a:pt x="1060" y="1425"/>
                  </a:lnTo>
                  <a:lnTo>
                    <a:pt x="1062" y="1423"/>
                  </a:lnTo>
                  <a:lnTo>
                    <a:pt x="1066" y="1416"/>
                  </a:lnTo>
                  <a:lnTo>
                    <a:pt x="1069" y="1405"/>
                  </a:lnTo>
                  <a:lnTo>
                    <a:pt x="1069" y="1401"/>
                  </a:lnTo>
                  <a:lnTo>
                    <a:pt x="1069" y="1399"/>
                  </a:lnTo>
                  <a:lnTo>
                    <a:pt x="1069" y="1398"/>
                  </a:lnTo>
                  <a:lnTo>
                    <a:pt x="1070" y="1398"/>
                  </a:lnTo>
                  <a:lnTo>
                    <a:pt x="1072" y="1391"/>
                  </a:lnTo>
                  <a:lnTo>
                    <a:pt x="1082" y="1391"/>
                  </a:lnTo>
                  <a:lnTo>
                    <a:pt x="1092" y="1393"/>
                  </a:lnTo>
                  <a:lnTo>
                    <a:pt x="1098" y="1395"/>
                  </a:lnTo>
                  <a:lnTo>
                    <a:pt x="1103" y="1400"/>
                  </a:lnTo>
                  <a:lnTo>
                    <a:pt x="1103" y="1404"/>
                  </a:lnTo>
                  <a:lnTo>
                    <a:pt x="1102" y="1411"/>
                  </a:lnTo>
                  <a:lnTo>
                    <a:pt x="1097" y="1418"/>
                  </a:lnTo>
                  <a:lnTo>
                    <a:pt x="1091" y="1427"/>
                  </a:lnTo>
                  <a:lnTo>
                    <a:pt x="1117" y="1449"/>
                  </a:lnTo>
                  <a:lnTo>
                    <a:pt x="1252" y="1483"/>
                  </a:lnTo>
                  <a:lnTo>
                    <a:pt x="1232" y="1454"/>
                  </a:lnTo>
                  <a:lnTo>
                    <a:pt x="1237" y="1437"/>
                  </a:lnTo>
                  <a:lnTo>
                    <a:pt x="1245" y="1426"/>
                  </a:lnTo>
                  <a:lnTo>
                    <a:pt x="1254" y="1419"/>
                  </a:lnTo>
                  <a:lnTo>
                    <a:pt x="1268" y="1418"/>
                  </a:lnTo>
                  <a:lnTo>
                    <a:pt x="1324" y="1450"/>
                  </a:lnTo>
                  <a:lnTo>
                    <a:pt x="1303" y="1558"/>
                  </a:lnTo>
                  <a:lnTo>
                    <a:pt x="1351" y="1521"/>
                  </a:lnTo>
                  <a:lnTo>
                    <a:pt x="1408" y="1497"/>
                  </a:lnTo>
                  <a:lnTo>
                    <a:pt x="1420" y="1566"/>
                  </a:lnTo>
                  <a:lnTo>
                    <a:pt x="1412" y="1571"/>
                  </a:lnTo>
                  <a:lnTo>
                    <a:pt x="1409" y="1576"/>
                  </a:lnTo>
                  <a:lnTo>
                    <a:pt x="1408" y="1579"/>
                  </a:lnTo>
                  <a:lnTo>
                    <a:pt x="1410" y="1580"/>
                  </a:lnTo>
                  <a:lnTo>
                    <a:pt x="1413" y="1579"/>
                  </a:lnTo>
                  <a:lnTo>
                    <a:pt x="1421" y="1577"/>
                  </a:lnTo>
                  <a:lnTo>
                    <a:pt x="1430" y="1573"/>
                  </a:lnTo>
                  <a:lnTo>
                    <a:pt x="1442" y="1568"/>
                  </a:lnTo>
                  <a:lnTo>
                    <a:pt x="1448" y="1566"/>
                  </a:lnTo>
                  <a:lnTo>
                    <a:pt x="1448" y="1565"/>
                  </a:lnTo>
                  <a:lnTo>
                    <a:pt x="1449" y="1565"/>
                  </a:lnTo>
                  <a:lnTo>
                    <a:pt x="1452" y="1565"/>
                  </a:lnTo>
                  <a:lnTo>
                    <a:pt x="1456" y="1565"/>
                  </a:lnTo>
                  <a:lnTo>
                    <a:pt x="1461" y="1563"/>
                  </a:lnTo>
                  <a:lnTo>
                    <a:pt x="1466" y="1561"/>
                  </a:lnTo>
                  <a:lnTo>
                    <a:pt x="1470" y="1557"/>
                  </a:lnTo>
                  <a:lnTo>
                    <a:pt x="1473" y="1553"/>
                  </a:lnTo>
                  <a:lnTo>
                    <a:pt x="1475" y="1548"/>
                  </a:lnTo>
                  <a:lnTo>
                    <a:pt x="1477" y="1543"/>
                  </a:lnTo>
                  <a:lnTo>
                    <a:pt x="1504" y="1535"/>
                  </a:lnTo>
                  <a:lnTo>
                    <a:pt x="1530" y="1553"/>
                  </a:lnTo>
                  <a:lnTo>
                    <a:pt x="1581" y="1526"/>
                  </a:lnTo>
                  <a:lnTo>
                    <a:pt x="1664" y="1535"/>
                  </a:lnTo>
                  <a:lnTo>
                    <a:pt x="1688" y="1478"/>
                  </a:lnTo>
                  <a:lnTo>
                    <a:pt x="1666" y="1427"/>
                  </a:lnTo>
                  <a:lnTo>
                    <a:pt x="1713" y="1391"/>
                  </a:lnTo>
                  <a:lnTo>
                    <a:pt x="1698" y="1382"/>
                  </a:lnTo>
                  <a:lnTo>
                    <a:pt x="1688" y="1375"/>
                  </a:lnTo>
                  <a:lnTo>
                    <a:pt x="1682" y="1369"/>
                  </a:lnTo>
                  <a:lnTo>
                    <a:pt x="1681" y="1364"/>
                  </a:lnTo>
                  <a:lnTo>
                    <a:pt x="1683" y="1359"/>
                  </a:lnTo>
                  <a:lnTo>
                    <a:pt x="1689" y="1356"/>
                  </a:lnTo>
                  <a:lnTo>
                    <a:pt x="1700" y="1354"/>
                  </a:lnTo>
                  <a:lnTo>
                    <a:pt x="1716" y="1353"/>
                  </a:lnTo>
                  <a:lnTo>
                    <a:pt x="1736" y="1326"/>
                  </a:lnTo>
                  <a:lnTo>
                    <a:pt x="1711" y="1296"/>
                  </a:lnTo>
                  <a:lnTo>
                    <a:pt x="1717" y="1283"/>
                  </a:lnTo>
                  <a:lnTo>
                    <a:pt x="1772" y="1254"/>
                  </a:lnTo>
                  <a:lnTo>
                    <a:pt x="1729" y="1200"/>
                  </a:lnTo>
                  <a:lnTo>
                    <a:pt x="1623" y="1179"/>
                  </a:lnTo>
                  <a:lnTo>
                    <a:pt x="1615" y="1175"/>
                  </a:lnTo>
                  <a:lnTo>
                    <a:pt x="1608" y="1175"/>
                  </a:lnTo>
                  <a:lnTo>
                    <a:pt x="1602" y="1178"/>
                  </a:lnTo>
                  <a:lnTo>
                    <a:pt x="1597" y="1184"/>
                  </a:lnTo>
                  <a:lnTo>
                    <a:pt x="1589" y="1192"/>
                  </a:lnTo>
                  <a:lnTo>
                    <a:pt x="1586" y="1194"/>
                  </a:lnTo>
                  <a:lnTo>
                    <a:pt x="1584" y="1195"/>
                  </a:lnTo>
                  <a:lnTo>
                    <a:pt x="1582" y="1194"/>
                  </a:lnTo>
                  <a:lnTo>
                    <a:pt x="1581" y="1192"/>
                  </a:lnTo>
                  <a:lnTo>
                    <a:pt x="1580" y="1188"/>
                  </a:lnTo>
                  <a:lnTo>
                    <a:pt x="1581" y="1184"/>
                  </a:lnTo>
                  <a:lnTo>
                    <a:pt x="1617" y="1149"/>
                  </a:lnTo>
                  <a:lnTo>
                    <a:pt x="1656" y="1122"/>
                  </a:lnTo>
                  <a:lnTo>
                    <a:pt x="1620" y="1069"/>
                  </a:lnTo>
                  <a:lnTo>
                    <a:pt x="1573" y="1045"/>
                  </a:lnTo>
                  <a:lnTo>
                    <a:pt x="1556" y="976"/>
                  </a:lnTo>
                  <a:lnTo>
                    <a:pt x="1653" y="909"/>
                  </a:lnTo>
                  <a:lnTo>
                    <a:pt x="1642" y="906"/>
                  </a:lnTo>
                  <a:lnTo>
                    <a:pt x="1635" y="904"/>
                  </a:lnTo>
                  <a:lnTo>
                    <a:pt x="1624" y="898"/>
                  </a:lnTo>
                  <a:lnTo>
                    <a:pt x="1620" y="895"/>
                  </a:lnTo>
                  <a:lnTo>
                    <a:pt x="1616" y="896"/>
                  </a:lnTo>
                  <a:lnTo>
                    <a:pt x="1612" y="900"/>
                  </a:lnTo>
                  <a:lnTo>
                    <a:pt x="1609" y="908"/>
                  </a:lnTo>
                  <a:lnTo>
                    <a:pt x="1604" y="908"/>
                  </a:lnTo>
                  <a:lnTo>
                    <a:pt x="1600" y="909"/>
                  </a:lnTo>
                  <a:lnTo>
                    <a:pt x="1598" y="908"/>
                  </a:lnTo>
                  <a:lnTo>
                    <a:pt x="1597" y="908"/>
                  </a:lnTo>
                  <a:lnTo>
                    <a:pt x="1594" y="908"/>
                  </a:lnTo>
                  <a:lnTo>
                    <a:pt x="1590" y="907"/>
                  </a:lnTo>
                  <a:lnTo>
                    <a:pt x="1586" y="904"/>
                  </a:lnTo>
                  <a:lnTo>
                    <a:pt x="1582" y="901"/>
                  </a:lnTo>
                  <a:lnTo>
                    <a:pt x="1577" y="896"/>
                  </a:lnTo>
                  <a:lnTo>
                    <a:pt x="1575" y="892"/>
                  </a:lnTo>
                  <a:lnTo>
                    <a:pt x="1574" y="890"/>
                  </a:lnTo>
                  <a:lnTo>
                    <a:pt x="1574" y="889"/>
                  </a:lnTo>
                  <a:lnTo>
                    <a:pt x="1598" y="851"/>
                  </a:lnTo>
                  <a:lnTo>
                    <a:pt x="1518" y="803"/>
                  </a:lnTo>
                  <a:lnTo>
                    <a:pt x="1450" y="814"/>
                  </a:lnTo>
                  <a:lnTo>
                    <a:pt x="1438" y="760"/>
                  </a:lnTo>
                  <a:lnTo>
                    <a:pt x="1350" y="773"/>
                  </a:lnTo>
                  <a:lnTo>
                    <a:pt x="1346" y="773"/>
                  </a:lnTo>
                  <a:lnTo>
                    <a:pt x="1343" y="772"/>
                  </a:lnTo>
                  <a:lnTo>
                    <a:pt x="1341" y="770"/>
                  </a:lnTo>
                  <a:lnTo>
                    <a:pt x="1340" y="767"/>
                  </a:lnTo>
                  <a:lnTo>
                    <a:pt x="1336" y="757"/>
                  </a:lnTo>
                  <a:lnTo>
                    <a:pt x="1336" y="750"/>
                  </a:lnTo>
                  <a:lnTo>
                    <a:pt x="1336" y="744"/>
                  </a:lnTo>
                  <a:lnTo>
                    <a:pt x="1340" y="741"/>
                  </a:lnTo>
                  <a:lnTo>
                    <a:pt x="1343" y="737"/>
                  </a:lnTo>
                  <a:lnTo>
                    <a:pt x="1348" y="736"/>
                  </a:lnTo>
                  <a:lnTo>
                    <a:pt x="1354" y="736"/>
                  </a:lnTo>
                  <a:lnTo>
                    <a:pt x="1363" y="738"/>
                  </a:lnTo>
                  <a:lnTo>
                    <a:pt x="1335" y="684"/>
                  </a:lnTo>
                  <a:lnTo>
                    <a:pt x="1408" y="615"/>
                  </a:lnTo>
                  <a:lnTo>
                    <a:pt x="1358" y="546"/>
                  </a:lnTo>
                  <a:lnTo>
                    <a:pt x="1309" y="578"/>
                  </a:lnTo>
                  <a:lnTo>
                    <a:pt x="1317" y="585"/>
                  </a:lnTo>
                  <a:lnTo>
                    <a:pt x="1325" y="591"/>
                  </a:lnTo>
                  <a:lnTo>
                    <a:pt x="1331" y="597"/>
                  </a:lnTo>
                  <a:lnTo>
                    <a:pt x="1334" y="601"/>
                  </a:lnTo>
                  <a:lnTo>
                    <a:pt x="1334" y="602"/>
                  </a:lnTo>
                  <a:lnTo>
                    <a:pt x="1335" y="604"/>
                  </a:lnTo>
                  <a:lnTo>
                    <a:pt x="1333" y="604"/>
                  </a:lnTo>
                  <a:lnTo>
                    <a:pt x="1332" y="604"/>
                  </a:lnTo>
                  <a:lnTo>
                    <a:pt x="1332" y="605"/>
                  </a:lnTo>
                  <a:lnTo>
                    <a:pt x="1330" y="605"/>
                  </a:lnTo>
                  <a:lnTo>
                    <a:pt x="1328" y="606"/>
                  </a:lnTo>
                  <a:lnTo>
                    <a:pt x="1324" y="605"/>
                  </a:lnTo>
                  <a:lnTo>
                    <a:pt x="1320" y="605"/>
                  </a:lnTo>
                  <a:lnTo>
                    <a:pt x="1311" y="603"/>
                  </a:lnTo>
                  <a:lnTo>
                    <a:pt x="1305" y="602"/>
                  </a:lnTo>
                  <a:lnTo>
                    <a:pt x="1288" y="650"/>
                  </a:lnTo>
                  <a:lnTo>
                    <a:pt x="1258" y="610"/>
                  </a:lnTo>
                  <a:lnTo>
                    <a:pt x="1207" y="617"/>
                  </a:lnTo>
                  <a:lnTo>
                    <a:pt x="1184" y="616"/>
                  </a:lnTo>
                  <a:lnTo>
                    <a:pt x="1161" y="620"/>
                  </a:lnTo>
                  <a:lnTo>
                    <a:pt x="1154" y="618"/>
                  </a:lnTo>
                  <a:lnTo>
                    <a:pt x="1149" y="615"/>
                  </a:lnTo>
                  <a:lnTo>
                    <a:pt x="1145" y="610"/>
                  </a:lnTo>
                  <a:lnTo>
                    <a:pt x="1146" y="604"/>
                  </a:lnTo>
                  <a:lnTo>
                    <a:pt x="1094" y="613"/>
                  </a:lnTo>
                  <a:lnTo>
                    <a:pt x="1047" y="589"/>
                  </a:lnTo>
                  <a:lnTo>
                    <a:pt x="1008" y="605"/>
                  </a:lnTo>
                  <a:lnTo>
                    <a:pt x="945" y="565"/>
                  </a:lnTo>
                  <a:lnTo>
                    <a:pt x="908" y="533"/>
                  </a:lnTo>
                  <a:lnTo>
                    <a:pt x="904" y="532"/>
                  </a:lnTo>
                  <a:lnTo>
                    <a:pt x="901" y="533"/>
                  </a:lnTo>
                  <a:lnTo>
                    <a:pt x="897" y="536"/>
                  </a:lnTo>
                  <a:lnTo>
                    <a:pt x="892" y="541"/>
                  </a:lnTo>
                  <a:lnTo>
                    <a:pt x="878" y="514"/>
                  </a:lnTo>
                  <a:lnTo>
                    <a:pt x="881" y="508"/>
                  </a:lnTo>
                  <a:lnTo>
                    <a:pt x="881" y="506"/>
                  </a:lnTo>
                  <a:lnTo>
                    <a:pt x="881" y="505"/>
                  </a:lnTo>
                  <a:lnTo>
                    <a:pt x="882" y="505"/>
                  </a:lnTo>
                  <a:lnTo>
                    <a:pt x="884" y="503"/>
                  </a:lnTo>
                  <a:lnTo>
                    <a:pt x="888" y="493"/>
                  </a:lnTo>
                  <a:lnTo>
                    <a:pt x="887" y="489"/>
                  </a:lnTo>
                  <a:lnTo>
                    <a:pt x="884" y="485"/>
                  </a:lnTo>
                  <a:lnTo>
                    <a:pt x="848" y="445"/>
                  </a:lnTo>
                  <a:lnTo>
                    <a:pt x="913" y="375"/>
                  </a:lnTo>
                  <a:lnTo>
                    <a:pt x="876" y="374"/>
                  </a:lnTo>
                  <a:lnTo>
                    <a:pt x="819" y="355"/>
                  </a:lnTo>
                  <a:lnTo>
                    <a:pt x="792" y="370"/>
                  </a:lnTo>
                  <a:lnTo>
                    <a:pt x="792" y="361"/>
                  </a:lnTo>
                  <a:lnTo>
                    <a:pt x="791" y="356"/>
                  </a:lnTo>
                  <a:lnTo>
                    <a:pt x="789" y="354"/>
                  </a:lnTo>
                  <a:lnTo>
                    <a:pt x="788" y="354"/>
                  </a:lnTo>
                  <a:lnTo>
                    <a:pt x="783" y="355"/>
                  </a:lnTo>
                  <a:close/>
                  <a:moveTo>
                    <a:pt x="1663" y="1346"/>
                  </a:moveTo>
                  <a:lnTo>
                    <a:pt x="1639" y="1414"/>
                  </a:lnTo>
                  <a:lnTo>
                    <a:pt x="1581" y="1439"/>
                  </a:lnTo>
                  <a:lnTo>
                    <a:pt x="1590" y="1377"/>
                  </a:lnTo>
                  <a:lnTo>
                    <a:pt x="1663" y="13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8EE98F7-80D3-48E0-9511-6752EE1B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44"/>
              <a:ext cx="92" cy="114"/>
            </a:xfrm>
            <a:custGeom>
              <a:avLst/>
              <a:gdLst/>
              <a:ahLst/>
              <a:cxnLst>
                <a:cxn ang="0">
                  <a:pos x="0" y="1111"/>
                </a:cxn>
                <a:cxn ang="0">
                  <a:pos x="9" y="1118"/>
                </a:cxn>
                <a:cxn ang="0">
                  <a:pos x="170" y="1145"/>
                </a:cxn>
                <a:cxn ang="0">
                  <a:pos x="205" y="1365"/>
                </a:cxn>
                <a:cxn ang="0">
                  <a:pos x="161" y="1496"/>
                </a:cxn>
                <a:cxn ang="0">
                  <a:pos x="209" y="1503"/>
                </a:cxn>
                <a:cxn ang="0">
                  <a:pos x="226" y="1519"/>
                </a:cxn>
                <a:cxn ang="0">
                  <a:pos x="154" y="1565"/>
                </a:cxn>
                <a:cxn ang="0">
                  <a:pos x="256" y="1650"/>
                </a:cxn>
                <a:cxn ang="0">
                  <a:pos x="332" y="1637"/>
                </a:cxn>
                <a:cxn ang="0">
                  <a:pos x="349" y="1643"/>
                </a:cxn>
                <a:cxn ang="0">
                  <a:pos x="368" y="1632"/>
                </a:cxn>
                <a:cxn ang="0">
                  <a:pos x="584" y="1608"/>
                </a:cxn>
                <a:cxn ang="0">
                  <a:pos x="735" y="1531"/>
                </a:cxn>
                <a:cxn ang="0">
                  <a:pos x="925" y="1465"/>
                </a:cxn>
                <a:cxn ang="0">
                  <a:pos x="1036" y="1471"/>
                </a:cxn>
                <a:cxn ang="0">
                  <a:pos x="1233" y="1399"/>
                </a:cxn>
                <a:cxn ang="0">
                  <a:pos x="1354" y="1195"/>
                </a:cxn>
                <a:cxn ang="0">
                  <a:pos x="1456" y="1075"/>
                </a:cxn>
                <a:cxn ang="0">
                  <a:pos x="1404" y="906"/>
                </a:cxn>
                <a:cxn ang="0">
                  <a:pos x="1454" y="657"/>
                </a:cxn>
                <a:cxn ang="0">
                  <a:pos x="1441" y="367"/>
                </a:cxn>
                <a:cxn ang="0">
                  <a:pos x="1264" y="311"/>
                </a:cxn>
                <a:cxn ang="0">
                  <a:pos x="1149" y="369"/>
                </a:cxn>
                <a:cxn ang="0">
                  <a:pos x="972" y="374"/>
                </a:cxn>
                <a:cxn ang="0">
                  <a:pos x="919" y="193"/>
                </a:cxn>
                <a:cxn ang="0">
                  <a:pos x="808" y="167"/>
                </a:cxn>
                <a:cxn ang="0">
                  <a:pos x="694" y="171"/>
                </a:cxn>
                <a:cxn ang="0">
                  <a:pos x="584" y="150"/>
                </a:cxn>
                <a:cxn ang="0">
                  <a:pos x="586" y="50"/>
                </a:cxn>
                <a:cxn ang="0">
                  <a:pos x="418" y="35"/>
                </a:cxn>
                <a:cxn ang="0">
                  <a:pos x="401" y="160"/>
                </a:cxn>
                <a:cxn ang="0">
                  <a:pos x="450" y="265"/>
                </a:cxn>
                <a:cxn ang="0">
                  <a:pos x="476" y="259"/>
                </a:cxn>
                <a:cxn ang="0">
                  <a:pos x="485" y="267"/>
                </a:cxn>
                <a:cxn ang="0">
                  <a:pos x="486" y="280"/>
                </a:cxn>
                <a:cxn ang="0">
                  <a:pos x="482" y="301"/>
                </a:cxn>
                <a:cxn ang="0">
                  <a:pos x="470" y="391"/>
                </a:cxn>
                <a:cxn ang="0">
                  <a:pos x="432" y="535"/>
                </a:cxn>
                <a:cxn ang="0">
                  <a:pos x="397" y="653"/>
                </a:cxn>
                <a:cxn ang="0">
                  <a:pos x="252" y="689"/>
                </a:cxn>
                <a:cxn ang="0">
                  <a:pos x="238" y="703"/>
                </a:cxn>
                <a:cxn ang="0">
                  <a:pos x="224" y="702"/>
                </a:cxn>
                <a:cxn ang="0">
                  <a:pos x="139" y="776"/>
                </a:cxn>
                <a:cxn ang="0">
                  <a:pos x="72" y="857"/>
                </a:cxn>
                <a:cxn ang="0">
                  <a:pos x="76" y="870"/>
                </a:cxn>
                <a:cxn ang="0">
                  <a:pos x="65" y="869"/>
                </a:cxn>
                <a:cxn ang="0">
                  <a:pos x="46" y="861"/>
                </a:cxn>
                <a:cxn ang="0">
                  <a:pos x="22" y="880"/>
                </a:cxn>
                <a:cxn ang="0">
                  <a:pos x="48" y="1001"/>
                </a:cxn>
                <a:cxn ang="0">
                  <a:pos x="112" y="1027"/>
                </a:cxn>
              </a:cxnLst>
              <a:rect l="0" t="0" r="r" b="b"/>
              <a:pathLst>
                <a:path w="1458" h="1705">
                  <a:moveTo>
                    <a:pt x="5" y="1099"/>
                  </a:moveTo>
                  <a:lnTo>
                    <a:pt x="0" y="1105"/>
                  </a:lnTo>
                  <a:lnTo>
                    <a:pt x="0" y="1111"/>
                  </a:lnTo>
                  <a:lnTo>
                    <a:pt x="2" y="1115"/>
                  </a:lnTo>
                  <a:lnTo>
                    <a:pt x="5" y="1116"/>
                  </a:lnTo>
                  <a:lnTo>
                    <a:pt x="9" y="1118"/>
                  </a:lnTo>
                  <a:lnTo>
                    <a:pt x="59" y="1107"/>
                  </a:lnTo>
                  <a:lnTo>
                    <a:pt x="118" y="1136"/>
                  </a:lnTo>
                  <a:lnTo>
                    <a:pt x="170" y="1145"/>
                  </a:lnTo>
                  <a:lnTo>
                    <a:pt x="229" y="1260"/>
                  </a:lnTo>
                  <a:lnTo>
                    <a:pt x="190" y="1295"/>
                  </a:lnTo>
                  <a:lnTo>
                    <a:pt x="205" y="1365"/>
                  </a:lnTo>
                  <a:lnTo>
                    <a:pt x="256" y="1329"/>
                  </a:lnTo>
                  <a:lnTo>
                    <a:pt x="272" y="1391"/>
                  </a:lnTo>
                  <a:lnTo>
                    <a:pt x="161" y="1496"/>
                  </a:lnTo>
                  <a:lnTo>
                    <a:pt x="210" y="1496"/>
                  </a:lnTo>
                  <a:lnTo>
                    <a:pt x="209" y="1501"/>
                  </a:lnTo>
                  <a:lnTo>
                    <a:pt x="209" y="1503"/>
                  </a:lnTo>
                  <a:lnTo>
                    <a:pt x="214" y="1511"/>
                  </a:lnTo>
                  <a:lnTo>
                    <a:pt x="220" y="1517"/>
                  </a:lnTo>
                  <a:lnTo>
                    <a:pt x="226" y="1519"/>
                  </a:lnTo>
                  <a:lnTo>
                    <a:pt x="236" y="1519"/>
                  </a:lnTo>
                  <a:lnTo>
                    <a:pt x="179" y="1537"/>
                  </a:lnTo>
                  <a:lnTo>
                    <a:pt x="154" y="1565"/>
                  </a:lnTo>
                  <a:lnTo>
                    <a:pt x="159" y="1622"/>
                  </a:lnTo>
                  <a:lnTo>
                    <a:pt x="182" y="1705"/>
                  </a:lnTo>
                  <a:lnTo>
                    <a:pt x="256" y="1650"/>
                  </a:lnTo>
                  <a:lnTo>
                    <a:pt x="335" y="1623"/>
                  </a:lnTo>
                  <a:lnTo>
                    <a:pt x="332" y="1633"/>
                  </a:lnTo>
                  <a:lnTo>
                    <a:pt x="332" y="1637"/>
                  </a:lnTo>
                  <a:lnTo>
                    <a:pt x="334" y="1641"/>
                  </a:lnTo>
                  <a:lnTo>
                    <a:pt x="339" y="1643"/>
                  </a:lnTo>
                  <a:lnTo>
                    <a:pt x="349" y="1643"/>
                  </a:lnTo>
                  <a:lnTo>
                    <a:pt x="360" y="1639"/>
                  </a:lnTo>
                  <a:lnTo>
                    <a:pt x="366" y="1636"/>
                  </a:lnTo>
                  <a:lnTo>
                    <a:pt x="368" y="1632"/>
                  </a:lnTo>
                  <a:lnTo>
                    <a:pt x="368" y="1630"/>
                  </a:lnTo>
                  <a:lnTo>
                    <a:pt x="458" y="1600"/>
                  </a:lnTo>
                  <a:lnTo>
                    <a:pt x="584" y="1608"/>
                  </a:lnTo>
                  <a:lnTo>
                    <a:pt x="633" y="1621"/>
                  </a:lnTo>
                  <a:lnTo>
                    <a:pt x="712" y="1590"/>
                  </a:lnTo>
                  <a:lnTo>
                    <a:pt x="735" y="1531"/>
                  </a:lnTo>
                  <a:lnTo>
                    <a:pt x="852" y="1496"/>
                  </a:lnTo>
                  <a:lnTo>
                    <a:pt x="877" y="1475"/>
                  </a:lnTo>
                  <a:lnTo>
                    <a:pt x="925" y="1465"/>
                  </a:lnTo>
                  <a:lnTo>
                    <a:pt x="914" y="1422"/>
                  </a:lnTo>
                  <a:lnTo>
                    <a:pt x="1010" y="1434"/>
                  </a:lnTo>
                  <a:lnTo>
                    <a:pt x="1036" y="1471"/>
                  </a:lnTo>
                  <a:lnTo>
                    <a:pt x="1176" y="1527"/>
                  </a:lnTo>
                  <a:lnTo>
                    <a:pt x="1187" y="1474"/>
                  </a:lnTo>
                  <a:lnTo>
                    <a:pt x="1233" y="1399"/>
                  </a:lnTo>
                  <a:lnTo>
                    <a:pt x="1242" y="1350"/>
                  </a:lnTo>
                  <a:lnTo>
                    <a:pt x="1327" y="1222"/>
                  </a:lnTo>
                  <a:lnTo>
                    <a:pt x="1354" y="1195"/>
                  </a:lnTo>
                  <a:lnTo>
                    <a:pt x="1394" y="1209"/>
                  </a:lnTo>
                  <a:lnTo>
                    <a:pt x="1458" y="1177"/>
                  </a:lnTo>
                  <a:lnTo>
                    <a:pt x="1456" y="1075"/>
                  </a:lnTo>
                  <a:lnTo>
                    <a:pt x="1434" y="1050"/>
                  </a:lnTo>
                  <a:lnTo>
                    <a:pt x="1421" y="939"/>
                  </a:lnTo>
                  <a:lnTo>
                    <a:pt x="1404" y="906"/>
                  </a:lnTo>
                  <a:lnTo>
                    <a:pt x="1409" y="863"/>
                  </a:lnTo>
                  <a:lnTo>
                    <a:pt x="1401" y="716"/>
                  </a:lnTo>
                  <a:lnTo>
                    <a:pt x="1454" y="657"/>
                  </a:lnTo>
                  <a:lnTo>
                    <a:pt x="1441" y="445"/>
                  </a:lnTo>
                  <a:lnTo>
                    <a:pt x="1431" y="410"/>
                  </a:lnTo>
                  <a:lnTo>
                    <a:pt x="1441" y="367"/>
                  </a:lnTo>
                  <a:lnTo>
                    <a:pt x="1430" y="365"/>
                  </a:lnTo>
                  <a:lnTo>
                    <a:pt x="1391" y="344"/>
                  </a:lnTo>
                  <a:lnTo>
                    <a:pt x="1264" y="311"/>
                  </a:lnTo>
                  <a:lnTo>
                    <a:pt x="1215" y="315"/>
                  </a:lnTo>
                  <a:lnTo>
                    <a:pt x="1207" y="348"/>
                  </a:lnTo>
                  <a:lnTo>
                    <a:pt x="1149" y="369"/>
                  </a:lnTo>
                  <a:lnTo>
                    <a:pt x="1097" y="427"/>
                  </a:lnTo>
                  <a:lnTo>
                    <a:pt x="1019" y="405"/>
                  </a:lnTo>
                  <a:lnTo>
                    <a:pt x="972" y="374"/>
                  </a:lnTo>
                  <a:lnTo>
                    <a:pt x="921" y="274"/>
                  </a:lnTo>
                  <a:lnTo>
                    <a:pt x="929" y="232"/>
                  </a:lnTo>
                  <a:lnTo>
                    <a:pt x="919" y="193"/>
                  </a:lnTo>
                  <a:lnTo>
                    <a:pt x="886" y="149"/>
                  </a:lnTo>
                  <a:lnTo>
                    <a:pt x="846" y="159"/>
                  </a:lnTo>
                  <a:lnTo>
                    <a:pt x="808" y="167"/>
                  </a:lnTo>
                  <a:lnTo>
                    <a:pt x="769" y="171"/>
                  </a:lnTo>
                  <a:lnTo>
                    <a:pt x="732" y="173"/>
                  </a:lnTo>
                  <a:lnTo>
                    <a:pt x="694" y="171"/>
                  </a:lnTo>
                  <a:lnTo>
                    <a:pt x="657" y="167"/>
                  </a:lnTo>
                  <a:lnTo>
                    <a:pt x="620" y="159"/>
                  </a:lnTo>
                  <a:lnTo>
                    <a:pt x="584" y="150"/>
                  </a:lnTo>
                  <a:lnTo>
                    <a:pt x="574" y="148"/>
                  </a:lnTo>
                  <a:lnTo>
                    <a:pt x="549" y="101"/>
                  </a:lnTo>
                  <a:lnTo>
                    <a:pt x="586" y="50"/>
                  </a:lnTo>
                  <a:lnTo>
                    <a:pt x="583" y="0"/>
                  </a:lnTo>
                  <a:lnTo>
                    <a:pt x="483" y="14"/>
                  </a:lnTo>
                  <a:lnTo>
                    <a:pt x="418" y="35"/>
                  </a:lnTo>
                  <a:lnTo>
                    <a:pt x="374" y="80"/>
                  </a:lnTo>
                  <a:lnTo>
                    <a:pt x="380" y="130"/>
                  </a:lnTo>
                  <a:lnTo>
                    <a:pt x="401" y="160"/>
                  </a:lnTo>
                  <a:lnTo>
                    <a:pt x="447" y="200"/>
                  </a:lnTo>
                  <a:lnTo>
                    <a:pt x="411" y="192"/>
                  </a:lnTo>
                  <a:lnTo>
                    <a:pt x="450" y="265"/>
                  </a:lnTo>
                  <a:lnTo>
                    <a:pt x="462" y="260"/>
                  </a:lnTo>
                  <a:lnTo>
                    <a:pt x="473" y="259"/>
                  </a:lnTo>
                  <a:lnTo>
                    <a:pt x="476" y="259"/>
                  </a:lnTo>
                  <a:lnTo>
                    <a:pt x="479" y="261"/>
                  </a:lnTo>
                  <a:lnTo>
                    <a:pt x="481" y="263"/>
                  </a:lnTo>
                  <a:lnTo>
                    <a:pt x="485" y="267"/>
                  </a:lnTo>
                  <a:lnTo>
                    <a:pt x="485" y="270"/>
                  </a:lnTo>
                  <a:lnTo>
                    <a:pt x="486" y="275"/>
                  </a:lnTo>
                  <a:lnTo>
                    <a:pt x="486" y="280"/>
                  </a:lnTo>
                  <a:lnTo>
                    <a:pt x="486" y="287"/>
                  </a:lnTo>
                  <a:lnTo>
                    <a:pt x="483" y="293"/>
                  </a:lnTo>
                  <a:lnTo>
                    <a:pt x="482" y="301"/>
                  </a:lnTo>
                  <a:lnTo>
                    <a:pt x="478" y="320"/>
                  </a:lnTo>
                  <a:lnTo>
                    <a:pt x="475" y="324"/>
                  </a:lnTo>
                  <a:lnTo>
                    <a:pt x="470" y="391"/>
                  </a:lnTo>
                  <a:lnTo>
                    <a:pt x="433" y="439"/>
                  </a:lnTo>
                  <a:lnTo>
                    <a:pt x="456" y="496"/>
                  </a:lnTo>
                  <a:lnTo>
                    <a:pt x="432" y="535"/>
                  </a:lnTo>
                  <a:lnTo>
                    <a:pt x="449" y="568"/>
                  </a:lnTo>
                  <a:lnTo>
                    <a:pt x="408" y="578"/>
                  </a:lnTo>
                  <a:lnTo>
                    <a:pt x="397" y="653"/>
                  </a:lnTo>
                  <a:lnTo>
                    <a:pt x="355" y="672"/>
                  </a:lnTo>
                  <a:lnTo>
                    <a:pt x="290" y="648"/>
                  </a:lnTo>
                  <a:lnTo>
                    <a:pt x="252" y="689"/>
                  </a:lnTo>
                  <a:lnTo>
                    <a:pt x="246" y="695"/>
                  </a:lnTo>
                  <a:lnTo>
                    <a:pt x="241" y="700"/>
                  </a:lnTo>
                  <a:lnTo>
                    <a:pt x="238" y="703"/>
                  </a:lnTo>
                  <a:lnTo>
                    <a:pt x="237" y="704"/>
                  </a:lnTo>
                  <a:lnTo>
                    <a:pt x="230" y="704"/>
                  </a:lnTo>
                  <a:lnTo>
                    <a:pt x="224" y="702"/>
                  </a:lnTo>
                  <a:lnTo>
                    <a:pt x="220" y="699"/>
                  </a:lnTo>
                  <a:lnTo>
                    <a:pt x="155" y="712"/>
                  </a:lnTo>
                  <a:lnTo>
                    <a:pt x="139" y="776"/>
                  </a:lnTo>
                  <a:lnTo>
                    <a:pt x="98" y="776"/>
                  </a:lnTo>
                  <a:lnTo>
                    <a:pt x="67" y="851"/>
                  </a:lnTo>
                  <a:lnTo>
                    <a:pt x="72" y="857"/>
                  </a:lnTo>
                  <a:lnTo>
                    <a:pt x="75" y="863"/>
                  </a:lnTo>
                  <a:lnTo>
                    <a:pt x="76" y="867"/>
                  </a:lnTo>
                  <a:lnTo>
                    <a:pt x="76" y="870"/>
                  </a:lnTo>
                  <a:lnTo>
                    <a:pt x="74" y="871"/>
                  </a:lnTo>
                  <a:lnTo>
                    <a:pt x="71" y="871"/>
                  </a:lnTo>
                  <a:lnTo>
                    <a:pt x="65" y="869"/>
                  </a:lnTo>
                  <a:lnTo>
                    <a:pt x="62" y="867"/>
                  </a:lnTo>
                  <a:lnTo>
                    <a:pt x="60" y="866"/>
                  </a:lnTo>
                  <a:lnTo>
                    <a:pt x="46" y="861"/>
                  </a:lnTo>
                  <a:lnTo>
                    <a:pt x="34" y="864"/>
                  </a:lnTo>
                  <a:lnTo>
                    <a:pt x="25" y="873"/>
                  </a:lnTo>
                  <a:lnTo>
                    <a:pt x="22" y="880"/>
                  </a:lnTo>
                  <a:lnTo>
                    <a:pt x="19" y="889"/>
                  </a:lnTo>
                  <a:lnTo>
                    <a:pt x="55" y="933"/>
                  </a:lnTo>
                  <a:lnTo>
                    <a:pt x="48" y="1001"/>
                  </a:lnTo>
                  <a:lnTo>
                    <a:pt x="90" y="980"/>
                  </a:lnTo>
                  <a:lnTo>
                    <a:pt x="149" y="989"/>
                  </a:lnTo>
                  <a:lnTo>
                    <a:pt x="112" y="1027"/>
                  </a:lnTo>
                  <a:lnTo>
                    <a:pt x="55" y="1028"/>
                  </a:lnTo>
                  <a:lnTo>
                    <a:pt x="5" y="109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AF41BA18-32A7-5A6D-503D-DE92B095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250"/>
              <a:ext cx="10" cy="11"/>
            </a:xfrm>
            <a:custGeom>
              <a:avLst/>
              <a:gdLst/>
              <a:ahLst/>
              <a:cxnLst>
                <a:cxn ang="0">
                  <a:pos x="149" y="124"/>
                </a:cxn>
                <a:cxn ang="0">
                  <a:pos x="129" y="32"/>
                </a:cxn>
                <a:cxn ang="0">
                  <a:pos x="78" y="0"/>
                </a:cxn>
                <a:cxn ang="0">
                  <a:pos x="0" y="8"/>
                </a:cxn>
                <a:cxn ang="0">
                  <a:pos x="21" y="55"/>
                </a:cxn>
                <a:cxn ang="0">
                  <a:pos x="62" y="112"/>
                </a:cxn>
                <a:cxn ang="0">
                  <a:pos x="68" y="115"/>
                </a:cxn>
                <a:cxn ang="0">
                  <a:pos x="76" y="117"/>
                </a:cxn>
                <a:cxn ang="0">
                  <a:pos x="83" y="116"/>
                </a:cxn>
                <a:cxn ang="0">
                  <a:pos x="92" y="114"/>
                </a:cxn>
                <a:cxn ang="0">
                  <a:pos x="97" y="116"/>
                </a:cxn>
                <a:cxn ang="0">
                  <a:pos x="101" y="119"/>
                </a:cxn>
                <a:cxn ang="0">
                  <a:pos x="106" y="126"/>
                </a:cxn>
                <a:cxn ang="0">
                  <a:pos x="104" y="134"/>
                </a:cxn>
                <a:cxn ang="0">
                  <a:pos x="97" y="145"/>
                </a:cxn>
                <a:cxn ang="0">
                  <a:pos x="99" y="150"/>
                </a:cxn>
                <a:cxn ang="0">
                  <a:pos x="101" y="154"/>
                </a:cxn>
                <a:cxn ang="0">
                  <a:pos x="104" y="157"/>
                </a:cxn>
                <a:cxn ang="0">
                  <a:pos x="106" y="159"/>
                </a:cxn>
                <a:cxn ang="0">
                  <a:pos x="107" y="159"/>
                </a:cxn>
                <a:cxn ang="0">
                  <a:pos x="109" y="158"/>
                </a:cxn>
                <a:cxn ang="0">
                  <a:pos x="111" y="155"/>
                </a:cxn>
                <a:cxn ang="0">
                  <a:pos x="113" y="151"/>
                </a:cxn>
                <a:cxn ang="0">
                  <a:pos x="149" y="124"/>
                </a:cxn>
              </a:cxnLst>
              <a:rect l="0" t="0" r="r" b="b"/>
              <a:pathLst>
                <a:path w="149" h="159">
                  <a:moveTo>
                    <a:pt x="149" y="124"/>
                  </a:moveTo>
                  <a:lnTo>
                    <a:pt x="129" y="32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1" y="55"/>
                  </a:lnTo>
                  <a:lnTo>
                    <a:pt x="62" y="112"/>
                  </a:lnTo>
                  <a:lnTo>
                    <a:pt x="68" y="115"/>
                  </a:lnTo>
                  <a:lnTo>
                    <a:pt x="76" y="117"/>
                  </a:lnTo>
                  <a:lnTo>
                    <a:pt x="83" y="116"/>
                  </a:lnTo>
                  <a:lnTo>
                    <a:pt x="92" y="114"/>
                  </a:lnTo>
                  <a:lnTo>
                    <a:pt x="97" y="116"/>
                  </a:lnTo>
                  <a:lnTo>
                    <a:pt x="101" y="119"/>
                  </a:lnTo>
                  <a:lnTo>
                    <a:pt x="106" y="126"/>
                  </a:lnTo>
                  <a:lnTo>
                    <a:pt x="104" y="134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1" y="154"/>
                  </a:lnTo>
                  <a:lnTo>
                    <a:pt x="104" y="157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9" y="158"/>
                  </a:lnTo>
                  <a:lnTo>
                    <a:pt x="111" y="155"/>
                  </a:lnTo>
                  <a:lnTo>
                    <a:pt x="113" y="151"/>
                  </a:lnTo>
                  <a:lnTo>
                    <a:pt x="149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585FC6E4-1544-2013-E1B4-9A27681A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135"/>
              <a:ext cx="79" cy="138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47" y="308"/>
                </a:cxn>
                <a:cxn ang="0">
                  <a:pos x="102" y="482"/>
                </a:cxn>
                <a:cxn ang="0">
                  <a:pos x="147" y="570"/>
                </a:cxn>
                <a:cxn ang="0">
                  <a:pos x="168" y="575"/>
                </a:cxn>
                <a:cxn ang="0">
                  <a:pos x="169" y="576"/>
                </a:cxn>
                <a:cxn ang="0">
                  <a:pos x="155" y="572"/>
                </a:cxn>
                <a:cxn ang="0">
                  <a:pos x="244" y="650"/>
                </a:cxn>
                <a:cxn ang="0">
                  <a:pos x="224" y="653"/>
                </a:cxn>
                <a:cxn ang="0">
                  <a:pos x="317" y="819"/>
                </a:cxn>
                <a:cxn ang="0">
                  <a:pos x="359" y="819"/>
                </a:cxn>
                <a:cxn ang="0">
                  <a:pos x="319" y="1076"/>
                </a:cxn>
                <a:cxn ang="0">
                  <a:pos x="320" y="1088"/>
                </a:cxn>
                <a:cxn ang="0">
                  <a:pos x="343" y="1173"/>
                </a:cxn>
                <a:cxn ang="0">
                  <a:pos x="368" y="1143"/>
                </a:cxn>
                <a:cxn ang="0">
                  <a:pos x="354" y="1355"/>
                </a:cxn>
                <a:cxn ang="0">
                  <a:pos x="363" y="1617"/>
                </a:cxn>
                <a:cxn ang="0">
                  <a:pos x="562" y="1788"/>
                </a:cxn>
                <a:cxn ang="0">
                  <a:pos x="343" y="1826"/>
                </a:cxn>
                <a:cxn ang="0">
                  <a:pos x="521" y="2060"/>
                </a:cxn>
                <a:cxn ang="0">
                  <a:pos x="815" y="1977"/>
                </a:cxn>
                <a:cxn ang="0">
                  <a:pos x="1018" y="1994"/>
                </a:cxn>
                <a:cxn ang="0">
                  <a:pos x="1032" y="2009"/>
                </a:cxn>
                <a:cxn ang="0">
                  <a:pos x="1040" y="2022"/>
                </a:cxn>
                <a:cxn ang="0">
                  <a:pos x="1246" y="1827"/>
                </a:cxn>
                <a:cxn ang="0">
                  <a:pos x="1166" y="1664"/>
                </a:cxn>
                <a:cxn ang="0">
                  <a:pos x="1137" y="1643"/>
                </a:cxn>
                <a:cxn ang="0">
                  <a:pos x="1169" y="1591"/>
                </a:cxn>
                <a:cxn ang="0">
                  <a:pos x="1005" y="1565"/>
                </a:cxn>
                <a:cxn ang="0">
                  <a:pos x="994" y="1583"/>
                </a:cxn>
                <a:cxn ang="0">
                  <a:pos x="974" y="1582"/>
                </a:cxn>
                <a:cxn ang="0">
                  <a:pos x="957" y="1577"/>
                </a:cxn>
                <a:cxn ang="0">
                  <a:pos x="904" y="1573"/>
                </a:cxn>
                <a:cxn ang="0">
                  <a:pos x="871" y="1562"/>
                </a:cxn>
                <a:cxn ang="0">
                  <a:pos x="860" y="1522"/>
                </a:cxn>
                <a:cxn ang="0">
                  <a:pos x="889" y="1422"/>
                </a:cxn>
                <a:cxn ang="0">
                  <a:pos x="919" y="1393"/>
                </a:cxn>
                <a:cxn ang="0">
                  <a:pos x="896" y="1339"/>
                </a:cxn>
                <a:cxn ang="0">
                  <a:pos x="916" y="1293"/>
                </a:cxn>
                <a:cxn ang="0">
                  <a:pos x="1124" y="1183"/>
                </a:cxn>
                <a:cxn ang="0">
                  <a:pos x="1140" y="1165"/>
                </a:cxn>
                <a:cxn ang="0">
                  <a:pos x="1118" y="1154"/>
                </a:cxn>
                <a:cxn ang="0">
                  <a:pos x="1123" y="1131"/>
                </a:cxn>
                <a:cxn ang="0">
                  <a:pos x="1127" y="1017"/>
                </a:cxn>
                <a:cxn ang="0">
                  <a:pos x="978" y="890"/>
                </a:cxn>
                <a:cxn ang="0">
                  <a:pos x="868" y="764"/>
                </a:cxn>
                <a:cxn ang="0">
                  <a:pos x="875" y="767"/>
                </a:cxn>
                <a:cxn ang="0">
                  <a:pos x="866" y="750"/>
                </a:cxn>
                <a:cxn ang="0">
                  <a:pos x="875" y="694"/>
                </a:cxn>
                <a:cxn ang="0">
                  <a:pos x="785" y="531"/>
                </a:cxn>
                <a:cxn ang="0">
                  <a:pos x="729" y="262"/>
                </a:cxn>
                <a:cxn ang="0">
                  <a:pos x="752" y="90"/>
                </a:cxn>
                <a:cxn ang="0">
                  <a:pos x="524" y="76"/>
                </a:cxn>
                <a:cxn ang="0">
                  <a:pos x="455" y="139"/>
                </a:cxn>
              </a:cxnLst>
              <a:rect l="0" t="0" r="r" b="b"/>
              <a:pathLst>
                <a:path w="1258" h="2060">
                  <a:moveTo>
                    <a:pt x="375" y="147"/>
                  </a:moveTo>
                  <a:lnTo>
                    <a:pt x="348" y="125"/>
                  </a:lnTo>
                  <a:lnTo>
                    <a:pt x="246" y="89"/>
                  </a:lnTo>
                  <a:lnTo>
                    <a:pt x="139" y="65"/>
                  </a:lnTo>
                  <a:lnTo>
                    <a:pt x="106" y="20"/>
                  </a:lnTo>
                  <a:lnTo>
                    <a:pt x="14" y="0"/>
                  </a:lnTo>
                  <a:lnTo>
                    <a:pt x="0" y="73"/>
                  </a:lnTo>
                  <a:lnTo>
                    <a:pt x="87" y="123"/>
                  </a:lnTo>
                  <a:lnTo>
                    <a:pt x="104" y="253"/>
                  </a:lnTo>
                  <a:lnTo>
                    <a:pt x="47" y="308"/>
                  </a:lnTo>
                  <a:lnTo>
                    <a:pt x="82" y="350"/>
                  </a:lnTo>
                  <a:lnTo>
                    <a:pt x="84" y="386"/>
                  </a:lnTo>
                  <a:lnTo>
                    <a:pt x="89" y="421"/>
                  </a:lnTo>
                  <a:lnTo>
                    <a:pt x="94" y="452"/>
                  </a:lnTo>
                  <a:lnTo>
                    <a:pt x="102" y="482"/>
                  </a:lnTo>
                  <a:lnTo>
                    <a:pt x="109" y="507"/>
                  </a:lnTo>
                  <a:lnTo>
                    <a:pt x="120" y="531"/>
                  </a:lnTo>
                  <a:lnTo>
                    <a:pt x="130" y="551"/>
                  </a:lnTo>
                  <a:lnTo>
                    <a:pt x="143" y="570"/>
                  </a:lnTo>
                  <a:lnTo>
                    <a:pt x="147" y="570"/>
                  </a:lnTo>
                  <a:lnTo>
                    <a:pt x="158" y="572"/>
                  </a:lnTo>
                  <a:lnTo>
                    <a:pt x="159" y="572"/>
                  </a:lnTo>
                  <a:lnTo>
                    <a:pt x="161" y="573"/>
                  </a:lnTo>
                  <a:lnTo>
                    <a:pt x="166" y="575"/>
                  </a:lnTo>
                  <a:lnTo>
                    <a:pt x="168" y="575"/>
                  </a:lnTo>
                  <a:lnTo>
                    <a:pt x="170" y="576"/>
                  </a:lnTo>
                  <a:lnTo>
                    <a:pt x="171" y="576"/>
                  </a:lnTo>
                  <a:lnTo>
                    <a:pt x="172" y="577"/>
                  </a:lnTo>
                  <a:lnTo>
                    <a:pt x="170" y="576"/>
                  </a:lnTo>
                  <a:lnTo>
                    <a:pt x="169" y="576"/>
                  </a:lnTo>
                  <a:lnTo>
                    <a:pt x="167" y="575"/>
                  </a:lnTo>
                  <a:lnTo>
                    <a:pt x="166" y="575"/>
                  </a:lnTo>
                  <a:lnTo>
                    <a:pt x="163" y="575"/>
                  </a:lnTo>
                  <a:lnTo>
                    <a:pt x="159" y="573"/>
                  </a:lnTo>
                  <a:lnTo>
                    <a:pt x="155" y="572"/>
                  </a:lnTo>
                  <a:lnTo>
                    <a:pt x="143" y="570"/>
                  </a:lnTo>
                  <a:lnTo>
                    <a:pt x="216" y="653"/>
                  </a:lnTo>
                  <a:lnTo>
                    <a:pt x="228" y="651"/>
                  </a:lnTo>
                  <a:lnTo>
                    <a:pt x="238" y="650"/>
                  </a:lnTo>
                  <a:lnTo>
                    <a:pt x="244" y="650"/>
                  </a:lnTo>
                  <a:lnTo>
                    <a:pt x="248" y="650"/>
                  </a:lnTo>
                  <a:lnTo>
                    <a:pt x="247" y="650"/>
                  </a:lnTo>
                  <a:lnTo>
                    <a:pt x="242" y="650"/>
                  </a:lnTo>
                  <a:lnTo>
                    <a:pt x="235" y="651"/>
                  </a:lnTo>
                  <a:lnTo>
                    <a:pt x="224" y="653"/>
                  </a:lnTo>
                  <a:lnTo>
                    <a:pt x="278" y="728"/>
                  </a:lnTo>
                  <a:lnTo>
                    <a:pt x="257" y="722"/>
                  </a:lnTo>
                  <a:lnTo>
                    <a:pt x="310" y="843"/>
                  </a:lnTo>
                  <a:lnTo>
                    <a:pt x="312" y="829"/>
                  </a:lnTo>
                  <a:lnTo>
                    <a:pt x="317" y="819"/>
                  </a:lnTo>
                  <a:lnTo>
                    <a:pt x="322" y="812"/>
                  </a:lnTo>
                  <a:lnTo>
                    <a:pt x="330" y="810"/>
                  </a:lnTo>
                  <a:lnTo>
                    <a:pt x="337" y="809"/>
                  </a:lnTo>
                  <a:lnTo>
                    <a:pt x="348" y="813"/>
                  </a:lnTo>
                  <a:lnTo>
                    <a:pt x="359" y="819"/>
                  </a:lnTo>
                  <a:lnTo>
                    <a:pt x="371" y="830"/>
                  </a:lnTo>
                  <a:lnTo>
                    <a:pt x="329" y="854"/>
                  </a:lnTo>
                  <a:lnTo>
                    <a:pt x="342" y="974"/>
                  </a:lnTo>
                  <a:lnTo>
                    <a:pt x="319" y="1071"/>
                  </a:lnTo>
                  <a:lnTo>
                    <a:pt x="319" y="1076"/>
                  </a:lnTo>
                  <a:lnTo>
                    <a:pt x="319" y="1078"/>
                  </a:lnTo>
                  <a:lnTo>
                    <a:pt x="319" y="1079"/>
                  </a:lnTo>
                  <a:lnTo>
                    <a:pt x="320" y="1081"/>
                  </a:lnTo>
                  <a:lnTo>
                    <a:pt x="320" y="1085"/>
                  </a:lnTo>
                  <a:lnTo>
                    <a:pt x="320" y="1088"/>
                  </a:lnTo>
                  <a:lnTo>
                    <a:pt x="319" y="1088"/>
                  </a:lnTo>
                  <a:lnTo>
                    <a:pt x="319" y="1089"/>
                  </a:lnTo>
                  <a:lnTo>
                    <a:pt x="317" y="1087"/>
                  </a:lnTo>
                  <a:lnTo>
                    <a:pt x="315" y="1083"/>
                  </a:lnTo>
                  <a:lnTo>
                    <a:pt x="343" y="1173"/>
                  </a:lnTo>
                  <a:lnTo>
                    <a:pt x="370" y="1127"/>
                  </a:lnTo>
                  <a:lnTo>
                    <a:pt x="385" y="1135"/>
                  </a:lnTo>
                  <a:lnTo>
                    <a:pt x="381" y="1136"/>
                  </a:lnTo>
                  <a:lnTo>
                    <a:pt x="374" y="1139"/>
                  </a:lnTo>
                  <a:lnTo>
                    <a:pt x="368" y="1143"/>
                  </a:lnTo>
                  <a:lnTo>
                    <a:pt x="368" y="1204"/>
                  </a:lnTo>
                  <a:lnTo>
                    <a:pt x="359" y="1192"/>
                  </a:lnTo>
                  <a:lnTo>
                    <a:pt x="354" y="1307"/>
                  </a:lnTo>
                  <a:lnTo>
                    <a:pt x="361" y="1294"/>
                  </a:lnTo>
                  <a:lnTo>
                    <a:pt x="354" y="1355"/>
                  </a:lnTo>
                  <a:lnTo>
                    <a:pt x="354" y="1307"/>
                  </a:lnTo>
                  <a:lnTo>
                    <a:pt x="285" y="1443"/>
                  </a:lnTo>
                  <a:lnTo>
                    <a:pt x="326" y="1470"/>
                  </a:lnTo>
                  <a:lnTo>
                    <a:pt x="321" y="1594"/>
                  </a:lnTo>
                  <a:lnTo>
                    <a:pt x="363" y="1617"/>
                  </a:lnTo>
                  <a:lnTo>
                    <a:pt x="397" y="1694"/>
                  </a:lnTo>
                  <a:lnTo>
                    <a:pt x="452" y="1741"/>
                  </a:lnTo>
                  <a:lnTo>
                    <a:pt x="541" y="1686"/>
                  </a:lnTo>
                  <a:lnTo>
                    <a:pt x="507" y="1748"/>
                  </a:lnTo>
                  <a:lnTo>
                    <a:pt x="562" y="1788"/>
                  </a:lnTo>
                  <a:lnTo>
                    <a:pt x="483" y="1770"/>
                  </a:lnTo>
                  <a:lnTo>
                    <a:pt x="448" y="1794"/>
                  </a:lnTo>
                  <a:lnTo>
                    <a:pt x="376" y="1799"/>
                  </a:lnTo>
                  <a:lnTo>
                    <a:pt x="310" y="1782"/>
                  </a:lnTo>
                  <a:lnTo>
                    <a:pt x="343" y="1826"/>
                  </a:lnTo>
                  <a:lnTo>
                    <a:pt x="353" y="1865"/>
                  </a:lnTo>
                  <a:lnTo>
                    <a:pt x="345" y="1907"/>
                  </a:lnTo>
                  <a:lnTo>
                    <a:pt x="396" y="2007"/>
                  </a:lnTo>
                  <a:lnTo>
                    <a:pt x="443" y="2038"/>
                  </a:lnTo>
                  <a:lnTo>
                    <a:pt x="521" y="2060"/>
                  </a:lnTo>
                  <a:lnTo>
                    <a:pt x="573" y="2002"/>
                  </a:lnTo>
                  <a:lnTo>
                    <a:pt x="631" y="1981"/>
                  </a:lnTo>
                  <a:lnTo>
                    <a:pt x="639" y="1948"/>
                  </a:lnTo>
                  <a:lnTo>
                    <a:pt x="688" y="1944"/>
                  </a:lnTo>
                  <a:lnTo>
                    <a:pt x="815" y="1977"/>
                  </a:lnTo>
                  <a:lnTo>
                    <a:pt x="854" y="1998"/>
                  </a:lnTo>
                  <a:lnTo>
                    <a:pt x="865" y="2000"/>
                  </a:lnTo>
                  <a:lnTo>
                    <a:pt x="946" y="2032"/>
                  </a:lnTo>
                  <a:lnTo>
                    <a:pt x="1006" y="1997"/>
                  </a:lnTo>
                  <a:lnTo>
                    <a:pt x="1018" y="1994"/>
                  </a:lnTo>
                  <a:lnTo>
                    <a:pt x="1022" y="1994"/>
                  </a:lnTo>
                  <a:lnTo>
                    <a:pt x="1026" y="1996"/>
                  </a:lnTo>
                  <a:lnTo>
                    <a:pt x="1028" y="1997"/>
                  </a:lnTo>
                  <a:lnTo>
                    <a:pt x="1031" y="2000"/>
                  </a:lnTo>
                  <a:lnTo>
                    <a:pt x="1032" y="2009"/>
                  </a:lnTo>
                  <a:lnTo>
                    <a:pt x="1033" y="2014"/>
                  </a:lnTo>
                  <a:lnTo>
                    <a:pt x="1033" y="2015"/>
                  </a:lnTo>
                  <a:lnTo>
                    <a:pt x="1034" y="2017"/>
                  </a:lnTo>
                  <a:lnTo>
                    <a:pt x="1036" y="2020"/>
                  </a:lnTo>
                  <a:lnTo>
                    <a:pt x="1040" y="2022"/>
                  </a:lnTo>
                  <a:lnTo>
                    <a:pt x="1103" y="2022"/>
                  </a:lnTo>
                  <a:lnTo>
                    <a:pt x="1119" y="1991"/>
                  </a:lnTo>
                  <a:lnTo>
                    <a:pt x="1207" y="1925"/>
                  </a:lnTo>
                  <a:lnTo>
                    <a:pt x="1234" y="1868"/>
                  </a:lnTo>
                  <a:lnTo>
                    <a:pt x="1246" y="1827"/>
                  </a:lnTo>
                  <a:lnTo>
                    <a:pt x="1215" y="1777"/>
                  </a:lnTo>
                  <a:lnTo>
                    <a:pt x="1258" y="1743"/>
                  </a:lnTo>
                  <a:lnTo>
                    <a:pt x="1182" y="1669"/>
                  </a:lnTo>
                  <a:lnTo>
                    <a:pt x="1180" y="1666"/>
                  </a:lnTo>
                  <a:lnTo>
                    <a:pt x="1166" y="1664"/>
                  </a:lnTo>
                  <a:lnTo>
                    <a:pt x="1155" y="1662"/>
                  </a:lnTo>
                  <a:lnTo>
                    <a:pt x="1147" y="1658"/>
                  </a:lnTo>
                  <a:lnTo>
                    <a:pt x="1141" y="1654"/>
                  </a:lnTo>
                  <a:lnTo>
                    <a:pt x="1138" y="1647"/>
                  </a:lnTo>
                  <a:lnTo>
                    <a:pt x="1137" y="1643"/>
                  </a:lnTo>
                  <a:lnTo>
                    <a:pt x="1138" y="1640"/>
                  </a:lnTo>
                  <a:lnTo>
                    <a:pt x="1138" y="1635"/>
                  </a:lnTo>
                  <a:lnTo>
                    <a:pt x="1140" y="1631"/>
                  </a:lnTo>
                  <a:lnTo>
                    <a:pt x="1146" y="1622"/>
                  </a:lnTo>
                  <a:lnTo>
                    <a:pt x="1169" y="1591"/>
                  </a:lnTo>
                  <a:lnTo>
                    <a:pt x="1102" y="1614"/>
                  </a:lnTo>
                  <a:lnTo>
                    <a:pt x="1006" y="1562"/>
                  </a:lnTo>
                  <a:lnTo>
                    <a:pt x="1005" y="1562"/>
                  </a:lnTo>
                  <a:lnTo>
                    <a:pt x="1005" y="1563"/>
                  </a:lnTo>
                  <a:lnTo>
                    <a:pt x="1005" y="1565"/>
                  </a:lnTo>
                  <a:lnTo>
                    <a:pt x="1005" y="1569"/>
                  </a:lnTo>
                  <a:lnTo>
                    <a:pt x="1004" y="1575"/>
                  </a:lnTo>
                  <a:lnTo>
                    <a:pt x="1001" y="1579"/>
                  </a:lnTo>
                  <a:lnTo>
                    <a:pt x="998" y="1583"/>
                  </a:lnTo>
                  <a:lnTo>
                    <a:pt x="994" y="1583"/>
                  </a:lnTo>
                  <a:lnTo>
                    <a:pt x="992" y="1584"/>
                  </a:lnTo>
                  <a:lnTo>
                    <a:pt x="989" y="1584"/>
                  </a:lnTo>
                  <a:lnTo>
                    <a:pt x="987" y="1585"/>
                  </a:lnTo>
                  <a:lnTo>
                    <a:pt x="980" y="1584"/>
                  </a:lnTo>
                  <a:lnTo>
                    <a:pt x="974" y="1582"/>
                  </a:lnTo>
                  <a:lnTo>
                    <a:pt x="970" y="1580"/>
                  </a:lnTo>
                  <a:lnTo>
                    <a:pt x="968" y="1579"/>
                  </a:lnTo>
                  <a:lnTo>
                    <a:pt x="967" y="1579"/>
                  </a:lnTo>
                  <a:lnTo>
                    <a:pt x="964" y="1579"/>
                  </a:lnTo>
                  <a:lnTo>
                    <a:pt x="957" y="1577"/>
                  </a:lnTo>
                  <a:lnTo>
                    <a:pt x="950" y="1577"/>
                  </a:lnTo>
                  <a:lnTo>
                    <a:pt x="920" y="1562"/>
                  </a:lnTo>
                  <a:lnTo>
                    <a:pt x="913" y="1567"/>
                  </a:lnTo>
                  <a:lnTo>
                    <a:pt x="909" y="1571"/>
                  </a:lnTo>
                  <a:lnTo>
                    <a:pt x="904" y="1573"/>
                  </a:lnTo>
                  <a:lnTo>
                    <a:pt x="899" y="1575"/>
                  </a:lnTo>
                  <a:lnTo>
                    <a:pt x="893" y="1575"/>
                  </a:lnTo>
                  <a:lnTo>
                    <a:pt x="889" y="1574"/>
                  </a:lnTo>
                  <a:lnTo>
                    <a:pt x="878" y="1568"/>
                  </a:lnTo>
                  <a:lnTo>
                    <a:pt x="871" y="1562"/>
                  </a:lnTo>
                  <a:lnTo>
                    <a:pt x="866" y="1557"/>
                  </a:lnTo>
                  <a:lnTo>
                    <a:pt x="862" y="1551"/>
                  </a:lnTo>
                  <a:lnTo>
                    <a:pt x="860" y="1546"/>
                  </a:lnTo>
                  <a:lnTo>
                    <a:pt x="858" y="1534"/>
                  </a:lnTo>
                  <a:lnTo>
                    <a:pt x="860" y="1522"/>
                  </a:lnTo>
                  <a:lnTo>
                    <a:pt x="795" y="1477"/>
                  </a:lnTo>
                  <a:lnTo>
                    <a:pt x="839" y="1454"/>
                  </a:lnTo>
                  <a:lnTo>
                    <a:pt x="877" y="1413"/>
                  </a:lnTo>
                  <a:lnTo>
                    <a:pt x="882" y="1419"/>
                  </a:lnTo>
                  <a:lnTo>
                    <a:pt x="889" y="1422"/>
                  </a:lnTo>
                  <a:lnTo>
                    <a:pt x="895" y="1421"/>
                  </a:lnTo>
                  <a:lnTo>
                    <a:pt x="902" y="1417"/>
                  </a:lnTo>
                  <a:lnTo>
                    <a:pt x="912" y="1405"/>
                  </a:lnTo>
                  <a:lnTo>
                    <a:pt x="916" y="1397"/>
                  </a:lnTo>
                  <a:lnTo>
                    <a:pt x="919" y="1393"/>
                  </a:lnTo>
                  <a:lnTo>
                    <a:pt x="920" y="1391"/>
                  </a:lnTo>
                  <a:lnTo>
                    <a:pt x="922" y="1390"/>
                  </a:lnTo>
                  <a:lnTo>
                    <a:pt x="924" y="1384"/>
                  </a:lnTo>
                  <a:lnTo>
                    <a:pt x="966" y="1341"/>
                  </a:lnTo>
                  <a:lnTo>
                    <a:pt x="896" y="1339"/>
                  </a:lnTo>
                  <a:lnTo>
                    <a:pt x="906" y="1299"/>
                  </a:lnTo>
                  <a:lnTo>
                    <a:pt x="909" y="1298"/>
                  </a:lnTo>
                  <a:lnTo>
                    <a:pt x="911" y="1299"/>
                  </a:lnTo>
                  <a:lnTo>
                    <a:pt x="915" y="1295"/>
                  </a:lnTo>
                  <a:lnTo>
                    <a:pt x="916" y="1293"/>
                  </a:lnTo>
                  <a:lnTo>
                    <a:pt x="919" y="1292"/>
                  </a:lnTo>
                  <a:lnTo>
                    <a:pt x="921" y="1280"/>
                  </a:lnTo>
                  <a:lnTo>
                    <a:pt x="987" y="1297"/>
                  </a:lnTo>
                  <a:lnTo>
                    <a:pt x="1118" y="1187"/>
                  </a:lnTo>
                  <a:lnTo>
                    <a:pt x="1124" y="1183"/>
                  </a:lnTo>
                  <a:lnTo>
                    <a:pt x="1130" y="1180"/>
                  </a:lnTo>
                  <a:lnTo>
                    <a:pt x="1134" y="1177"/>
                  </a:lnTo>
                  <a:lnTo>
                    <a:pt x="1137" y="1175"/>
                  </a:lnTo>
                  <a:lnTo>
                    <a:pt x="1139" y="1169"/>
                  </a:lnTo>
                  <a:lnTo>
                    <a:pt x="1140" y="1165"/>
                  </a:lnTo>
                  <a:lnTo>
                    <a:pt x="1137" y="1162"/>
                  </a:lnTo>
                  <a:lnTo>
                    <a:pt x="1133" y="1160"/>
                  </a:lnTo>
                  <a:lnTo>
                    <a:pt x="1130" y="1160"/>
                  </a:lnTo>
                  <a:lnTo>
                    <a:pt x="1122" y="1157"/>
                  </a:lnTo>
                  <a:lnTo>
                    <a:pt x="1118" y="1154"/>
                  </a:lnTo>
                  <a:lnTo>
                    <a:pt x="1115" y="1150"/>
                  </a:lnTo>
                  <a:lnTo>
                    <a:pt x="1115" y="1147"/>
                  </a:lnTo>
                  <a:lnTo>
                    <a:pt x="1115" y="1142"/>
                  </a:lnTo>
                  <a:lnTo>
                    <a:pt x="1118" y="1137"/>
                  </a:lnTo>
                  <a:lnTo>
                    <a:pt x="1123" y="1131"/>
                  </a:lnTo>
                  <a:lnTo>
                    <a:pt x="1131" y="1126"/>
                  </a:lnTo>
                  <a:lnTo>
                    <a:pt x="1139" y="1118"/>
                  </a:lnTo>
                  <a:lnTo>
                    <a:pt x="1136" y="1046"/>
                  </a:lnTo>
                  <a:lnTo>
                    <a:pt x="1082" y="1056"/>
                  </a:lnTo>
                  <a:lnTo>
                    <a:pt x="1127" y="1017"/>
                  </a:lnTo>
                  <a:lnTo>
                    <a:pt x="1052" y="954"/>
                  </a:lnTo>
                  <a:lnTo>
                    <a:pt x="1127" y="899"/>
                  </a:lnTo>
                  <a:lnTo>
                    <a:pt x="1089" y="851"/>
                  </a:lnTo>
                  <a:lnTo>
                    <a:pt x="1036" y="909"/>
                  </a:lnTo>
                  <a:lnTo>
                    <a:pt x="978" y="890"/>
                  </a:lnTo>
                  <a:lnTo>
                    <a:pt x="952" y="850"/>
                  </a:lnTo>
                  <a:lnTo>
                    <a:pt x="861" y="765"/>
                  </a:lnTo>
                  <a:lnTo>
                    <a:pt x="863" y="763"/>
                  </a:lnTo>
                  <a:lnTo>
                    <a:pt x="866" y="763"/>
                  </a:lnTo>
                  <a:lnTo>
                    <a:pt x="868" y="764"/>
                  </a:lnTo>
                  <a:lnTo>
                    <a:pt x="872" y="767"/>
                  </a:lnTo>
                  <a:lnTo>
                    <a:pt x="872" y="768"/>
                  </a:lnTo>
                  <a:lnTo>
                    <a:pt x="873" y="769"/>
                  </a:lnTo>
                  <a:lnTo>
                    <a:pt x="875" y="770"/>
                  </a:lnTo>
                  <a:lnTo>
                    <a:pt x="875" y="767"/>
                  </a:lnTo>
                  <a:lnTo>
                    <a:pt x="877" y="762"/>
                  </a:lnTo>
                  <a:lnTo>
                    <a:pt x="877" y="761"/>
                  </a:lnTo>
                  <a:lnTo>
                    <a:pt x="875" y="759"/>
                  </a:lnTo>
                  <a:lnTo>
                    <a:pt x="871" y="756"/>
                  </a:lnTo>
                  <a:lnTo>
                    <a:pt x="866" y="750"/>
                  </a:lnTo>
                  <a:lnTo>
                    <a:pt x="864" y="745"/>
                  </a:lnTo>
                  <a:lnTo>
                    <a:pt x="861" y="733"/>
                  </a:lnTo>
                  <a:lnTo>
                    <a:pt x="860" y="718"/>
                  </a:lnTo>
                  <a:lnTo>
                    <a:pt x="865" y="705"/>
                  </a:lnTo>
                  <a:lnTo>
                    <a:pt x="875" y="694"/>
                  </a:lnTo>
                  <a:lnTo>
                    <a:pt x="890" y="686"/>
                  </a:lnTo>
                  <a:lnTo>
                    <a:pt x="886" y="642"/>
                  </a:lnTo>
                  <a:lnTo>
                    <a:pt x="822" y="622"/>
                  </a:lnTo>
                  <a:lnTo>
                    <a:pt x="801" y="576"/>
                  </a:lnTo>
                  <a:lnTo>
                    <a:pt x="785" y="531"/>
                  </a:lnTo>
                  <a:lnTo>
                    <a:pt x="759" y="441"/>
                  </a:lnTo>
                  <a:lnTo>
                    <a:pt x="747" y="395"/>
                  </a:lnTo>
                  <a:lnTo>
                    <a:pt x="739" y="351"/>
                  </a:lnTo>
                  <a:lnTo>
                    <a:pt x="732" y="306"/>
                  </a:lnTo>
                  <a:lnTo>
                    <a:pt x="729" y="262"/>
                  </a:lnTo>
                  <a:lnTo>
                    <a:pt x="737" y="266"/>
                  </a:lnTo>
                  <a:lnTo>
                    <a:pt x="735" y="281"/>
                  </a:lnTo>
                  <a:lnTo>
                    <a:pt x="776" y="229"/>
                  </a:lnTo>
                  <a:lnTo>
                    <a:pt x="777" y="155"/>
                  </a:lnTo>
                  <a:lnTo>
                    <a:pt x="752" y="90"/>
                  </a:lnTo>
                  <a:lnTo>
                    <a:pt x="542" y="85"/>
                  </a:lnTo>
                  <a:lnTo>
                    <a:pt x="536" y="80"/>
                  </a:lnTo>
                  <a:lnTo>
                    <a:pt x="530" y="77"/>
                  </a:lnTo>
                  <a:lnTo>
                    <a:pt x="526" y="75"/>
                  </a:lnTo>
                  <a:lnTo>
                    <a:pt x="524" y="76"/>
                  </a:lnTo>
                  <a:lnTo>
                    <a:pt x="521" y="81"/>
                  </a:lnTo>
                  <a:lnTo>
                    <a:pt x="521" y="85"/>
                  </a:lnTo>
                  <a:lnTo>
                    <a:pt x="523" y="92"/>
                  </a:lnTo>
                  <a:lnTo>
                    <a:pt x="508" y="117"/>
                  </a:lnTo>
                  <a:lnTo>
                    <a:pt x="455" y="139"/>
                  </a:lnTo>
                  <a:lnTo>
                    <a:pt x="375" y="14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844EAB49-162B-E97D-48AB-32310E4B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74"/>
              <a:ext cx="113" cy="69"/>
            </a:xfrm>
            <a:custGeom>
              <a:avLst/>
              <a:gdLst/>
              <a:ahLst/>
              <a:cxnLst>
                <a:cxn ang="0">
                  <a:pos x="140" y="4"/>
                </a:cxn>
                <a:cxn ang="0">
                  <a:pos x="70" y="118"/>
                </a:cxn>
                <a:cxn ang="0">
                  <a:pos x="71" y="163"/>
                </a:cxn>
                <a:cxn ang="0">
                  <a:pos x="82" y="175"/>
                </a:cxn>
                <a:cxn ang="0">
                  <a:pos x="77" y="181"/>
                </a:cxn>
                <a:cxn ang="0">
                  <a:pos x="68" y="176"/>
                </a:cxn>
                <a:cxn ang="0">
                  <a:pos x="241" y="322"/>
                </a:cxn>
                <a:cxn ang="0">
                  <a:pos x="332" y="430"/>
                </a:cxn>
                <a:cxn ang="0">
                  <a:pos x="336" y="539"/>
                </a:cxn>
                <a:cxn ang="0">
                  <a:pos x="320" y="560"/>
                </a:cxn>
                <a:cxn ang="0">
                  <a:pos x="335" y="573"/>
                </a:cxn>
                <a:cxn ang="0">
                  <a:pos x="344" y="582"/>
                </a:cxn>
                <a:cxn ang="0">
                  <a:pos x="329" y="596"/>
                </a:cxn>
                <a:cxn ang="0">
                  <a:pos x="124" y="705"/>
                </a:cxn>
                <a:cxn ang="0">
                  <a:pos x="114" y="711"/>
                </a:cxn>
                <a:cxn ang="0">
                  <a:pos x="129" y="797"/>
                </a:cxn>
                <a:cxn ang="0">
                  <a:pos x="121" y="810"/>
                </a:cxn>
                <a:cxn ang="0">
                  <a:pos x="94" y="835"/>
                </a:cxn>
                <a:cxn ang="0">
                  <a:pos x="0" y="890"/>
                </a:cxn>
                <a:cxn ang="0">
                  <a:pos x="67" y="964"/>
                </a:cxn>
                <a:cxn ang="0">
                  <a:pos x="94" y="987"/>
                </a:cxn>
                <a:cxn ang="0">
                  <a:pos x="114" y="984"/>
                </a:cxn>
                <a:cxn ang="0">
                  <a:pos x="162" y="990"/>
                </a:cxn>
                <a:cxn ang="0">
                  <a:pos x="175" y="993"/>
                </a:cxn>
                <a:cxn ang="0">
                  <a:pos x="194" y="997"/>
                </a:cxn>
                <a:cxn ang="0">
                  <a:pos x="206" y="992"/>
                </a:cxn>
                <a:cxn ang="0">
                  <a:pos x="210" y="976"/>
                </a:cxn>
                <a:cxn ang="0">
                  <a:pos x="374" y="1004"/>
                </a:cxn>
                <a:cxn ang="0">
                  <a:pos x="519" y="896"/>
                </a:cxn>
                <a:cxn ang="0">
                  <a:pos x="744" y="900"/>
                </a:cxn>
                <a:cxn ang="0">
                  <a:pos x="872" y="909"/>
                </a:cxn>
                <a:cxn ang="0">
                  <a:pos x="898" y="933"/>
                </a:cxn>
                <a:cxn ang="0">
                  <a:pos x="916" y="938"/>
                </a:cxn>
                <a:cxn ang="0">
                  <a:pos x="931" y="905"/>
                </a:cxn>
                <a:cxn ang="0">
                  <a:pos x="949" y="894"/>
                </a:cxn>
                <a:cxn ang="0">
                  <a:pos x="1077" y="915"/>
                </a:cxn>
                <a:cxn ang="0">
                  <a:pos x="1140" y="939"/>
                </a:cxn>
                <a:cxn ang="0">
                  <a:pos x="1148" y="933"/>
                </a:cxn>
                <a:cxn ang="0">
                  <a:pos x="1399" y="784"/>
                </a:cxn>
                <a:cxn ang="0">
                  <a:pos x="1482" y="794"/>
                </a:cxn>
                <a:cxn ang="0">
                  <a:pos x="1509" y="795"/>
                </a:cxn>
                <a:cxn ang="0">
                  <a:pos x="1609" y="743"/>
                </a:cxn>
                <a:cxn ang="0">
                  <a:pos x="1800" y="740"/>
                </a:cxn>
                <a:cxn ang="0">
                  <a:pos x="1781" y="541"/>
                </a:cxn>
                <a:cxn ang="0">
                  <a:pos x="1694" y="285"/>
                </a:cxn>
                <a:cxn ang="0">
                  <a:pos x="1679" y="180"/>
                </a:cxn>
                <a:cxn ang="0">
                  <a:pos x="1675" y="0"/>
                </a:cxn>
                <a:cxn ang="0">
                  <a:pos x="1502" y="67"/>
                </a:cxn>
                <a:cxn ang="0">
                  <a:pos x="1310" y="139"/>
                </a:cxn>
                <a:cxn ang="0">
                  <a:pos x="1082" y="215"/>
                </a:cxn>
                <a:cxn ang="0">
                  <a:pos x="710" y="101"/>
                </a:cxn>
                <a:cxn ang="0">
                  <a:pos x="328" y="13"/>
                </a:cxn>
              </a:cxnLst>
              <a:rect l="0" t="0" r="r" b="b"/>
              <a:pathLst>
                <a:path w="1811" h="1035">
                  <a:moveTo>
                    <a:pt x="328" y="13"/>
                  </a:moveTo>
                  <a:lnTo>
                    <a:pt x="319" y="10"/>
                  </a:lnTo>
                  <a:lnTo>
                    <a:pt x="311" y="6"/>
                  </a:lnTo>
                  <a:lnTo>
                    <a:pt x="140" y="4"/>
                  </a:lnTo>
                  <a:lnTo>
                    <a:pt x="91" y="55"/>
                  </a:lnTo>
                  <a:lnTo>
                    <a:pt x="95" y="99"/>
                  </a:lnTo>
                  <a:lnTo>
                    <a:pt x="80" y="107"/>
                  </a:lnTo>
                  <a:lnTo>
                    <a:pt x="70" y="118"/>
                  </a:lnTo>
                  <a:lnTo>
                    <a:pt x="65" y="131"/>
                  </a:lnTo>
                  <a:lnTo>
                    <a:pt x="66" y="146"/>
                  </a:lnTo>
                  <a:lnTo>
                    <a:pt x="69" y="158"/>
                  </a:lnTo>
                  <a:lnTo>
                    <a:pt x="71" y="163"/>
                  </a:lnTo>
                  <a:lnTo>
                    <a:pt x="76" y="169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0" y="180"/>
                  </a:lnTo>
                  <a:lnTo>
                    <a:pt x="80" y="183"/>
                  </a:lnTo>
                  <a:lnTo>
                    <a:pt x="78" y="182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3" y="177"/>
                  </a:lnTo>
                  <a:lnTo>
                    <a:pt x="71" y="176"/>
                  </a:lnTo>
                  <a:lnTo>
                    <a:pt x="68" y="176"/>
                  </a:lnTo>
                  <a:lnTo>
                    <a:pt x="66" y="178"/>
                  </a:lnTo>
                  <a:lnTo>
                    <a:pt x="157" y="263"/>
                  </a:lnTo>
                  <a:lnTo>
                    <a:pt x="183" y="303"/>
                  </a:lnTo>
                  <a:lnTo>
                    <a:pt x="241" y="322"/>
                  </a:lnTo>
                  <a:lnTo>
                    <a:pt x="294" y="264"/>
                  </a:lnTo>
                  <a:lnTo>
                    <a:pt x="332" y="312"/>
                  </a:lnTo>
                  <a:lnTo>
                    <a:pt x="257" y="367"/>
                  </a:lnTo>
                  <a:lnTo>
                    <a:pt x="332" y="430"/>
                  </a:lnTo>
                  <a:lnTo>
                    <a:pt x="287" y="469"/>
                  </a:lnTo>
                  <a:lnTo>
                    <a:pt x="341" y="459"/>
                  </a:lnTo>
                  <a:lnTo>
                    <a:pt x="344" y="531"/>
                  </a:lnTo>
                  <a:lnTo>
                    <a:pt x="336" y="539"/>
                  </a:lnTo>
                  <a:lnTo>
                    <a:pt x="328" y="544"/>
                  </a:lnTo>
                  <a:lnTo>
                    <a:pt x="323" y="550"/>
                  </a:lnTo>
                  <a:lnTo>
                    <a:pt x="320" y="555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7" y="570"/>
                  </a:lnTo>
                  <a:lnTo>
                    <a:pt x="335" y="573"/>
                  </a:lnTo>
                  <a:lnTo>
                    <a:pt x="338" y="573"/>
                  </a:lnTo>
                  <a:lnTo>
                    <a:pt x="342" y="575"/>
                  </a:lnTo>
                  <a:lnTo>
                    <a:pt x="345" y="578"/>
                  </a:lnTo>
                  <a:lnTo>
                    <a:pt x="344" y="582"/>
                  </a:lnTo>
                  <a:lnTo>
                    <a:pt x="342" y="588"/>
                  </a:lnTo>
                  <a:lnTo>
                    <a:pt x="339" y="590"/>
                  </a:lnTo>
                  <a:lnTo>
                    <a:pt x="335" y="593"/>
                  </a:lnTo>
                  <a:lnTo>
                    <a:pt x="329" y="596"/>
                  </a:lnTo>
                  <a:lnTo>
                    <a:pt x="323" y="600"/>
                  </a:lnTo>
                  <a:lnTo>
                    <a:pt x="192" y="710"/>
                  </a:lnTo>
                  <a:lnTo>
                    <a:pt x="126" y="693"/>
                  </a:lnTo>
                  <a:lnTo>
                    <a:pt x="124" y="705"/>
                  </a:lnTo>
                  <a:lnTo>
                    <a:pt x="121" y="706"/>
                  </a:lnTo>
                  <a:lnTo>
                    <a:pt x="120" y="708"/>
                  </a:lnTo>
                  <a:lnTo>
                    <a:pt x="116" y="712"/>
                  </a:lnTo>
                  <a:lnTo>
                    <a:pt x="114" y="711"/>
                  </a:lnTo>
                  <a:lnTo>
                    <a:pt x="111" y="712"/>
                  </a:lnTo>
                  <a:lnTo>
                    <a:pt x="101" y="752"/>
                  </a:lnTo>
                  <a:lnTo>
                    <a:pt x="171" y="754"/>
                  </a:lnTo>
                  <a:lnTo>
                    <a:pt x="129" y="797"/>
                  </a:lnTo>
                  <a:lnTo>
                    <a:pt x="127" y="803"/>
                  </a:lnTo>
                  <a:lnTo>
                    <a:pt x="125" y="804"/>
                  </a:lnTo>
                  <a:lnTo>
                    <a:pt x="124" y="806"/>
                  </a:lnTo>
                  <a:lnTo>
                    <a:pt x="121" y="810"/>
                  </a:lnTo>
                  <a:lnTo>
                    <a:pt x="117" y="818"/>
                  </a:lnTo>
                  <a:lnTo>
                    <a:pt x="107" y="830"/>
                  </a:lnTo>
                  <a:lnTo>
                    <a:pt x="100" y="834"/>
                  </a:lnTo>
                  <a:lnTo>
                    <a:pt x="94" y="835"/>
                  </a:lnTo>
                  <a:lnTo>
                    <a:pt x="87" y="832"/>
                  </a:lnTo>
                  <a:lnTo>
                    <a:pt x="82" y="826"/>
                  </a:lnTo>
                  <a:lnTo>
                    <a:pt x="44" y="867"/>
                  </a:lnTo>
                  <a:lnTo>
                    <a:pt x="0" y="890"/>
                  </a:lnTo>
                  <a:lnTo>
                    <a:pt x="65" y="935"/>
                  </a:lnTo>
                  <a:lnTo>
                    <a:pt x="63" y="947"/>
                  </a:lnTo>
                  <a:lnTo>
                    <a:pt x="65" y="959"/>
                  </a:lnTo>
                  <a:lnTo>
                    <a:pt x="67" y="964"/>
                  </a:lnTo>
                  <a:lnTo>
                    <a:pt x="71" y="970"/>
                  </a:lnTo>
                  <a:lnTo>
                    <a:pt x="76" y="975"/>
                  </a:lnTo>
                  <a:lnTo>
                    <a:pt x="83" y="981"/>
                  </a:lnTo>
                  <a:lnTo>
                    <a:pt x="94" y="987"/>
                  </a:lnTo>
                  <a:lnTo>
                    <a:pt x="98" y="988"/>
                  </a:lnTo>
                  <a:lnTo>
                    <a:pt x="104" y="988"/>
                  </a:lnTo>
                  <a:lnTo>
                    <a:pt x="109" y="986"/>
                  </a:lnTo>
                  <a:lnTo>
                    <a:pt x="114" y="984"/>
                  </a:lnTo>
                  <a:lnTo>
                    <a:pt x="118" y="980"/>
                  </a:lnTo>
                  <a:lnTo>
                    <a:pt x="125" y="975"/>
                  </a:lnTo>
                  <a:lnTo>
                    <a:pt x="155" y="990"/>
                  </a:lnTo>
                  <a:lnTo>
                    <a:pt x="162" y="990"/>
                  </a:lnTo>
                  <a:lnTo>
                    <a:pt x="169" y="992"/>
                  </a:lnTo>
                  <a:lnTo>
                    <a:pt x="172" y="992"/>
                  </a:lnTo>
                  <a:lnTo>
                    <a:pt x="173" y="992"/>
                  </a:lnTo>
                  <a:lnTo>
                    <a:pt x="175" y="993"/>
                  </a:lnTo>
                  <a:lnTo>
                    <a:pt x="179" y="995"/>
                  </a:lnTo>
                  <a:lnTo>
                    <a:pt x="185" y="997"/>
                  </a:lnTo>
                  <a:lnTo>
                    <a:pt x="192" y="998"/>
                  </a:lnTo>
                  <a:lnTo>
                    <a:pt x="194" y="997"/>
                  </a:lnTo>
                  <a:lnTo>
                    <a:pt x="197" y="997"/>
                  </a:lnTo>
                  <a:lnTo>
                    <a:pt x="199" y="996"/>
                  </a:lnTo>
                  <a:lnTo>
                    <a:pt x="203" y="996"/>
                  </a:lnTo>
                  <a:lnTo>
                    <a:pt x="206" y="992"/>
                  </a:lnTo>
                  <a:lnTo>
                    <a:pt x="209" y="988"/>
                  </a:lnTo>
                  <a:lnTo>
                    <a:pt x="210" y="982"/>
                  </a:lnTo>
                  <a:lnTo>
                    <a:pt x="210" y="978"/>
                  </a:lnTo>
                  <a:lnTo>
                    <a:pt x="210" y="976"/>
                  </a:lnTo>
                  <a:lnTo>
                    <a:pt x="210" y="975"/>
                  </a:lnTo>
                  <a:lnTo>
                    <a:pt x="211" y="975"/>
                  </a:lnTo>
                  <a:lnTo>
                    <a:pt x="307" y="1027"/>
                  </a:lnTo>
                  <a:lnTo>
                    <a:pt x="374" y="1004"/>
                  </a:lnTo>
                  <a:lnTo>
                    <a:pt x="351" y="1035"/>
                  </a:lnTo>
                  <a:lnTo>
                    <a:pt x="417" y="991"/>
                  </a:lnTo>
                  <a:lnTo>
                    <a:pt x="535" y="932"/>
                  </a:lnTo>
                  <a:lnTo>
                    <a:pt x="519" y="896"/>
                  </a:lnTo>
                  <a:lnTo>
                    <a:pt x="578" y="924"/>
                  </a:lnTo>
                  <a:lnTo>
                    <a:pt x="660" y="924"/>
                  </a:lnTo>
                  <a:lnTo>
                    <a:pt x="693" y="897"/>
                  </a:lnTo>
                  <a:lnTo>
                    <a:pt x="744" y="900"/>
                  </a:lnTo>
                  <a:lnTo>
                    <a:pt x="788" y="863"/>
                  </a:lnTo>
                  <a:lnTo>
                    <a:pt x="820" y="859"/>
                  </a:lnTo>
                  <a:lnTo>
                    <a:pt x="850" y="877"/>
                  </a:lnTo>
                  <a:lnTo>
                    <a:pt x="872" y="909"/>
                  </a:lnTo>
                  <a:lnTo>
                    <a:pt x="900" y="913"/>
                  </a:lnTo>
                  <a:lnTo>
                    <a:pt x="898" y="915"/>
                  </a:lnTo>
                  <a:lnTo>
                    <a:pt x="897" y="925"/>
                  </a:lnTo>
                  <a:lnTo>
                    <a:pt x="898" y="933"/>
                  </a:lnTo>
                  <a:lnTo>
                    <a:pt x="900" y="938"/>
                  </a:lnTo>
                  <a:lnTo>
                    <a:pt x="904" y="941"/>
                  </a:lnTo>
                  <a:lnTo>
                    <a:pt x="909" y="940"/>
                  </a:lnTo>
                  <a:lnTo>
                    <a:pt x="916" y="938"/>
                  </a:lnTo>
                  <a:lnTo>
                    <a:pt x="924" y="933"/>
                  </a:lnTo>
                  <a:lnTo>
                    <a:pt x="934" y="926"/>
                  </a:lnTo>
                  <a:lnTo>
                    <a:pt x="931" y="914"/>
                  </a:lnTo>
                  <a:lnTo>
                    <a:pt x="931" y="905"/>
                  </a:lnTo>
                  <a:lnTo>
                    <a:pt x="932" y="898"/>
                  </a:lnTo>
                  <a:lnTo>
                    <a:pt x="936" y="895"/>
                  </a:lnTo>
                  <a:lnTo>
                    <a:pt x="942" y="893"/>
                  </a:lnTo>
                  <a:lnTo>
                    <a:pt x="949" y="894"/>
                  </a:lnTo>
                  <a:lnTo>
                    <a:pt x="959" y="898"/>
                  </a:lnTo>
                  <a:lnTo>
                    <a:pt x="970" y="905"/>
                  </a:lnTo>
                  <a:lnTo>
                    <a:pt x="1048" y="919"/>
                  </a:lnTo>
                  <a:lnTo>
                    <a:pt x="1077" y="915"/>
                  </a:lnTo>
                  <a:lnTo>
                    <a:pt x="1113" y="951"/>
                  </a:lnTo>
                  <a:lnTo>
                    <a:pt x="1159" y="963"/>
                  </a:lnTo>
                  <a:lnTo>
                    <a:pt x="1144" y="946"/>
                  </a:lnTo>
                  <a:lnTo>
                    <a:pt x="1140" y="939"/>
                  </a:lnTo>
                  <a:lnTo>
                    <a:pt x="1140" y="936"/>
                  </a:lnTo>
                  <a:lnTo>
                    <a:pt x="1142" y="935"/>
                  </a:lnTo>
                  <a:lnTo>
                    <a:pt x="1143" y="933"/>
                  </a:lnTo>
                  <a:lnTo>
                    <a:pt x="1148" y="933"/>
                  </a:lnTo>
                  <a:lnTo>
                    <a:pt x="1158" y="934"/>
                  </a:lnTo>
                  <a:lnTo>
                    <a:pt x="1226" y="926"/>
                  </a:lnTo>
                  <a:lnTo>
                    <a:pt x="1374" y="835"/>
                  </a:lnTo>
                  <a:lnTo>
                    <a:pt x="1399" y="784"/>
                  </a:lnTo>
                  <a:lnTo>
                    <a:pt x="1454" y="762"/>
                  </a:lnTo>
                  <a:lnTo>
                    <a:pt x="1476" y="775"/>
                  </a:lnTo>
                  <a:lnTo>
                    <a:pt x="1478" y="786"/>
                  </a:lnTo>
                  <a:lnTo>
                    <a:pt x="1482" y="794"/>
                  </a:lnTo>
                  <a:lnTo>
                    <a:pt x="1488" y="799"/>
                  </a:lnTo>
                  <a:lnTo>
                    <a:pt x="1494" y="801"/>
                  </a:lnTo>
                  <a:lnTo>
                    <a:pt x="1501" y="799"/>
                  </a:lnTo>
                  <a:lnTo>
                    <a:pt x="1509" y="795"/>
                  </a:lnTo>
                  <a:lnTo>
                    <a:pt x="1518" y="787"/>
                  </a:lnTo>
                  <a:lnTo>
                    <a:pt x="1528" y="777"/>
                  </a:lnTo>
                  <a:lnTo>
                    <a:pt x="1565" y="781"/>
                  </a:lnTo>
                  <a:lnTo>
                    <a:pt x="1609" y="743"/>
                  </a:lnTo>
                  <a:lnTo>
                    <a:pt x="1662" y="763"/>
                  </a:lnTo>
                  <a:lnTo>
                    <a:pt x="1732" y="750"/>
                  </a:lnTo>
                  <a:lnTo>
                    <a:pt x="1778" y="771"/>
                  </a:lnTo>
                  <a:lnTo>
                    <a:pt x="1800" y="740"/>
                  </a:lnTo>
                  <a:lnTo>
                    <a:pt x="1807" y="655"/>
                  </a:lnTo>
                  <a:lnTo>
                    <a:pt x="1744" y="612"/>
                  </a:lnTo>
                  <a:lnTo>
                    <a:pt x="1790" y="574"/>
                  </a:lnTo>
                  <a:lnTo>
                    <a:pt x="1781" y="541"/>
                  </a:lnTo>
                  <a:lnTo>
                    <a:pt x="1811" y="468"/>
                  </a:lnTo>
                  <a:lnTo>
                    <a:pt x="1763" y="448"/>
                  </a:lnTo>
                  <a:lnTo>
                    <a:pt x="1765" y="352"/>
                  </a:lnTo>
                  <a:lnTo>
                    <a:pt x="1694" y="285"/>
                  </a:lnTo>
                  <a:lnTo>
                    <a:pt x="1761" y="269"/>
                  </a:lnTo>
                  <a:lnTo>
                    <a:pt x="1743" y="218"/>
                  </a:lnTo>
                  <a:lnTo>
                    <a:pt x="1680" y="234"/>
                  </a:lnTo>
                  <a:lnTo>
                    <a:pt x="1679" y="180"/>
                  </a:lnTo>
                  <a:lnTo>
                    <a:pt x="1697" y="137"/>
                  </a:lnTo>
                  <a:lnTo>
                    <a:pt x="1677" y="94"/>
                  </a:lnTo>
                  <a:lnTo>
                    <a:pt x="1686" y="69"/>
                  </a:lnTo>
                  <a:lnTo>
                    <a:pt x="1675" y="0"/>
                  </a:lnTo>
                  <a:lnTo>
                    <a:pt x="1530" y="58"/>
                  </a:lnTo>
                  <a:lnTo>
                    <a:pt x="1511" y="64"/>
                  </a:lnTo>
                  <a:lnTo>
                    <a:pt x="1506" y="65"/>
                  </a:lnTo>
                  <a:lnTo>
                    <a:pt x="1502" y="67"/>
                  </a:lnTo>
                  <a:lnTo>
                    <a:pt x="1493" y="71"/>
                  </a:lnTo>
                  <a:lnTo>
                    <a:pt x="1457" y="85"/>
                  </a:lnTo>
                  <a:lnTo>
                    <a:pt x="1384" y="113"/>
                  </a:lnTo>
                  <a:lnTo>
                    <a:pt x="1310" y="139"/>
                  </a:lnTo>
                  <a:lnTo>
                    <a:pt x="1236" y="165"/>
                  </a:lnTo>
                  <a:lnTo>
                    <a:pt x="1161" y="189"/>
                  </a:lnTo>
                  <a:lnTo>
                    <a:pt x="1088" y="213"/>
                  </a:lnTo>
                  <a:lnTo>
                    <a:pt x="1082" y="215"/>
                  </a:lnTo>
                  <a:lnTo>
                    <a:pt x="990" y="183"/>
                  </a:lnTo>
                  <a:lnTo>
                    <a:pt x="897" y="154"/>
                  </a:lnTo>
                  <a:lnTo>
                    <a:pt x="803" y="126"/>
                  </a:lnTo>
                  <a:lnTo>
                    <a:pt x="710" y="101"/>
                  </a:lnTo>
                  <a:lnTo>
                    <a:pt x="614" y="76"/>
                  </a:lnTo>
                  <a:lnTo>
                    <a:pt x="519" y="54"/>
                  </a:lnTo>
                  <a:lnTo>
                    <a:pt x="423" y="32"/>
                  </a:lnTo>
                  <a:lnTo>
                    <a:pt x="328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5CDA455E-5BD7-3474-0CF7-9772A537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108"/>
              <a:ext cx="120" cy="87"/>
            </a:xfrm>
            <a:custGeom>
              <a:avLst/>
              <a:gdLst/>
              <a:ahLst/>
              <a:cxnLst>
                <a:cxn ang="0">
                  <a:pos x="1603" y="84"/>
                </a:cxn>
                <a:cxn ang="0">
                  <a:pos x="1525" y="3"/>
                </a:cxn>
                <a:cxn ang="0">
                  <a:pos x="1508" y="19"/>
                </a:cxn>
                <a:cxn ang="0">
                  <a:pos x="1488" y="11"/>
                </a:cxn>
                <a:cxn ang="0">
                  <a:pos x="1467" y="17"/>
                </a:cxn>
                <a:cxn ang="0">
                  <a:pos x="1377" y="91"/>
                </a:cxn>
                <a:cxn ang="0">
                  <a:pos x="1293" y="142"/>
                </a:cxn>
                <a:cxn ang="0">
                  <a:pos x="1205" y="182"/>
                </a:cxn>
                <a:cxn ang="0">
                  <a:pos x="1174" y="193"/>
                </a:cxn>
                <a:cxn ang="0">
                  <a:pos x="1096" y="214"/>
                </a:cxn>
                <a:cxn ang="0">
                  <a:pos x="1012" y="230"/>
                </a:cxn>
                <a:cxn ang="0">
                  <a:pos x="588" y="350"/>
                </a:cxn>
                <a:cxn ang="0">
                  <a:pos x="199" y="538"/>
                </a:cxn>
                <a:cxn ang="0">
                  <a:pos x="111" y="614"/>
                </a:cxn>
                <a:cxn ang="0">
                  <a:pos x="60" y="724"/>
                </a:cxn>
                <a:cxn ang="0">
                  <a:pos x="20" y="770"/>
                </a:cxn>
                <a:cxn ang="0">
                  <a:pos x="0" y="830"/>
                </a:cxn>
                <a:cxn ang="0">
                  <a:pos x="12" y="861"/>
                </a:cxn>
                <a:cxn ang="0">
                  <a:pos x="57" y="933"/>
                </a:cxn>
                <a:cxn ang="0">
                  <a:pos x="211" y="966"/>
                </a:cxn>
                <a:cxn ang="0">
                  <a:pos x="216" y="966"/>
                </a:cxn>
                <a:cxn ang="0">
                  <a:pos x="225" y="959"/>
                </a:cxn>
                <a:cxn ang="0">
                  <a:pos x="299" y="977"/>
                </a:cxn>
                <a:cxn ang="0">
                  <a:pos x="656" y="1028"/>
                </a:cxn>
                <a:cxn ang="0">
                  <a:pos x="809" y="1030"/>
                </a:cxn>
                <a:cxn ang="0">
                  <a:pos x="813" y="1032"/>
                </a:cxn>
                <a:cxn ang="0">
                  <a:pos x="817" y="1030"/>
                </a:cxn>
                <a:cxn ang="0">
                  <a:pos x="914" y="1105"/>
                </a:cxn>
                <a:cxn ang="0">
                  <a:pos x="858" y="1181"/>
                </a:cxn>
                <a:cxn ang="0">
                  <a:pos x="1017" y="1282"/>
                </a:cxn>
                <a:cxn ang="0">
                  <a:pos x="1023" y="1284"/>
                </a:cxn>
                <a:cxn ang="0">
                  <a:pos x="1100" y="1284"/>
                </a:cxn>
                <a:cxn ang="0">
                  <a:pos x="1092" y="1264"/>
                </a:cxn>
                <a:cxn ang="0">
                  <a:pos x="1236" y="1161"/>
                </a:cxn>
                <a:cxn ang="0">
                  <a:pos x="1251" y="1167"/>
                </a:cxn>
                <a:cxn ang="0">
                  <a:pos x="1257" y="1149"/>
                </a:cxn>
                <a:cxn ang="0">
                  <a:pos x="1261" y="1145"/>
                </a:cxn>
                <a:cxn ang="0">
                  <a:pos x="1389" y="1024"/>
                </a:cxn>
                <a:cxn ang="0">
                  <a:pos x="1625" y="1008"/>
                </a:cxn>
                <a:cxn ang="0">
                  <a:pos x="1635" y="1026"/>
                </a:cxn>
                <a:cxn ang="0">
                  <a:pos x="1652" y="1017"/>
                </a:cxn>
                <a:cxn ang="0">
                  <a:pos x="1677" y="1012"/>
                </a:cxn>
                <a:cxn ang="0">
                  <a:pos x="1869" y="984"/>
                </a:cxn>
                <a:cxn ang="0">
                  <a:pos x="1894" y="901"/>
                </a:cxn>
                <a:cxn ang="0">
                  <a:pos x="1877" y="924"/>
                </a:cxn>
                <a:cxn ang="0">
                  <a:pos x="1850" y="898"/>
                </a:cxn>
                <a:cxn ang="0">
                  <a:pos x="1868" y="865"/>
                </a:cxn>
                <a:cxn ang="0">
                  <a:pos x="1853" y="821"/>
                </a:cxn>
                <a:cxn ang="0">
                  <a:pos x="1820" y="687"/>
                </a:cxn>
                <a:cxn ang="0">
                  <a:pos x="1866" y="641"/>
                </a:cxn>
                <a:cxn ang="0">
                  <a:pos x="1879" y="617"/>
                </a:cxn>
                <a:cxn ang="0">
                  <a:pos x="1828" y="629"/>
                </a:cxn>
                <a:cxn ang="0">
                  <a:pos x="1815" y="602"/>
                </a:cxn>
                <a:cxn ang="0">
                  <a:pos x="1841" y="578"/>
                </a:cxn>
                <a:cxn ang="0">
                  <a:pos x="1843" y="550"/>
                </a:cxn>
                <a:cxn ang="0">
                  <a:pos x="1872" y="527"/>
                </a:cxn>
                <a:cxn ang="0">
                  <a:pos x="1883" y="505"/>
                </a:cxn>
                <a:cxn ang="0">
                  <a:pos x="1918" y="506"/>
                </a:cxn>
              </a:cxnLst>
              <a:rect l="0" t="0" r="r" b="b"/>
              <a:pathLst>
                <a:path w="1918" h="1299">
                  <a:moveTo>
                    <a:pt x="1841" y="295"/>
                  </a:moveTo>
                  <a:lnTo>
                    <a:pt x="1806" y="248"/>
                  </a:lnTo>
                  <a:lnTo>
                    <a:pt x="1625" y="92"/>
                  </a:lnTo>
                  <a:lnTo>
                    <a:pt x="1603" y="84"/>
                  </a:lnTo>
                  <a:lnTo>
                    <a:pt x="1568" y="14"/>
                  </a:lnTo>
                  <a:lnTo>
                    <a:pt x="1528" y="0"/>
                  </a:lnTo>
                  <a:lnTo>
                    <a:pt x="1526" y="1"/>
                  </a:lnTo>
                  <a:lnTo>
                    <a:pt x="1525" y="3"/>
                  </a:lnTo>
                  <a:lnTo>
                    <a:pt x="1523" y="7"/>
                  </a:lnTo>
                  <a:lnTo>
                    <a:pt x="1519" y="13"/>
                  </a:lnTo>
                  <a:lnTo>
                    <a:pt x="1512" y="16"/>
                  </a:lnTo>
                  <a:lnTo>
                    <a:pt x="1508" y="19"/>
                  </a:lnTo>
                  <a:lnTo>
                    <a:pt x="1501" y="18"/>
                  </a:lnTo>
                  <a:lnTo>
                    <a:pt x="1495" y="16"/>
                  </a:lnTo>
                  <a:lnTo>
                    <a:pt x="1491" y="13"/>
                  </a:lnTo>
                  <a:lnTo>
                    <a:pt x="1488" y="11"/>
                  </a:lnTo>
                  <a:lnTo>
                    <a:pt x="1481" y="6"/>
                  </a:lnTo>
                  <a:lnTo>
                    <a:pt x="1477" y="8"/>
                  </a:lnTo>
                  <a:lnTo>
                    <a:pt x="1474" y="11"/>
                  </a:lnTo>
                  <a:lnTo>
                    <a:pt x="1467" y="17"/>
                  </a:lnTo>
                  <a:lnTo>
                    <a:pt x="1455" y="29"/>
                  </a:lnTo>
                  <a:lnTo>
                    <a:pt x="1429" y="51"/>
                  </a:lnTo>
                  <a:lnTo>
                    <a:pt x="1402" y="71"/>
                  </a:lnTo>
                  <a:lnTo>
                    <a:pt x="1377" y="91"/>
                  </a:lnTo>
                  <a:lnTo>
                    <a:pt x="1349" y="109"/>
                  </a:lnTo>
                  <a:lnTo>
                    <a:pt x="1335" y="117"/>
                  </a:lnTo>
                  <a:lnTo>
                    <a:pt x="1322" y="126"/>
                  </a:lnTo>
                  <a:lnTo>
                    <a:pt x="1293" y="142"/>
                  </a:lnTo>
                  <a:lnTo>
                    <a:pt x="1266" y="157"/>
                  </a:lnTo>
                  <a:lnTo>
                    <a:pt x="1250" y="163"/>
                  </a:lnTo>
                  <a:lnTo>
                    <a:pt x="1235" y="170"/>
                  </a:lnTo>
                  <a:lnTo>
                    <a:pt x="1205" y="182"/>
                  </a:lnTo>
                  <a:lnTo>
                    <a:pt x="1196" y="184"/>
                  </a:lnTo>
                  <a:lnTo>
                    <a:pt x="1192" y="185"/>
                  </a:lnTo>
                  <a:lnTo>
                    <a:pt x="1189" y="187"/>
                  </a:lnTo>
                  <a:lnTo>
                    <a:pt x="1174" y="193"/>
                  </a:lnTo>
                  <a:lnTo>
                    <a:pt x="1144" y="203"/>
                  </a:lnTo>
                  <a:lnTo>
                    <a:pt x="1112" y="211"/>
                  </a:lnTo>
                  <a:lnTo>
                    <a:pt x="1104" y="212"/>
                  </a:lnTo>
                  <a:lnTo>
                    <a:pt x="1096" y="214"/>
                  </a:lnTo>
                  <a:lnTo>
                    <a:pt x="1081" y="218"/>
                  </a:lnTo>
                  <a:lnTo>
                    <a:pt x="1048" y="224"/>
                  </a:lnTo>
                  <a:lnTo>
                    <a:pt x="1016" y="229"/>
                  </a:lnTo>
                  <a:lnTo>
                    <a:pt x="1012" y="230"/>
                  </a:lnTo>
                  <a:lnTo>
                    <a:pt x="902" y="253"/>
                  </a:lnTo>
                  <a:lnTo>
                    <a:pt x="795" y="281"/>
                  </a:lnTo>
                  <a:lnTo>
                    <a:pt x="690" y="313"/>
                  </a:lnTo>
                  <a:lnTo>
                    <a:pt x="588" y="350"/>
                  </a:lnTo>
                  <a:lnTo>
                    <a:pt x="487" y="390"/>
                  </a:lnTo>
                  <a:lnTo>
                    <a:pt x="389" y="435"/>
                  </a:lnTo>
                  <a:lnTo>
                    <a:pt x="292" y="484"/>
                  </a:lnTo>
                  <a:lnTo>
                    <a:pt x="199" y="538"/>
                  </a:lnTo>
                  <a:lnTo>
                    <a:pt x="172" y="553"/>
                  </a:lnTo>
                  <a:lnTo>
                    <a:pt x="150" y="572"/>
                  </a:lnTo>
                  <a:lnTo>
                    <a:pt x="129" y="591"/>
                  </a:lnTo>
                  <a:lnTo>
                    <a:pt x="111" y="614"/>
                  </a:lnTo>
                  <a:lnTo>
                    <a:pt x="95" y="637"/>
                  </a:lnTo>
                  <a:lnTo>
                    <a:pt x="81" y="664"/>
                  </a:lnTo>
                  <a:lnTo>
                    <a:pt x="69" y="693"/>
                  </a:lnTo>
                  <a:lnTo>
                    <a:pt x="60" y="724"/>
                  </a:lnTo>
                  <a:lnTo>
                    <a:pt x="55" y="732"/>
                  </a:lnTo>
                  <a:lnTo>
                    <a:pt x="35" y="751"/>
                  </a:lnTo>
                  <a:lnTo>
                    <a:pt x="26" y="760"/>
                  </a:lnTo>
                  <a:lnTo>
                    <a:pt x="20" y="770"/>
                  </a:lnTo>
                  <a:lnTo>
                    <a:pt x="9" y="788"/>
                  </a:lnTo>
                  <a:lnTo>
                    <a:pt x="3" y="806"/>
                  </a:lnTo>
                  <a:lnTo>
                    <a:pt x="0" y="822"/>
                  </a:lnTo>
                  <a:lnTo>
                    <a:pt x="0" y="830"/>
                  </a:lnTo>
                  <a:lnTo>
                    <a:pt x="2" y="839"/>
                  </a:lnTo>
                  <a:lnTo>
                    <a:pt x="4" y="846"/>
                  </a:lnTo>
                  <a:lnTo>
                    <a:pt x="8" y="854"/>
                  </a:lnTo>
                  <a:lnTo>
                    <a:pt x="12" y="861"/>
                  </a:lnTo>
                  <a:lnTo>
                    <a:pt x="19" y="869"/>
                  </a:lnTo>
                  <a:lnTo>
                    <a:pt x="21" y="871"/>
                  </a:lnTo>
                  <a:lnTo>
                    <a:pt x="26" y="903"/>
                  </a:lnTo>
                  <a:lnTo>
                    <a:pt x="57" y="933"/>
                  </a:lnTo>
                  <a:lnTo>
                    <a:pt x="203" y="965"/>
                  </a:lnTo>
                  <a:lnTo>
                    <a:pt x="208" y="966"/>
                  </a:lnTo>
                  <a:lnTo>
                    <a:pt x="210" y="966"/>
                  </a:lnTo>
                  <a:lnTo>
                    <a:pt x="211" y="966"/>
                  </a:lnTo>
                  <a:lnTo>
                    <a:pt x="213" y="967"/>
                  </a:lnTo>
                  <a:lnTo>
                    <a:pt x="213" y="966"/>
                  </a:lnTo>
                  <a:lnTo>
                    <a:pt x="214" y="966"/>
                  </a:lnTo>
                  <a:lnTo>
                    <a:pt x="216" y="966"/>
                  </a:lnTo>
                  <a:lnTo>
                    <a:pt x="220" y="966"/>
                  </a:lnTo>
                  <a:lnTo>
                    <a:pt x="223" y="964"/>
                  </a:lnTo>
                  <a:lnTo>
                    <a:pt x="225" y="962"/>
                  </a:lnTo>
                  <a:lnTo>
                    <a:pt x="225" y="959"/>
                  </a:lnTo>
                  <a:lnTo>
                    <a:pt x="225" y="957"/>
                  </a:lnTo>
                  <a:lnTo>
                    <a:pt x="225" y="956"/>
                  </a:lnTo>
                  <a:lnTo>
                    <a:pt x="226" y="956"/>
                  </a:lnTo>
                  <a:lnTo>
                    <a:pt x="299" y="977"/>
                  </a:lnTo>
                  <a:lnTo>
                    <a:pt x="484" y="912"/>
                  </a:lnTo>
                  <a:lnTo>
                    <a:pt x="591" y="1006"/>
                  </a:lnTo>
                  <a:lnTo>
                    <a:pt x="631" y="994"/>
                  </a:lnTo>
                  <a:lnTo>
                    <a:pt x="656" y="1028"/>
                  </a:lnTo>
                  <a:lnTo>
                    <a:pt x="698" y="1051"/>
                  </a:lnTo>
                  <a:lnTo>
                    <a:pt x="718" y="1038"/>
                  </a:lnTo>
                  <a:lnTo>
                    <a:pt x="801" y="1034"/>
                  </a:lnTo>
                  <a:lnTo>
                    <a:pt x="809" y="1030"/>
                  </a:lnTo>
                  <a:lnTo>
                    <a:pt x="809" y="1031"/>
                  </a:lnTo>
                  <a:lnTo>
                    <a:pt x="810" y="1031"/>
                  </a:lnTo>
                  <a:lnTo>
                    <a:pt x="812" y="1032"/>
                  </a:lnTo>
                  <a:lnTo>
                    <a:pt x="813" y="1032"/>
                  </a:lnTo>
                  <a:lnTo>
                    <a:pt x="816" y="1033"/>
                  </a:lnTo>
                  <a:lnTo>
                    <a:pt x="816" y="1031"/>
                  </a:lnTo>
                  <a:lnTo>
                    <a:pt x="816" y="1030"/>
                  </a:lnTo>
                  <a:lnTo>
                    <a:pt x="817" y="1030"/>
                  </a:lnTo>
                  <a:lnTo>
                    <a:pt x="817" y="1027"/>
                  </a:lnTo>
                  <a:lnTo>
                    <a:pt x="829" y="1059"/>
                  </a:lnTo>
                  <a:lnTo>
                    <a:pt x="893" y="1075"/>
                  </a:lnTo>
                  <a:lnTo>
                    <a:pt x="914" y="1105"/>
                  </a:lnTo>
                  <a:lnTo>
                    <a:pt x="941" y="1084"/>
                  </a:lnTo>
                  <a:lnTo>
                    <a:pt x="954" y="1152"/>
                  </a:lnTo>
                  <a:lnTo>
                    <a:pt x="882" y="1148"/>
                  </a:lnTo>
                  <a:lnTo>
                    <a:pt x="858" y="1181"/>
                  </a:lnTo>
                  <a:lnTo>
                    <a:pt x="918" y="1223"/>
                  </a:lnTo>
                  <a:lnTo>
                    <a:pt x="966" y="1199"/>
                  </a:lnTo>
                  <a:lnTo>
                    <a:pt x="985" y="1241"/>
                  </a:lnTo>
                  <a:lnTo>
                    <a:pt x="1017" y="1282"/>
                  </a:lnTo>
                  <a:lnTo>
                    <a:pt x="1018" y="1282"/>
                  </a:lnTo>
                  <a:lnTo>
                    <a:pt x="1023" y="1284"/>
                  </a:lnTo>
                  <a:lnTo>
                    <a:pt x="1028" y="1283"/>
                  </a:lnTo>
                  <a:lnTo>
                    <a:pt x="1023" y="1284"/>
                  </a:lnTo>
                  <a:lnTo>
                    <a:pt x="1019" y="1288"/>
                  </a:lnTo>
                  <a:lnTo>
                    <a:pt x="1018" y="1292"/>
                  </a:lnTo>
                  <a:lnTo>
                    <a:pt x="1020" y="1299"/>
                  </a:lnTo>
                  <a:lnTo>
                    <a:pt x="1100" y="1284"/>
                  </a:lnTo>
                  <a:lnTo>
                    <a:pt x="1094" y="1281"/>
                  </a:lnTo>
                  <a:lnTo>
                    <a:pt x="1091" y="1275"/>
                  </a:lnTo>
                  <a:lnTo>
                    <a:pt x="1090" y="1268"/>
                  </a:lnTo>
                  <a:lnTo>
                    <a:pt x="1092" y="1264"/>
                  </a:lnTo>
                  <a:lnTo>
                    <a:pt x="1095" y="1260"/>
                  </a:lnTo>
                  <a:lnTo>
                    <a:pt x="1103" y="1258"/>
                  </a:lnTo>
                  <a:lnTo>
                    <a:pt x="1087" y="1227"/>
                  </a:lnTo>
                  <a:lnTo>
                    <a:pt x="1236" y="1161"/>
                  </a:lnTo>
                  <a:lnTo>
                    <a:pt x="1237" y="1164"/>
                  </a:lnTo>
                  <a:lnTo>
                    <a:pt x="1240" y="1166"/>
                  </a:lnTo>
                  <a:lnTo>
                    <a:pt x="1244" y="1167"/>
                  </a:lnTo>
                  <a:lnTo>
                    <a:pt x="1251" y="1167"/>
                  </a:lnTo>
                  <a:lnTo>
                    <a:pt x="1254" y="1163"/>
                  </a:lnTo>
                  <a:lnTo>
                    <a:pt x="1256" y="1159"/>
                  </a:lnTo>
                  <a:lnTo>
                    <a:pt x="1257" y="1153"/>
                  </a:lnTo>
                  <a:lnTo>
                    <a:pt x="1257" y="1149"/>
                  </a:lnTo>
                  <a:lnTo>
                    <a:pt x="1257" y="1147"/>
                  </a:lnTo>
                  <a:lnTo>
                    <a:pt x="1257" y="1146"/>
                  </a:lnTo>
                  <a:lnTo>
                    <a:pt x="1258" y="1146"/>
                  </a:lnTo>
                  <a:lnTo>
                    <a:pt x="1261" y="1145"/>
                  </a:lnTo>
                  <a:lnTo>
                    <a:pt x="1336" y="1156"/>
                  </a:lnTo>
                  <a:lnTo>
                    <a:pt x="1362" y="1079"/>
                  </a:lnTo>
                  <a:lnTo>
                    <a:pt x="1385" y="1057"/>
                  </a:lnTo>
                  <a:lnTo>
                    <a:pt x="1389" y="1024"/>
                  </a:lnTo>
                  <a:lnTo>
                    <a:pt x="1418" y="998"/>
                  </a:lnTo>
                  <a:lnTo>
                    <a:pt x="1462" y="991"/>
                  </a:lnTo>
                  <a:lnTo>
                    <a:pt x="1569" y="992"/>
                  </a:lnTo>
                  <a:lnTo>
                    <a:pt x="1625" y="1008"/>
                  </a:lnTo>
                  <a:lnTo>
                    <a:pt x="1626" y="1015"/>
                  </a:lnTo>
                  <a:lnTo>
                    <a:pt x="1628" y="1020"/>
                  </a:lnTo>
                  <a:lnTo>
                    <a:pt x="1631" y="1023"/>
                  </a:lnTo>
                  <a:lnTo>
                    <a:pt x="1635" y="1026"/>
                  </a:lnTo>
                  <a:lnTo>
                    <a:pt x="1638" y="1026"/>
                  </a:lnTo>
                  <a:lnTo>
                    <a:pt x="1642" y="1025"/>
                  </a:lnTo>
                  <a:lnTo>
                    <a:pt x="1647" y="1022"/>
                  </a:lnTo>
                  <a:lnTo>
                    <a:pt x="1652" y="1017"/>
                  </a:lnTo>
                  <a:lnTo>
                    <a:pt x="1655" y="1012"/>
                  </a:lnTo>
                  <a:lnTo>
                    <a:pt x="1661" y="1011"/>
                  </a:lnTo>
                  <a:lnTo>
                    <a:pt x="1668" y="1010"/>
                  </a:lnTo>
                  <a:lnTo>
                    <a:pt x="1677" y="1012"/>
                  </a:lnTo>
                  <a:lnTo>
                    <a:pt x="1735" y="1058"/>
                  </a:lnTo>
                  <a:lnTo>
                    <a:pt x="1803" y="1079"/>
                  </a:lnTo>
                  <a:lnTo>
                    <a:pt x="1831" y="1065"/>
                  </a:lnTo>
                  <a:lnTo>
                    <a:pt x="1869" y="984"/>
                  </a:lnTo>
                  <a:lnTo>
                    <a:pt x="1900" y="964"/>
                  </a:lnTo>
                  <a:lnTo>
                    <a:pt x="1915" y="911"/>
                  </a:lnTo>
                  <a:lnTo>
                    <a:pt x="1904" y="902"/>
                  </a:lnTo>
                  <a:lnTo>
                    <a:pt x="1894" y="901"/>
                  </a:lnTo>
                  <a:lnTo>
                    <a:pt x="1885" y="906"/>
                  </a:lnTo>
                  <a:lnTo>
                    <a:pt x="1882" y="911"/>
                  </a:lnTo>
                  <a:lnTo>
                    <a:pt x="1880" y="920"/>
                  </a:lnTo>
                  <a:lnTo>
                    <a:pt x="1877" y="924"/>
                  </a:lnTo>
                  <a:lnTo>
                    <a:pt x="1875" y="929"/>
                  </a:lnTo>
                  <a:lnTo>
                    <a:pt x="1868" y="937"/>
                  </a:lnTo>
                  <a:lnTo>
                    <a:pt x="1838" y="910"/>
                  </a:lnTo>
                  <a:lnTo>
                    <a:pt x="1850" y="898"/>
                  </a:lnTo>
                  <a:lnTo>
                    <a:pt x="1860" y="888"/>
                  </a:lnTo>
                  <a:lnTo>
                    <a:pt x="1866" y="879"/>
                  </a:lnTo>
                  <a:lnTo>
                    <a:pt x="1869" y="872"/>
                  </a:lnTo>
                  <a:lnTo>
                    <a:pt x="1868" y="865"/>
                  </a:lnTo>
                  <a:lnTo>
                    <a:pt x="1865" y="860"/>
                  </a:lnTo>
                  <a:lnTo>
                    <a:pt x="1859" y="855"/>
                  </a:lnTo>
                  <a:lnTo>
                    <a:pt x="1849" y="852"/>
                  </a:lnTo>
                  <a:lnTo>
                    <a:pt x="1853" y="821"/>
                  </a:lnTo>
                  <a:lnTo>
                    <a:pt x="1820" y="794"/>
                  </a:lnTo>
                  <a:lnTo>
                    <a:pt x="1834" y="779"/>
                  </a:lnTo>
                  <a:lnTo>
                    <a:pt x="1843" y="713"/>
                  </a:lnTo>
                  <a:lnTo>
                    <a:pt x="1820" y="687"/>
                  </a:lnTo>
                  <a:lnTo>
                    <a:pt x="1847" y="652"/>
                  </a:lnTo>
                  <a:lnTo>
                    <a:pt x="1857" y="646"/>
                  </a:lnTo>
                  <a:lnTo>
                    <a:pt x="1861" y="643"/>
                  </a:lnTo>
                  <a:lnTo>
                    <a:pt x="1866" y="641"/>
                  </a:lnTo>
                  <a:lnTo>
                    <a:pt x="1873" y="635"/>
                  </a:lnTo>
                  <a:lnTo>
                    <a:pt x="1878" y="629"/>
                  </a:lnTo>
                  <a:lnTo>
                    <a:pt x="1879" y="621"/>
                  </a:lnTo>
                  <a:lnTo>
                    <a:pt x="1879" y="617"/>
                  </a:lnTo>
                  <a:lnTo>
                    <a:pt x="1879" y="614"/>
                  </a:lnTo>
                  <a:lnTo>
                    <a:pt x="1876" y="606"/>
                  </a:lnTo>
                  <a:lnTo>
                    <a:pt x="1872" y="598"/>
                  </a:lnTo>
                  <a:lnTo>
                    <a:pt x="1828" y="629"/>
                  </a:lnTo>
                  <a:lnTo>
                    <a:pt x="1820" y="621"/>
                  </a:lnTo>
                  <a:lnTo>
                    <a:pt x="1816" y="615"/>
                  </a:lnTo>
                  <a:lnTo>
                    <a:pt x="1814" y="608"/>
                  </a:lnTo>
                  <a:lnTo>
                    <a:pt x="1815" y="602"/>
                  </a:lnTo>
                  <a:lnTo>
                    <a:pt x="1817" y="595"/>
                  </a:lnTo>
                  <a:lnTo>
                    <a:pt x="1822" y="589"/>
                  </a:lnTo>
                  <a:lnTo>
                    <a:pt x="1830" y="583"/>
                  </a:lnTo>
                  <a:lnTo>
                    <a:pt x="1841" y="578"/>
                  </a:lnTo>
                  <a:lnTo>
                    <a:pt x="1837" y="569"/>
                  </a:lnTo>
                  <a:lnTo>
                    <a:pt x="1837" y="562"/>
                  </a:lnTo>
                  <a:lnTo>
                    <a:pt x="1838" y="555"/>
                  </a:lnTo>
                  <a:lnTo>
                    <a:pt x="1843" y="550"/>
                  </a:lnTo>
                  <a:lnTo>
                    <a:pt x="1854" y="541"/>
                  </a:lnTo>
                  <a:lnTo>
                    <a:pt x="1863" y="538"/>
                  </a:lnTo>
                  <a:lnTo>
                    <a:pt x="1875" y="537"/>
                  </a:lnTo>
                  <a:lnTo>
                    <a:pt x="1872" y="527"/>
                  </a:lnTo>
                  <a:lnTo>
                    <a:pt x="1872" y="520"/>
                  </a:lnTo>
                  <a:lnTo>
                    <a:pt x="1873" y="513"/>
                  </a:lnTo>
                  <a:lnTo>
                    <a:pt x="1878" y="509"/>
                  </a:lnTo>
                  <a:lnTo>
                    <a:pt x="1883" y="505"/>
                  </a:lnTo>
                  <a:lnTo>
                    <a:pt x="1892" y="504"/>
                  </a:lnTo>
                  <a:lnTo>
                    <a:pt x="1901" y="503"/>
                  </a:lnTo>
                  <a:lnTo>
                    <a:pt x="1914" y="506"/>
                  </a:lnTo>
                  <a:lnTo>
                    <a:pt x="1918" y="506"/>
                  </a:lnTo>
                  <a:lnTo>
                    <a:pt x="1891" y="470"/>
                  </a:lnTo>
                  <a:lnTo>
                    <a:pt x="1841" y="2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4AD90C25-24A0-1D96-0725-9718DCA1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169"/>
              <a:ext cx="104" cy="88"/>
            </a:xfrm>
            <a:custGeom>
              <a:avLst/>
              <a:gdLst/>
              <a:ahLst/>
              <a:cxnLst>
                <a:cxn ang="0">
                  <a:pos x="1133" y="145"/>
                </a:cxn>
                <a:cxn ang="0">
                  <a:pos x="1006" y="234"/>
                </a:cxn>
                <a:cxn ang="0">
                  <a:pos x="1005" y="241"/>
                </a:cxn>
                <a:cxn ang="0">
                  <a:pos x="992" y="255"/>
                </a:cxn>
                <a:cxn ang="0">
                  <a:pos x="835" y="315"/>
                </a:cxn>
                <a:cxn ang="0">
                  <a:pos x="838" y="356"/>
                </a:cxn>
                <a:cxn ang="0">
                  <a:pos x="768" y="387"/>
                </a:cxn>
                <a:cxn ang="0">
                  <a:pos x="776" y="371"/>
                </a:cxn>
                <a:cxn ang="0">
                  <a:pos x="733" y="329"/>
                </a:cxn>
                <a:cxn ang="0">
                  <a:pos x="630" y="236"/>
                </a:cxn>
                <a:cxn ang="0">
                  <a:pos x="641" y="163"/>
                </a:cxn>
                <a:cxn ang="0">
                  <a:pos x="564" y="118"/>
                </a:cxn>
                <a:cxn ang="0">
                  <a:pos x="560" y="120"/>
                </a:cxn>
                <a:cxn ang="0">
                  <a:pos x="549" y="122"/>
                </a:cxn>
                <a:cxn ang="0">
                  <a:pos x="379" y="82"/>
                </a:cxn>
                <a:cxn ang="0">
                  <a:pos x="11" y="151"/>
                </a:cxn>
                <a:cxn ang="0">
                  <a:pos x="5" y="316"/>
                </a:cxn>
                <a:cxn ang="0">
                  <a:pos x="90" y="434"/>
                </a:cxn>
                <a:cxn ang="0">
                  <a:pos x="115" y="656"/>
                </a:cxn>
                <a:cxn ang="0">
                  <a:pos x="103" y="853"/>
                </a:cxn>
                <a:cxn ang="0">
                  <a:pos x="125" y="951"/>
                </a:cxn>
                <a:cxn ang="0">
                  <a:pos x="137" y="956"/>
                </a:cxn>
                <a:cxn ang="0">
                  <a:pos x="293" y="953"/>
                </a:cxn>
                <a:cxn ang="0">
                  <a:pos x="315" y="981"/>
                </a:cxn>
                <a:cxn ang="0">
                  <a:pos x="326" y="1005"/>
                </a:cxn>
                <a:cxn ang="0">
                  <a:pos x="339" y="1016"/>
                </a:cxn>
                <a:cxn ang="0">
                  <a:pos x="325" y="1038"/>
                </a:cxn>
                <a:cxn ang="0">
                  <a:pos x="447" y="1257"/>
                </a:cxn>
                <a:cxn ang="0">
                  <a:pos x="470" y="1285"/>
                </a:cxn>
                <a:cxn ang="0">
                  <a:pos x="512" y="1313"/>
                </a:cxn>
                <a:cxn ang="0">
                  <a:pos x="664" y="1256"/>
                </a:cxn>
                <a:cxn ang="0">
                  <a:pos x="830" y="1183"/>
                </a:cxn>
                <a:cxn ang="0">
                  <a:pos x="852" y="1186"/>
                </a:cxn>
                <a:cxn ang="0">
                  <a:pos x="869" y="1194"/>
                </a:cxn>
                <a:cxn ang="0">
                  <a:pos x="890" y="1178"/>
                </a:cxn>
                <a:cxn ang="0">
                  <a:pos x="896" y="1161"/>
                </a:cxn>
                <a:cxn ang="0">
                  <a:pos x="897" y="1137"/>
                </a:cxn>
                <a:cxn ang="0">
                  <a:pos x="905" y="1138"/>
                </a:cxn>
                <a:cxn ang="0">
                  <a:pos x="926" y="1144"/>
                </a:cxn>
                <a:cxn ang="0">
                  <a:pos x="937" y="1166"/>
                </a:cxn>
                <a:cxn ang="0">
                  <a:pos x="1162" y="1100"/>
                </a:cxn>
                <a:cxn ang="0">
                  <a:pos x="1268" y="923"/>
                </a:cxn>
                <a:cxn ang="0">
                  <a:pos x="1315" y="836"/>
                </a:cxn>
                <a:cxn ang="0">
                  <a:pos x="1289" y="836"/>
                </a:cxn>
                <a:cxn ang="0">
                  <a:pos x="1289" y="822"/>
                </a:cxn>
                <a:cxn ang="0">
                  <a:pos x="1272" y="722"/>
                </a:cxn>
                <a:cxn ang="0">
                  <a:pos x="1349" y="684"/>
                </a:cxn>
                <a:cxn ang="0">
                  <a:pos x="1375" y="696"/>
                </a:cxn>
                <a:cxn ang="0">
                  <a:pos x="1506" y="598"/>
                </a:cxn>
                <a:cxn ang="0">
                  <a:pos x="1616" y="380"/>
                </a:cxn>
                <a:cxn ang="0">
                  <a:pos x="1643" y="405"/>
                </a:cxn>
                <a:cxn ang="0">
                  <a:pos x="1664" y="379"/>
                </a:cxn>
                <a:cxn ang="0">
                  <a:pos x="1662" y="347"/>
                </a:cxn>
                <a:cxn ang="0">
                  <a:pos x="1599" y="174"/>
                </a:cxn>
                <a:cxn ang="0">
                  <a:pos x="1602" y="156"/>
                </a:cxn>
                <a:cxn ang="0">
                  <a:pos x="1551" y="167"/>
                </a:cxn>
                <a:cxn ang="0">
                  <a:pos x="1409" y="99"/>
                </a:cxn>
                <a:cxn ang="0">
                  <a:pos x="1390" y="113"/>
                </a:cxn>
                <a:cxn ang="0">
                  <a:pos x="1376" y="108"/>
                </a:cxn>
                <a:cxn ang="0">
                  <a:pos x="1210" y="79"/>
                </a:cxn>
              </a:cxnLst>
              <a:rect l="0" t="0" r="r" b="b"/>
              <a:pathLst>
                <a:path w="1668" h="1315">
                  <a:moveTo>
                    <a:pt x="1210" y="79"/>
                  </a:moveTo>
                  <a:lnTo>
                    <a:pt x="1166" y="86"/>
                  </a:lnTo>
                  <a:lnTo>
                    <a:pt x="1137" y="112"/>
                  </a:lnTo>
                  <a:lnTo>
                    <a:pt x="1133" y="145"/>
                  </a:lnTo>
                  <a:lnTo>
                    <a:pt x="1110" y="167"/>
                  </a:lnTo>
                  <a:lnTo>
                    <a:pt x="1084" y="244"/>
                  </a:lnTo>
                  <a:lnTo>
                    <a:pt x="1009" y="233"/>
                  </a:lnTo>
                  <a:lnTo>
                    <a:pt x="1006" y="234"/>
                  </a:lnTo>
                  <a:lnTo>
                    <a:pt x="1005" y="234"/>
                  </a:lnTo>
                  <a:lnTo>
                    <a:pt x="1005" y="235"/>
                  </a:lnTo>
                  <a:lnTo>
                    <a:pt x="1005" y="237"/>
                  </a:lnTo>
                  <a:lnTo>
                    <a:pt x="1005" y="241"/>
                  </a:lnTo>
                  <a:lnTo>
                    <a:pt x="1004" y="247"/>
                  </a:lnTo>
                  <a:lnTo>
                    <a:pt x="1002" y="251"/>
                  </a:lnTo>
                  <a:lnTo>
                    <a:pt x="999" y="255"/>
                  </a:lnTo>
                  <a:lnTo>
                    <a:pt x="992" y="255"/>
                  </a:lnTo>
                  <a:lnTo>
                    <a:pt x="988" y="254"/>
                  </a:lnTo>
                  <a:lnTo>
                    <a:pt x="985" y="252"/>
                  </a:lnTo>
                  <a:lnTo>
                    <a:pt x="984" y="249"/>
                  </a:lnTo>
                  <a:lnTo>
                    <a:pt x="835" y="315"/>
                  </a:lnTo>
                  <a:lnTo>
                    <a:pt x="851" y="346"/>
                  </a:lnTo>
                  <a:lnTo>
                    <a:pt x="843" y="348"/>
                  </a:lnTo>
                  <a:lnTo>
                    <a:pt x="840" y="352"/>
                  </a:lnTo>
                  <a:lnTo>
                    <a:pt x="838" y="356"/>
                  </a:lnTo>
                  <a:lnTo>
                    <a:pt x="839" y="363"/>
                  </a:lnTo>
                  <a:lnTo>
                    <a:pt x="842" y="369"/>
                  </a:lnTo>
                  <a:lnTo>
                    <a:pt x="848" y="372"/>
                  </a:lnTo>
                  <a:lnTo>
                    <a:pt x="768" y="387"/>
                  </a:lnTo>
                  <a:lnTo>
                    <a:pt x="766" y="380"/>
                  </a:lnTo>
                  <a:lnTo>
                    <a:pt x="767" y="376"/>
                  </a:lnTo>
                  <a:lnTo>
                    <a:pt x="771" y="372"/>
                  </a:lnTo>
                  <a:lnTo>
                    <a:pt x="776" y="371"/>
                  </a:lnTo>
                  <a:lnTo>
                    <a:pt x="771" y="372"/>
                  </a:lnTo>
                  <a:lnTo>
                    <a:pt x="766" y="370"/>
                  </a:lnTo>
                  <a:lnTo>
                    <a:pt x="765" y="370"/>
                  </a:lnTo>
                  <a:lnTo>
                    <a:pt x="733" y="329"/>
                  </a:lnTo>
                  <a:lnTo>
                    <a:pt x="714" y="287"/>
                  </a:lnTo>
                  <a:lnTo>
                    <a:pt x="666" y="311"/>
                  </a:lnTo>
                  <a:lnTo>
                    <a:pt x="606" y="269"/>
                  </a:lnTo>
                  <a:lnTo>
                    <a:pt x="630" y="236"/>
                  </a:lnTo>
                  <a:lnTo>
                    <a:pt x="702" y="240"/>
                  </a:lnTo>
                  <a:lnTo>
                    <a:pt x="689" y="172"/>
                  </a:lnTo>
                  <a:lnTo>
                    <a:pt x="662" y="193"/>
                  </a:lnTo>
                  <a:lnTo>
                    <a:pt x="641" y="163"/>
                  </a:lnTo>
                  <a:lnTo>
                    <a:pt x="577" y="147"/>
                  </a:lnTo>
                  <a:lnTo>
                    <a:pt x="565" y="115"/>
                  </a:lnTo>
                  <a:lnTo>
                    <a:pt x="565" y="118"/>
                  </a:lnTo>
                  <a:lnTo>
                    <a:pt x="564" y="118"/>
                  </a:lnTo>
                  <a:lnTo>
                    <a:pt x="564" y="119"/>
                  </a:lnTo>
                  <a:lnTo>
                    <a:pt x="564" y="121"/>
                  </a:lnTo>
                  <a:lnTo>
                    <a:pt x="561" y="120"/>
                  </a:lnTo>
                  <a:lnTo>
                    <a:pt x="560" y="120"/>
                  </a:lnTo>
                  <a:lnTo>
                    <a:pt x="558" y="119"/>
                  </a:lnTo>
                  <a:lnTo>
                    <a:pt x="557" y="119"/>
                  </a:lnTo>
                  <a:lnTo>
                    <a:pt x="557" y="118"/>
                  </a:lnTo>
                  <a:lnTo>
                    <a:pt x="549" y="122"/>
                  </a:lnTo>
                  <a:lnTo>
                    <a:pt x="466" y="126"/>
                  </a:lnTo>
                  <a:lnTo>
                    <a:pt x="446" y="139"/>
                  </a:lnTo>
                  <a:lnTo>
                    <a:pt x="404" y="116"/>
                  </a:lnTo>
                  <a:lnTo>
                    <a:pt x="379" y="82"/>
                  </a:lnTo>
                  <a:lnTo>
                    <a:pt x="339" y="94"/>
                  </a:lnTo>
                  <a:lnTo>
                    <a:pt x="232" y="0"/>
                  </a:lnTo>
                  <a:lnTo>
                    <a:pt x="0" y="82"/>
                  </a:lnTo>
                  <a:lnTo>
                    <a:pt x="11" y="151"/>
                  </a:lnTo>
                  <a:lnTo>
                    <a:pt x="2" y="176"/>
                  </a:lnTo>
                  <a:lnTo>
                    <a:pt x="22" y="219"/>
                  </a:lnTo>
                  <a:lnTo>
                    <a:pt x="4" y="262"/>
                  </a:lnTo>
                  <a:lnTo>
                    <a:pt x="5" y="316"/>
                  </a:lnTo>
                  <a:lnTo>
                    <a:pt x="68" y="300"/>
                  </a:lnTo>
                  <a:lnTo>
                    <a:pt x="86" y="351"/>
                  </a:lnTo>
                  <a:lnTo>
                    <a:pt x="19" y="367"/>
                  </a:lnTo>
                  <a:lnTo>
                    <a:pt x="90" y="434"/>
                  </a:lnTo>
                  <a:lnTo>
                    <a:pt x="88" y="530"/>
                  </a:lnTo>
                  <a:lnTo>
                    <a:pt x="136" y="550"/>
                  </a:lnTo>
                  <a:lnTo>
                    <a:pt x="106" y="623"/>
                  </a:lnTo>
                  <a:lnTo>
                    <a:pt x="115" y="656"/>
                  </a:lnTo>
                  <a:lnTo>
                    <a:pt x="69" y="694"/>
                  </a:lnTo>
                  <a:lnTo>
                    <a:pt x="132" y="737"/>
                  </a:lnTo>
                  <a:lnTo>
                    <a:pt x="125" y="822"/>
                  </a:lnTo>
                  <a:lnTo>
                    <a:pt x="103" y="853"/>
                  </a:lnTo>
                  <a:lnTo>
                    <a:pt x="70" y="917"/>
                  </a:lnTo>
                  <a:lnTo>
                    <a:pt x="110" y="956"/>
                  </a:lnTo>
                  <a:lnTo>
                    <a:pt x="118" y="952"/>
                  </a:lnTo>
                  <a:lnTo>
                    <a:pt x="125" y="951"/>
                  </a:lnTo>
                  <a:lnTo>
                    <a:pt x="131" y="950"/>
                  </a:lnTo>
                  <a:lnTo>
                    <a:pt x="135" y="951"/>
                  </a:lnTo>
                  <a:lnTo>
                    <a:pt x="136" y="952"/>
                  </a:lnTo>
                  <a:lnTo>
                    <a:pt x="137" y="956"/>
                  </a:lnTo>
                  <a:lnTo>
                    <a:pt x="136" y="960"/>
                  </a:lnTo>
                  <a:lnTo>
                    <a:pt x="133" y="966"/>
                  </a:lnTo>
                  <a:lnTo>
                    <a:pt x="245" y="978"/>
                  </a:lnTo>
                  <a:lnTo>
                    <a:pt x="293" y="953"/>
                  </a:lnTo>
                  <a:lnTo>
                    <a:pt x="300" y="984"/>
                  </a:lnTo>
                  <a:lnTo>
                    <a:pt x="306" y="981"/>
                  </a:lnTo>
                  <a:lnTo>
                    <a:pt x="311" y="980"/>
                  </a:lnTo>
                  <a:lnTo>
                    <a:pt x="315" y="981"/>
                  </a:lnTo>
                  <a:lnTo>
                    <a:pt x="319" y="984"/>
                  </a:lnTo>
                  <a:lnTo>
                    <a:pt x="322" y="989"/>
                  </a:lnTo>
                  <a:lnTo>
                    <a:pt x="325" y="996"/>
                  </a:lnTo>
                  <a:lnTo>
                    <a:pt x="326" y="1005"/>
                  </a:lnTo>
                  <a:lnTo>
                    <a:pt x="328" y="1018"/>
                  </a:lnTo>
                  <a:lnTo>
                    <a:pt x="333" y="1015"/>
                  </a:lnTo>
                  <a:lnTo>
                    <a:pt x="338" y="1015"/>
                  </a:lnTo>
                  <a:lnTo>
                    <a:pt x="339" y="1016"/>
                  </a:lnTo>
                  <a:lnTo>
                    <a:pt x="340" y="1020"/>
                  </a:lnTo>
                  <a:lnTo>
                    <a:pt x="336" y="1024"/>
                  </a:lnTo>
                  <a:lnTo>
                    <a:pt x="332" y="1031"/>
                  </a:lnTo>
                  <a:lnTo>
                    <a:pt x="325" y="1038"/>
                  </a:lnTo>
                  <a:lnTo>
                    <a:pt x="316" y="1049"/>
                  </a:lnTo>
                  <a:lnTo>
                    <a:pt x="483" y="1157"/>
                  </a:lnTo>
                  <a:lnTo>
                    <a:pt x="495" y="1208"/>
                  </a:lnTo>
                  <a:lnTo>
                    <a:pt x="447" y="1257"/>
                  </a:lnTo>
                  <a:lnTo>
                    <a:pt x="454" y="1258"/>
                  </a:lnTo>
                  <a:lnTo>
                    <a:pt x="457" y="1261"/>
                  </a:lnTo>
                  <a:lnTo>
                    <a:pt x="462" y="1274"/>
                  </a:lnTo>
                  <a:lnTo>
                    <a:pt x="470" y="1285"/>
                  </a:lnTo>
                  <a:lnTo>
                    <a:pt x="478" y="1294"/>
                  </a:lnTo>
                  <a:lnTo>
                    <a:pt x="489" y="1303"/>
                  </a:lnTo>
                  <a:lnTo>
                    <a:pt x="500" y="1308"/>
                  </a:lnTo>
                  <a:lnTo>
                    <a:pt x="512" y="1313"/>
                  </a:lnTo>
                  <a:lnTo>
                    <a:pt x="525" y="1314"/>
                  </a:lnTo>
                  <a:lnTo>
                    <a:pt x="541" y="1315"/>
                  </a:lnTo>
                  <a:lnTo>
                    <a:pt x="620" y="1242"/>
                  </a:lnTo>
                  <a:lnTo>
                    <a:pt x="664" y="1256"/>
                  </a:lnTo>
                  <a:lnTo>
                    <a:pt x="710" y="1231"/>
                  </a:lnTo>
                  <a:lnTo>
                    <a:pt x="789" y="1225"/>
                  </a:lnTo>
                  <a:lnTo>
                    <a:pt x="828" y="1180"/>
                  </a:lnTo>
                  <a:lnTo>
                    <a:pt x="830" y="1183"/>
                  </a:lnTo>
                  <a:lnTo>
                    <a:pt x="832" y="1186"/>
                  </a:lnTo>
                  <a:lnTo>
                    <a:pt x="840" y="1184"/>
                  </a:lnTo>
                  <a:lnTo>
                    <a:pt x="846" y="1185"/>
                  </a:lnTo>
                  <a:lnTo>
                    <a:pt x="852" y="1186"/>
                  </a:lnTo>
                  <a:lnTo>
                    <a:pt x="855" y="1189"/>
                  </a:lnTo>
                  <a:lnTo>
                    <a:pt x="859" y="1195"/>
                  </a:lnTo>
                  <a:lnTo>
                    <a:pt x="863" y="1194"/>
                  </a:lnTo>
                  <a:lnTo>
                    <a:pt x="869" y="1194"/>
                  </a:lnTo>
                  <a:lnTo>
                    <a:pt x="877" y="1192"/>
                  </a:lnTo>
                  <a:lnTo>
                    <a:pt x="884" y="1187"/>
                  </a:lnTo>
                  <a:lnTo>
                    <a:pt x="890" y="1181"/>
                  </a:lnTo>
                  <a:lnTo>
                    <a:pt x="890" y="1178"/>
                  </a:lnTo>
                  <a:lnTo>
                    <a:pt x="891" y="1176"/>
                  </a:lnTo>
                  <a:lnTo>
                    <a:pt x="893" y="1172"/>
                  </a:lnTo>
                  <a:lnTo>
                    <a:pt x="894" y="1166"/>
                  </a:lnTo>
                  <a:lnTo>
                    <a:pt x="896" y="1161"/>
                  </a:lnTo>
                  <a:lnTo>
                    <a:pt x="896" y="1154"/>
                  </a:lnTo>
                  <a:lnTo>
                    <a:pt x="897" y="1148"/>
                  </a:lnTo>
                  <a:lnTo>
                    <a:pt x="897" y="1141"/>
                  </a:lnTo>
                  <a:lnTo>
                    <a:pt x="897" y="1137"/>
                  </a:lnTo>
                  <a:lnTo>
                    <a:pt x="897" y="1135"/>
                  </a:lnTo>
                  <a:lnTo>
                    <a:pt x="897" y="1134"/>
                  </a:lnTo>
                  <a:lnTo>
                    <a:pt x="899" y="1134"/>
                  </a:lnTo>
                  <a:lnTo>
                    <a:pt x="905" y="1138"/>
                  </a:lnTo>
                  <a:lnTo>
                    <a:pt x="910" y="1137"/>
                  </a:lnTo>
                  <a:lnTo>
                    <a:pt x="917" y="1138"/>
                  </a:lnTo>
                  <a:lnTo>
                    <a:pt x="921" y="1140"/>
                  </a:lnTo>
                  <a:lnTo>
                    <a:pt x="926" y="1144"/>
                  </a:lnTo>
                  <a:lnTo>
                    <a:pt x="929" y="1147"/>
                  </a:lnTo>
                  <a:lnTo>
                    <a:pt x="933" y="1152"/>
                  </a:lnTo>
                  <a:lnTo>
                    <a:pt x="935" y="1158"/>
                  </a:lnTo>
                  <a:lnTo>
                    <a:pt x="937" y="1166"/>
                  </a:lnTo>
                  <a:lnTo>
                    <a:pt x="1044" y="1186"/>
                  </a:lnTo>
                  <a:lnTo>
                    <a:pt x="1117" y="1184"/>
                  </a:lnTo>
                  <a:lnTo>
                    <a:pt x="1181" y="1141"/>
                  </a:lnTo>
                  <a:lnTo>
                    <a:pt x="1162" y="1100"/>
                  </a:lnTo>
                  <a:lnTo>
                    <a:pt x="1165" y="1068"/>
                  </a:lnTo>
                  <a:lnTo>
                    <a:pt x="1213" y="1028"/>
                  </a:lnTo>
                  <a:lnTo>
                    <a:pt x="1281" y="1004"/>
                  </a:lnTo>
                  <a:lnTo>
                    <a:pt x="1268" y="923"/>
                  </a:lnTo>
                  <a:lnTo>
                    <a:pt x="1327" y="898"/>
                  </a:lnTo>
                  <a:lnTo>
                    <a:pt x="1332" y="833"/>
                  </a:lnTo>
                  <a:lnTo>
                    <a:pt x="1322" y="834"/>
                  </a:lnTo>
                  <a:lnTo>
                    <a:pt x="1315" y="836"/>
                  </a:lnTo>
                  <a:lnTo>
                    <a:pt x="1307" y="837"/>
                  </a:lnTo>
                  <a:lnTo>
                    <a:pt x="1302" y="838"/>
                  </a:lnTo>
                  <a:lnTo>
                    <a:pt x="1292" y="837"/>
                  </a:lnTo>
                  <a:lnTo>
                    <a:pt x="1289" y="836"/>
                  </a:lnTo>
                  <a:lnTo>
                    <a:pt x="1288" y="835"/>
                  </a:lnTo>
                  <a:lnTo>
                    <a:pt x="1286" y="832"/>
                  </a:lnTo>
                  <a:lnTo>
                    <a:pt x="1286" y="829"/>
                  </a:lnTo>
                  <a:lnTo>
                    <a:pt x="1289" y="822"/>
                  </a:lnTo>
                  <a:lnTo>
                    <a:pt x="1294" y="812"/>
                  </a:lnTo>
                  <a:lnTo>
                    <a:pt x="1299" y="806"/>
                  </a:lnTo>
                  <a:lnTo>
                    <a:pt x="1305" y="801"/>
                  </a:lnTo>
                  <a:lnTo>
                    <a:pt x="1272" y="722"/>
                  </a:lnTo>
                  <a:lnTo>
                    <a:pt x="1316" y="719"/>
                  </a:lnTo>
                  <a:lnTo>
                    <a:pt x="1342" y="670"/>
                  </a:lnTo>
                  <a:lnTo>
                    <a:pt x="1344" y="677"/>
                  </a:lnTo>
                  <a:lnTo>
                    <a:pt x="1349" y="684"/>
                  </a:lnTo>
                  <a:lnTo>
                    <a:pt x="1354" y="689"/>
                  </a:lnTo>
                  <a:lnTo>
                    <a:pt x="1360" y="693"/>
                  </a:lnTo>
                  <a:lnTo>
                    <a:pt x="1367" y="695"/>
                  </a:lnTo>
                  <a:lnTo>
                    <a:pt x="1375" y="696"/>
                  </a:lnTo>
                  <a:lnTo>
                    <a:pt x="1385" y="695"/>
                  </a:lnTo>
                  <a:lnTo>
                    <a:pt x="1396" y="693"/>
                  </a:lnTo>
                  <a:lnTo>
                    <a:pt x="1452" y="681"/>
                  </a:lnTo>
                  <a:lnTo>
                    <a:pt x="1506" y="598"/>
                  </a:lnTo>
                  <a:lnTo>
                    <a:pt x="1531" y="468"/>
                  </a:lnTo>
                  <a:lnTo>
                    <a:pt x="1563" y="436"/>
                  </a:lnTo>
                  <a:lnTo>
                    <a:pt x="1569" y="387"/>
                  </a:lnTo>
                  <a:lnTo>
                    <a:pt x="1616" y="380"/>
                  </a:lnTo>
                  <a:lnTo>
                    <a:pt x="1637" y="399"/>
                  </a:lnTo>
                  <a:lnTo>
                    <a:pt x="1638" y="403"/>
                  </a:lnTo>
                  <a:lnTo>
                    <a:pt x="1640" y="406"/>
                  </a:lnTo>
                  <a:lnTo>
                    <a:pt x="1643" y="405"/>
                  </a:lnTo>
                  <a:lnTo>
                    <a:pt x="1648" y="403"/>
                  </a:lnTo>
                  <a:lnTo>
                    <a:pt x="1655" y="395"/>
                  </a:lnTo>
                  <a:lnTo>
                    <a:pt x="1660" y="387"/>
                  </a:lnTo>
                  <a:lnTo>
                    <a:pt x="1664" y="379"/>
                  </a:lnTo>
                  <a:lnTo>
                    <a:pt x="1668" y="373"/>
                  </a:lnTo>
                  <a:lnTo>
                    <a:pt x="1668" y="359"/>
                  </a:lnTo>
                  <a:lnTo>
                    <a:pt x="1665" y="353"/>
                  </a:lnTo>
                  <a:lnTo>
                    <a:pt x="1662" y="347"/>
                  </a:lnTo>
                  <a:lnTo>
                    <a:pt x="1629" y="219"/>
                  </a:lnTo>
                  <a:lnTo>
                    <a:pt x="1600" y="187"/>
                  </a:lnTo>
                  <a:lnTo>
                    <a:pt x="1593" y="181"/>
                  </a:lnTo>
                  <a:lnTo>
                    <a:pt x="1599" y="174"/>
                  </a:lnTo>
                  <a:lnTo>
                    <a:pt x="1605" y="168"/>
                  </a:lnTo>
                  <a:lnTo>
                    <a:pt x="1606" y="163"/>
                  </a:lnTo>
                  <a:lnTo>
                    <a:pt x="1606" y="160"/>
                  </a:lnTo>
                  <a:lnTo>
                    <a:pt x="1602" y="156"/>
                  </a:lnTo>
                  <a:lnTo>
                    <a:pt x="1597" y="154"/>
                  </a:lnTo>
                  <a:lnTo>
                    <a:pt x="1589" y="153"/>
                  </a:lnTo>
                  <a:lnTo>
                    <a:pt x="1579" y="153"/>
                  </a:lnTo>
                  <a:lnTo>
                    <a:pt x="1551" y="167"/>
                  </a:lnTo>
                  <a:lnTo>
                    <a:pt x="1483" y="146"/>
                  </a:lnTo>
                  <a:lnTo>
                    <a:pt x="1425" y="100"/>
                  </a:lnTo>
                  <a:lnTo>
                    <a:pt x="1416" y="98"/>
                  </a:lnTo>
                  <a:lnTo>
                    <a:pt x="1409" y="99"/>
                  </a:lnTo>
                  <a:lnTo>
                    <a:pt x="1403" y="100"/>
                  </a:lnTo>
                  <a:lnTo>
                    <a:pt x="1400" y="105"/>
                  </a:lnTo>
                  <a:lnTo>
                    <a:pt x="1395" y="110"/>
                  </a:lnTo>
                  <a:lnTo>
                    <a:pt x="1390" y="113"/>
                  </a:lnTo>
                  <a:lnTo>
                    <a:pt x="1386" y="114"/>
                  </a:lnTo>
                  <a:lnTo>
                    <a:pt x="1383" y="114"/>
                  </a:lnTo>
                  <a:lnTo>
                    <a:pt x="1379" y="111"/>
                  </a:lnTo>
                  <a:lnTo>
                    <a:pt x="1376" y="108"/>
                  </a:lnTo>
                  <a:lnTo>
                    <a:pt x="1374" y="103"/>
                  </a:lnTo>
                  <a:lnTo>
                    <a:pt x="1373" y="96"/>
                  </a:lnTo>
                  <a:lnTo>
                    <a:pt x="1317" y="80"/>
                  </a:lnTo>
                  <a:lnTo>
                    <a:pt x="1210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B1635E7D-A469-8BD4-2460-14D45938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39"/>
              <a:ext cx="116" cy="103"/>
            </a:xfrm>
            <a:custGeom>
              <a:avLst/>
              <a:gdLst/>
              <a:ahLst/>
              <a:cxnLst>
                <a:cxn ang="0">
                  <a:pos x="353" y="465"/>
                </a:cxn>
                <a:cxn ang="0">
                  <a:pos x="326" y="455"/>
                </a:cxn>
                <a:cxn ang="0">
                  <a:pos x="211" y="532"/>
                </a:cxn>
                <a:cxn ang="0">
                  <a:pos x="180" y="538"/>
                </a:cxn>
                <a:cxn ang="0">
                  <a:pos x="164" y="507"/>
                </a:cxn>
                <a:cxn ang="0">
                  <a:pos x="1" y="667"/>
                </a:cxn>
                <a:cxn ang="0">
                  <a:pos x="48" y="713"/>
                </a:cxn>
                <a:cxn ang="0">
                  <a:pos x="36" y="781"/>
                </a:cxn>
                <a:cxn ang="0">
                  <a:pos x="24" y="778"/>
                </a:cxn>
                <a:cxn ang="0">
                  <a:pos x="0" y="793"/>
                </a:cxn>
                <a:cxn ang="0">
                  <a:pos x="10" y="798"/>
                </a:cxn>
                <a:cxn ang="0">
                  <a:pos x="358" y="873"/>
                </a:cxn>
                <a:cxn ang="0">
                  <a:pos x="439" y="952"/>
                </a:cxn>
                <a:cxn ang="0">
                  <a:pos x="549" y="1144"/>
                </a:cxn>
                <a:cxn ang="0">
                  <a:pos x="671" y="1312"/>
                </a:cxn>
                <a:cxn ang="0">
                  <a:pos x="685" y="1312"/>
                </a:cxn>
                <a:cxn ang="0">
                  <a:pos x="698" y="1322"/>
                </a:cxn>
                <a:cxn ang="0">
                  <a:pos x="737" y="1380"/>
                </a:cxn>
                <a:cxn ang="0">
                  <a:pos x="786" y="1378"/>
                </a:cxn>
                <a:cxn ang="0">
                  <a:pos x="797" y="1398"/>
                </a:cxn>
                <a:cxn ang="0">
                  <a:pos x="957" y="1495"/>
                </a:cxn>
                <a:cxn ang="0">
                  <a:pos x="1132" y="1460"/>
                </a:cxn>
                <a:cxn ang="0">
                  <a:pos x="1139" y="1429"/>
                </a:cxn>
                <a:cxn ang="0">
                  <a:pos x="1136" y="1395"/>
                </a:cxn>
                <a:cxn ang="0">
                  <a:pos x="1128" y="1376"/>
                </a:cxn>
                <a:cxn ang="0">
                  <a:pos x="1198" y="1265"/>
                </a:cxn>
                <a:cxn ang="0">
                  <a:pos x="1326" y="1353"/>
                </a:cxn>
                <a:cxn ang="0">
                  <a:pos x="1596" y="1305"/>
                </a:cxn>
                <a:cxn ang="0">
                  <a:pos x="1504" y="1136"/>
                </a:cxn>
                <a:cxn ang="0">
                  <a:pos x="1573" y="975"/>
                </a:cxn>
                <a:cxn ang="0">
                  <a:pos x="1560" y="951"/>
                </a:cxn>
                <a:cxn ang="0">
                  <a:pos x="1512" y="957"/>
                </a:cxn>
                <a:cxn ang="0">
                  <a:pos x="1468" y="879"/>
                </a:cxn>
                <a:cxn ang="0">
                  <a:pos x="1862" y="746"/>
                </a:cxn>
                <a:cxn ang="0">
                  <a:pos x="1628" y="535"/>
                </a:cxn>
                <a:cxn ang="0">
                  <a:pos x="1615" y="479"/>
                </a:cxn>
                <a:cxn ang="0">
                  <a:pos x="1606" y="455"/>
                </a:cxn>
                <a:cxn ang="0">
                  <a:pos x="1803" y="411"/>
                </a:cxn>
                <a:cxn ang="0">
                  <a:pos x="1604" y="218"/>
                </a:cxn>
                <a:cxn ang="0">
                  <a:pos x="1386" y="12"/>
                </a:cxn>
                <a:cxn ang="0">
                  <a:pos x="1228" y="74"/>
                </a:cxn>
                <a:cxn ang="0">
                  <a:pos x="960" y="186"/>
                </a:cxn>
                <a:cxn ang="0">
                  <a:pos x="742" y="214"/>
                </a:cxn>
                <a:cxn ang="0">
                  <a:pos x="710" y="219"/>
                </a:cxn>
                <a:cxn ang="0">
                  <a:pos x="632" y="228"/>
                </a:cxn>
                <a:cxn ang="0">
                  <a:pos x="527" y="437"/>
                </a:cxn>
                <a:cxn ang="0">
                  <a:pos x="483" y="454"/>
                </a:cxn>
                <a:cxn ang="0">
                  <a:pos x="471" y="493"/>
                </a:cxn>
                <a:cxn ang="0">
                  <a:pos x="449" y="500"/>
                </a:cxn>
                <a:cxn ang="0">
                  <a:pos x="437" y="485"/>
                </a:cxn>
                <a:cxn ang="0">
                  <a:pos x="443" y="483"/>
                </a:cxn>
                <a:cxn ang="0">
                  <a:pos x="441" y="467"/>
                </a:cxn>
                <a:cxn ang="0">
                  <a:pos x="427" y="465"/>
                </a:cxn>
              </a:cxnLst>
              <a:rect l="0" t="0" r="r" b="b"/>
              <a:pathLst>
                <a:path w="1862" h="1544">
                  <a:moveTo>
                    <a:pt x="350" y="477"/>
                  </a:moveTo>
                  <a:lnTo>
                    <a:pt x="353" y="473"/>
                  </a:lnTo>
                  <a:lnTo>
                    <a:pt x="354" y="469"/>
                  </a:lnTo>
                  <a:lnTo>
                    <a:pt x="353" y="465"/>
                  </a:lnTo>
                  <a:lnTo>
                    <a:pt x="351" y="463"/>
                  </a:lnTo>
                  <a:lnTo>
                    <a:pt x="344" y="459"/>
                  </a:lnTo>
                  <a:lnTo>
                    <a:pt x="337" y="457"/>
                  </a:lnTo>
                  <a:lnTo>
                    <a:pt x="326" y="455"/>
                  </a:lnTo>
                  <a:lnTo>
                    <a:pt x="314" y="453"/>
                  </a:lnTo>
                  <a:lnTo>
                    <a:pt x="292" y="500"/>
                  </a:lnTo>
                  <a:lnTo>
                    <a:pt x="283" y="539"/>
                  </a:lnTo>
                  <a:lnTo>
                    <a:pt x="211" y="532"/>
                  </a:lnTo>
                  <a:lnTo>
                    <a:pt x="201" y="536"/>
                  </a:lnTo>
                  <a:lnTo>
                    <a:pt x="193" y="539"/>
                  </a:lnTo>
                  <a:lnTo>
                    <a:pt x="185" y="539"/>
                  </a:lnTo>
                  <a:lnTo>
                    <a:pt x="180" y="538"/>
                  </a:lnTo>
                  <a:lnTo>
                    <a:pt x="174" y="533"/>
                  </a:lnTo>
                  <a:lnTo>
                    <a:pt x="169" y="527"/>
                  </a:lnTo>
                  <a:lnTo>
                    <a:pt x="166" y="518"/>
                  </a:lnTo>
                  <a:lnTo>
                    <a:pt x="164" y="507"/>
                  </a:lnTo>
                  <a:lnTo>
                    <a:pt x="119" y="549"/>
                  </a:lnTo>
                  <a:lnTo>
                    <a:pt x="146" y="606"/>
                  </a:lnTo>
                  <a:lnTo>
                    <a:pt x="99" y="599"/>
                  </a:lnTo>
                  <a:lnTo>
                    <a:pt x="1" y="667"/>
                  </a:lnTo>
                  <a:lnTo>
                    <a:pt x="18" y="676"/>
                  </a:lnTo>
                  <a:lnTo>
                    <a:pt x="32" y="687"/>
                  </a:lnTo>
                  <a:lnTo>
                    <a:pt x="41" y="699"/>
                  </a:lnTo>
                  <a:lnTo>
                    <a:pt x="48" y="713"/>
                  </a:lnTo>
                  <a:lnTo>
                    <a:pt x="50" y="727"/>
                  </a:lnTo>
                  <a:lnTo>
                    <a:pt x="49" y="744"/>
                  </a:lnTo>
                  <a:lnTo>
                    <a:pt x="45" y="761"/>
                  </a:lnTo>
                  <a:lnTo>
                    <a:pt x="36" y="781"/>
                  </a:lnTo>
                  <a:lnTo>
                    <a:pt x="35" y="781"/>
                  </a:lnTo>
                  <a:lnTo>
                    <a:pt x="34" y="781"/>
                  </a:lnTo>
                  <a:lnTo>
                    <a:pt x="34" y="782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8" y="781"/>
                  </a:lnTo>
                  <a:lnTo>
                    <a:pt x="2" y="789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4" y="797"/>
                  </a:lnTo>
                  <a:lnTo>
                    <a:pt x="6" y="797"/>
                  </a:lnTo>
                  <a:lnTo>
                    <a:pt x="10" y="798"/>
                  </a:lnTo>
                  <a:lnTo>
                    <a:pt x="139" y="839"/>
                  </a:lnTo>
                  <a:lnTo>
                    <a:pt x="164" y="821"/>
                  </a:lnTo>
                  <a:lnTo>
                    <a:pt x="290" y="900"/>
                  </a:lnTo>
                  <a:lnTo>
                    <a:pt x="358" y="873"/>
                  </a:lnTo>
                  <a:lnTo>
                    <a:pt x="407" y="842"/>
                  </a:lnTo>
                  <a:lnTo>
                    <a:pt x="433" y="857"/>
                  </a:lnTo>
                  <a:lnTo>
                    <a:pt x="420" y="909"/>
                  </a:lnTo>
                  <a:lnTo>
                    <a:pt x="439" y="952"/>
                  </a:lnTo>
                  <a:lnTo>
                    <a:pt x="417" y="1030"/>
                  </a:lnTo>
                  <a:lnTo>
                    <a:pt x="357" y="1037"/>
                  </a:lnTo>
                  <a:lnTo>
                    <a:pt x="327" y="1067"/>
                  </a:lnTo>
                  <a:lnTo>
                    <a:pt x="549" y="1144"/>
                  </a:lnTo>
                  <a:lnTo>
                    <a:pt x="598" y="1196"/>
                  </a:lnTo>
                  <a:lnTo>
                    <a:pt x="627" y="1253"/>
                  </a:lnTo>
                  <a:lnTo>
                    <a:pt x="670" y="1313"/>
                  </a:lnTo>
                  <a:lnTo>
                    <a:pt x="671" y="1312"/>
                  </a:lnTo>
                  <a:lnTo>
                    <a:pt x="672" y="1310"/>
                  </a:lnTo>
                  <a:lnTo>
                    <a:pt x="674" y="1310"/>
                  </a:lnTo>
                  <a:lnTo>
                    <a:pt x="678" y="1312"/>
                  </a:lnTo>
                  <a:lnTo>
                    <a:pt x="685" y="1312"/>
                  </a:lnTo>
                  <a:lnTo>
                    <a:pt x="690" y="1313"/>
                  </a:lnTo>
                  <a:lnTo>
                    <a:pt x="694" y="1315"/>
                  </a:lnTo>
                  <a:lnTo>
                    <a:pt x="697" y="1319"/>
                  </a:lnTo>
                  <a:lnTo>
                    <a:pt x="698" y="1322"/>
                  </a:lnTo>
                  <a:lnTo>
                    <a:pt x="698" y="1327"/>
                  </a:lnTo>
                  <a:lnTo>
                    <a:pt x="697" y="1333"/>
                  </a:lnTo>
                  <a:lnTo>
                    <a:pt x="695" y="1341"/>
                  </a:lnTo>
                  <a:lnTo>
                    <a:pt x="737" y="1380"/>
                  </a:lnTo>
                  <a:lnTo>
                    <a:pt x="752" y="1375"/>
                  </a:lnTo>
                  <a:lnTo>
                    <a:pt x="766" y="1374"/>
                  </a:lnTo>
                  <a:lnTo>
                    <a:pt x="776" y="1375"/>
                  </a:lnTo>
                  <a:lnTo>
                    <a:pt x="786" y="1378"/>
                  </a:lnTo>
                  <a:lnTo>
                    <a:pt x="788" y="1379"/>
                  </a:lnTo>
                  <a:lnTo>
                    <a:pt x="791" y="1382"/>
                  </a:lnTo>
                  <a:lnTo>
                    <a:pt x="795" y="1389"/>
                  </a:lnTo>
                  <a:lnTo>
                    <a:pt x="797" y="1398"/>
                  </a:lnTo>
                  <a:lnTo>
                    <a:pt x="797" y="1409"/>
                  </a:lnTo>
                  <a:lnTo>
                    <a:pt x="888" y="1430"/>
                  </a:lnTo>
                  <a:lnTo>
                    <a:pt x="906" y="1496"/>
                  </a:lnTo>
                  <a:lnTo>
                    <a:pt x="957" y="1495"/>
                  </a:lnTo>
                  <a:lnTo>
                    <a:pt x="981" y="1519"/>
                  </a:lnTo>
                  <a:lnTo>
                    <a:pt x="1114" y="1544"/>
                  </a:lnTo>
                  <a:lnTo>
                    <a:pt x="1172" y="1518"/>
                  </a:lnTo>
                  <a:lnTo>
                    <a:pt x="1132" y="1460"/>
                  </a:lnTo>
                  <a:lnTo>
                    <a:pt x="1128" y="1447"/>
                  </a:lnTo>
                  <a:lnTo>
                    <a:pt x="1134" y="1449"/>
                  </a:lnTo>
                  <a:lnTo>
                    <a:pt x="1137" y="1439"/>
                  </a:lnTo>
                  <a:lnTo>
                    <a:pt x="1139" y="1429"/>
                  </a:lnTo>
                  <a:lnTo>
                    <a:pt x="1139" y="1418"/>
                  </a:lnTo>
                  <a:lnTo>
                    <a:pt x="1139" y="1408"/>
                  </a:lnTo>
                  <a:lnTo>
                    <a:pt x="1137" y="1401"/>
                  </a:lnTo>
                  <a:lnTo>
                    <a:pt x="1136" y="1395"/>
                  </a:lnTo>
                  <a:lnTo>
                    <a:pt x="1131" y="1383"/>
                  </a:lnTo>
                  <a:lnTo>
                    <a:pt x="1129" y="1379"/>
                  </a:lnTo>
                  <a:lnTo>
                    <a:pt x="1128" y="1377"/>
                  </a:lnTo>
                  <a:lnTo>
                    <a:pt x="1128" y="1376"/>
                  </a:lnTo>
                  <a:lnTo>
                    <a:pt x="1126" y="1370"/>
                  </a:lnTo>
                  <a:lnTo>
                    <a:pt x="1120" y="1357"/>
                  </a:lnTo>
                  <a:lnTo>
                    <a:pt x="1125" y="1314"/>
                  </a:lnTo>
                  <a:lnTo>
                    <a:pt x="1198" y="1265"/>
                  </a:lnTo>
                  <a:lnTo>
                    <a:pt x="1228" y="1348"/>
                  </a:lnTo>
                  <a:lnTo>
                    <a:pt x="1224" y="1451"/>
                  </a:lnTo>
                  <a:lnTo>
                    <a:pt x="1337" y="1408"/>
                  </a:lnTo>
                  <a:lnTo>
                    <a:pt x="1326" y="1353"/>
                  </a:lnTo>
                  <a:lnTo>
                    <a:pt x="1330" y="1286"/>
                  </a:lnTo>
                  <a:lnTo>
                    <a:pt x="1398" y="1287"/>
                  </a:lnTo>
                  <a:lnTo>
                    <a:pt x="1445" y="1222"/>
                  </a:lnTo>
                  <a:lnTo>
                    <a:pt x="1596" y="1305"/>
                  </a:lnTo>
                  <a:lnTo>
                    <a:pt x="1634" y="1280"/>
                  </a:lnTo>
                  <a:lnTo>
                    <a:pt x="1583" y="1214"/>
                  </a:lnTo>
                  <a:lnTo>
                    <a:pt x="1484" y="1189"/>
                  </a:lnTo>
                  <a:lnTo>
                    <a:pt x="1504" y="1136"/>
                  </a:lnTo>
                  <a:lnTo>
                    <a:pt x="1593" y="1054"/>
                  </a:lnTo>
                  <a:lnTo>
                    <a:pt x="1567" y="998"/>
                  </a:lnTo>
                  <a:lnTo>
                    <a:pt x="1570" y="985"/>
                  </a:lnTo>
                  <a:lnTo>
                    <a:pt x="1573" y="975"/>
                  </a:lnTo>
                  <a:lnTo>
                    <a:pt x="1573" y="966"/>
                  </a:lnTo>
                  <a:lnTo>
                    <a:pt x="1572" y="960"/>
                  </a:lnTo>
                  <a:lnTo>
                    <a:pt x="1567" y="954"/>
                  </a:lnTo>
                  <a:lnTo>
                    <a:pt x="1560" y="951"/>
                  </a:lnTo>
                  <a:lnTo>
                    <a:pt x="1551" y="948"/>
                  </a:lnTo>
                  <a:lnTo>
                    <a:pt x="1541" y="949"/>
                  </a:lnTo>
                  <a:lnTo>
                    <a:pt x="1530" y="961"/>
                  </a:lnTo>
                  <a:lnTo>
                    <a:pt x="1512" y="957"/>
                  </a:lnTo>
                  <a:lnTo>
                    <a:pt x="1497" y="949"/>
                  </a:lnTo>
                  <a:lnTo>
                    <a:pt x="1483" y="937"/>
                  </a:lnTo>
                  <a:lnTo>
                    <a:pt x="1473" y="921"/>
                  </a:lnTo>
                  <a:lnTo>
                    <a:pt x="1468" y="879"/>
                  </a:lnTo>
                  <a:lnTo>
                    <a:pt x="1382" y="854"/>
                  </a:lnTo>
                  <a:lnTo>
                    <a:pt x="1456" y="801"/>
                  </a:lnTo>
                  <a:lnTo>
                    <a:pt x="1598" y="769"/>
                  </a:lnTo>
                  <a:lnTo>
                    <a:pt x="1862" y="746"/>
                  </a:lnTo>
                  <a:lnTo>
                    <a:pt x="1856" y="593"/>
                  </a:lnTo>
                  <a:lnTo>
                    <a:pt x="1799" y="578"/>
                  </a:lnTo>
                  <a:lnTo>
                    <a:pt x="1764" y="550"/>
                  </a:lnTo>
                  <a:lnTo>
                    <a:pt x="1628" y="535"/>
                  </a:lnTo>
                  <a:lnTo>
                    <a:pt x="1638" y="485"/>
                  </a:lnTo>
                  <a:lnTo>
                    <a:pt x="1635" y="483"/>
                  </a:lnTo>
                  <a:lnTo>
                    <a:pt x="1623" y="481"/>
                  </a:lnTo>
                  <a:lnTo>
                    <a:pt x="1615" y="479"/>
                  </a:lnTo>
                  <a:lnTo>
                    <a:pt x="1609" y="475"/>
                  </a:lnTo>
                  <a:lnTo>
                    <a:pt x="1606" y="470"/>
                  </a:lnTo>
                  <a:lnTo>
                    <a:pt x="1605" y="463"/>
                  </a:lnTo>
                  <a:lnTo>
                    <a:pt x="1606" y="455"/>
                  </a:lnTo>
                  <a:lnTo>
                    <a:pt x="1609" y="445"/>
                  </a:lnTo>
                  <a:lnTo>
                    <a:pt x="1617" y="435"/>
                  </a:lnTo>
                  <a:lnTo>
                    <a:pt x="1767" y="453"/>
                  </a:lnTo>
                  <a:lnTo>
                    <a:pt x="1803" y="411"/>
                  </a:lnTo>
                  <a:lnTo>
                    <a:pt x="1704" y="363"/>
                  </a:lnTo>
                  <a:lnTo>
                    <a:pt x="1657" y="352"/>
                  </a:lnTo>
                  <a:lnTo>
                    <a:pt x="1617" y="287"/>
                  </a:lnTo>
                  <a:lnTo>
                    <a:pt x="1604" y="218"/>
                  </a:lnTo>
                  <a:lnTo>
                    <a:pt x="1553" y="159"/>
                  </a:lnTo>
                  <a:lnTo>
                    <a:pt x="1552" y="105"/>
                  </a:lnTo>
                  <a:lnTo>
                    <a:pt x="1412" y="49"/>
                  </a:lnTo>
                  <a:lnTo>
                    <a:pt x="1386" y="12"/>
                  </a:lnTo>
                  <a:lnTo>
                    <a:pt x="1290" y="0"/>
                  </a:lnTo>
                  <a:lnTo>
                    <a:pt x="1301" y="43"/>
                  </a:lnTo>
                  <a:lnTo>
                    <a:pt x="1253" y="53"/>
                  </a:lnTo>
                  <a:lnTo>
                    <a:pt x="1228" y="74"/>
                  </a:lnTo>
                  <a:lnTo>
                    <a:pt x="1111" y="109"/>
                  </a:lnTo>
                  <a:lnTo>
                    <a:pt x="1088" y="168"/>
                  </a:lnTo>
                  <a:lnTo>
                    <a:pt x="1009" y="199"/>
                  </a:lnTo>
                  <a:lnTo>
                    <a:pt x="960" y="186"/>
                  </a:lnTo>
                  <a:lnTo>
                    <a:pt x="834" y="178"/>
                  </a:lnTo>
                  <a:lnTo>
                    <a:pt x="744" y="208"/>
                  </a:lnTo>
                  <a:lnTo>
                    <a:pt x="744" y="210"/>
                  </a:lnTo>
                  <a:lnTo>
                    <a:pt x="742" y="214"/>
                  </a:lnTo>
                  <a:lnTo>
                    <a:pt x="736" y="217"/>
                  </a:lnTo>
                  <a:lnTo>
                    <a:pt x="725" y="221"/>
                  </a:lnTo>
                  <a:lnTo>
                    <a:pt x="715" y="221"/>
                  </a:lnTo>
                  <a:lnTo>
                    <a:pt x="710" y="219"/>
                  </a:lnTo>
                  <a:lnTo>
                    <a:pt x="708" y="215"/>
                  </a:lnTo>
                  <a:lnTo>
                    <a:pt x="708" y="211"/>
                  </a:lnTo>
                  <a:lnTo>
                    <a:pt x="711" y="201"/>
                  </a:lnTo>
                  <a:lnTo>
                    <a:pt x="632" y="228"/>
                  </a:lnTo>
                  <a:lnTo>
                    <a:pt x="558" y="283"/>
                  </a:lnTo>
                  <a:lnTo>
                    <a:pt x="545" y="347"/>
                  </a:lnTo>
                  <a:lnTo>
                    <a:pt x="545" y="438"/>
                  </a:lnTo>
                  <a:lnTo>
                    <a:pt x="527" y="437"/>
                  </a:lnTo>
                  <a:lnTo>
                    <a:pt x="512" y="438"/>
                  </a:lnTo>
                  <a:lnTo>
                    <a:pt x="500" y="441"/>
                  </a:lnTo>
                  <a:lnTo>
                    <a:pt x="490" y="447"/>
                  </a:lnTo>
                  <a:lnTo>
                    <a:pt x="483" y="454"/>
                  </a:lnTo>
                  <a:lnTo>
                    <a:pt x="479" y="463"/>
                  </a:lnTo>
                  <a:lnTo>
                    <a:pt x="477" y="474"/>
                  </a:lnTo>
                  <a:lnTo>
                    <a:pt x="478" y="487"/>
                  </a:lnTo>
                  <a:lnTo>
                    <a:pt x="471" y="493"/>
                  </a:lnTo>
                  <a:lnTo>
                    <a:pt x="466" y="498"/>
                  </a:lnTo>
                  <a:lnTo>
                    <a:pt x="459" y="501"/>
                  </a:lnTo>
                  <a:lnTo>
                    <a:pt x="455" y="502"/>
                  </a:lnTo>
                  <a:lnTo>
                    <a:pt x="449" y="500"/>
                  </a:lnTo>
                  <a:lnTo>
                    <a:pt x="445" y="497"/>
                  </a:lnTo>
                  <a:lnTo>
                    <a:pt x="439" y="492"/>
                  </a:lnTo>
                  <a:lnTo>
                    <a:pt x="435" y="485"/>
                  </a:lnTo>
                  <a:lnTo>
                    <a:pt x="437" y="485"/>
                  </a:lnTo>
                  <a:lnTo>
                    <a:pt x="440" y="485"/>
                  </a:lnTo>
                  <a:lnTo>
                    <a:pt x="440" y="484"/>
                  </a:lnTo>
                  <a:lnTo>
                    <a:pt x="441" y="484"/>
                  </a:lnTo>
                  <a:lnTo>
                    <a:pt x="443" y="483"/>
                  </a:lnTo>
                  <a:lnTo>
                    <a:pt x="443" y="480"/>
                  </a:lnTo>
                  <a:lnTo>
                    <a:pt x="445" y="478"/>
                  </a:lnTo>
                  <a:lnTo>
                    <a:pt x="445" y="472"/>
                  </a:lnTo>
                  <a:lnTo>
                    <a:pt x="441" y="467"/>
                  </a:lnTo>
                  <a:lnTo>
                    <a:pt x="438" y="465"/>
                  </a:lnTo>
                  <a:lnTo>
                    <a:pt x="436" y="465"/>
                  </a:lnTo>
                  <a:lnTo>
                    <a:pt x="432" y="464"/>
                  </a:lnTo>
                  <a:lnTo>
                    <a:pt x="427" y="465"/>
                  </a:lnTo>
                  <a:lnTo>
                    <a:pt x="422" y="466"/>
                  </a:lnTo>
                  <a:lnTo>
                    <a:pt x="418" y="469"/>
                  </a:lnTo>
                  <a:lnTo>
                    <a:pt x="350" y="4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85B2636A-209B-05D8-56E8-110EA9E6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421"/>
              <a:ext cx="11" cy="15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6" y="24"/>
                </a:cxn>
                <a:cxn ang="0">
                  <a:pos x="61" y="0"/>
                </a:cxn>
                <a:cxn ang="0">
                  <a:pos x="4" y="10"/>
                </a:cxn>
                <a:cxn ang="0">
                  <a:pos x="0" y="57"/>
                </a:cxn>
                <a:cxn ang="0">
                  <a:pos x="55" y="111"/>
                </a:cxn>
                <a:cxn ang="0">
                  <a:pos x="75" y="112"/>
                </a:cxn>
                <a:cxn ang="0">
                  <a:pos x="83" y="114"/>
                </a:cxn>
                <a:cxn ang="0">
                  <a:pos x="93" y="118"/>
                </a:cxn>
                <a:cxn ang="0">
                  <a:pos x="100" y="121"/>
                </a:cxn>
                <a:cxn ang="0">
                  <a:pos x="109" y="126"/>
                </a:cxn>
                <a:cxn ang="0">
                  <a:pos x="124" y="139"/>
                </a:cxn>
                <a:cxn ang="0">
                  <a:pos x="129" y="145"/>
                </a:cxn>
                <a:cxn ang="0">
                  <a:pos x="136" y="153"/>
                </a:cxn>
                <a:cxn ang="0">
                  <a:pos x="147" y="172"/>
                </a:cxn>
                <a:cxn ang="0">
                  <a:pos x="156" y="194"/>
                </a:cxn>
                <a:cxn ang="0">
                  <a:pos x="159" y="206"/>
                </a:cxn>
                <a:cxn ang="0">
                  <a:pos x="163" y="220"/>
                </a:cxn>
                <a:cxn ang="0">
                  <a:pos x="166" y="132"/>
                </a:cxn>
                <a:cxn ang="0">
                  <a:pos x="72" y="54"/>
                </a:cxn>
                <a:cxn ang="0">
                  <a:pos x="78" y="57"/>
                </a:cxn>
                <a:cxn ang="0">
                  <a:pos x="84" y="58"/>
                </a:cxn>
                <a:cxn ang="0">
                  <a:pos x="87" y="57"/>
                </a:cxn>
                <a:cxn ang="0">
                  <a:pos x="90" y="57"/>
                </a:cxn>
                <a:cxn ang="0">
                  <a:pos x="94" y="56"/>
                </a:cxn>
                <a:cxn ang="0">
                  <a:pos x="96" y="51"/>
                </a:cxn>
                <a:cxn ang="0">
                  <a:pos x="96" y="48"/>
                </a:cxn>
                <a:cxn ang="0">
                  <a:pos x="97" y="46"/>
                </a:cxn>
                <a:cxn ang="0">
                  <a:pos x="97" y="37"/>
                </a:cxn>
                <a:cxn ang="0">
                  <a:pos x="97" y="28"/>
                </a:cxn>
              </a:cxnLst>
              <a:rect l="0" t="0" r="r" b="b"/>
              <a:pathLst>
                <a:path w="166" h="220">
                  <a:moveTo>
                    <a:pt x="97" y="28"/>
                  </a:moveTo>
                  <a:lnTo>
                    <a:pt x="96" y="24"/>
                  </a:lnTo>
                  <a:lnTo>
                    <a:pt x="61" y="0"/>
                  </a:lnTo>
                  <a:lnTo>
                    <a:pt x="4" y="10"/>
                  </a:lnTo>
                  <a:lnTo>
                    <a:pt x="0" y="57"/>
                  </a:lnTo>
                  <a:lnTo>
                    <a:pt x="55" y="111"/>
                  </a:lnTo>
                  <a:lnTo>
                    <a:pt x="75" y="112"/>
                  </a:lnTo>
                  <a:lnTo>
                    <a:pt x="83" y="114"/>
                  </a:lnTo>
                  <a:lnTo>
                    <a:pt x="93" y="118"/>
                  </a:lnTo>
                  <a:lnTo>
                    <a:pt x="100" y="121"/>
                  </a:lnTo>
                  <a:lnTo>
                    <a:pt x="109" y="126"/>
                  </a:lnTo>
                  <a:lnTo>
                    <a:pt x="124" y="139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7" y="172"/>
                  </a:lnTo>
                  <a:lnTo>
                    <a:pt x="156" y="194"/>
                  </a:lnTo>
                  <a:lnTo>
                    <a:pt x="159" y="206"/>
                  </a:lnTo>
                  <a:lnTo>
                    <a:pt x="163" y="220"/>
                  </a:lnTo>
                  <a:lnTo>
                    <a:pt x="166" y="132"/>
                  </a:lnTo>
                  <a:lnTo>
                    <a:pt x="72" y="54"/>
                  </a:lnTo>
                  <a:lnTo>
                    <a:pt x="78" y="57"/>
                  </a:lnTo>
                  <a:lnTo>
                    <a:pt x="84" y="58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4" y="56"/>
                  </a:lnTo>
                  <a:lnTo>
                    <a:pt x="96" y="51"/>
                  </a:lnTo>
                  <a:lnTo>
                    <a:pt x="96" y="48"/>
                  </a:lnTo>
                  <a:lnTo>
                    <a:pt x="97" y="46"/>
                  </a:lnTo>
                  <a:lnTo>
                    <a:pt x="97" y="37"/>
                  </a:lnTo>
                  <a:lnTo>
                    <a:pt x="97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87044724-57D9-D148-8E4E-9BE5DF2C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452"/>
              <a:ext cx="7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31"/>
                </a:cxn>
                <a:cxn ang="0">
                  <a:pos x="70" y="77"/>
                </a:cxn>
                <a:cxn ang="0">
                  <a:pos x="126" y="73"/>
                </a:cxn>
                <a:cxn ang="0">
                  <a:pos x="59" y="10"/>
                </a:cxn>
                <a:cxn ang="0">
                  <a:pos x="47" y="4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8" y="9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126" h="77">
                  <a:moveTo>
                    <a:pt x="0" y="26"/>
                  </a:moveTo>
                  <a:lnTo>
                    <a:pt x="1" y="31"/>
                  </a:lnTo>
                  <a:lnTo>
                    <a:pt x="70" y="77"/>
                  </a:lnTo>
                  <a:lnTo>
                    <a:pt x="126" y="73"/>
                  </a:lnTo>
                  <a:lnTo>
                    <a:pt x="59" y="10"/>
                  </a:lnTo>
                  <a:lnTo>
                    <a:pt x="47" y="4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964FA927-EBFB-162F-6091-D8C73F3B5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420"/>
              <a:ext cx="116" cy="87"/>
            </a:xfrm>
            <a:custGeom>
              <a:avLst/>
              <a:gdLst/>
              <a:ahLst/>
              <a:cxnLst>
                <a:cxn ang="0">
                  <a:pos x="817" y="229"/>
                </a:cxn>
                <a:cxn ang="0">
                  <a:pos x="718" y="92"/>
                </a:cxn>
                <a:cxn ang="0">
                  <a:pos x="721" y="154"/>
                </a:cxn>
                <a:cxn ang="0">
                  <a:pos x="724" y="161"/>
                </a:cxn>
                <a:cxn ang="0">
                  <a:pos x="732" y="186"/>
                </a:cxn>
                <a:cxn ang="0">
                  <a:pos x="730" y="217"/>
                </a:cxn>
                <a:cxn ang="0">
                  <a:pos x="725" y="238"/>
                </a:cxn>
                <a:cxn ang="0">
                  <a:pos x="574" y="297"/>
                </a:cxn>
                <a:cxn ang="0">
                  <a:pos x="481" y="208"/>
                </a:cxn>
                <a:cxn ang="0">
                  <a:pos x="388" y="167"/>
                </a:cxn>
                <a:cxn ang="0">
                  <a:pos x="379" y="156"/>
                </a:cxn>
                <a:cxn ang="0">
                  <a:pos x="345" y="153"/>
                </a:cxn>
                <a:cxn ang="0">
                  <a:pos x="290" y="111"/>
                </a:cxn>
                <a:cxn ang="0">
                  <a:pos x="290" y="97"/>
                </a:cxn>
                <a:cxn ang="0">
                  <a:pos x="278" y="90"/>
                </a:cxn>
                <a:cxn ang="0">
                  <a:pos x="265" y="88"/>
                </a:cxn>
                <a:cxn ang="0">
                  <a:pos x="220" y="31"/>
                </a:cxn>
                <a:cxn ang="0">
                  <a:pos x="0" y="243"/>
                </a:cxn>
                <a:cxn ang="0">
                  <a:pos x="227" y="571"/>
                </a:cxn>
                <a:cxn ang="0">
                  <a:pos x="409" y="930"/>
                </a:cxn>
                <a:cxn ang="0">
                  <a:pos x="512" y="993"/>
                </a:cxn>
                <a:cxn ang="0">
                  <a:pos x="628" y="1035"/>
                </a:cxn>
                <a:cxn ang="0">
                  <a:pos x="695" y="1055"/>
                </a:cxn>
                <a:cxn ang="0">
                  <a:pos x="752" y="1161"/>
                </a:cxn>
                <a:cxn ang="0">
                  <a:pos x="953" y="1242"/>
                </a:cxn>
                <a:cxn ang="0">
                  <a:pos x="1048" y="1272"/>
                </a:cxn>
                <a:cxn ang="0">
                  <a:pos x="1212" y="1224"/>
                </a:cxn>
                <a:cxn ang="0">
                  <a:pos x="1288" y="1167"/>
                </a:cxn>
                <a:cxn ang="0">
                  <a:pos x="1389" y="1151"/>
                </a:cxn>
                <a:cxn ang="0">
                  <a:pos x="1475" y="1238"/>
                </a:cxn>
                <a:cxn ang="0">
                  <a:pos x="1486" y="1227"/>
                </a:cxn>
                <a:cxn ang="0">
                  <a:pos x="1493" y="1205"/>
                </a:cxn>
                <a:cxn ang="0">
                  <a:pos x="1513" y="1210"/>
                </a:cxn>
                <a:cxn ang="0">
                  <a:pos x="1525" y="1206"/>
                </a:cxn>
                <a:cxn ang="0">
                  <a:pos x="1531" y="1209"/>
                </a:cxn>
                <a:cxn ang="0">
                  <a:pos x="1532" y="1223"/>
                </a:cxn>
                <a:cxn ang="0">
                  <a:pos x="1713" y="1248"/>
                </a:cxn>
                <a:cxn ang="0">
                  <a:pos x="1851" y="1143"/>
                </a:cxn>
                <a:cxn ang="0">
                  <a:pos x="1763" y="1111"/>
                </a:cxn>
                <a:cxn ang="0">
                  <a:pos x="1762" y="1114"/>
                </a:cxn>
                <a:cxn ang="0">
                  <a:pos x="1758" y="1127"/>
                </a:cxn>
                <a:cxn ang="0">
                  <a:pos x="1743" y="1127"/>
                </a:cxn>
                <a:cxn ang="0">
                  <a:pos x="1774" y="1032"/>
                </a:cxn>
                <a:cxn ang="0">
                  <a:pos x="1785" y="907"/>
                </a:cxn>
                <a:cxn ang="0">
                  <a:pos x="1758" y="737"/>
                </a:cxn>
                <a:cxn ang="0">
                  <a:pos x="1740" y="735"/>
                </a:cxn>
                <a:cxn ang="0">
                  <a:pos x="1732" y="726"/>
                </a:cxn>
                <a:cxn ang="0">
                  <a:pos x="1740" y="699"/>
                </a:cxn>
                <a:cxn ang="0">
                  <a:pos x="1734" y="681"/>
                </a:cxn>
                <a:cxn ang="0">
                  <a:pos x="1714" y="663"/>
                </a:cxn>
                <a:cxn ang="0">
                  <a:pos x="1721" y="645"/>
                </a:cxn>
                <a:cxn ang="0">
                  <a:pos x="1695" y="559"/>
                </a:cxn>
                <a:cxn ang="0">
                  <a:pos x="1547" y="331"/>
                </a:cxn>
                <a:cxn ang="0">
                  <a:pos x="1493" y="228"/>
                </a:cxn>
                <a:cxn ang="0">
                  <a:pos x="1474" y="196"/>
                </a:cxn>
                <a:cxn ang="0">
                  <a:pos x="1467" y="193"/>
                </a:cxn>
                <a:cxn ang="0">
                  <a:pos x="1474" y="184"/>
                </a:cxn>
                <a:cxn ang="0">
                  <a:pos x="1428" y="135"/>
                </a:cxn>
                <a:cxn ang="0">
                  <a:pos x="1409" y="143"/>
                </a:cxn>
                <a:cxn ang="0">
                  <a:pos x="1394" y="128"/>
                </a:cxn>
                <a:cxn ang="0">
                  <a:pos x="1342" y="131"/>
                </a:cxn>
                <a:cxn ang="0">
                  <a:pos x="991" y="65"/>
                </a:cxn>
              </a:cxnLst>
              <a:rect l="0" t="0" r="r" b="b"/>
              <a:pathLst>
                <a:path w="1851" h="1294">
                  <a:moveTo>
                    <a:pt x="919" y="131"/>
                  </a:moveTo>
                  <a:lnTo>
                    <a:pt x="930" y="186"/>
                  </a:lnTo>
                  <a:lnTo>
                    <a:pt x="817" y="229"/>
                  </a:lnTo>
                  <a:lnTo>
                    <a:pt x="821" y="126"/>
                  </a:lnTo>
                  <a:lnTo>
                    <a:pt x="791" y="43"/>
                  </a:lnTo>
                  <a:lnTo>
                    <a:pt x="718" y="92"/>
                  </a:lnTo>
                  <a:lnTo>
                    <a:pt x="713" y="135"/>
                  </a:lnTo>
                  <a:lnTo>
                    <a:pt x="719" y="148"/>
                  </a:lnTo>
                  <a:lnTo>
                    <a:pt x="721" y="154"/>
                  </a:lnTo>
                  <a:lnTo>
                    <a:pt x="721" y="155"/>
                  </a:lnTo>
                  <a:lnTo>
                    <a:pt x="722" y="157"/>
                  </a:lnTo>
                  <a:lnTo>
                    <a:pt x="724" y="161"/>
                  </a:lnTo>
                  <a:lnTo>
                    <a:pt x="729" y="173"/>
                  </a:lnTo>
                  <a:lnTo>
                    <a:pt x="730" y="179"/>
                  </a:lnTo>
                  <a:lnTo>
                    <a:pt x="732" y="186"/>
                  </a:lnTo>
                  <a:lnTo>
                    <a:pt x="732" y="196"/>
                  </a:lnTo>
                  <a:lnTo>
                    <a:pt x="732" y="207"/>
                  </a:lnTo>
                  <a:lnTo>
                    <a:pt x="730" y="217"/>
                  </a:lnTo>
                  <a:lnTo>
                    <a:pt x="727" y="227"/>
                  </a:lnTo>
                  <a:lnTo>
                    <a:pt x="721" y="225"/>
                  </a:lnTo>
                  <a:lnTo>
                    <a:pt x="725" y="238"/>
                  </a:lnTo>
                  <a:lnTo>
                    <a:pt x="765" y="296"/>
                  </a:lnTo>
                  <a:lnTo>
                    <a:pt x="707" y="322"/>
                  </a:lnTo>
                  <a:lnTo>
                    <a:pt x="574" y="297"/>
                  </a:lnTo>
                  <a:lnTo>
                    <a:pt x="550" y="273"/>
                  </a:lnTo>
                  <a:lnTo>
                    <a:pt x="499" y="274"/>
                  </a:lnTo>
                  <a:lnTo>
                    <a:pt x="481" y="208"/>
                  </a:lnTo>
                  <a:lnTo>
                    <a:pt x="390" y="187"/>
                  </a:lnTo>
                  <a:lnTo>
                    <a:pt x="390" y="176"/>
                  </a:lnTo>
                  <a:lnTo>
                    <a:pt x="388" y="167"/>
                  </a:lnTo>
                  <a:lnTo>
                    <a:pt x="384" y="160"/>
                  </a:lnTo>
                  <a:lnTo>
                    <a:pt x="381" y="157"/>
                  </a:lnTo>
                  <a:lnTo>
                    <a:pt x="379" y="156"/>
                  </a:lnTo>
                  <a:lnTo>
                    <a:pt x="369" y="153"/>
                  </a:lnTo>
                  <a:lnTo>
                    <a:pt x="359" y="152"/>
                  </a:lnTo>
                  <a:lnTo>
                    <a:pt x="345" y="153"/>
                  </a:lnTo>
                  <a:lnTo>
                    <a:pt x="330" y="158"/>
                  </a:lnTo>
                  <a:lnTo>
                    <a:pt x="288" y="119"/>
                  </a:lnTo>
                  <a:lnTo>
                    <a:pt x="290" y="111"/>
                  </a:lnTo>
                  <a:lnTo>
                    <a:pt x="291" y="105"/>
                  </a:lnTo>
                  <a:lnTo>
                    <a:pt x="291" y="100"/>
                  </a:lnTo>
                  <a:lnTo>
                    <a:pt x="290" y="97"/>
                  </a:lnTo>
                  <a:lnTo>
                    <a:pt x="287" y="93"/>
                  </a:lnTo>
                  <a:lnTo>
                    <a:pt x="283" y="91"/>
                  </a:lnTo>
                  <a:lnTo>
                    <a:pt x="278" y="90"/>
                  </a:lnTo>
                  <a:lnTo>
                    <a:pt x="271" y="90"/>
                  </a:lnTo>
                  <a:lnTo>
                    <a:pt x="267" y="88"/>
                  </a:lnTo>
                  <a:lnTo>
                    <a:pt x="265" y="88"/>
                  </a:lnTo>
                  <a:lnTo>
                    <a:pt x="264" y="90"/>
                  </a:lnTo>
                  <a:lnTo>
                    <a:pt x="263" y="91"/>
                  </a:lnTo>
                  <a:lnTo>
                    <a:pt x="220" y="31"/>
                  </a:lnTo>
                  <a:lnTo>
                    <a:pt x="161" y="60"/>
                  </a:lnTo>
                  <a:lnTo>
                    <a:pt x="45" y="217"/>
                  </a:lnTo>
                  <a:lnTo>
                    <a:pt x="0" y="243"/>
                  </a:lnTo>
                  <a:lnTo>
                    <a:pt x="9" y="356"/>
                  </a:lnTo>
                  <a:lnTo>
                    <a:pt x="187" y="552"/>
                  </a:lnTo>
                  <a:lnTo>
                    <a:pt x="227" y="571"/>
                  </a:lnTo>
                  <a:lnTo>
                    <a:pt x="320" y="709"/>
                  </a:lnTo>
                  <a:lnTo>
                    <a:pt x="379" y="906"/>
                  </a:lnTo>
                  <a:lnTo>
                    <a:pt x="409" y="930"/>
                  </a:lnTo>
                  <a:lnTo>
                    <a:pt x="442" y="953"/>
                  </a:lnTo>
                  <a:lnTo>
                    <a:pt x="476" y="974"/>
                  </a:lnTo>
                  <a:lnTo>
                    <a:pt x="512" y="993"/>
                  </a:lnTo>
                  <a:lnTo>
                    <a:pt x="548" y="1008"/>
                  </a:lnTo>
                  <a:lnTo>
                    <a:pt x="588" y="1023"/>
                  </a:lnTo>
                  <a:lnTo>
                    <a:pt x="628" y="1035"/>
                  </a:lnTo>
                  <a:lnTo>
                    <a:pt x="671" y="1046"/>
                  </a:lnTo>
                  <a:lnTo>
                    <a:pt x="683" y="1049"/>
                  </a:lnTo>
                  <a:lnTo>
                    <a:pt x="695" y="1055"/>
                  </a:lnTo>
                  <a:lnTo>
                    <a:pt x="704" y="1061"/>
                  </a:lnTo>
                  <a:lnTo>
                    <a:pt x="714" y="1069"/>
                  </a:lnTo>
                  <a:lnTo>
                    <a:pt x="752" y="1161"/>
                  </a:lnTo>
                  <a:lnTo>
                    <a:pt x="799" y="1156"/>
                  </a:lnTo>
                  <a:lnTo>
                    <a:pt x="898" y="1169"/>
                  </a:lnTo>
                  <a:lnTo>
                    <a:pt x="953" y="1242"/>
                  </a:lnTo>
                  <a:lnTo>
                    <a:pt x="955" y="1205"/>
                  </a:lnTo>
                  <a:lnTo>
                    <a:pt x="1056" y="1294"/>
                  </a:lnTo>
                  <a:lnTo>
                    <a:pt x="1048" y="1272"/>
                  </a:lnTo>
                  <a:lnTo>
                    <a:pt x="1061" y="1220"/>
                  </a:lnTo>
                  <a:lnTo>
                    <a:pt x="1148" y="1233"/>
                  </a:lnTo>
                  <a:lnTo>
                    <a:pt x="1212" y="1224"/>
                  </a:lnTo>
                  <a:lnTo>
                    <a:pt x="1237" y="1181"/>
                  </a:lnTo>
                  <a:lnTo>
                    <a:pt x="1259" y="1178"/>
                  </a:lnTo>
                  <a:lnTo>
                    <a:pt x="1288" y="1167"/>
                  </a:lnTo>
                  <a:lnTo>
                    <a:pt x="1330" y="1177"/>
                  </a:lnTo>
                  <a:lnTo>
                    <a:pt x="1345" y="1157"/>
                  </a:lnTo>
                  <a:lnTo>
                    <a:pt x="1389" y="1151"/>
                  </a:lnTo>
                  <a:lnTo>
                    <a:pt x="1347" y="1224"/>
                  </a:lnTo>
                  <a:lnTo>
                    <a:pt x="1429" y="1226"/>
                  </a:lnTo>
                  <a:lnTo>
                    <a:pt x="1475" y="1238"/>
                  </a:lnTo>
                  <a:lnTo>
                    <a:pt x="1481" y="1232"/>
                  </a:lnTo>
                  <a:lnTo>
                    <a:pt x="1483" y="1229"/>
                  </a:lnTo>
                  <a:lnTo>
                    <a:pt x="1486" y="1227"/>
                  </a:lnTo>
                  <a:lnTo>
                    <a:pt x="1489" y="1221"/>
                  </a:lnTo>
                  <a:lnTo>
                    <a:pt x="1491" y="1216"/>
                  </a:lnTo>
                  <a:lnTo>
                    <a:pt x="1493" y="1205"/>
                  </a:lnTo>
                  <a:lnTo>
                    <a:pt x="1499" y="1201"/>
                  </a:lnTo>
                  <a:lnTo>
                    <a:pt x="1504" y="1202"/>
                  </a:lnTo>
                  <a:lnTo>
                    <a:pt x="1513" y="1210"/>
                  </a:lnTo>
                  <a:lnTo>
                    <a:pt x="1515" y="1210"/>
                  </a:lnTo>
                  <a:lnTo>
                    <a:pt x="1520" y="1207"/>
                  </a:lnTo>
                  <a:lnTo>
                    <a:pt x="1525" y="1206"/>
                  </a:lnTo>
                  <a:lnTo>
                    <a:pt x="1529" y="1205"/>
                  </a:lnTo>
                  <a:lnTo>
                    <a:pt x="1531" y="1207"/>
                  </a:lnTo>
                  <a:lnTo>
                    <a:pt x="1531" y="1209"/>
                  </a:lnTo>
                  <a:lnTo>
                    <a:pt x="1532" y="1213"/>
                  </a:lnTo>
                  <a:lnTo>
                    <a:pt x="1532" y="1217"/>
                  </a:lnTo>
                  <a:lnTo>
                    <a:pt x="1532" y="1223"/>
                  </a:lnTo>
                  <a:lnTo>
                    <a:pt x="1595" y="1264"/>
                  </a:lnTo>
                  <a:lnTo>
                    <a:pt x="1627" y="1257"/>
                  </a:lnTo>
                  <a:lnTo>
                    <a:pt x="1713" y="1248"/>
                  </a:lnTo>
                  <a:lnTo>
                    <a:pt x="1733" y="1215"/>
                  </a:lnTo>
                  <a:lnTo>
                    <a:pt x="1773" y="1180"/>
                  </a:lnTo>
                  <a:lnTo>
                    <a:pt x="1851" y="1143"/>
                  </a:lnTo>
                  <a:lnTo>
                    <a:pt x="1764" y="1102"/>
                  </a:lnTo>
                  <a:lnTo>
                    <a:pt x="1763" y="1106"/>
                  </a:lnTo>
                  <a:lnTo>
                    <a:pt x="1763" y="1111"/>
                  </a:lnTo>
                  <a:lnTo>
                    <a:pt x="1762" y="1111"/>
                  </a:lnTo>
                  <a:lnTo>
                    <a:pt x="1762" y="1112"/>
                  </a:lnTo>
                  <a:lnTo>
                    <a:pt x="1762" y="1114"/>
                  </a:lnTo>
                  <a:lnTo>
                    <a:pt x="1762" y="1118"/>
                  </a:lnTo>
                  <a:lnTo>
                    <a:pt x="1760" y="1123"/>
                  </a:lnTo>
                  <a:lnTo>
                    <a:pt x="1758" y="1127"/>
                  </a:lnTo>
                  <a:lnTo>
                    <a:pt x="1754" y="1128"/>
                  </a:lnTo>
                  <a:lnTo>
                    <a:pt x="1749" y="1129"/>
                  </a:lnTo>
                  <a:lnTo>
                    <a:pt x="1743" y="1127"/>
                  </a:lnTo>
                  <a:lnTo>
                    <a:pt x="1737" y="1124"/>
                  </a:lnTo>
                  <a:lnTo>
                    <a:pt x="1739" y="1065"/>
                  </a:lnTo>
                  <a:lnTo>
                    <a:pt x="1774" y="1032"/>
                  </a:lnTo>
                  <a:lnTo>
                    <a:pt x="1734" y="937"/>
                  </a:lnTo>
                  <a:lnTo>
                    <a:pt x="1750" y="915"/>
                  </a:lnTo>
                  <a:lnTo>
                    <a:pt x="1785" y="907"/>
                  </a:lnTo>
                  <a:lnTo>
                    <a:pt x="1770" y="840"/>
                  </a:lnTo>
                  <a:lnTo>
                    <a:pt x="1777" y="814"/>
                  </a:lnTo>
                  <a:lnTo>
                    <a:pt x="1758" y="737"/>
                  </a:lnTo>
                  <a:lnTo>
                    <a:pt x="1752" y="736"/>
                  </a:lnTo>
                  <a:lnTo>
                    <a:pt x="1747" y="736"/>
                  </a:lnTo>
                  <a:lnTo>
                    <a:pt x="1740" y="735"/>
                  </a:lnTo>
                  <a:lnTo>
                    <a:pt x="1734" y="731"/>
                  </a:lnTo>
                  <a:lnTo>
                    <a:pt x="1732" y="728"/>
                  </a:lnTo>
                  <a:lnTo>
                    <a:pt x="1732" y="726"/>
                  </a:lnTo>
                  <a:lnTo>
                    <a:pt x="1731" y="719"/>
                  </a:lnTo>
                  <a:lnTo>
                    <a:pt x="1734" y="710"/>
                  </a:lnTo>
                  <a:lnTo>
                    <a:pt x="1740" y="699"/>
                  </a:lnTo>
                  <a:lnTo>
                    <a:pt x="1743" y="693"/>
                  </a:lnTo>
                  <a:lnTo>
                    <a:pt x="1748" y="688"/>
                  </a:lnTo>
                  <a:lnTo>
                    <a:pt x="1734" y="681"/>
                  </a:lnTo>
                  <a:lnTo>
                    <a:pt x="1725" y="675"/>
                  </a:lnTo>
                  <a:lnTo>
                    <a:pt x="1717" y="669"/>
                  </a:lnTo>
                  <a:lnTo>
                    <a:pt x="1714" y="663"/>
                  </a:lnTo>
                  <a:lnTo>
                    <a:pt x="1713" y="657"/>
                  </a:lnTo>
                  <a:lnTo>
                    <a:pt x="1715" y="651"/>
                  </a:lnTo>
                  <a:lnTo>
                    <a:pt x="1721" y="645"/>
                  </a:lnTo>
                  <a:lnTo>
                    <a:pt x="1729" y="641"/>
                  </a:lnTo>
                  <a:lnTo>
                    <a:pt x="1717" y="599"/>
                  </a:lnTo>
                  <a:lnTo>
                    <a:pt x="1695" y="559"/>
                  </a:lnTo>
                  <a:lnTo>
                    <a:pt x="1661" y="529"/>
                  </a:lnTo>
                  <a:lnTo>
                    <a:pt x="1696" y="457"/>
                  </a:lnTo>
                  <a:lnTo>
                    <a:pt x="1547" y="331"/>
                  </a:lnTo>
                  <a:lnTo>
                    <a:pt x="1578" y="277"/>
                  </a:lnTo>
                  <a:lnTo>
                    <a:pt x="1539" y="248"/>
                  </a:lnTo>
                  <a:lnTo>
                    <a:pt x="1493" y="228"/>
                  </a:lnTo>
                  <a:lnTo>
                    <a:pt x="1512" y="216"/>
                  </a:lnTo>
                  <a:lnTo>
                    <a:pt x="1479" y="194"/>
                  </a:lnTo>
                  <a:lnTo>
                    <a:pt x="1474" y="196"/>
                  </a:lnTo>
                  <a:lnTo>
                    <a:pt x="1471" y="197"/>
                  </a:lnTo>
                  <a:lnTo>
                    <a:pt x="1469" y="196"/>
                  </a:lnTo>
                  <a:lnTo>
                    <a:pt x="1467" y="193"/>
                  </a:lnTo>
                  <a:lnTo>
                    <a:pt x="1466" y="189"/>
                  </a:lnTo>
                  <a:lnTo>
                    <a:pt x="1469" y="186"/>
                  </a:lnTo>
                  <a:lnTo>
                    <a:pt x="1474" y="184"/>
                  </a:lnTo>
                  <a:lnTo>
                    <a:pt x="1484" y="183"/>
                  </a:lnTo>
                  <a:lnTo>
                    <a:pt x="1437" y="129"/>
                  </a:lnTo>
                  <a:lnTo>
                    <a:pt x="1428" y="135"/>
                  </a:lnTo>
                  <a:lnTo>
                    <a:pt x="1421" y="140"/>
                  </a:lnTo>
                  <a:lnTo>
                    <a:pt x="1415" y="142"/>
                  </a:lnTo>
                  <a:lnTo>
                    <a:pt x="1409" y="143"/>
                  </a:lnTo>
                  <a:lnTo>
                    <a:pt x="1403" y="140"/>
                  </a:lnTo>
                  <a:lnTo>
                    <a:pt x="1399" y="136"/>
                  </a:lnTo>
                  <a:lnTo>
                    <a:pt x="1394" y="128"/>
                  </a:lnTo>
                  <a:lnTo>
                    <a:pt x="1391" y="119"/>
                  </a:lnTo>
                  <a:lnTo>
                    <a:pt x="1361" y="105"/>
                  </a:lnTo>
                  <a:lnTo>
                    <a:pt x="1342" y="131"/>
                  </a:lnTo>
                  <a:lnTo>
                    <a:pt x="1189" y="83"/>
                  </a:lnTo>
                  <a:lnTo>
                    <a:pt x="1038" y="0"/>
                  </a:lnTo>
                  <a:lnTo>
                    <a:pt x="991" y="65"/>
                  </a:lnTo>
                  <a:lnTo>
                    <a:pt x="923" y="64"/>
                  </a:lnTo>
                  <a:lnTo>
                    <a:pt x="91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18CBFB01-4E0C-7F9A-4337-D18F6DD9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497"/>
              <a:ext cx="91" cy="139"/>
            </a:xfrm>
            <a:custGeom>
              <a:avLst/>
              <a:gdLst/>
              <a:ahLst/>
              <a:cxnLst>
                <a:cxn ang="0">
                  <a:pos x="191" y="162"/>
                </a:cxn>
                <a:cxn ang="0">
                  <a:pos x="194" y="429"/>
                </a:cxn>
                <a:cxn ang="0">
                  <a:pos x="220" y="650"/>
                </a:cxn>
                <a:cxn ang="0">
                  <a:pos x="202" y="662"/>
                </a:cxn>
                <a:cxn ang="0">
                  <a:pos x="201" y="698"/>
                </a:cxn>
                <a:cxn ang="0">
                  <a:pos x="187" y="760"/>
                </a:cxn>
                <a:cxn ang="0">
                  <a:pos x="163" y="781"/>
                </a:cxn>
                <a:cxn ang="0">
                  <a:pos x="115" y="798"/>
                </a:cxn>
                <a:cxn ang="0">
                  <a:pos x="116" y="811"/>
                </a:cxn>
                <a:cxn ang="0">
                  <a:pos x="26" y="1067"/>
                </a:cxn>
                <a:cxn ang="0">
                  <a:pos x="283" y="1239"/>
                </a:cxn>
                <a:cxn ang="0">
                  <a:pos x="275" y="1256"/>
                </a:cxn>
                <a:cxn ang="0">
                  <a:pos x="315" y="1348"/>
                </a:cxn>
                <a:cxn ang="0">
                  <a:pos x="533" y="1646"/>
                </a:cxn>
                <a:cxn ang="0">
                  <a:pos x="750" y="1661"/>
                </a:cxn>
                <a:cxn ang="0">
                  <a:pos x="767" y="1698"/>
                </a:cxn>
                <a:cxn ang="0">
                  <a:pos x="943" y="1798"/>
                </a:cxn>
                <a:cxn ang="0">
                  <a:pos x="941" y="1820"/>
                </a:cxn>
                <a:cxn ang="0">
                  <a:pos x="979" y="1988"/>
                </a:cxn>
                <a:cxn ang="0">
                  <a:pos x="1072" y="1981"/>
                </a:cxn>
                <a:cxn ang="0">
                  <a:pos x="1318" y="2039"/>
                </a:cxn>
                <a:cxn ang="0">
                  <a:pos x="1433" y="1977"/>
                </a:cxn>
                <a:cxn ang="0">
                  <a:pos x="1439" y="1938"/>
                </a:cxn>
                <a:cxn ang="0">
                  <a:pos x="1315" y="1818"/>
                </a:cxn>
                <a:cxn ang="0">
                  <a:pos x="1301" y="1765"/>
                </a:cxn>
                <a:cxn ang="0">
                  <a:pos x="1117" y="1736"/>
                </a:cxn>
                <a:cxn ang="0">
                  <a:pos x="1085" y="1614"/>
                </a:cxn>
                <a:cxn ang="0">
                  <a:pos x="1126" y="1584"/>
                </a:cxn>
                <a:cxn ang="0">
                  <a:pos x="1168" y="1563"/>
                </a:cxn>
                <a:cxn ang="0">
                  <a:pos x="1125" y="1491"/>
                </a:cxn>
                <a:cxn ang="0">
                  <a:pos x="1126" y="1473"/>
                </a:cxn>
                <a:cxn ang="0">
                  <a:pos x="1172" y="1427"/>
                </a:cxn>
                <a:cxn ang="0">
                  <a:pos x="996" y="1224"/>
                </a:cxn>
                <a:cxn ang="0">
                  <a:pos x="970" y="1230"/>
                </a:cxn>
                <a:cxn ang="0">
                  <a:pos x="990" y="1051"/>
                </a:cxn>
                <a:cxn ang="0">
                  <a:pos x="1007" y="957"/>
                </a:cxn>
                <a:cxn ang="0">
                  <a:pos x="1127" y="939"/>
                </a:cxn>
                <a:cxn ang="0">
                  <a:pos x="1333" y="807"/>
                </a:cxn>
                <a:cxn ang="0">
                  <a:pos x="1294" y="592"/>
                </a:cxn>
                <a:cxn ang="0">
                  <a:pos x="1308" y="575"/>
                </a:cxn>
                <a:cxn ang="0">
                  <a:pos x="1190" y="537"/>
                </a:cxn>
                <a:cxn ang="0">
                  <a:pos x="1004" y="455"/>
                </a:cxn>
                <a:cxn ang="0">
                  <a:pos x="998" y="437"/>
                </a:cxn>
                <a:cxn ang="0">
                  <a:pos x="964" y="450"/>
                </a:cxn>
                <a:cxn ang="0">
                  <a:pos x="948" y="449"/>
                </a:cxn>
                <a:cxn ang="0">
                  <a:pos x="899" y="423"/>
                </a:cxn>
                <a:cxn ang="0">
                  <a:pos x="811" y="377"/>
                </a:cxn>
                <a:cxn ang="0">
                  <a:pos x="763" y="375"/>
                </a:cxn>
                <a:cxn ang="0">
                  <a:pos x="698" y="311"/>
                </a:cxn>
                <a:cxn ang="0">
                  <a:pos x="698" y="291"/>
                </a:cxn>
                <a:cxn ang="0">
                  <a:pos x="645" y="171"/>
                </a:cxn>
                <a:cxn ang="0">
                  <a:pos x="566" y="56"/>
                </a:cxn>
                <a:cxn ang="0">
                  <a:pos x="539" y="51"/>
                </a:cxn>
                <a:cxn ang="0">
                  <a:pos x="518" y="78"/>
                </a:cxn>
                <a:cxn ang="0">
                  <a:pos x="380" y="6"/>
                </a:cxn>
              </a:cxnLst>
              <a:rect l="0" t="0" r="r" b="b"/>
              <a:pathLst>
                <a:path w="1453" h="2085">
                  <a:moveTo>
                    <a:pt x="323" y="16"/>
                  </a:moveTo>
                  <a:lnTo>
                    <a:pt x="294" y="27"/>
                  </a:lnTo>
                  <a:lnTo>
                    <a:pt x="272" y="30"/>
                  </a:lnTo>
                  <a:lnTo>
                    <a:pt x="247" y="73"/>
                  </a:lnTo>
                  <a:lnTo>
                    <a:pt x="183" y="82"/>
                  </a:lnTo>
                  <a:lnTo>
                    <a:pt x="191" y="162"/>
                  </a:lnTo>
                  <a:lnTo>
                    <a:pt x="83" y="252"/>
                  </a:lnTo>
                  <a:lnTo>
                    <a:pt x="37" y="312"/>
                  </a:lnTo>
                  <a:lnTo>
                    <a:pt x="77" y="342"/>
                  </a:lnTo>
                  <a:lnTo>
                    <a:pt x="130" y="340"/>
                  </a:lnTo>
                  <a:lnTo>
                    <a:pt x="151" y="402"/>
                  </a:lnTo>
                  <a:lnTo>
                    <a:pt x="194" y="429"/>
                  </a:lnTo>
                  <a:lnTo>
                    <a:pt x="233" y="503"/>
                  </a:lnTo>
                  <a:lnTo>
                    <a:pt x="245" y="580"/>
                  </a:lnTo>
                  <a:lnTo>
                    <a:pt x="165" y="574"/>
                  </a:lnTo>
                  <a:lnTo>
                    <a:pt x="208" y="638"/>
                  </a:lnTo>
                  <a:lnTo>
                    <a:pt x="215" y="644"/>
                  </a:lnTo>
                  <a:lnTo>
                    <a:pt x="220" y="650"/>
                  </a:lnTo>
                  <a:lnTo>
                    <a:pt x="222" y="654"/>
                  </a:lnTo>
                  <a:lnTo>
                    <a:pt x="223" y="658"/>
                  </a:lnTo>
                  <a:lnTo>
                    <a:pt x="220" y="660"/>
                  </a:lnTo>
                  <a:lnTo>
                    <a:pt x="217" y="662"/>
                  </a:lnTo>
                  <a:lnTo>
                    <a:pt x="210" y="662"/>
                  </a:lnTo>
                  <a:lnTo>
                    <a:pt x="202" y="662"/>
                  </a:lnTo>
                  <a:lnTo>
                    <a:pt x="191" y="661"/>
                  </a:lnTo>
                  <a:lnTo>
                    <a:pt x="187" y="664"/>
                  </a:lnTo>
                  <a:lnTo>
                    <a:pt x="185" y="667"/>
                  </a:lnTo>
                  <a:lnTo>
                    <a:pt x="189" y="674"/>
                  </a:lnTo>
                  <a:lnTo>
                    <a:pt x="198" y="690"/>
                  </a:lnTo>
                  <a:lnTo>
                    <a:pt x="201" y="698"/>
                  </a:lnTo>
                  <a:lnTo>
                    <a:pt x="202" y="702"/>
                  </a:lnTo>
                  <a:lnTo>
                    <a:pt x="204" y="707"/>
                  </a:lnTo>
                  <a:lnTo>
                    <a:pt x="204" y="723"/>
                  </a:lnTo>
                  <a:lnTo>
                    <a:pt x="202" y="739"/>
                  </a:lnTo>
                  <a:lnTo>
                    <a:pt x="194" y="753"/>
                  </a:lnTo>
                  <a:lnTo>
                    <a:pt x="187" y="760"/>
                  </a:lnTo>
                  <a:lnTo>
                    <a:pt x="181" y="768"/>
                  </a:lnTo>
                  <a:lnTo>
                    <a:pt x="172" y="774"/>
                  </a:lnTo>
                  <a:lnTo>
                    <a:pt x="170" y="774"/>
                  </a:lnTo>
                  <a:lnTo>
                    <a:pt x="169" y="775"/>
                  </a:lnTo>
                  <a:lnTo>
                    <a:pt x="167" y="777"/>
                  </a:lnTo>
                  <a:lnTo>
                    <a:pt x="163" y="781"/>
                  </a:lnTo>
                  <a:lnTo>
                    <a:pt x="141" y="795"/>
                  </a:lnTo>
                  <a:lnTo>
                    <a:pt x="135" y="797"/>
                  </a:lnTo>
                  <a:lnTo>
                    <a:pt x="132" y="797"/>
                  </a:lnTo>
                  <a:lnTo>
                    <a:pt x="130" y="798"/>
                  </a:lnTo>
                  <a:lnTo>
                    <a:pt x="122" y="798"/>
                  </a:lnTo>
                  <a:lnTo>
                    <a:pt x="115" y="798"/>
                  </a:lnTo>
                  <a:lnTo>
                    <a:pt x="110" y="798"/>
                  </a:lnTo>
                  <a:lnTo>
                    <a:pt x="112" y="801"/>
                  </a:lnTo>
                  <a:lnTo>
                    <a:pt x="115" y="804"/>
                  </a:lnTo>
                  <a:lnTo>
                    <a:pt x="115" y="806"/>
                  </a:lnTo>
                  <a:lnTo>
                    <a:pt x="116" y="810"/>
                  </a:lnTo>
                  <a:lnTo>
                    <a:pt x="116" y="811"/>
                  </a:lnTo>
                  <a:lnTo>
                    <a:pt x="108" y="809"/>
                  </a:lnTo>
                  <a:lnTo>
                    <a:pt x="99" y="808"/>
                  </a:lnTo>
                  <a:lnTo>
                    <a:pt x="93" y="808"/>
                  </a:lnTo>
                  <a:lnTo>
                    <a:pt x="125" y="899"/>
                  </a:lnTo>
                  <a:lnTo>
                    <a:pt x="0" y="921"/>
                  </a:lnTo>
                  <a:lnTo>
                    <a:pt x="26" y="1067"/>
                  </a:lnTo>
                  <a:lnTo>
                    <a:pt x="46" y="1068"/>
                  </a:lnTo>
                  <a:lnTo>
                    <a:pt x="186" y="1159"/>
                  </a:lnTo>
                  <a:lnTo>
                    <a:pt x="246" y="1187"/>
                  </a:lnTo>
                  <a:lnTo>
                    <a:pt x="276" y="1225"/>
                  </a:lnTo>
                  <a:lnTo>
                    <a:pt x="280" y="1231"/>
                  </a:lnTo>
                  <a:lnTo>
                    <a:pt x="283" y="1239"/>
                  </a:lnTo>
                  <a:lnTo>
                    <a:pt x="282" y="1245"/>
                  </a:lnTo>
                  <a:lnTo>
                    <a:pt x="281" y="1245"/>
                  </a:lnTo>
                  <a:lnTo>
                    <a:pt x="281" y="1246"/>
                  </a:lnTo>
                  <a:lnTo>
                    <a:pt x="281" y="1248"/>
                  </a:lnTo>
                  <a:lnTo>
                    <a:pt x="280" y="1252"/>
                  </a:lnTo>
                  <a:lnTo>
                    <a:pt x="275" y="1256"/>
                  </a:lnTo>
                  <a:lnTo>
                    <a:pt x="270" y="1260"/>
                  </a:lnTo>
                  <a:lnTo>
                    <a:pt x="262" y="1266"/>
                  </a:lnTo>
                  <a:lnTo>
                    <a:pt x="255" y="1267"/>
                  </a:lnTo>
                  <a:lnTo>
                    <a:pt x="251" y="1267"/>
                  </a:lnTo>
                  <a:lnTo>
                    <a:pt x="240" y="1265"/>
                  </a:lnTo>
                  <a:lnTo>
                    <a:pt x="315" y="1348"/>
                  </a:lnTo>
                  <a:lnTo>
                    <a:pt x="350" y="1390"/>
                  </a:lnTo>
                  <a:lnTo>
                    <a:pt x="386" y="1434"/>
                  </a:lnTo>
                  <a:lnTo>
                    <a:pt x="452" y="1523"/>
                  </a:lnTo>
                  <a:lnTo>
                    <a:pt x="515" y="1614"/>
                  </a:lnTo>
                  <a:lnTo>
                    <a:pt x="524" y="1629"/>
                  </a:lnTo>
                  <a:lnTo>
                    <a:pt x="533" y="1646"/>
                  </a:lnTo>
                  <a:lnTo>
                    <a:pt x="540" y="1664"/>
                  </a:lnTo>
                  <a:lnTo>
                    <a:pt x="548" y="1684"/>
                  </a:lnTo>
                  <a:lnTo>
                    <a:pt x="740" y="1672"/>
                  </a:lnTo>
                  <a:lnTo>
                    <a:pt x="742" y="1670"/>
                  </a:lnTo>
                  <a:lnTo>
                    <a:pt x="749" y="1660"/>
                  </a:lnTo>
                  <a:lnTo>
                    <a:pt x="750" y="1661"/>
                  </a:lnTo>
                  <a:lnTo>
                    <a:pt x="752" y="1663"/>
                  </a:lnTo>
                  <a:lnTo>
                    <a:pt x="760" y="1669"/>
                  </a:lnTo>
                  <a:lnTo>
                    <a:pt x="766" y="1677"/>
                  </a:lnTo>
                  <a:lnTo>
                    <a:pt x="768" y="1681"/>
                  </a:lnTo>
                  <a:lnTo>
                    <a:pt x="769" y="1687"/>
                  </a:lnTo>
                  <a:lnTo>
                    <a:pt x="767" y="1698"/>
                  </a:lnTo>
                  <a:lnTo>
                    <a:pt x="761" y="1711"/>
                  </a:lnTo>
                  <a:lnTo>
                    <a:pt x="832" y="1753"/>
                  </a:lnTo>
                  <a:lnTo>
                    <a:pt x="868" y="1743"/>
                  </a:lnTo>
                  <a:lnTo>
                    <a:pt x="947" y="1793"/>
                  </a:lnTo>
                  <a:lnTo>
                    <a:pt x="944" y="1795"/>
                  </a:lnTo>
                  <a:lnTo>
                    <a:pt x="943" y="1798"/>
                  </a:lnTo>
                  <a:lnTo>
                    <a:pt x="943" y="1799"/>
                  </a:lnTo>
                  <a:lnTo>
                    <a:pt x="937" y="1811"/>
                  </a:lnTo>
                  <a:lnTo>
                    <a:pt x="937" y="1814"/>
                  </a:lnTo>
                  <a:lnTo>
                    <a:pt x="937" y="1819"/>
                  </a:lnTo>
                  <a:lnTo>
                    <a:pt x="938" y="1819"/>
                  </a:lnTo>
                  <a:lnTo>
                    <a:pt x="941" y="1820"/>
                  </a:lnTo>
                  <a:lnTo>
                    <a:pt x="944" y="1819"/>
                  </a:lnTo>
                  <a:lnTo>
                    <a:pt x="951" y="1819"/>
                  </a:lnTo>
                  <a:lnTo>
                    <a:pt x="956" y="1820"/>
                  </a:lnTo>
                  <a:lnTo>
                    <a:pt x="957" y="1821"/>
                  </a:lnTo>
                  <a:lnTo>
                    <a:pt x="941" y="1889"/>
                  </a:lnTo>
                  <a:lnTo>
                    <a:pt x="979" y="1988"/>
                  </a:lnTo>
                  <a:lnTo>
                    <a:pt x="1004" y="1946"/>
                  </a:lnTo>
                  <a:lnTo>
                    <a:pt x="1060" y="1998"/>
                  </a:lnTo>
                  <a:lnTo>
                    <a:pt x="1062" y="2000"/>
                  </a:lnTo>
                  <a:lnTo>
                    <a:pt x="1066" y="1989"/>
                  </a:lnTo>
                  <a:lnTo>
                    <a:pt x="1066" y="1987"/>
                  </a:lnTo>
                  <a:lnTo>
                    <a:pt x="1072" y="1981"/>
                  </a:lnTo>
                  <a:lnTo>
                    <a:pt x="1082" y="1981"/>
                  </a:lnTo>
                  <a:lnTo>
                    <a:pt x="1093" y="1986"/>
                  </a:lnTo>
                  <a:lnTo>
                    <a:pt x="1107" y="1996"/>
                  </a:lnTo>
                  <a:lnTo>
                    <a:pt x="1131" y="2041"/>
                  </a:lnTo>
                  <a:lnTo>
                    <a:pt x="1262" y="2085"/>
                  </a:lnTo>
                  <a:lnTo>
                    <a:pt x="1318" y="2039"/>
                  </a:lnTo>
                  <a:lnTo>
                    <a:pt x="1390" y="2069"/>
                  </a:lnTo>
                  <a:lnTo>
                    <a:pt x="1396" y="2011"/>
                  </a:lnTo>
                  <a:lnTo>
                    <a:pt x="1445" y="1983"/>
                  </a:lnTo>
                  <a:lnTo>
                    <a:pt x="1441" y="1980"/>
                  </a:lnTo>
                  <a:lnTo>
                    <a:pt x="1436" y="1978"/>
                  </a:lnTo>
                  <a:lnTo>
                    <a:pt x="1433" y="1977"/>
                  </a:lnTo>
                  <a:lnTo>
                    <a:pt x="1428" y="1973"/>
                  </a:lnTo>
                  <a:lnTo>
                    <a:pt x="1424" y="1968"/>
                  </a:lnTo>
                  <a:lnTo>
                    <a:pt x="1425" y="1963"/>
                  </a:lnTo>
                  <a:lnTo>
                    <a:pt x="1427" y="1955"/>
                  </a:lnTo>
                  <a:lnTo>
                    <a:pt x="1432" y="1947"/>
                  </a:lnTo>
                  <a:lnTo>
                    <a:pt x="1439" y="1938"/>
                  </a:lnTo>
                  <a:lnTo>
                    <a:pt x="1449" y="1929"/>
                  </a:lnTo>
                  <a:lnTo>
                    <a:pt x="1453" y="1876"/>
                  </a:lnTo>
                  <a:lnTo>
                    <a:pt x="1416" y="1862"/>
                  </a:lnTo>
                  <a:lnTo>
                    <a:pt x="1393" y="1836"/>
                  </a:lnTo>
                  <a:lnTo>
                    <a:pt x="1309" y="1833"/>
                  </a:lnTo>
                  <a:lnTo>
                    <a:pt x="1315" y="1818"/>
                  </a:lnTo>
                  <a:lnTo>
                    <a:pt x="1319" y="1805"/>
                  </a:lnTo>
                  <a:lnTo>
                    <a:pt x="1320" y="1793"/>
                  </a:lnTo>
                  <a:lnTo>
                    <a:pt x="1320" y="1784"/>
                  </a:lnTo>
                  <a:lnTo>
                    <a:pt x="1316" y="1775"/>
                  </a:lnTo>
                  <a:lnTo>
                    <a:pt x="1310" y="1770"/>
                  </a:lnTo>
                  <a:lnTo>
                    <a:pt x="1301" y="1765"/>
                  </a:lnTo>
                  <a:lnTo>
                    <a:pt x="1290" y="1763"/>
                  </a:lnTo>
                  <a:lnTo>
                    <a:pt x="1284" y="1762"/>
                  </a:lnTo>
                  <a:lnTo>
                    <a:pt x="1278" y="1766"/>
                  </a:lnTo>
                  <a:lnTo>
                    <a:pt x="1268" y="1745"/>
                  </a:lnTo>
                  <a:lnTo>
                    <a:pt x="1180" y="1711"/>
                  </a:lnTo>
                  <a:lnTo>
                    <a:pt x="1117" y="1736"/>
                  </a:lnTo>
                  <a:lnTo>
                    <a:pt x="1114" y="1681"/>
                  </a:lnTo>
                  <a:lnTo>
                    <a:pt x="1159" y="1668"/>
                  </a:lnTo>
                  <a:lnTo>
                    <a:pt x="1089" y="1627"/>
                  </a:lnTo>
                  <a:lnTo>
                    <a:pt x="1085" y="1622"/>
                  </a:lnTo>
                  <a:lnTo>
                    <a:pt x="1084" y="1618"/>
                  </a:lnTo>
                  <a:lnTo>
                    <a:pt x="1085" y="1614"/>
                  </a:lnTo>
                  <a:lnTo>
                    <a:pt x="1091" y="1611"/>
                  </a:lnTo>
                  <a:lnTo>
                    <a:pt x="1103" y="1602"/>
                  </a:lnTo>
                  <a:lnTo>
                    <a:pt x="1118" y="1593"/>
                  </a:lnTo>
                  <a:lnTo>
                    <a:pt x="1120" y="1591"/>
                  </a:lnTo>
                  <a:lnTo>
                    <a:pt x="1123" y="1588"/>
                  </a:lnTo>
                  <a:lnTo>
                    <a:pt x="1126" y="1584"/>
                  </a:lnTo>
                  <a:lnTo>
                    <a:pt x="1131" y="1583"/>
                  </a:lnTo>
                  <a:lnTo>
                    <a:pt x="1145" y="1581"/>
                  </a:lnTo>
                  <a:lnTo>
                    <a:pt x="1151" y="1585"/>
                  </a:lnTo>
                  <a:lnTo>
                    <a:pt x="1160" y="1577"/>
                  </a:lnTo>
                  <a:lnTo>
                    <a:pt x="1166" y="1571"/>
                  </a:lnTo>
                  <a:lnTo>
                    <a:pt x="1168" y="1563"/>
                  </a:lnTo>
                  <a:lnTo>
                    <a:pt x="1168" y="1559"/>
                  </a:lnTo>
                  <a:lnTo>
                    <a:pt x="1168" y="1556"/>
                  </a:lnTo>
                  <a:lnTo>
                    <a:pt x="1165" y="1555"/>
                  </a:lnTo>
                  <a:lnTo>
                    <a:pt x="1159" y="1556"/>
                  </a:lnTo>
                  <a:lnTo>
                    <a:pt x="1156" y="1519"/>
                  </a:lnTo>
                  <a:lnTo>
                    <a:pt x="1125" y="1491"/>
                  </a:lnTo>
                  <a:lnTo>
                    <a:pt x="1120" y="1489"/>
                  </a:lnTo>
                  <a:lnTo>
                    <a:pt x="1118" y="1488"/>
                  </a:lnTo>
                  <a:lnTo>
                    <a:pt x="1118" y="1484"/>
                  </a:lnTo>
                  <a:lnTo>
                    <a:pt x="1119" y="1480"/>
                  </a:lnTo>
                  <a:lnTo>
                    <a:pt x="1123" y="1477"/>
                  </a:lnTo>
                  <a:lnTo>
                    <a:pt x="1126" y="1473"/>
                  </a:lnTo>
                  <a:lnTo>
                    <a:pt x="1132" y="1470"/>
                  </a:lnTo>
                  <a:lnTo>
                    <a:pt x="1133" y="1468"/>
                  </a:lnTo>
                  <a:lnTo>
                    <a:pt x="1136" y="1468"/>
                  </a:lnTo>
                  <a:lnTo>
                    <a:pt x="1140" y="1468"/>
                  </a:lnTo>
                  <a:lnTo>
                    <a:pt x="1145" y="1470"/>
                  </a:lnTo>
                  <a:lnTo>
                    <a:pt x="1172" y="1427"/>
                  </a:lnTo>
                  <a:lnTo>
                    <a:pt x="1152" y="1387"/>
                  </a:lnTo>
                  <a:lnTo>
                    <a:pt x="1085" y="1365"/>
                  </a:lnTo>
                  <a:lnTo>
                    <a:pt x="1113" y="1320"/>
                  </a:lnTo>
                  <a:lnTo>
                    <a:pt x="1008" y="1215"/>
                  </a:lnTo>
                  <a:lnTo>
                    <a:pt x="998" y="1224"/>
                  </a:lnTo>
                  <a:lnTo>
                    <a:pt x="996" y="1224"/>
                  </a:lnTo>
                  <a:lnTo>
                    <a:pt x="995" y="1224"/>
                  </a:lnTo>
                  <a:lnTo>
                    <a:pt x="995" y="1225"/>
                  </a:lnTo>
                  <a:lnTo>
                    <a:pt x="992" y="1227"/>
                  </a:lnTo>
                  <a:lnTo>
                    <a:pt x="988" y="1231"/>
                  </a:lnTo>
                  <a:lnTo>
                    <a:pt x="979" y="1232"/>
                  </a:lnTo>
                  <a:lnTo>
                    <a:pt x="970" y="1230"/>
                  </a:lnTo>
                  <a:lnTo>
                    <a:pt x="961" y="1225"/>
                  </a:lnTo>
                  <a:lnTo>
                    <a:pt x="955" y="1217"/>
                  </a:lnTo>
                  <a:lnTo>
                    <a:pt x="985" y="1167"/>
                  </a:lnTo>
                  <a:lnTo>
                    <a:pt x="1018" y="1165"/>
                  </a:lnTo>
                  <a:lnTo>
                    <a:pt x="972" y="1121"/>
                  </a:lnTo>
                  <a:lnTo>
                    <a:pt x="990" y="1051"/>
                  </a:lnTo>
                  <a:lnTo>
                    <a:pt x="931" y="1009"/>
                  </a:lnTo>
                  <a:lnTo>
                    <a:pt x="1000" y="985"/>
                  </a:lnTo>
                  <a:lnTo>
                    <a:pt x="999" y="974"/>
                  </a:lnTo>
                  <a:lnTo>
                    <a:pt x="1000" y="966"/>
                  </a:lnTo>
                  <a:lnTo>
                    <a:pt x="1002" y="960"/>
                  </a:lnTo>
                  <a:lnTo>
                    <a:pt x="1007" y="957"/>
                  </a:lnTo>
                  <a:lnTo>
                    <a:pt x="1013" y="956"/>
                  </a:lnTo>
                  <a:lnTo>
                    <a:pt x="1022" y="958"/>
                  </a:lnTo>
                  <a:lnTo>
                    <a:pt x="1032" y="963"/>
                  </a:lnTo>
                  <a:lnTo>
                    <a:pt x="1045" y="970"/>
                  </a:lnTo>
                  <a:lnTo>
                    <a:pt x="1109" y="964"/>
                  </a:lnTo>
                  <a:lnTo>
                    <a:pt x="1127" y="939"/>
                  </a:lnTo>
                  <a:lnTo>
                    <a:pt x="1192" y="936"/>
                  </a:lnTo>
                  <a:lnTo>
                    <a:pt x="1236" y="983"/>
                  </a:lnTo>
                  <a:lnTo>
                    <a:pt x="1289" y="975"/>
                  </a:lnTo>
                  <a:lnTo>
                    <a:pt x="1323" y="918"/>
                  </a:lnTo>
                  <a:lnTo>
                    <a:pt x="1323" y="875"/>
                  </a:lnTo>
                  <a:lnTo>
                    <a:pt x="1333" y="807"/>
                  </a:lnTo>
                  <a:lnTo>
                    <a:pt x="1313" y="765"/>
                  </a:lnTo>
                  <a:lnTo>
                    <a:pt x="1325" y="739"/>
                  </a:lnTo>
                  <a:lnTo>
                    <a:pt x="1376" y="746"/>
                  </a:lnTo>
                  <a:lnTo>
                    <a:pt x="1372" y="680"/>
                  </a:lnTo>
                  <a:lnTo>
                    <a:pt x="1333" y="663"/>
                  </a:lnTo>
                  <a:lnTo>
                    <a:pt x="1294" y="592"/>
                  </a:lnTo>
                  <a:lnTo>
                    <a:pt x="1300" y="586"/>
                  </a:lnTo>
                  <a:lnTo>
                    <a:pt x="1304" y="582"/>
                  </a:lnTo>
                  <a:lnTo>
                    <a:pt x="1307" y="579"/>
                  </a:lnTo>
                  <a:lnTo>
                    <a:pt x="1309" y="577"/>
                  </a:lnTo>
                  <a:lnTo>
                    <a:pt x="1309" y="575"/>
                  </a:lnTo>
                  <a:lnTo>
                    <a:pt x="1308" y="575"/>
                  </a:lnTo>
                  <a:lnTo>
                    <a:pt x="1306" y="575"/>
                  </a:lnTo>
                  <a:lnTo>
                    <a:pt x="1304" y="577"/>
                  </a:lnTo>
                  <a:lnTo>
                    <a:pt x="1285" y="580"/>
                  </a:lnTo>
                  <a:lnTo>
                    <a:pt x="1274" y="586"/>
                  </a:lnTo>
                  <a:lnTo>
                    <a:pt x="1270" y="550"/>
                  </a:lnTo>
                  <a:lnTo>
                    <a:pt x="1190" y="537"/>
                  </a:lnTo>
                  <a:lnTo>
                    <a:pt x="1155" y="484"/>
                  </a:lnTo>
                  <a:lnTo>
                    <a:pt x="1062" y="470"/>
                  </a:lnTo>
                  <a:lnTo>
                    <a:pt x="1027" y="483"/>
                  </a:lnTo>
                  <a:lnTo>
                    <a:pt x="1001" y="467"/>
                  </a:lnTo>
                  <a:lnTo>
                    <a:pt x="1002" y="460"/>
                  </a:lnTo>
                  <a:lnTo>
                    <a:pt x="1004" y="455"/>
                  </a:lnTo>
                  <a:lnTo>
                    <a:pt x="1006" y="446"/>
                  </a:lnTo>
                  <a:lnTo>
                    <a:pt x="1006" y="440"/>
                  </a:lnTo>
                  <a:lnTo>
                    <a:pt x="1005" y="437"/>
                  </a:lnTo>
                  <a:lnTo>
                    <a:pt x="1003" y="435"/>
                  </a:lnTo>
                  <a:lnTo>
                    <a:pt x="1002" y="435"/>
                  </a:lnTo>
                  <a:lnTo>
                    <a:pt x="998" y="437"/>
                  </a:lnTo>
                  <a:lnTo>
                    <a:pt x="991" y="441"/>
                  </a:lnTo>
                  <a:lnTo>
                    <a:pt x="985" y="448"/>
                  </a:lnTo>
                  <a:lnTo>
                    <a:pt x="975" y="450"/>
                  </a:lnTo>
                  <a:lnTo>
                    <a:pt x="967" y="451"/>
                  </a:lnTo>
                  <a:lnTo>
                    <a:pt x="965" y="450"/>
                  </a:lnTo>
                  <a:lnTo>
                    <a:pt x="964" y="450"/>
                  </a:lnTo>
                  <a:lnTo>
                    <a:pt x="961" y="450"/>
                  </a:lnTo>
                  <a:lnTo>
                    <a:pt x="957" y="450"/>
                  </a:lnTo>
                  <a:lnTo>
                    <a:pt x="955" y="449"/>
                  </a:lnTo>
                  <a:lnTo>
                    <a:pt x="954" y="449"/>
                  </a:lnTo>
                  <a:lnTo>
                    <a:pt x="952" y="449"/>
                  </a:lnTo>
                  <a:lnTo>
                    <a:pt x="948" y="449"/>
                  </a:lnTo>
                  <a:lnTo>
                    <a:pt x="941" y="446"/>
                  </a:lnTo>
                  <a:lnTo>
                    <a:pt x="936" y="444"/>
                  </a:lnTo>
                  <a:lnTo>
                    <a:pt x="929" y="441"/>
                  </a:lnTo>
                  <a:lnTo>
                    <a:pt x="924" y="439"/>
                  </a:lnTo>
                  <a:lnTo>
                    <a:pt x="911" y="432"/>
                  </a:lnTo>
                  <a:lnTo>
                    <a:pt x="899" y="423"/>
                  </a:lnTo>
                  <a:lnTo>
                    <a:pt x="896" y="421"/>
                  </a:lnTo>
                  <a:lnTo>
                    <a:pt x="896" y="418"/>
                  </a:lnTo>
                  <a:lnTo>
                    <a:pt x="895" y="414"/>
                  </a:lnTo>
                  <a:lnTo>
                    <a:pt x="895" y="409"/>
                  </a:lnTo>
                  <a:lnTo>
                    <a:pt x="820" y="372"/>
                  </a:lnTo>
                  <a:lnTo>
                    <a:pt x="811" y="377"/>
                  </a:lnTo>
                  <a:lnTo>
                    <a:pt x="805" y="381"/>
                  </a:lnTo>
                  <a:lnTo>
                    <a:pt x="796" y="383"/>
                  </a:lnTo>
                  <a:lnTo>
                    <a:pt x="790" y="384"/>
                  </a:lnTo>
                  <a:lnTo>
                    <a:pt x="776" y="382"/>
                  </a:lnTo>
                  <a:lnTo>
                    <a:pt x="769" y="379"/>
                  </a:lnTo>
                  <a:lnTo>
                    <a:pt x="763" y="375"/>
                  </a:lnTo>
                  <a:lnTo>
                    <a:pt x="759" y="371"/>
                  </a:lnTo>
                  <a:lnTo>
                    <a:pt x="757" y="370"/>
                  </a:lnTo>
                  <a:lnTo>
                    <a:pt x="784" y="350"/>
                  </a:lnTo>
                  <a:lnTo>
                    <a:pt x="719" y="311"/>
                  </a:lnTo>
                  <a:lnTo>
                    <a:pt x="707" y="311"/>
                  </a:lnTo>
                  <a:lnTo>
                    <a:pt x="698" y="311"/>
                  </a:lnTo>
                  <a:lnTo>
                    <a:pt x="692" y="309"/>
                  </a:lnTo>
                  <a:lnTo>
                    <a:pt x="688" y="307"/>
                  </a:lnTo>
                  <a:lnTo>
                    <a:pt x="687" y="303"/>
                  </a:lnTo>
                  <a:lnTo>
                    <a:pt x="689" y="299"/>
                  </a:lnTo>
                  <a:lnTo>
                    <a:pt x="695" y="294"/>
                  </a:lnTo>
                  <a:lnTo>
                    <a:pt x="698" y="291"/>
                  </a:lnTo>
                  <a:lnTo>
                    <a:pt x="703" y="289"/>
                  </a:lnTo>
                  <a:lnTo>
                    <a:pt x="703" y="287"/>
                  </a:lnTo>
                  <a:lnTo>
                    <a:pt x="700" y="285"/>
                  </a:lnTo>
                  <a:lnTo>
                    <a:pt x="692" y="252"/>
                  </a:lnTo>
                  <a:lnTo>
                    <a:pt x="623" y="207"/>
                  </a:lnTo>
                  <a:lnTo>
                    <a:pt x="645" y="171"/>
                  </a:lnTo>
                  <a:lnTo>
                    <a:pt x="630" y="113"/>
                  </a:lnTo>
                  <a:lnTo>
                    <a:pt x="567" y="72"/>
                  </a:lnTo>
                  <a:lnTo>
                    <a:pt x="567" y="66"/>
                  </a:lnTo>
                  <a:lnTo>
                    <a:pt x="567" y="62"/>
                  </a:lnTo>
                  <a:lnTo>
                    <a:pt x="566" y="58"/>
                  </a:lnTo>
                  <a:lnTo>
                    <a:pt x="566" y="56"/>
                  </a:lnTo>
                  <a:lnTo>
                    <a:pt x="564" y="54"/>
                  </a:lnTo>
                  <a:lnTo>
                    <a:pt x="560" y="55"/>
                  </a:lnTo>
                  <a:lnTo>
                    <a:pt x="555" y="56"/>
                  </a:lnTo>
                  <a:lnTo>
                    <a:pt x="550" y="59"/>
                  </a:lnTo>
                  <a:lnTo>
                    <a:pt x="548" y="59"/>
                  </a:lnTo>
                  <a:lnTo>
                    <a:pt x="539" y="51"/>
                  </a:lnTo>
                  <a:lnTo>
                    <a:pt x="534" y="50"/>
                  </a:lnTo>
                  <a:lnTo>
                    <a:pt x="528" y="54"/>
                  </a:lnTo>
                  <a:lnTo>
                    <a:pt x="526" y="65"/>
                  </a:lnTo>
                  <a:lnTo>
                    <a:pt x="524" y="70"/>
                  </a:lnTo>
                  <a:lnTo>
                    <a:pt x="521" y="76"/>
                  </a:lnTo>
                  <a:lnTo>
                    <a:pt x="518" y="78"/>
                  </a:lnTo>
                  <a:lnTo>
                    <a:pt x="516" y="81"/>
                  </a:lnTo>
                  <a:lnTo>
                    <a:pt x="510" y="87"/>
                  </a:lnTo>
                  <a:lnTo>
                    <a:pt x="464" y="75"/>
                  </a:lnTo>
                  <a:lnTo>
                    <a:pt x="382" y="73"/>
                  </a:lnTo>
                  <a:lnTo>
                    <a:pt x="424" y="0"/>
                  </a:lnTo>
                  <a:lnTo>
                    <a:pt x="380" y="6"/>
                  </a:lnTo>
                  <a:lnTo>
                    <a:pt x="365" y="26"/>
                  </a:lnTo>
                  <a:lnTo>
                    <a:pt x="323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1ADD0A0E-1321-2246-195A-BFEA3E3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507"/>
              <a:ext cx="22" cy="13"/>
            </a:xfrm>
            <a:custGeom>
              <a:avLst/>
              <a:gdLst/>
              <a:ahLst/>
              <a:cxnLst>
                <a:cxn ang="0">
                  <a:pos x="313" y="125"/>
                </a:cxn>
                <a:cxn ang="0">
                  <a:pos x="249" y="96"/>
                </a:cxn>
                <a:cxn ang="0">
                  <a:pos x="232" y="94"/>
                </a:cxn>
                <a:cxn ang="0">
                  <a:pos x="218" y="93"/>
                </a:cxn>
                <a:cxn ang="0">
                  <a:pos x="193" y="91"/>
                </a:cxn>
                <a:cxn ang="0">
                  <a:pos x="183" y="89"/>
                </a:cxn>
                <a:cxn ang="0">
                  <a:pos x="174" y="88"/>
                </a:cxn>
                <a:cxn ang="0">
                  <a:pos x="161" y="85"/>
                </a:cxn>
                <a:cxn ang="0">
                  <a:pos x="153" y="81"/>
                </a:cxn>
                <a:cxn ang="0">
                  <a:pos x="152" y="77"/>
                </a:cxn>
                <a:cxn ang="0">
                  <a:pos x="152" y="74"/>
                </a:cxn>
                <a:cxn ang="0">
                  <a:pos x="155" y="72"/>
                </a:cxn>
                <a:cxn ang="0">
                  <a:pos x="165" y="68"/>
                </a:cxn>
                <a:cxn ang="0">
                  <a:pos x="177" y="50"/>
                </a:cxn>
                <a:cxn ang="0">
                  <a:pos x="117" y="49"/>
                </a:cxn>
                <a:cxn ang="0">
                  <a:pos x="89" y="80"/>
                </a:cxn>
                <a:cxn ang="0">
                  <a:pos x="62" y="66"/>
                </a:cxn>
                <a:cxn ang="0">
                  <a:pos x="75" y="33"/>
                </a:cxn>
                <a:cxn ang="0">
                  <a:pos x="74" y="31"/>
                </a:cxn>
                <a:cxn ang="0">
                  <a:pos x="74" y="28"/>
                </a:cxn>
                <a:cxn ang="0">
                  <a:pos x="75" y="27"/>
                </a:cxn>
                <a:cxn ang="0">
                  <a:pos x="76" y="26"/>
                </a:cxn>
                <a:cxn ang="0">
                  <a:pos x="75" y="26"/>
                </a:cxn>
                <a:cxn ang="0">
                  <a:pos x="75" y="28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7" y="36"/>
                </a:cxn>
                <a:cxn ang="0">
                  <a:pos x="79" y="35"/>
                </a:cxn>
                <a:cxn ang="0">
                  <a:pos x="81" y="34"/>
                </a:cxn>
                <a:cxn ang="0">
                  <a:pos x="83" y="33"/>
                </a:cxn>
                <a:cxn ang="0">
                  <a:pos x="72" y="0"/>
                </a:cxn>
                <a:cxn ang="0">
                  <a:pos x="0" y="18"/>
                </a:cxn>
                <a:cxn ang="0">
                  <a:pos x="51" y="93"/>
                </a:cxn>
                <a:cxn ang="0">
                  <a:pos x="63" y="97"/>
                </a:cxn>
                <a:cxn ang="0">
                  <a:pos x="77" y="99"/>
                </a:cxn>
                <a:cxn ang="0">
                  <a:pos x="92" y="96"/>
                </a:cxn>
                <a:cxn ang="0">
                  <a:pos x="109" y="90"/>
                </a:cxn>
                <a:cxn ang="0">
                  <a:pos x="323" y="194"/>
                </a:cxn>
                <a:cxn ang="0">
                  <a:pos x="353" y="166"/>
                </a:cxn>
                <a:cxn ang="0">
                  <a:pos x="313" y="125"/>
                </a:cxn>
              </a:cxnLst>
              <a:rect l="0" t="0" r="r" b="b"/>
              <a:pathLst>
                <a:path w="353" h="194">
                  <a:moveTo>
                    <a:pt x="313" y="125"/>
                  </a:moveTo>
                  <a:lnTo>
                    <a:pt x="249" y="96"/>
                  </a:lnTo>
                  <a:lnTo>
                    <a:pt x="232" y="94"/>
                  </a:lnTo>
                  <a:lnTo>
                    <a:pt x="218" y="93"/>
                  </a:lnTo>
                  <a:lnTo>
                    <a:pt x="193" y="91"/>
                  </a:lnTo>
                  <a:lnTo>
                    <a:pt x="183" y="89"/>
                  </a:lnTo>
                  <a:lnTo>
                    <a:pt x="174" y="88"/>
                  </a:lnTo>
                  <a:lnTo>
                    <a:pt x="161" y="85"/>
                  </a:lnTo>
                  <a:lnTo>
                    <a:pt x="153" y="81"/>
                  </a:lnTo>
                  <a:lnTo>
                    <a:pt x="152" y="77"/>
                  </a:lnTo>
                  <a:lnTo>
                    <a:pt x="152" y="74"/>
                  </a:lnTo>
                  <a:lnTo>
                    <a:pt x="155" y="72"/>
                  </a:lnTo>
                  <a:lnTo>
                    <a:pt x="165" y="68"/>
                  </a:lnTo>
                  <a:lnTo>
                    <a:pt x="177" y="50"/>
                  </a:lnTo>
                  <a:lnTo>
                    <a:pt x="117" y="49"/>
                  </a:lnTo>
                  <a:lnTo>
                    <a:pt x="89" y="80"/>
                  </a:lnTo>
                  <a:lnTo>
                    <a:pt x="62" y="66"/>
                  </a:lnTo>
                  <a:lnTo>
                    <a:pt x="75" y="33"/>
                  </a:lnTo>
                  <a:lnTo>
                    <a:pt x="74" y="31"/>
                  </a:lnTo>
                  <a:lnTo>
                    <a:pt x="74" y="28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83" y="33"/>
                  </a:lnTo>
                  <a:lnTo>
                    <a:pt x="72" y="0"/>
                  </a:lnTo>
                  <a:lnTo>
                    <a:pt x="0" y="18"/>
                  </a:lnTo>
                  <a:lnTo>
                    <a:pt x="51" y="93"/>
                  </a:lnTo>
                  <a:lnTo>
                    <a:pt x="63" y="97"/>
                  </a:lnTo>
                  <a:lnTo>
                    <a:pt x="77" y="99"/>
                  </a:lnTo>
                  <a:lnTo>
                    <a:pt x="92" y="96"/>
                  </a:lnTo>
                  <a:lnTo>
                    <a:pt x="109" y="90"/>
                  </a:lnTo>
                  <a:lnTo>
                    <a:pt x="323" y="194"/>
                  </a:lnTo>
                  <a:lnTo>
                    <a:pt x="353" y="166"/>
                  </a:lnTo>
                  <a:lnTo>
                    <a:pt x="313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3DA05848-3C00-4A9A-3037-3FE6767A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530"/>
              <a:ext cx="15" cy="26"/>
            </a:xfrm>
            <a:custGeom>
              <a:avLst/>
              <a:gdLst/>
              <a:ahLst/>
              <a:cxnLst>
                <a:cxn ang="0">
                  <a:pos x="241" y="270"/>
                </a:cxn>
                <a:cxn ang="0">
                  <a:pos x="201" y="180"/>
                </a:cxn>
                <a:cxn ang="0">
                  <a:pos x="193" y="114"/>
                </a:cxn>
                <a:cxn ang="0">
                  <a:pos x="103" y="92"/>
                </a:cxn>
                <a:cxn ang="0">
                  <a:pos x="0" y="0"/>
                </a:cxn>
                <a:cxn ang="0">
                  <a:pos x="13" y="71"/>
                </a:cxn>
                <a:cxn ang="0">
                  <a:pos x="29" y="113"/>
                </a:cxn>
                <a:cxn ang="0">
                  <a:pos x="47" y="156"/>
                </a:cxn>
                <a:cxn ang="0">
                  <a:pos x="66" y="198"/>
                </a:cxn>
                <a:cxn ang="0">
                  <a:pos x="89" y="240"/>
                </a:cxn>
                <a:cxn ang="0">
                  <a:pos x="110" y="280"/>
                </a:cxn>
                <a:cxn ang="0">
                  <a:pos x="134" y="321"/>
                </a:cxn>
                <a:cxn ang="0">
                  <a:pos x="160" y="360"/>
                </a:cxn>
                <a:cxn ang="0">
                  <a:pos x="189" y="400"/>
                </a:cxn>
                <a:cxn ang="0">
                  <a:pos x="227" y="361"/>
                </a:cxn>
                <a:cxn ang="0">
                  <a:pos x="241" y="270"/>
                </a:cxn>
              </a:cxnLst>
              <a:rect l="0" t="0" r="r" b="b"/>
              <a:pathLst>
                <a:path w="241" h="400">
                  <a:moveTo>
                    <a:pt x="241" y="270"/>
                  </a:moveTo>
                  <a:lnTo>
                    <a:pt x="201" y="180"/>
                  </a:lnTo>
                  <a:lnTo>
                    <a:pt x="193" y="114"/>
                  </a:lnTo>
                  <a:lnTo>
                    <a:pt x="103" y="92"/>
                  </a:lnTo>
                  <a:lnTo>
                    <a:pt x="0" y="0"/>
                  </a:lnTo>
                  <a:lnTo>
                    <a:pt x="13" y="71"/>
                  </a:lnTo>
                  <a:lnTo>
                    <a:pt x="29" y="113"/>
                  </a:lnTo>
                  <a:lnTo>
                    <a:pt x="47" y="156"/>
                  </a:lnTo>
                  <a:lnTo>
                    <a:pt x="66" y="198"/>
                  </a:lnTo>
                  <a:lnTo>
                    <a:pt x="89" y="240"/>
                  </a:lnTo>
                  <a:lnTo>
                    <a:pt x="110" y="280"/>
                  </a:lnTo>
                  <a:lnTo>
                    <a:pt x="134" y="321"/>
                  </a:lnTo>
                  <a:lnTo>
                    <a:pt x="160" y="360"/>
                  </a:lnTo>
                  <a:lnTo>
                    <a:pt x="189" y="400"/>
                  </a:lnTo>
                  <a:lnTo>
                    <a:pt x="227" y="361"/>
                  </a:lnTo>
                  <a:lnTo>
                    <a:pt x="241" y="2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8BDF1E24-B925-C91D-60C3-0B737D67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421"/>
              <a:ext cx="79" cy="121"/>
            </a:xfrm>
            <a:custGeom>
              <a:avLst/>
              <a:gdLst/>
              <a:ahLst/>
              <a:cxnLst>
                <a:cxn ang="0">
                  <a:pos x="13" y="186"/>
                </a:cxn>
                <a:cxn ang="0">
                  <a:pos x="81" y="323"/>
                </a:cxn>
                <a:cxn ang="0">
                  <a:pos x="263" y="633"/>
                </a:cxn>
                <a:cxn ang="0">
                  <a:pos x="251" y="661"/>
                </a:cxn>
                <a:cxn ang="0">
                  <a:pos x="274" y="691"/>
                </a:cxn>
                <a:cxn ang="0">
                  <a:pos x="268" y="723"/>
                </a:cxn>
                <a:cxn ang="0">
                  <a:pos x="311" y="806"/>
                </a:cxn>
                <a:cxn ang="0">
                  <a:pos x="308" y="1024"/>
                </a:cxn>
                <a:cxn ang="0">
                  <a:pos x="288" y="1120"/>
                </a:cxn>
                <a:cxn ang="0">
                  <a:pos x="296" y="1104"/>
                </a:cxn>
                <a:cxn ang="0">
                  <a:pos x="385" y="1135"/>
                </a:cxn>
                <a:cxn ang="0">
                  <a:pos x="129" y="1256"/>
                </a:cxn>
                <a:cxn ang="0">
                  <a:pos x="202" y="1430"/>
                </a:cxn>
                <a:cxn ang="0">
                  <a:pos x="186" y="1446"/>
                </a:cxn>
                <a:cxn ang="0">
                  <a:pos x="218" y="1454"/>
                </a:cxn>
                <a:cxn ang="0">
                  <a:pos x="268" y="1522"/>
                </a:cxn>
                <a:cxn ang="0">
                  <a:pos x="310" y="1520"/>
                </a:cxn>
                <a:cxn ang="0">
                  <a:pos x="395" y="1564"/>
                </a:cxn>
                <a:cxn ang="0">
                  <a:pos x="435" y="1587"/>
                </a:cxn>
                <a:cxn ang="0">
                  <a:pos x="454" y="1592"/>
                </a:cxn>
                <a:cxn ang="0">
                  <a:pos x="466" y="1594"/>
                </a:cxn>
                <a:cxn ang="0">
                  <a:pos x="501" y="1578"/>
                </a:cxn>
                <a:cxn ang="0">
                  <a:pos x="503" y="1598"/>
                </a:cxn>
                <a:cxn ang="0">
                  <a:pos x="654" y="1627"/>
                </a:cxn>
                <a:cxn ang="0">
                  <a:pos x="803" y="1720"/>
                </a:cxn>
                <a:cxn ang="0">
                  <a:pos x="806" y="1722"/>
                </a:cxn>
                <a:cxn ang="0">
                  <a:pos x="871" y="1823"/>
                </a:cxn>
                <a:cxn ang="0">
                  <a:pos x="1111" y="1638"/>
                </a:cxn>
                <a:cxn ang="0">
                  <a:pos x="1204" y="1653"/>
                </a:cxn>
                <a:cxn ang="0">
                  <a:pos x="1178" y="1419"/>
                </a:cxn>
                <a:cxn ang="0">
                  <a:pos x="1210" y="1345"/>
                </a:cxn>
                <a:cxn ang="0">
                  <a:pos x="1213" y="1341"/>
                </a:cxn>
                <a:cxn ang="0">
                  <a:pos x="1165" y="1226"/>
                </a:cxn>
                <a:cxn ang="0">
                  <a:pos x="1008" y="1130"/>
                </a:cxn>
                <a:cxn ang="0">
                  <a:pos x="1006" y="1020"/>
                </a:cxn>
                <a:cxn ang="0">
                  <a:pos x="1026" y="927"/>
                </a:cxn>
                <a:cxn ang="0">
                  <a:pos x="1026" y="899"/>
                </a:cxn>
                <a:cxn ang="0">
                  <a:pos x="1081" y="833"/>
                </a:cxn>
                <a:cxn ang="0">
                  <a:pos x="1001" y="705"/>
                </a:cxn>
                <a:cxn ang="0">
                  <a:pos x="1019" y="676"/>
                </a:cxn>
                <a:cxn ang="0">
                  <a:pos x="1019" y="550"/>
                </a:cxn>
                <a:cxn ang="0">
                  <a:pos x="1072" y="436"/>
                </a:cxn>
                <a:cxn ang="0">
                  <a:pos x="1047" y="398"/>
                </a:cxn>
                <a:cxn ang="0">
                  <a:pos x="1012" y="217"/>
                </a:cxn>
                <a:cxn ang="0">
                  <a:pos x="1007" y="188"/>
                </a:cxn>
                <a:cxn ang="0">
                  <a:pos x="975" y="188"/>
                </a:cxn>
                <a:cxn ang="0">
                  <a:pos x="956" y="173"/>
                </a:cxn>
                <a:cxn ang="0">
                  <a:pos x="962" y="157"/>
                </a:cxn>
                <a:cxn ang="0">
                  <a:pos x="902" y="69"/>
                </a:cxn>
                <a:cxn ang="0">
                  <a:pos x="878" y="64"/>
                </a:cxn>
                <a:cxn ang="0">
                  <a:pos x="770" y="8"/>
                </a:cxn>
                <a:cxn ang="0">
                  <a:pos x="523" y="50"/>
                </a:cxn>
                <a:cxn ang="0">
                  <a:pos x="505" y="67"/>
                </a:cxn>
                <a:cxn ang="0">
                  <a:pos x="502" y="37"/>
                </a:cxn>
                <a:cxn ang="0">
                  <a:pos x="483" y="28"/>
                </a:cxn>
                <a:cxn ang="0">
                  <a:pos x="435" y="45"/>
                </a:cxn>
                <a:cxn ang="0">
                  <a:pos x="272" y="147"/>
                </a:cxn>
                <a:cxn ang="0">
                  <a:pos x="178" y="154"/>
                </a:cxn>
                <a:cxn ang="0">
                  <a:pos x="158" y="136"/>
                </a:cxn>
                <a:cxn ang="0">
                  <a:pos x="46" y="180"/>
                </a:cxn>
                <a:cxn ang="0">
                  <a:pos x="3" y="178"/>
                </a:cxn>
              </a:cxnLst>
              <a:rect l="0" t="0" r="r" b="b"/>
              <a:pathLst>
                <a:path w="1258" h="1823">
                  <a:moveTo>
                    <a:pt x="1" y="185"/>
                  </a:moveTo>
                  <a:lnTo>
                    <a:pt x="3" y="188"/>
                  </a:lnTo>
                  <a:lnTo>
                    <a:pt x="5" y="189"/>
                  </a:lnTo>
                  <a:lnTo>
                    <a:pt x="8" y="188"/>
                  </a:lnTo>
                  <a:lnTo>
                    <a:pt x="13" y="186"/>
                  </a:lnTo>
                  <a:lnTo>
                    <a:pt x="46" y="208"/>
                  </a:lnTo>
                  <a:lnTo>
                    <a:pt x="27" y="220"/>
                  </a:lnTo>
                  <a:lnTo>
                    <a:pt x="73" y="240"/>
                  </a:lnTo>
                  <a:lnTo>
                    <a:pt x="112" y="269"/>
                  </a:lnTo>
                  <a:lnTo>
                    <a:pt x="81" y="323"/>
                  </a:lnTo>
                  <a:lnTo>
                    <a:pt x="230" y="449"/>
                  </a:lnTo>
                  <a:lnTo>
                    <a:pt x="195" y="521"/>
                  </a:lnTo>
                  <a:lnTo>
                    <a:pt x="229" y="551"/>
                  </a:lnTo>
                  <a:lnTo>
                    <a:pt x="251" y="591"/>
                  </a:lnTo>
                  <a:lnTo>
                    <a:pt x="263" y="633"/>
                  </a:lnTo>
                  <a:lnTo>
                    <a:pt x="255" y="637"/>
                  </a:lnTo>
                  <a:lnTo>
                    <a:pt x="249" y="643"/>
                  </a:lnTo>
                  <a:lnTo>
                    <a:pt x="247" y="649"/>
                  </a:lnTo>
                  <a:lnTo>
                    <a:pt x="248" y="655"/>
                  </a:lnTo>
                  <a:lnTo>
                    <a:pt x="251" y="661"/>
                  </a:lnTo>
                  <a:lnTo>
                    <a:pt x="259" y="667"/>
                  </a:lnTo>
                  <a:lnTo>
                    <a:pt x="268" y="673"/>
                  </a:lnTo>
                  <a:lnTo>
                    <a:pt x="282" y="680"/>
                  </a:lnTo>
                  <a:lnTo>
                    <a:pt x="277" y="685"/>
                  </a:lnTo>
                  <a:lnTo>
                    <a:pt x="274" y="691"/>
                  </a:lnTo>
                  <a:lnTo>
                    <a:pt x="268" y="702"/>
                  </a:lnTo>
                  <a:lnTo>
                    <a:pt x="265" y="711"/>
                  </a:lnTo>
                  <a:lnTo>
                    <a:pt x="266" y="718"/>
                  </a:lnTo>
                  <a:lnTo>
                    <a:pt x="266" y="720"/>
                  </a:lnTo>
                  <a:lnTo>
                    <a:pt x="268" y="723"/>
                  </a:lnTo>
                  <a:lnTo>
                    <a:pt x="274" y="727"/>
                  </a:lnTo>
                  <a:lnTo>
                    <a:pt x="281" y="728"/>
                  </a:lnTo>
                  <a:lnTo>
                    <a:pt x="286" y="728"/>
                  </a:lnTo>
                  <a:lnTo>
                    <a:pt x="292" y="729"/>
                  </a:lnTo>
                  <a:lnTo>
                    <a:pt x="311" y="806"/>
                  </a:lnTo>
                  <a:lnTo>
                    <a:pt x="304" y="832"/>
                  </a:lnTo>
                  <a:lnTo>
                    <a:pt x="319" y="899"/>
                  </a:lnTo>
                  <a:lnTo>
                    <a:pt x="284" y="907"/>
                  </a:lnTo>
                  <a:lnTo>
                    <a:pt x="268" y="929"/>
                  </a:lnTo>
                  <a:lnTo>
                    <a:pt x="308" y="1024"/>
                  </a:lnTo>
                  <a:lnTo>
                    <a:pt x="273" y="1057"/>
                  </a:lnTo>
                  <a:lnTo>
                    <a:pt x="271" y="1116"/>
                  </a:lnTo>
                  <a:lnTo>
                    <a:pt x="277" y="1119"/>
                  </a:lnTo>
                  <a:lnTo>
                    <a:pt x="283" y="1121"/>
                  </a:lnTo>
                  <a:lnTo>
                    <a:pt x="288" y="1120"/>
                  </a:lnTo>
                  <a:lnTo>
                    <a:pt x="292" y="1119"/>
                  </a:lnTo>
                  <a:lnTo>
                    <a:pt x="294" y="1115"/>
                  </a:lnTo>
                  <a:lnTo>
                    <a:pt x="296" y="1110"/>
                  </a:lnTo>
                  <a:lnTo>
                    <a:pt x="296" y="1106"/>
                  </a:lnTo>
                  <a:lnTo>
                    <a:pt x="296" y="1104"/>
                  </a:lnTo>
                  <a:lnTo>
                    <a:pt x="296" y="1103"/>
                  </a:lnTo>
                  <a:lnTo>
                    <a:pt x="297" y="1103"/>
                  </a:lnTo>
                  <a:lnTo>
                    <a:pt x="297" y="1098"/>
                  </a:lnTo>
                  <a:lnTo>
                    <a:pt x="298" y="1094"/>
                  </a:lnTo>
                  <a:lnTo>
                    <a:pt x="385" y="1135"/>
                  </a:lnTo>
                  <a:lnTo>
                    <a:pt x="307" y="1172"/>
                  </a:lnTo>
                  <a:lnTo>
                    <a:pt x="267" y="1207"/>
                  </a:lnTo>
                  <a:lnTo>
                    <a:pt x="247" y="1240"/>
                  </a:lnTo>
                  <a:lnTo>
                    <a:pt x="161" y="1249"/>
                  </a:lnTo>
                  <a:lnTo>
                    <a:pt x="129" y="1256"/>
                  </a:lnTo>
                  <a:lnTo>
                    <a:pt x="144" y="1314"/>
                  </a:lnTo>
                  <a:lnTo>
                    <a:pt x="122" y="1350"/>
                  </a:lnTo>
                  <a:lnTo>
                    <a:pt x="191" y="1395"/>
                  </a:lnTo>
                  <a:lnTo>
                    <a:pt x="199" y="1428"/>
                  </a:lnTo>
                  <a:lnTo>
                    <a:pt x="202" y="1430"/>
                  </a:lnTo>
                  <a:lnTo>
                    <a:pt x="202" y="1432"/>
                  </a:lnTo>
                  <a:lnTo>
                    <a:pt x="197" y="1434"/>
                  </a:lnTo>
                  <a:lnTo>
                    <a:pt x="194" y="1437"/>
                  </a:lnTo>
                  <a:lnTo>
                    <a:pt x="188" y="1442"/>
                  </a:lnTo>
                  <a:lnTo>
                    <a:pt x="186" y="1446"/>
                  </a:lnTo>
                  <a:lnTo>
                    <a:pt x="187" y="1450"/>
                  </a:lnTo>
                  <a:lnTo>
                    <a:pt x="191" y="1452"/>
                  </a:lnTo>
                  <a:lnTo>
                    <a:pt x="197" y="1454"/>
                  </a:lnTo>
                  <a:lnTo>
                    <a:pt x="206" y="1454"/>
                  </a:lnTo>
                  <a:lnTo>
                    <a:pt x="218" y="1454"/>
                  </a:lnTo>
                  <a:lnTo>
                    <a:pt x="283" y="1493"/>
                  </a:lnTo>
                  <a:lnTo>
                    <a:pt x="256" y="1513"/>
                  </a:lnTo>
                  <a:lnTo>
                    <a:pt x="258" y="1514"/>
                  </a:lnTo>
                  <a:lnTo>
                    <a:pt x="262" y="1518"/>
                  </a:lnTo>
                  <a:lnTo>
                    <a:pt x="268" y="1522"/>
                  </a:lnTo>
                  <a:lnTo>
                    <a:pt x="275" y="1525"/>
                  </a:lnTo>
                  <a:lnTo>
                    <a:pt x="289" y="1527"/>
                  </a:lnTo>
                  <a:lnTo>
                    <a:pt x="295" y="1526"/>
                  </a:lnTo>
                  <a:lnTo>
                    <a:pt x="304" y="1524"/>
                  </a:lnTo>
                  <a:lnTo>
                    <a:pt x="310" y="1520"/>
                  </a:lnTo>
                  <a:lnTo>
                    <a:pt x="319" y="1515"/>
                  </a:lnTo>
                  <a:lnTo>
                    <a:pt x="394" y="1552"/>
                  </a:lnTo>
                  <a:lnTo>
                    <a:pt x="394" y="1557"/>
                  </a:lnTo>
                  <a:lnTo>
                    <a:pt x="395" y="1561"/>
                  </a:lnTo>
                  <a:lnTo>
                    <a:pt x="395" y="1564"/>
                  </a:lnTo>
                  <a:lnTo>
                    <a:pt x="398" y="1566"/>
                  </a:lnTo>
                  <a:lnTo>
                    <a:pt x="410" y="1575"/>
                  </a:lnTo>
                  <a:lnTo>
                    <a:pt x="423" y="1582"/>
                  </a:lnTo>
                  <a:lnTo>
                    <a:pt x="428" y="1584"/>
                  </a:lnTo>
                  <a:lnTo>
                    <a:pt x="435" y="1587"/>
                  </a:lnTo>
                  <a:lnTo>
                    <a:pt x="440" y="1589"/>
                  </a:lnTo>
                  <a:lnTo>
                    <a:pt x="447" y="1592"/>
                  </a:lnTo>
                  <a:lnTo>
                    <a:pt x="451" y="1592"/>
                  </a:lnTo>
                  <a:lnTo>
                    <a:pt x="453" y="1592"/>
                  </a:lnTo>
                  <a:lnTo>
                    <a:pt x="454" y="1592"/>
                  </a:lnTo>
                  <a:lnTo>
                    <a:pt x="456" y="1593"/>
                  </a:lnTo>
                  <a:lnTo>
                    <a:pt x="460" y="1593"/>
                  </a:lnTo>
                  <a:lnTo>
                    <a:pt x="463" y="1593"/>
                  </a:lnTo>
                  <a:lnTo>
                    <a:pt x="464" y="1593"/>
                  </a:lnTo>
                  <a:lnTo>
                    <a:pt x="466" y="1594"/>
                  </a:lnTo>
                  <a:lnTo>
                    <a:pt x="474" y="1593"/>
                  </a:lnTo>
                  <a:lnTo>
                    <a:pt x="484" y="1591"/>
                  </a:lnTo>
                  <a:lnTo>
                    <a:pt x="490" y="1584"/>
                  </a:lnTo>
                  <a:lnTo>
                    <a:pt x="497" y="1580"/>
                  </a:lnTo>
                  <a:lnTo>
                    <a:pt x="501" y="1578"/>
                  </a:lnTo>
                  <a:lnTo>
                    <a:pt x="502" y="1578"/>
                  </a:lnTo>
                  <a:lnTo>
                    <a:pt x="504" y="1580"/>
                  </a:lnTo>
                  <a:lnTo>
                    <a:pt x="505" y="1583"/>
                  </a:lnTo>
                  <a:lnTo>
                    <a:pt x="505" y="1589"/>
                  </a:lnTo>
                  <a:lnTo>
                    <a:pt x="503" y="1598"/>
                  </a:lnTo>
                  <a:lnTo>
                    <a:pt x="501" y="1603"/>
                  </a:lnTo>
                  <a:lnTo>
                    <a:pt x="500" y="1610"/>
                  </a:lnTo>
                  <a:lnTo>
                    <a:pt x="526" y="1626"/>
                  </a:lnTo>
                  <a:lnTo>
                    <a:pt x="561" y="1613"/>
                  </a:lnTo>
                  <a:lnTo>
                    <a:pt x="654" y="1627"/>
                  </a:lnTo>
                  <a:lnTo>
                    <a:pt x="689" y="1680"/>
                  </a:lnTo>
                  <a:lnTo>
                    <a:pt x="769" y="1693"/>
                  </a:lnTo>
                  <a:lnTo>
                    <a:pt x="773" y="1729"/>
                  </a:lnTo>
                  <a:lnTo>
                    <a:pt x="784" y="1723"/>
                  </a:lnTo>
                  <a:lnTo>
                    <a:pt x="803" y="1720"/>
                  </a:lnTo>
                  <a:lnTo>
                    <a:pt x="805" y="1718"/>
                  </a:lnTo>
                  <a:lnTo>
                    <a:pt x="807" y="1718"/>
                  </a:lnTo>
                  <a:lnTo>
                    <a:pt x="808" y="1718"/>
                  </a:lnTo>
                  <a:lnTo>
                    <a:pt x="808" y="1720"/>
                  </a:lnTo>
                  <a:lnTo>
                    <a:pt x="806" y="1722"/>
                  </a:lnTo>
                  <a:lnTo>
                    <a:pt x="803" y="1725"/>
                  </a:lnTo>
                  <a:lnTo>
                    <a:pt x="799" y="1729"/>
                  </a:lnTo>
                  <a:lnTo>
                    <a:pt x="793" y="1735"/>
                  </a:lnTo>
                  <a:lnTo>
                    <a:pt x="832" y="1806"/>
                  </a:lnTo>
                  <a:lnTo>
                    <a:pt x="871" y="1823"/>
                  </a:lnTo>
                  <a:lnTo>
                    <a:pt x="942" y="1778"/>
                  </a:lnTo>
                  <a:lnTo>
                    <a:pt x="961" y="1742"/>
                  </a:lnTo>
                  <a:lnTo>
                    <a:pt x="952" y="1693"/>
                  </a:lnTo>
                  <a:lnTo>
                    <a:pt x="1061" y="1670"/>
                  </a:lnTo>
                  <a:lnTo>
                    <a:pt x="1111" y="1638"/>
                  </a:lnTo>
                  <a:lnTo>
                    <a:pt x="1113" y="1640"/>
                  </a:lnTo>
                  <a:lnTo>
                    <a:pt x="1117" y="1628"/>
                  </a:lnTo>
                  <a:lnTo>
                    <a:pt x="1127" y="1628"/>
                  </a:lnTo>
                  <a:lnTo>
                    <a:pt x="1142" y="1628"/>
                  </a:lnTo>
                  <a:lnTo>
                    <a:pt x="1204" y="1653"/>
                  </a:lnTo>
                  <a:lnTo>
                    <a:pt x="1236" y="1634"/>
                  </a:lnTo>
                  <a:lnTo>
                    <a:pt x="1258" y="1533"/>
                  </a:lnTo>
                  <a:lnTo>
                    <a:pt x="1219" y="1548"/>
                  </a:lnTo>
                  <a:lnTo>
                    <a:pt x="1149" y="1490"/>
                  </a:lnTo>
                  <a:lnTo>
                    <a:pt x="1178" y="1419"/>
                  </a:lnTo>
                  <a:lnTo>
                    <a:pt x="1165" y="1356"/>
                  </a:lnTo>
                  <a:lnTo>
                    <a:pt x="1183" y="1355"/>
                  </a:lnTo>
                  <a:lnTo>
                    <a:pt x="1201" y="1351"/>
                  </a:lnTo>
                  <a:lnTo>
                    <a:pt x="1208" y="1347"/>
                  </a:lnTo>
                  <a:lnTo>
                    <a:pt x="1210" y="1345"/>
                  </a:lnTo>
                  <a:lnTo>
                    <a:pt x="1210" y="1344"/>
                  </a:lnTo>
                  <a:lnTo>
                    <a:pt x="1211" y="1344"/>
                  </a:lnTo>
                  <a:lnTo>
                    <a:pt x="1213" y="1344"/>
                  </a:lnTo>
                  <a:lnTo>
                    <a:pt x="1213" y="1342"/>
                  </a:lnTo>
                  <a:lnTo>
                    <a:pt x="1213" y="1341"/>
                  </a:lnTo>
                  <a:lnTo>
                    <a:pt x="1215" y="1341"/>
                  </a:lnTo>
                  <a:lnTo>
                    <a:pt x="1216" y="1339"/>
                  </a:lnTo>
                  <a:lnTo>
                    <a:pt x="1217" y="1335"/>
                  </a:lnTo>
                  <a:lnTo>
                    <a:pt x="1225" y="1262"/>
                  </a:lnTo>
                  <a:lnTo>
                    <a:pt x="1165" y="1226"/>
                  </a:lnTo>
                  <a:lnTo>
                    <a:pt x="1096" y="1284"/>
                  </a:lnTo>
                  <a:lnTo>
                    <a:pt x="1035" y="1256"/>
                  </a:lnTo>
                  <a:lnTo>
                    <a:pt x="1053" y="1221"/>
                  </a:lnTo>
                  <a:lnTo>
                    <a:pt x="1046" y="1176"/>
                  </a:lnTo>
                  <a:lnTo>
                    <a:pt x="1008" y="1130"/>
                  </a:lnTo>
                  <a:lnTo>
                    <a:pt x="1002" y="1052"/>
                  </a:lnTo>
                  <a:lnTo>
                    <a:pt x="1006" y="1042"/>
                  </a:lnTo>
                  <a:lnTo>
                    <a:pt x="1009" y="1034"/>
                  </a:lnTo>
                  <a:lnTo>
                    <a:pt x="1008" y="1026"/>
                  </a:lnTo>
                  <a:lnTo>
                    <a:pt x="1006" y="1020"/>
                  </a:lnTo>
                  <a:lnTo>
                    <a:pt x="1002" y="1018"/>
                  </a:lnTo>
                  <a:lnTo>
                    <a:pt x="998" y="1018"/>
                  </a:lnTo>
                  <a:lnTo>
                    <a:pt x="993" y="937"/>
                  </a:lnTo>
                  <a:lnTo>
                    <a:pt x="1023" y="939"/>
                  </a:lnTo>
                  <a:lnTo>
                    <a:pt x="1026" y="927"/>
                  </a:lnTo>
                  <a:lnTo>
                    <a:pt x="1028" y="918"/>
                  </a:lnTo>
                  <a:lnTo>
                    <a:pt x="1029" y="910"/>
                  </a:lnTo>
                  <a:lnTo>
                    <a:pt x="1029" y="905"/>
                  </a:lnTo>
                  <a:lnTo>
                    <a:pt x="1027" y="901"/>
                  </a:lnTo>
                  <a:lnTo>
                    <a:pt x="1026" y="899"/>
                  </a:lnTo>
                  <a:lnTo>
                    <a:pt x="1026" y="898"/>
                  </a:lnTo>
                  <a:lnTo>
                    <a:pt x="1023" y="894"/>
                  </a:lnTo>
                  <a:lnTo>
                    <a:pt x="1020" y="892"/>
                  </a:lnTo>
                  <a:lnTo>
                    <a:pt x="1019" y="891"/>
                  </a:lnTo>
                  <a:lnTo>
                    <a:pt x="1081" y="833"/>
                  </a:lnTo>
                  <a:lnTo>
                    <a:pt x="1032" y="796"/>
                  </a:lnTo>
                  <a:lnTo>
                    <a:pt x="1033" y="748"/>
                  </a:lnTo>
                  <a:lnTo>
                    <a:pt x="956" y="772"/>
                  </a:lnTo>
                  <a:lnTo>
                    <a:pt x="992" y="715"/>
                  </a:lnTo>
                  <a:lnTo>
                    <a:pt x="1001" y="705"/>
                  </a:lnTo>
                  <a:lnTo>
                    <a:pt x="1009" y="696"/>
                  </a:lnTo>
                  <a:lnTo>
                    <a:pt x="1015" y="688"/>
                  </a:lnTo>
                  <a:lnTo>
                    <a:pt x="1020" y="680"/>
                  </a:lnTo>
                  <a:lnTo>
                    <a:pt x="1019" y="678"/>
                  </a:lnTo>
                  <a:lnTo>
                    <a:pt x="1019" y="676"/>
                  </a:lnTo>
                  <a:lnTo>
                    <a:pt x="1018" y="672"/>
                  </a:lnTo>
                  <a:lnTo>
                    <a:pt x="1017" y="668"/>
                  </a:lnTo>
                  <a:lnTo>
                    <a:pt x="1081" y="616"/>
                  </a:lnTo>
                  <a:lnTo>
                    <a:pt x="1050" y="571"/>
                  </a:lnTo>
                  <a:lnTo>
                    <a:pt x="1019" y="550"/>
                  </a:lnTo>
                  <a:lnTo>
                    <a:pt x="1058" y="476"/>
                  </a:lnTo>
                  <a:lnTo>
                    <a:pt x="993" y="462"/>
                  </a:lnTo>
                  <a:lnTo>
                    <a:pt x="1042" y="423"/>
                  </a:lnTo>
                  <a:lnTo>
                    <a:pt x="1069" y="444"/>
                  </a:lnTo>
                  <a:lnTo>
                    <a:pt x="1072" y="436"/>
                  </a:lnTo>
                  <a:lnTo>
                    <a:pt x="1074" y="431"/>
                  </a:lnTo>
                  <a:lnTo>
                    <a:pt x="1074" y="427"/>
                  </a:lnTo>
                  <a:lnTo>
                    <a:pt x="1074" y="425"/>
                  </a:lnTo>
                  <a:lnTo>
                    <a:pt x="1061" y="410"/>
                  </a:lnTo>
                  <a:lnTo>
                    <a:pt x="1047" y="398"/>
                  </a:lnTo>
                  <a:lnTo>
                    <a:pt x="1029" y="386"/>
                  </a:lnTo>
                  <a:lnTo>
                    <a:pt x="1011" y="377"/>
                  </a:lnTo>
                  <a:lnTo>
                    <a:pt x="1044" y="326"/>
                  </a:lnTo>
                  <a:lnTo>
                    <a:pt x="1008" y="225"/>
                  </a:lnTo>
                  <a:lnTo>
                    <a:pt x="1012" y="217"/>
                  </a:lnTo>
                  <a:lnTo>
                    <a:pt x="1014" y="209"/>
                  </a:lnTo>
                  <a:lnTo>
                    <a:pt x="1013" y="201"/>
                  </a:lnTo>
                  <a:lnTo>
                    <a:pt x="1012" y="196"/>
                  </a:lnTo>
                  <a:lnTo>
                    <a:pt x="1010" y="191"/>
                  </a:lnTo>
                  <a:lnTo>
                    <a:pt x="1007" y="188"/>
                  </a:lnTo>
                  <a:lnTo>
                    <a:pt x="1001" y="185"/>
                  </a:lnTo>
                  <a:lnTo>
                    <a:pt x="995" y="184"/>
                  </a:lnTo>
                  <a:lnTo>
                    <a:pt x="987" y="184"/>
                  </a:lnTo>
                  <a:lnTo>
                    <a:pt x="980" y="186"/>
                  </a:lnTo>
                  <a:lnTo>
                    <a:pt x="975" y="188"/>
                  </a:lnTo>
                  <a:lnTo>
                    <a:pt x="971" y="190"/>
                  </a:lnTo>
                  <a:lnTo>
                    <a:pt x="969" y="190"/>
                  </a:lnTo>
                  <a:lnTo>
                    <a:pt x="969" y="191"/>
                  </a:lnTo>
                  <a:lnTo>
                    <a:pt x="962" y="180"/>
                  </a:lnTo>
                  <a:lnTo>
                    <a:pt x="956" y="173"/>
                  </a:lnTo>
                  <a:lnTo>
                    <a:pt x="953" y="166"/>
                  </a:lnTo>
                  <a:lnTo>
                    <a:pt x="952" y="162"/>
                  </a:lnTo>
                  <a:lnTo>
                    <a:pt x="953" y="158"/>
                  </a:lnTo>
                  <a:lnTo>
                    <a:pt x="956" y="157"/>
                  </a:lnTo>
                  <a:lnTo>
                    <a:pt x="962" y="157"/>
                  </a:lnTo>
                  <a:lnTo>
                    <a:pt x="969" y="160"/>
                  </a:lnTo>
                  <a:lnTo>
                    <a:pt x="946" y="71"/>
                  </a:lnTo>
                  <a:lnTo>
                    <a:pt x="907" y="84"/>
                  </a:lnTo>
                  <a:lnTo>
                    <a:pt x="904" y="75"/>
                  </a:lnTo>
                  <a:lnTo>
                    <a:pt x="902" y="69"/>
                  </a:lnTo>
                  <a:lnTo>
                    <a:pt x="898" y="64"/>
                  </a:lnTo>
                  <a:lnTo>
                    <a:pt x="895" y="62"/>
                  </a:lnTo>
                  <a:lnTo>
                    <a:pt x="889" y="61"/>
                  </a:lnTo>
                  <a:lnTo>
                    <a:pt x="884" y="62"/>
                  </a:lnTo>
                  <a:lnTo>
                    <a:pt x="878" y="64"/>
                  </a:lnTo>
                  <a:lnTo>
                    <a:pt x="871" y="69"/>
                  </a:lnTo>
                  <a:lnTo>
                    <a:pt x="903" y="7"/>
                  </a:lnTo>
                  <a:lnTo>
                    <a:pt x="852" y="0"/>
                  </a:lnTo>
                  <a:lnTo>
                    <a:pt x="825" y="20"/>
                  </a:lnTo>
                  <a:lnTo>
                    <a:pt x="770" y="8"/>
                  </a:lnTo>
                  <a:lnTo>
                    <a:pt x="672" y="24"/>
                  </a:lnTo>
                  <a:lnTo>
                    <a:pt x="648" y="14"/>
                  </a:lnTo>
                  <a:lnTo>
                    <a:pt x="616" y="14"/>
                  </a:lnTo>
                  <a:lnTo>
                    <a:pt x="591" y="54"/>
                  </a:lnTo>
                  <a:lnTo>
                    <a:pt x="523" y="50"/>
                  </a:lnTo>
                  <a:lnTo>
                    <a:pt x="522" y="52"/>
                  </a:lnTo>
                  <a:lnTo>
                    <a:pt x="516" y="59"/>
                  </a:lnTo>
                  <a:lnTo>
                    <a:pt x="512" y="64"/>
                  </a:lnTo>
                  <a:lnTo>
                    <a:pt x="507" y="66"/>
                  </a:lnTo>
                  <a:lnTo>
                    <a:pt x="505" y="67"/>
                  </a:lnTo>
                  <a:lnTo>
                    <a:pt x="503" y="64"/>
                  </a:lnTo>
                  <a:lnTo>
                    <a:pt x="502" y="61"/>
                  </a:lnTo>
                  <a:lnTo>
                    <a:pt x="502" y="54"/>
                  </a:lnTo>
                  <a:lnTo>
                    <a:pt x="504" y="46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1" y="28"/>
                  </a:lnTo>
                  <a:lnTo>
                    <a:pt x="487" y="27"/>
                  </a:lnTo>
                  <a:lnTo>
                    <a:pt x="483" y="28"/>
                  </a:lnTo>
                  <a:lnTo>
                    <a:pt x="475" y="28"/>
                  </a:lnTo>
                  <a:lnTo>
                    <a:pt x="469" y="30"/>
                  </a:lnTo>
                  <a:lnTo>
                    <a:pt x="462" y="32"/>
                  </a:lnTo>
                  <a:lnTo>
                    <a:pt x="454" y="36"/>
                  </a:lnTo>
                  <a:lnTo>
                    <a:pt x="435" y="45"/>
                  </a:lnTo>
                  <a:lnTo>
                    <a:pt x="424" y="50"/>
                  </a:lnTo>
                  <a:lnTo>
                    <a:pt x="415" y="57"/>
                  </a:lnTo>
                  <a:lnTo>
                    <a:pt x="426" y="107"/>
                  </a:lnTo>
                  <a:lnTo>
                    <a:pt x="363" y="155"/>
                  </a:lnTo>
                  <a:lnTo>
                    <a:pt x="272" y="147"/>
                  </a:lnTo>
                  <a:lnTo>
                    <a:pt x="258" y="166"/>
                  </a:lnTo>
                  <a:lnTo>
                    <a:pt x="193" y="143"/>
                  </a:lnTo>
                  <a:lnTo>
                    <a:pt x="186" y="148"/>
                  </a:lnTo>
                  <a:lnTo>
                    <a:pt x="182" y="153"/>
                  </a:lnTo>
                  <a:lnTo>
                    <a:pt x="178" y="154"/>
                  </a:lnTo>
                  <a:lnTo>
                    <a:pt x="174" y="155"/>
                  </a:lnTo>
                  <a:lnTo>
                    <a:pt x="169" y="152"/>
                  </a:lnTo>
                  <a:lnTo>
                    <a:pt x="165" y="149"/>
                  </a:lnTo>
                  <a:lnTo>
                    <a:pt x="161" y="143"/>
                  </a:lnTo>
                  <a:lnTo>
                    <a:pt x="158" y="136"/>
                  </a:lnTo>
                  <a:lnTo>
                    <a:pt x="64" y="178"/>
                  </a:lnTo>
                  <a:lnTo>
                    <a:pt x="66" y="179"/>
                  </a:lnTo>
                  <a:lnTo>
                    <a:pt x="55" y="180"/>
                  </a:lnTo>
                  <a:lnTo>
                    <a:pt x="49" y="180"/>
                  </a:lnTo>
                  <a:lnTo>
                    <a:pt x="46" y="180"/>
                  </a:lnTo>
                  <a:lnTo>
                    <a:pt x="43" y="181"/>
                  </a:lnTo>
                  <a:lnTo>
                    <a:pt x="31" y="178"/>
                  </a:lnTo>
                  <a:lnTo>
                    <a:pt x="18" y="175"/>
                  </a:lnTo>
                  <a:lnTo>
                    <a:pt x="8" y="176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1" y="18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B20AFA27-BD07-91A4-9149-1D00BB557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77"/>
              <a:ext cx="124" cy="85"/>
            </a:xfrm>
            <a:custGeom>
              <a:avLst/>
              <a:gdLst/>
              <a:ahLst/>
              <a:cxnLst>
                <a:cxn ang="0">
                  <a:pos x="1040" y="235"/>
                </a:cxn>
                <a:cxn ang="0">
                  <a:pos x="1040" y="248"/>
                </a:cxn>
                <a:cxn ang="0">
                  <a:pos x="1027" y="247"/>
                </a:cxn>
                <a:cxn ang="0">
                  <a:pos x="1004" y="239"/>
                </a:cxn>
                <a:cxn ang="0">
                  <a:pos x="932" y="257"/>
                </a:cxn>
                <a:cxn ang="0">
                  <a:pos x="762" y="228"/>
                </a:cxn>
                <a:cxn ang="0">
                  <a:pos x="628" y="61"/>
                </a:cxn>
                <a:cxn ang="0">
                  <a:pos x="599" y="90"/>
                </a:cxn>
                <a:cxn ang="0">
                  <a:pos x="349" y="36"/>
                </a:cxn>
                <a:cxn ang="0">
                  <a:pos x="309" y="45"/>
                </a:cxn>
                <a:cxn ang="0">
                  <a:pos x="191" y="159"/>
                </a:cxn>
                <a:cxn ang="0">
                  <a:pos x="261" y="278"/>
                </a:cxn>
                <a:cxn ang="0">
                  <a:pos x="77" y="380"/>
                </a:cxn>
                <a:cxn ang="0">
                  <a:pos x="14" y="486"/>
                </a:cxn>
                <a:cxn ang="0">
                  <a:pos x="42" y="477"/>
                </a:cxn>
                <a:cxn ang="0">
                  <a:pos x="122" y="554"/>
                </a:cxn>
                <a:cxn ang="0">
                  <a:pos x="437" y="976"/>
                </a:cxn>
                <a:cxn ang="0">
                  <a:pos x="501" y="1063"/>
                </a:cxn>
                <a:cxn ang="0">
                  <a:pos x="621" y="1061"/>
                </a:cxn>
                <a:cxn ang="0">
                  <a:pos x="631" y="1056"/>
                </a:cxn>
                <a:cxn ang="0">
                  <a:pos x="634" y="1048"/>
                </a:cxn>
                <a:cxn ang="0">
                  <a:pos x="734" y="1085"/>
                </a:cxn>
                <a:cxn ang="0">
                  <a:pos x="809" y="1093"/>
                </a:cxn>
                <a:cxn ang="0">
                  <a:pos x="1089" y="1147"/>
                </a:cxn>
                <a:cxn ang="0">
                  <a:pos x="1176" y="1172"/>
                </a:cxn>
                <a:cxn ang="0">
                  <a:pos x="1188" y="1183"/>
                </a:cxn>
                <a:cxn ang="0">
                  <a:pos x="1194" y="1177"/>
                </a:cxn>
                <a:cxn ang="0">
                  <a:pos x="1201" y="1195"/>
                </a:cxn>
                <a:cxn ang="0">
                  <a:pos x="1226" y="1183"/>
                </a:cxn>
                <a:cxn ang="0">
                  <a:pos x="1296" y="1223"/>
                </a:cxn>
                <a:cxn ang="0">
                  <a:pos x="1328" y="1230"/>
                </a:cxn>
                <a:cxn ang="0">
                  <a:pos x="1561" y="1210"/>
                </a:cxn>
                <a:cxn ang="0">
                  <a:pos x="1620" y="1114"/>
                </a:cxn>
                <a:cxn ang="0">
                  <a:pos x="1643" y="1105"/>
                </a:cxn>
                <a:cxn ang="0">
                  <a:pos x="1686" y="1071"/>
                </a:cxn>
                <a:cxn ang="0">
                  <a:pos x="1846" y="1087"/>
                </a:cxn>
                <a:cxn ang="0">
                  <a:pos x="1846" y="1056"/>
                </a:cxn>
                <a:cxn ang="0">
                  <a:pos x="1862" y="1067"/>
                </a:cxn>
                <a:cxn ang="0">
                  <a:pos x="1894" y="1079"/>
                </a:cxn>
                <a:cxn ang="0">
                  <a:pos x="1889" y="973"/>
                </a:cxn>
                <a:cxn ang="0">
                  <a:pos x="1883" y="973"/>
                </a:cxn>
                <a:cxn ang="0">
                  <a:pos x="1857" y="963"/>
                </a:cxn>
                <a:cxn ang="0">
                  <a:pos x="1868" y="880"/>
                </a:cxn>
                <a:cxn ang="0">
                  <a:pos x="1916" y="774"/>
                </a:cxn>
                <a:cxn ang="0">
                  <a:pos x="1961" y="614"/>
                </a:cxn>
                <a:cxn ang="0">
                  <a:pos x="1750" y="530"/>
                </a:cxn>
                <a:cxn ang="0">
                  <a:pos x="1690" y="534"/>
                </a:cxn>
                <a:cxn ang="0">
                  <a:pos x="1669" y="542"/>
                </a:cxn>
                <a:cxn ang="0">
                  <a:pos x="1641" y="554"/>
                </a:cxn>
                <a:cxn ang="0">
                  <a:pos x="1632" y="548"/>
                </a:cxn>
                <a:cxn ang="0">
                  <a:pos x="1544" y="427"/>
                </a:cxn>
                <a:cxn ang="0">
                  <a:pos x="1452" y="431"/>
                </a:cxn>
                <a:cxn ang="0">
                  <a:pos x="1322" y="388"/>
                </a:cxn>
                <a:cxn ang="0">
                  <a:pos x="1302" y="368"/>
                </a:cxn>
                <a:cxn ang="0">
                  <a:pos x="1289" y="378"/>
                </a:cxn>
                <a:cxn ang="0">
                  <a:pos x="1279" y="404"/>
                </a:cxn>
                <a:cxn ang="0">
                  <a:pos x="1260" y="392"/>
                </a:cxn>
                <a:cxn ang="0">
                  <a:pos x="1152" y="455"/>
                </a:cxn>
                <a:cxn ang="0">
                  <a:pos x="1157" y="306"/>
                </a:cxn>
                <a:cxn ang="0">
                  <a:pos x="1230" y="281"/>
                </a:cxn>
                <a:cxn ang="0">
                  <a:pos x="1034" y="222"/>
                </a:cxn>
              </a:cxnLst>
              <a:rect l="0" t="0" r="r" b="b"/>
              <a:pathLst>
                <a:path w="1998" h="1282">
                  <a:moveTo>
                    <a:pt x="1034" y="222"/>
                  </a:moveTo>
                  <a:lnTo>
                    <a:pt x="1036" y="226"/>
                  </a:lnTo>
                  <a:lnTo>
                    <a:pt x="1037" y="228"/>
                  </a:lnTo>
                  <a:lnTo>
                    <a:pt x="1039" y="231"/>
                  </a:lnTo>
                  <a:lnTo>
                    <a:pt x="1040" y="235"/>
                  </a:lnTo>
                  <a:lnTo>
                    <a:pt x="1042" y="239"/>
                  </a:lnTo>
                  <a:lnTo>
                    <a:pt x="1042" y="241"/>
                  </a:lnTo>
                  <a:lnTo>
                    <a:pt x="1042" y="244"/>
                  </a:lnTo>
                  <a:lnTo>
                    <a:pt x="1041" y="246"/>
                  </a:lnTo>
                  <a:lnTo>
                    <a:pt x="1040" y="248"/>
                  </a:lnTo>
                  <a:lnTo>
                    <a:pt x="1036" y="248"/>
                  </a:lnTo>
                  <a:lnTo>
                    <a:pt x="1033" y="248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27" y="247"/>
                  </a:lnTo>
                  <a:lnTo>
                    <a:pt x="1023" y="247"/>
                  </a:lnTo>
                  <a:lnTo>
                    <a:pt x="1017" y="244"/>
                  </a:lnTo>
                  <a:lnTo>
                    <a:pt x="1010" y="242"/>
                  </a:lnTo>
                  <a:lnTo>
                    <a:pt x="1006" y="240"/>
                  </a:lnTo>
                  <a:lnTo>
                    <a:pt x="1004" y="239"/>
                  </a:lnTo>
                  <a:lnTo>
                    <a:pt x="1003" y="239"/>
                  </a:lnTo>
                  <a:lnTo>
                    <a:pt x="999" y="237"/>
                  </a:lnTo>
                  <a:lnTo>
                    <a:pt x="996" y="236"/>
                  </a:lnTo>
                  <a:lnTo>
                    <a:pt x="995" y="236"/>
                  </a:lnTo>
                  <a:lnTo>
                    <a:pt x="932" y="257"/>
                  </a:lnTo>
                  <a:lnTo>
                    <a:pt x="878" y="258"/>
                  </a:lnTo>
                  <a:lnTo>
                    <a:pt x="848" y="286"/>
                  </a:lnTo>
                  <a:lnTo>
                    <a:pt x="821" y="255"/>
                  </a:lnTo>
                  <a:lnTo>
                    <a:pt x="779" y="261"/>
                  </a:lnTo>
                  <a:lnTo>
                    <a:pt x="762" y="228"/>
                  </a:lnTo>
                  <a:lnTo>
                    <a:pt x="772" y="192"/>
                  </a:lnTo>
                  <a:lnTo>
                    <a:pt x="717" y="159"/>
                  </a:lnTo>
                  <a:lnTo>
                    <a:pt x="629" y="129"/>
                  </a:lnTo>
                  <a:lnTo>
                    <a:pt x="643" y="68"/>
                  </a:lnTo>
                  <a:lnTo>
                    <a:pt x="628" y="61"/>
                  </a:lnTo>
                  <a:lnTo>
                    <a:pt x="622" y="60"/>
                  </a:lnTo>
                  <a:lnTo>
                    <a:pt x="617" y="63"/>
                  </a:lnTo>
                  <a:lnTo>
                    <a:pt x="606" y="72"/>
                  </a:lnTo>
                  <a:lnTo>
                    <a:pt x="602" y="79"/>
                  </a:lnTo>
                  <a:lnTo>
                    <a:pt x="599" y="90"/>
                  </a:lnTo>
                  <a:lnTo>
                    <a:pt x="559" y="79"/>
                  </a:lnTo>
                  <a:lnTo>
                    <a:pt x="476" y="12"/>
                  </a:lnTo>
                  <a:lnTo>
                    <a:pt x="429" y="8"/>
                  </a:lnTo>
                  <a:lnTo>
                    <a:pt x="352" y="36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30" y="47"/>
                  </a:lnTo>
                  <a:lnTo>
                    <a:pt x="322" y="49"/>
                  </a:lnTo>
                  <a:lnTo>
                    <a:pt x="316" y="49"/>
                  </a:lnTo>
                  <a:lnTo>
                    <a:pt x="309" y="45"/>
                  </a:lnTo>
                  <a:lnTo>
                    <a:pt x="304" y="40"/>
                  </a:lnTo>
                  <a:lnTo>
                    <a:pt x="300" y="31"/>
                  </a:lnTo>
                  <a:lnTo>
                    <a:pt x="297" y="21"/>
                  </a:lnTo>
                  <a:lnTo>
                    <a:pt x="211" y="0"/>
                  </a:lnTo>
                  <a:lnTo>
                    <a:pt x="191" y="159"/>
                  </a:lnTo>
                  <a:lnTo>
                    <a:pt x="241" y="182"/>
                  </a:lnTo>
                  <a:lnTo>
                    <a:pt x="299" y="239"/>
                  </a:lnTo>
                  <a:lnTo>
                    <a:pt x="323" y="256"/>
                  </a:lnTo>
                  <a:lnTo>
                    <a:pt x="330" y="303"/>
                  </a:lnTo>
                  <a:lnTo>
                    <a:pt x="261" y="278"/>
                  </a:lnTo>
                  <a:lnTo>
                    <a:pt x="207" y="242"/>
                  </a:lnTo>
                  <a:lnTo>
                    <a:pt x="180" y="267"/>
                  </a:lnTo>
                  <a:lnTo>
                    <a:pt x="155" y="294"/>
                  </a:lnTo>
                  <a:lnTo>
                    <a:pt x="104" y="351"/>
                  </a:lnTo>
                  <a:lnTo>
                    <a:pt x="77" y="380"/>
                  </a:lnTo>
                  <a:lnTo>
                    <a:pt x="51" y="411"/>
                  </a:lnTo>
                  <a:lnTo>
                    <a:pt x="0" y="476"/>
                  </a:lnTo>
                  <a:lnTo>
                    <a:pt x="7" y="481"/>
                  </a:lnTo>
                  <a:lnTo>
                    <a:pt x="10" y="483"/>
                  </a:lnTo>
                  <a:lnTo>
                    <a:pt x="14" y="486"/>
                  </a:lnTo>
                  <a:lnTo>
                    <a:pt x="20" y="488"/>
                  </a:lnTo>
                  <a:lnTo>
                    <a:pt x="27" y="489"/>
                  </a:lnTo>
                  <a:lnTo>
                    <a:pt x="31" y="486"/>
                  </a:lnTo>
                  <a:lnTo>
                    <a:pt x="38" y="483"/>
                  </a:lnTo>
                  <a:lnTo>
                    <a:pt x="42" y="477"/>
                  </a:lnTo>
                  <a:lnTo>
                    <a:pt x="44" y="473"/>
                  </a:lnTo>
                  <a:lnTo>
                    <a:pt x="45" y="471"/>
                  </a:lnTo>
                  <a:lnTo>
                    <a:pt x="47" y="470"/>
                  </a:lnTo>
                  <a:lnTo>
                    <a:pt x="87" y="484"/>
                  </a:lnTo>
                  <a:lnTo>
                    <a:pt x="122" y="554"/>
                  </a:lnTo>
                  <a:lnTo>
                    <a:pt x="144" y="562"/>
                  </a:lnTo>
                  <a:lnTo>
                    <a:pt x="325" y="718"/>
                  </a:lnTo>
                  <a:lnTo>
                    <a:pt x="360" y="765"/>
                  </a:lnTo>
                  <a:lnTo>
                    <a:pt x="410" y="940"/>
                  </a:lnTo>
                  <a:lnTo>
                    <a:pt x="437" y="976"/>
                  </a:lnTo>
                  <a:lnTo>
                    <a:pt x="465" y="983"/>
                  </a:lnTo>
                  <a:lnTo>
                    <a:pt x="500" y="1015"/>
                  </a:lnTo>
                  <a:lnTo>
                    <a:pt x="494" y="1029"/>
                  </a:lnTo>
                  <a:lnTo>
                    <a:pt x="499" y="1044"/>
                  </a:lnTo>
                  <a:lnTo>
                    <a:pt x="501" y="1063"/>
                  </a:lnTo>
                  <a:lnTo>
                    <a:pt x="558" y="1073"/>
                  </a:lnTo>
                  <a:lnTo>
                    <a:pt x="602" y="1040"/>
                  </a:lnTo>
                  <a:lnTo>
                    <a:pt x="605" y="1047"/>
                  </a:lnTo>
                  <a:lnTo>
                    <a:pt x="609" y="1053"/>
                  </a:lnTo>
                  <a:lnTo>
                    <a:pt x="621" y="1061"/>
                  </a:lnTo>
                  <a:lnTo>
                    <a:pt x="623" y="1061"/>
                  </a:lnTo>
                  <a:lnTo>
                    <a:pt x="626" y="1061"/>
                  </a:lnTo>
                  <a:lnTo>
                    <a:pt x="631" y="1059"/>
                  </a:lnTo>
                  <a:lnTo>
                    <a:pt x="631" y="1057"/>
                  </a:lnTo>
                  <a:lnTo>
                    <a:pt x="631" y="1056"/>
                  </a:lnTo>
                  <a:lnTo>
                    <a:pt x="632" y="1056"/>
                  </a:lnTo>
                  <a:lnTo>
                    <a:pt x="634" y="1054"/>
                  </a:lnTo>
                  <a:lnTo>
                    <a:pt x="634" y="1051"/>
                  </a:lnTo>
                  <a:lnTo>
                    <a:pt x="634" y="1049"/>
                  </a:lnTo>
                  <a:lnTo>
                    <a:pt x="634" y="1048"/>
                  </a:lnTo>
                  <a:lnTo>
                    <a:pt x="635" y="1048"/>
                  </a:lnTo>
                  <a:lnTo>
                    <a:pt x="708" y="1056"/>
                  </a:lnTo>
                  <a:lnTo>
                    <a:pt x="720" y="1072"/>
                  </a:lnTo>
                  <a:lnTo>
                    <a:pt x="727" y="1079"/>
                  </a:lnTo>
                  <a:lnTo>
                    <a:pt x="734" y="1085"/>
                  </a:lnTo>
                  <a:lnTo>
                    <a:pt x="737" y="1087"/>
                  </a:lnTo>
                  <a:lnTo>
                    <a:pt x="739" y="1089"/>
                  </a:lnTo>
                  <a:lnTo>
                    <a:pt x="739" y="1090"/>
                  </a:lnTo>
                  <a:lnTo>
                    <a:pt x="738" y="1092"/>
                  </a:lnTo>
                  <a:lnTo>
                    <a:pt x="809" y="1093"/>
                  </a:lnTo>
                  <a:lnTo>
                    <a:pt x="849" y="1071"/>
                  </a:lnTo>
                  <a:lnTo>
                    <a:pt x="932" y="1071"/>
                  </a:lnTo>
                  <a:lnTo>
                    <a:pt x="999" y="1101"/>
                  </a:lnTo>
                  <a:lnTo>
                    <a:pt x="1037" y="1102"/>
                  </a:lnTo>
                  <a:lnTo>
                    <a:pt x="1089" y="1147"/>
                  </a:lnTo>
                  <a:lnTo>
                    <a:pt x="1130" y="1139"/>
                  </a:lnTo>
                  <a:lnTo>
                    <a:pt x="1172" y="1160"/>
                  </a:lnTo>
                  <a:lnTo>
                    <a:pt x="1175" y="1168"/>
                  </a:lnTo>
                  <a:lnTo>
                    <a:pt x="1175" y="1170"/>
                  </a:lnTo>
                  <a:lnTo>
                    <a:pt x="1176" y="1172"/>
                  </a:lnTo>
                  <a:lnTo>
                    <a:pt x="1177" y="1178"/>
                  </a:lnTo>
                  <a:lnTo>
                    <a:pt x="1182" y="1182"/>
                  </a:lnTo>
                  <a:lnTo>
                    <a:pt x="1183" y="1182"/>
                  </a:lnTo>
                  <a:lnTo>
                    <a:pt x="1185" y="1183"/>
                  </a:lnTo>
                  <a:lnTo>
                    <a:pt x="1188" y="1183"/>
                  </a:lnTo>
                  <a:lnTo>
                    <a:pt x="1189" y="1181"/>
                  </a:lnTo>
                  <a:lnTo>
                    <a:pt x="1189" y="1179"/>
                  </a:lnTo>
                  <a:lnTo>
                    <a:pt x="1189" y="1178"/>
                  </a:lnTo>
                  <a:lnTo>
                    <a:pt x="1190" y="1178"/>
                  </a:lnTo>
                  <a:lnTo>
                    <a:pt x="1194" y="1177"/>
                  </a:lnTo>
                  <a:lnTo>
                    <a:pt x="1197" y="1179"/>
                  </a:lnTo>
                  <a:lnTo>
                    <a:pt x="1198" y="1181"/>
                  </a:lnTo>
                  <a:lnTo>
                    <a:pt x="1199" y="1186"/>
                  </a:lnTo>
                  <a:lnTo>
                    <a:pt x="1199" y="1191"/>
                  </a:lnTo>
                  <a:lnTo>
                    <a:pt x="1201" y="1195"/>
                  </a:lnTo>
                  <a:lnTo>
                    <a:pt x="1203" y="1196"/>
                  </a:lnTo>
                  <a:lnTo>
                    <a:pt x="1208" y="1197"/>
                  </a:lnTo>
                  <a:lnTo>
                    <a:pt x="1212" y="1194"/>
                  </a:lnTo>
                  <a:lnTo>
                    <a:pt x="1218" y="1190"/>
                  </a:lnTo>
                  <a:lnTo>
                    <a:pt x="1226" y="1183"/>
                  </a:lnTo>
                  <a:lnTo>
                    <a:pt x="1235" y="1175"/>
                  </a:lnTo>
                  <a:lnTo>
                    <a:pt x="1304" y="1208"/>
                  </a:lnTo>
                  <a:lnTo>
                    <a:pt x="1299" y="1211"/>
                  </a:lnTo>
                  <a:lnTo>
                    <a:pt x="1297" y="1215"/>
                  </a:lnTo>
                  <a:lnTo>
                    <a:pt x="1296" y="1223"/>
                  </a:lnTo>
                  <a:lnTo>
                    <a:pt x="1299" y="1229"/>
                  </a:lnTo>
                  <a:lnTo>
                    <a:pt x="1308" y="1235"/>
                  </a:lnTo>
                  <a:lnTo>
                    <a:pt x="1313" y="1236"/>
                  </a:lnTo>
                  <a:lnTo>
                    <a:pt x="1321" y="1235"/>
                  </a:lnTo>
                  <a:lnTo>
                    <a:pt x="1328" y="1230"/>
                  </a:lnTo>
                  <a:lnTo>
                    <a:pt x="1337" y="1222"/>
                  </a:lnTo>
                  <a:lnTo>
                    <a:pt x="1368" y="1227"/>
                  </a:lnTo>
                  <a:lnTo>
                    <a:pt x="1401" y="1282"/>
                  </a:lnTo>
                  <a:lnTo>
                    <a:pt x="1450" y="1197"/>
                  </a:lnTo>
                  <a:lnTo>
                    <a:pt x="1561" y="1210"/>
                  </a:lnTo>
                  <a:lnTo>
                    <a:pt x="1565" y="1144"/>
                  </a:lnTo>
                  <a:lnTo>
                    <a:pt x="1618" y="1137"/>
                  </a:lnTo>
                  <a:lnTo>
                    <a:pt x="1616" y="1128"/>
                  </a:lnTo>
                  <a:lnTo>
                    <a:pt x="1617" y="1121"/>
                  </a:lnTo>
                  <a:lnTo>
                    <a:pt x="1620" y="1114"/>
                  </a:lnTo>
                  <a:lnTo>
                    <a:pt x="1628" y="1109"/>
                  </a:lnTo>
                  <a:lnTo>
                    <a:pt x="1631" y="1106"/>
                  </a:lnTo>
                  <a:lnTo>
                    <a:pt x="1635" y="1105"/>
                  </a:lnTo>
                  <a:lnTo>
                    <a:pt x="1638" y="1104"/>
                  </a:lnTo>
                  <a:lnTo>
                    <a:pt x="1643" y="1105"/>
                  </a:lnTo>
                  <a:lnTo>
                    <a:pt x="1648" y="1108"/>
                  </a:lnTo>
                  <a:lnTo>
                    <a:pt x="1650" y="1110"/>
                  </a:lnTo>
                  <a:lnTo>
                    <a:pt x="1653" y="1114"/>
                  </a:lnTo>
                  <a:lnTo>
                    <a:pt x="1636" y="1075"/>
                  </a:lnTo>
                  <a:lnTo>
                    <a:pt x="1686" y="1071"/>
                  </a:lnTo>
                  <a:lnTo>
                    <a:pt x="1708" y="1117"/>
                  </a:lnTo>
                  <a:lnTo>
                    <a:pt x="1734" y="1115"/>
                  </a:lnTo>
                  <a:lnTo>
                    <a:pt x="1773" y="1066"/>
                  </a:lnTo>
                  <a:lnTo>
                    <a:pt x="1813" y="1111"/>
                  </a:lnTo>
                  <a:lnTo>
                    <a:pt x="1846" y="1087"/>
                  </a:lnTo>
                  <a:lnTo>
                    <a:pt x="1849" y="1079"/>
                  </a:lnTo>
                  <a:lnTo>
                    <a:pt x="1849" y="1068"/>
                  </a:lnTo>
                  <a:lnTo>
                    <a:pt x="1846" y="1061"/>
                  </a:lnTo>
                  <a:lnTo>
                    <a:pt x="1845" y="1057"/>
                  </a:lnTo>
                  <a:lnTo>
                    <a:pt x="1846" y="1056"/>
                  </a:lnTo>
                  <a:lnTo>
                    <a:pt x="1850" y="1056"/>
                  </a:lnTo>
                  <a:lnTo>
                    <a:pt x="1855" y="1059"/>
                  </a:lnTo>
                  <a:lnTo>
                    <a:pt x="1858" y="1059"/>
                  </a:lnTo>
                  <a:lnTo>
                    <a:pt x="1860" y="1060"/>
                  </a:lnTo>
                  <a:lnTo>
                    <a:pt x="1862" y="1067"/>
                  </a:lnTo>
                  <a:lnTo>
                    <a:pt x="1867" y="1074"/>
                  </a:lnTo>
                  <a:lnTo>
                    <a:pt x="1872" y="1078"/>
                  </a:lnTo>
                  <a:lnTo>
                    <a:pt x="1880" y="1081"/>
                  </a:lnTo>
                  <a:lnTo>
                    <a:pt x="1886" y="1080"/>
                  </a:lnTo>
                  <a:lnTo>
                    <a:pt x="1894" y="1079"/>
                  </a:lnTo>
                  <a:lnTo>
                    <a:pt x="1904" y="1074"/>
                  </a:lnTo>
                  <a:lnTo>
                    <a:pt x="1916" y="1069"/>
                  </a:lnTo>
                  <a:lnTo>
                    <a:pt x="1896" y="973"/>
                  </a:lnTo>
                  <a:lnTo>
                    <a:pt x="1891" y="973"/>
                  </a:lnTo>
                  <a:lnTo>
                    <a:pt x="1889" y="973"/>
                  </a:lnTo>
                  <a:lnTo>
                    <a:pt x="1888" y="973"/>
                  </a:lnTo>
                  <a:lnTo>
                    <a:pt x="1888" y="974"/>
                  </a:lnTo>
                  <a:lnTo>
                    <a:pt x="1886" y="973"/>
                  </a:lnTo>
                  <a:lnTo>
                    <a:pt x="1885" y="973"/>
                  </a:lnTo>
                  <a:lnTo>
                    <a:pt x="1883" y="973"/>
                  </a:lnTo>
                  <a:lnTo>
                    <a:pt x="1878" y="973"/>
                  </a:lnTo>
                  <a:lnTo>
                    <a:pt x="1867" y="971"/>
                  </a:lnTo>
                  <a:lnTo>
                    <a:pt x="1862" y="969"/>
                  </a:lnTo>
                  <a:lnTo>
                    <a:pt x="1860" y="967"/>
                  </a:lnTo>
                  <a:lnTo>
                    <a:pt x="1857" y="963"/>
                  </a:lnTo>
                  <a:lnTo>
                    <a:pt x="1856" y="960"/>
                  </a:lnTo>
                  <a:lnTo>
                    <a:pt x="1857" y="952"/>
                  </a:lnTo>
                  <a:lnTo>
                    <a:pt x="1878" y="890"/>
                  </a:lnTo>
                  <a:lnTo>
                    <a:pt x="1873" y="884"/>
                  </a:lnTo>
                  <a:lnTo>
                    <a:pt x="1868" y="880"/>
                  </a:lnTo>
                  <a:lnTo>
                    <a:pt x="1861" y="877"/>
                  </a:lnTo>
                  <a:lnTo>
                    <a:pt x="1854" y="877"/>
                  </a:lnTo>
                  <a:lnTo>
                    <a:pt x="1846" y="868"/>
                  </a:lnTo>
                  <a:lnTo>
                    <a:pt x="1880" y="794"/>
                  </a:lnTo>
                  <a:lnTo>
                    <a:pt x="1916" y="774"/>
                  </a:lnTo>
                  <a:lnTo>
                    <a:pt x="1915" y="735"/>
                  </a:lnTo>
                  <a:lnTo>
                    <a:pt x="1935" y="701"/>
                  </a:lnTo>
                  <a:lnTo>
                    <a:pt x="1968" y="680"/>
                  </a:lnTo>
                  <a:lnTo>
                    <a:pt x="1998" y="634"/>
                  </a:lnTo>
                  <a:lnTo>
                    <a:pt x="1961" y="614"/>
                  </a:lnTo>
                  <a:lnTo>
                    <a:pt x="1976" y="578"/>
                  </a:lnTo>
                  <a:lnTo>
                    <a:pt x="1921" y="556"/>
                  </a:lnTo>
                  <a:lnTo>
                    <a:pt x="1884" y="512"/>
                  </a:lnTo>
                  <a:lnTo>
                    <a:pt x="1801" y="503"/>
                  </a:lnTo>
                  <a:lnTo>
                    <a:pt x="1750" y="530"/>
                  </a:lnTo>
                  <a:lnTo>
                    <a:pt x="1724" y="512"/>
                  </a:lnTo>
                  <a:lnTo>
                    <a:pt x="1697" y="520"/>
                  </a:lnTo>
                  <a:lnTo>
                    <a:pt x="1695" y="525"/>
                  </a:lnTo>
                  <a:lnTo>
                    <a:pt x="1693" y="530"/>
                  </a:lnTo>
                  <a:lnTo>
                    <a:pt x="1690" y="534"/>
                  </a:lnTo>
                  <a:lnTo>
                    <a:pt x="1686" y="538"/>
                  </a:lnTo>
                  <a:lnTo>
                    <a:pt x="1681" y="540"/>
                  </a:lnTo>
                  <a:lnTo>
                    <a:pt x="1676" y="542"/>
                  </a:lnTo>
                  <a:lnTo>
                    <a:pt x="1672" y="542"/>
                  </a:lnTo>
                  <a:lnTo>
                    <a:pt x="1669" y="542"/>
                  </a:lnTo>
                  <a:lnTo>
                    <a:pt x="1668" y="542"/>
                  </a:lnTo>
                  <a:lnTo>
                    <a:pt x="1668" y="543"/>
                  </a:lnTo>
                  <a:lnTo>
                    <a:pt x="1662" y="545"/>
                  </a:lnTo>
                  <a:lnTo>
                    <a:pt x="1650" y="550"/>
                  </a:lnTo>
                  <a:lnTo>
                    <a:pt x="1641" y="554"/>
                  </a:lnTo>
                  <a:lnTo>
                    <a:pt x="1633" y="556"/>
                  </a:lnTo>
                  <a:lnTo>
                    <a:pt x="1630" y="557"/>
                  </a:lnTo>
                  <a:lnTo>
                    <a:pt x="1628" y="556"/>
                  </a:lnTo>
                  <a:lnTo>
                    <a:pt x="1629" y="553"/>
                  </a:lnTo>
                  <a:lnTo>
                    <a:pt x="1632" y="548"/>
                  </a:lnTo>
                  <a:lnTo>
                    <a:pt x="1640" y="543"/>
                  </a:lnTo>
                  <a:lnTo>
                    <a:pt x="1628" y="474"/>
                  </a:lnTo>
                  <a:lnTo>
                    <a:pt x="1571" y="498"/>
                  </a:lnTo>
                  <a:lnTo>
                    <a:pt x="1523" y="535"/>
                  </a:lnTo>
                  <a:lnTo>
                    <a:pt x="1544" y="427"/>
                  </a:lnTo>
                  <a:lnTo>
                    <a:pt x="1488" y="395"/>
                  </a:lnTo>
                  <a:lnTo>
                    <a:pt x="1474" y="396"/>
                  </a:lnTo>
                  <a:lnTo>
                    <a:pt x="1465" y="403"/>
                  </a:lnTo>
                  <a:lnTo>
                    <a:pt x="1457" y="414"/>
                  </a:lnTo>
                  <a:lnTo>
                    <a:pt x="1452" y="431"/>
                  </a:lnTo>
                  <a:lnTo>
                    <a:pt x="1472" y="460"/>
                  </a:lnTo>
                  <a:lnTo>
                    <a:pt x="1337" y="426"/>
                  </a:lnTo>
                  <a:lnTo>
                    <a:pt x="1311" y="404"/>
                  </a:lnTo>
                  <a:lnTo>
                    <a:pt x="1317" y="395"/>
                  </a:lnTo>
                  <a:lnTo>
                    <a:pt x="1322" y="388"/>
                  </a:lnTo>
                  <a:lnTo>
                    <a:pt x="1323" y="381"/>
                  </a:lnTo>
                  <a:lnTo>
                    <a:pt x="1323" y="377"/>
                  </a:lnTo>
                  <a:lnTo>
                    <a:pt x="1318" y="372"/>
                  </a:lnTo>
                  <a:lnTo>
                    <a:pt x="1312" y="370"/>
                  </a:lnTo>
                  <a:lnTo>
                    <a:pt x="1302" y="368"/>
                  </a:lnTo>
                  <a:lnTo>
                    <a:pt x="1292" y="368"/>
                  </a:lnTo>
                  <a:lnTo>
                    <a:pt x="1290" y="375"/>
                  </a:lnTo>
                  <a:lnTo>
                    <a:pt x="1289" y="375"/>
                  </a:lnTo>
                  <a:lnTo>
                    <a:pt x="1289" y="376"/>
                  </a:lnTo>
                  <a:lnTo>
                    <a:pt x="1289" y="378"/>
                  </a:lnTo>
                  <a:lnTo>
                    <a:pt x="1289" y="382"/>
                  </a:lnTo>
                  <a:lnTo>
                    <a:pt x="1286" y="393"/>
                  </a:lnTo>
                  <a:lnTo>
                    <a:pt x="1282" y="400"/>
                  </a:lnTo>
                  <a:lnTo>
                    <a:pt x="1280" y="402"/>
                  </a:lnTo>
                  <a:lnTo>
                    <a:pt x="1279" y="404"/>
                  </a:lnTo>
                  <a:lnTo>
                    <a:pt x="1273" y="404"/>
                  </a:lnTo>
                  <a:lnTo>
                    <a:pt x="1269" y="402"/>
                  </a:lnTo>
                  <a:lnTo>
                    <a:pt x="1267" y="400"/>
                  </a:lnTo>
                  <a:lnTo>
                    <a:pt x="1263" y="396"/>
                  </a:lnTo>
                  <a:lnTo>
                    <a:pt x="1260" y="392"/>
                  </a:lnTo>
                  <a:lnTo>
                    <a:pt x="1256" y="386"/>
                  </a:lnTo>
                  <a:lnTo>
                    <a:pt x="1253" y="383"/>
                  </a:lnTo>
                  <a:lnTo>
                    <a:pt x="1252" y="381"/>
                  </a:lnTo>
                  <a:lnTo>
                    <a:pt x="1185" y="385"/>
                  </a:lnTo>
                  <a:lnTo>
                    <a:pt x="1152" y="455"/>
                  </a:lnTo>
                  <a:lnTo>
                    <a:pt x="1105" y="421"/>
                  </a:lnTo>
                  <a:lnTo>
                    <a:pt x="1115" y="346"/>
                  </a:lnTo>
                  <a:lnTo>
                    <a:pt x="1150" y="312"/>
                  </a:lnTo>
                  <a:lnTo>
                    <a:pt x="1153" y="308"/>
                  </a:lnTo>
                  <a:lnTo>
                    <a:pt x="1157" y="306"/>
                  </a:lnTo>
                  <a:lnTo>
                    <a:pt x="1166" y="304"/>
                  </a:lnTo>
                  <a:lnTo>
                    <a:pt x="1169" y="303"/>
                  </a:lnTo>
                  <a:lnTo>
                    <a:pt x="1173" y="304"/>
                  </a:lnTo>
                  <a:lnTo>
                    <a:pt x="1182" y="309"/>
                  </a:lnTo>
                  <a:lnTo>
                    <a:pt x="1230" y="281"/>
                  </a:lnTo>
                  <a:lnTo>
                    <a:pt x="1183" y="226"/>
                  </a:lnTo>
                  <a:lnTo>
                    <a:pt x="1132" y="220"/>
                  </a:lnTo>
                  <a:lnTo>
                    <a:pt x="1087" y="263"/>
                  </a:lnTo>
                  <a:lnTo>
                    <a:pt x="1057" y="218"/>
                  </a:lnTo>
                  <a:lnTo>
                    <a:pt x="1034" y="2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F4C9625C-E049-28F9-B341-6B3DFEEF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0"/>
              <a:ext cx="148" cy="119"/>
            </a:xfrm>
            <a:custGeom>
              <a:avLst/>
              <a:gdLst/>
              <a:ahLst/>
              <a:cxnLst>
                <a:cxn ang="0">
                  <a:pos x="1897" y="1191"/>
                </a:cxn>
                <a:cxn ang="0">
                  <a:pos x="1826" y="1182"/>
                </a:cxn>
                <a:cxn ang="0">
                  <a:pos x="1792" y="1255"/>
                </a:cxn>
                <a:cxn ang="0">
                  <a:pos x="1785" y="1259"/>
                </a:cxn>
                <a:cxn ang="0">
                  <a:pos x="1627" y="943"/>
                </a:cxn>
                <a:cxn ang="0">
                  <a:pos x="1412" y="955"/>
                </a:cxn>
                <a:cxn ang="0">
                  <a:pos x="1217" y="581"/>
                </a:cxn>
                <a:cxn ang="0">
                  <a:pos x="905" y="638"/>
                </a:cxn>
                <a:cxn ang="0">
                  <a:pos x="701" y="442"/>
                </a:cxn>
                <a:cxn ang="0">
                  <a:pos x="569" y="280"/>
                </a:cxn>
                <a:cxn ang="0">
                  <a:pos x="337" y="61"/>
                </a:cxn>
                <a:cxn ang="0">
                  <a:pos x="112" y="119"/>
                </a:cxn>
                <a:cxn ang="0">
                  <a:pos x="84" y="104"/>
                </a:cxn>
                <a:cxn ang="0">
                  <a:pos x="153" y="440"/>
                </a:cxn>
                <a:cxn ang="0">
                  <a:pos x="234" y="484"/>
                </a:cxn>
                <a:cxn ang="0">
                  <a:pos x="356" y="503"/>
                </a:cxn>
                <a:cxn ang="0">
                  <a:pos x="327" y="631"/>
                </a:cxn>
                <a:cxn ang="0">
                  <a:pos x="321" y="642"/>
                </a:cxn>
                <a:cxn ang="0">
                  <a:pos x="351" y="661"/>
                </a:cxn>
                <a:cxn ang="0">
                  <a:pos x="589" y="732"/>
                </a:cxn>
                <a:cxn ang="0">
                  <a:pos x="627" y="744"/>
                </a:cxn>
                <a:cxn ang="0">
                  <a:pos x="754" y="731"/>
                </a:cxn>
                <a:cxn ang="0">
                  <a:pos x="775" y="733"/>
                </a:cxn>
                <a:cxn ang="0">
                  <a:pos x="777" y="729"/>
                </a:cxn>
                <a:cxn ang="0">
                  <a:pos x="801" y="674"/>
                </a:cxn>
                <a:cxn ang="0">
                  <a:pos x="791" y="864"/>
                </a:cxn>
                <a:cxn ang="0">
                  <a:pos x="779" y="885"/>
                </a:cxn>
                <a:cxn ang="0">
                  <a:pos x="793" y="901"/>
                </a:cxn>
                <a:cxn ang="0">
                  <a:pos x="1017" y="1017"/>
                </a:cxn>
                <a:cxn ang="0">
                  <a:pos x="1029" y="1032"/>
                </a:cxn>
                <a:cxn ang="0">
                  <a:pos x="1043" y="1037"/>
                </a:cxn>
                <a:cxn ang="0">
                  <a:pos x="1063" y="1023"/>
                </a:cxn>
                <a:cxn ang="0">
                  <a:pos x="999" y="1104"/>
                </a:cxn>
                <a:cxn ang="0">
                  <a:pos x="1024" y="1312"/>
                </a:cxn>
                <a:cxn ang="0">
                  <a:pos x="1029" y="1322"/>
                </a:cxn>
                <a:cxn ang="0">
                  <a:pos x="1058" y="1303"/>
                </a:cxn>
                <a:cxn ang="0">
                  <a:pos x="1154" y="1424"/>
                </a:cxn>
                <a:cxn ang="0">
                  <a:pos x="1126" y="1487"/>
                </a:cxn>
                <a:cxn ang="0">
                  <a:pos x="1156" y="1519"/>
                </a:cxn>
                <a:cxn ang="0">
                  <a:pos x="1199" y="1729"/>
                </a:cxn>
                <a:cxn ang="0">
                  <a:pos x="1480" y="1712"/>
                </a:cxn>
                <a:cxn ang="0">
                  <a:pos x="1712" y="1689"/>
                </a:cxn>
                <a:cxn ang="0">
                  <a:pos x="1723" y="1689"/>
                </a:cxn>
                <a:cxn ang="0">
                  <a:pos x="1723" y="1679"/>
                </a:cxn>
                <a:cxn ang="0">
                  <a:pos x="2099" y="1677"/>
                </a:cxn>
                <a:cxn ang="0">
                  <a:pos x="2275" y="1766"/>
                </a:cxn>
                <a:cxn ang="0">
                  <a:pos x="2285" y="1743"/>
                </a:cxn>
                <a:cxn ang="0">
                  <a:pos x="2262" y="1713"/>
                </a:cxn>
                <a:cxn ang="0">
                  <a:pos x="2330" y="1542"/>
                </a:cxn>
                <a:cxn ang="0">
                  <a:pos x="2283" y="1276"/>
                </a:cxn>
                <a:cxn ang="0">
                  <a:pos x="2261" y="1329"/>
                </a:cxn>
                <a:cxn ang="0">
                  <a:pos x="2254" y="1300"/>
                </a:cxn>
                <a:cxn ang="0">
                  <a:pos x="2199" y="1243"/>
                </a:cxn>
              </a:cxnLst>
              <a:rect l="0" t="0" r="r" b="b"/>
              <a:pathLst>
                <a:path w="2363" h="1790">
                  <a:moveTo>
                    <a:pt x="2189" y="1233"/>
                  </a:moveTo>
                  <a:lnTo>
                    <a:pt x="2122" y="1169"/>
                  </a:lnTo>
                  <a:lnTo>
                    <a:pt x="2067" y="1196"/>
                  </a:lnTo>
                  <a:lnTo>
                    <a:pt x="1982" y="1215"/>
                  </a:lnTo>
                  <a:lnTo>
                    <a:pt x="1897" y="1191"/>
                  </a:lnTo>
                  <a:lnTo>
                    <a:pt x="1898" y="1187"/>
                  </a:lnTo>
                  <a:lnTo>
                    <a:pt x="1896" y="1180"/>
                  </a:lnTo>
                  <a:lnTo>
                    <a:pt x="1892" y="1175"/>
                  </a:lnTo>
                  <a:lnTo>
                    <a:pt x="1888" y="1178"/>
                  </a:lnTo>
                  <a:lnTo>
                    <a:pt x="1826" y="1182"/>
                  </a:lnTo>
                  <a:lnTo>
                    <a:pt x="1786" y="1239"/>
                  </a:lnTo>
                  <a:lnTo>
                    <a:pt x="1786" y="1244"/>
                  </a:lnTo>
                  <a:lnTo>
                    <a:pt x="1788" y="1247"/>
                  </a:lnTo>
                  <a:lnTo>
                    <a:pt x="1790" y="1251"/>
                  </a:lnTo>
                  <a:lnTo>
                    <a:pt x="1792" y="1255"/>
                  </a:lnTo>
                  <a:lnTo>
                    <a:pt x="1792" y="1257"/>
                  </a:lnTo>
                  <a:lnTo>
                    <a:pt x="1790" y="1257"/>
                  </a:lnTo>
                  <a:lnTo>
                    <a:pt x="1790" y="1258"/>
                  </a:lnTo>
                  <a:lnTo>
                    <a:pt x="1790" y="1260"/>
                  </a:lnTo>
                  <a:lnTo>
                    <a:pt x="1785" y="1259"/>
                  </a:lnTo>
                  <a:lnTo>
                    <a:pt x="1784" y="1256"/>
                  </a:lnTo>
                  <a:lnTo>
                    <a:pt x="1746" y="1209"/>
                  </a:lnTo>
                  <a:lnTo>
                    <a:pt x="1728" y="1151"/>
                  </a:lnTo>
                  <a:lnTo>
                    <a:pt x="1731" y="1012"/>
                  </a:lnTo>
                  <a:lnTo>
                    <a:pt x="1627" y="943"/>
                  </a:lnTo>
                  <a:lnTo>
                    <a:pt x="1554" y="963"/>
                  </a:lnTo>
                  <a:lnTo>
                    <a:pt x="1571" y="905"/>
                  </a:lnTo>
                  <a:lnTo>
                    <a:pt x="1521" y="897"/>
                  </a:lnTo>
                  <a:lnTo>
                    <a:pt x="1499" y="934"/>
                  </a:lnTo>
                  <a:lnTo>
                    <a:pt x="1412" y="955"/>
                  </a:lnTo>
                  <a:lnTo>
                    <a:pt x="1367" y="933"/>
                  </a:lnTo>
                  <a:lnTo>
                    <a:pt x="1320" y="902"/>
                  </a:lnTo>
                  <a:lnTo>
                    <a:pt x="1272" y="679"/>
                  </a:lnTo>
                  <a:lnTo>
                    <a:pt x="1280" y="612"/>
                  </a:lnTo>
                  <a:lnTo>
                    <a:pt x="1217" y="581"/>
                  </a:lnTo>
                  <a:lnTo>
                    <a:pt x="1171" y="480"/>
                  </a:lnTo>
                  <a:lnTo>
                    <a:pt x="1103" y="508"/>
                  </a:lnTo>
                  <a:lnTo>
                    <a:pt x="956" y="541"/>
                  </a:lnTo>
                  <a:lnTo>
                    <a:pt x="929" y="612"/>
                  </a:lnTo>
                  <a:lnTo>
                    <a:pt x="905" y="638"/>
                  </a:lnTo>
                  <a:lnTo>
                    <a:pt x="843" y="588"/>
                  </a:lnTo>
                  <a:lnTo>
                    <a:pt x="791" y="588"/>
                  </a:lnTo>
                  <a:lnTo>
                    <a:pt x="748" y="514"/>
                  </a:lnTo>
                  <a:lnTo>
                    <a:pt x="715" y="484"/>
                  </a:lnTo>
                  <a:lnTo>
                    <a:pt x="701" y="442"/>
                  </a:lnTo>
                  <a:lnTo>
                    <a:pt x="653" y="432"/>
                  </a:lnTo>
                  <a:lnTo>
                    <a:pt x="610" y="441"/>
                  </a:lnTo>
                  <a:lnTo>
                    <a:pt x="601" y="405"/>
                  </a:lnTo>
                  <a:lnTo>
                    <a:pt x="572" y="380"/>
                  </a:lnTo>
                  <a:lnTo>
                    <a:pt x="569" y="280"/>
                  </a:lnTo>
                  <a:lnTo>
                    <a:pt x="608" y="233"/>
                  </a:lnTo>
                  <a:lnTo>
                    <a:pt x="577" y="157"/>
                  </a:lnTo>
                  <a:lnTo>
                    <a:pt x="549" y="133"/>
                  </a:lnTo>
                  <a:lnTo>
                    <a:pt x="518" y="0"/>
                  </a:lnTo>
                  <a:lnTo>
                    <a:pt x="337" y="61"/>
                  </a:lnTo>
                  <a:lnTo>
                    <a:pt x="304" y="45"/>
                  </a:lnTo>
                  <a:lnTo>
                    <a:pt x="149" y="88"/>
                  </a:lnTo>
                  <a:lnTo>
                    <a:pt x="112" y="68"/>
                  </a:lnTo>
                  <a:lnTo>
                    <a:pt x="135" y="83"/>
                  </a:lnTo>
                  <a:lnTo>
                    <a:pt x="112" y="119"/>
                  </a:lnTo>
                  <a:lnTo>
                    <a:pt x="106" y="110"/>
                  </a:lnTo>
                  <a:lnTo>
                    <a:pt x="102" y="105"/>
                  </a:lnTo>
                  <a:lnTo>
                    <a:pt x="95" y="98"/>
                  </a:lnTo>
                  <a:lnTo>
                    <a:pt x="88" y="97"/>
                  </a:lnTo>
                  <a:lnTo>
                    <a:pt x="84" y="104"/>
                  </a:lnTo>
                  <a:lnTo>
                    <a:pt x="53" y="146"/>
                  </a:lnTo>
                  <a:lnTo>
                    <a:pt x="0" y="128"/>
                  </a:lnTo>
                  <a:lnTo>
                    <a:pt x="115" y="310"/>
                  </a:lnTo>
                  <a:lnTo>
                    <a:pt x="129" y="340"/>
                  </a:lnTo>
                  <a:lnTo>
                    <a:pt x="153" y="440"/>
                  </a:lnTo>
                  <a:lnTo>
                    <a:pt x="199" y="480"/>
                  </a:lnTo>
                  <a:lnTo>
                    <a:pt x="226" y="483"/>
                  </a:lnTo>
                  <a:lnTo>
                    <a:pt x="231" y="482"/>
                  </a:lnTo>
                  <a:lnTo>
                    <a:pt x="232" y="482"/>
                  </a:lnTo>
                  <a:lnTo>
                    <a:pt x="234" y="484"/>
                  </a:lnTo>
                  <a:lnTo>
                    <a:pt x="235" y="489"/>
                  </a:lnTo>
                  <a:lnTo>
                    <a:pt x="235" y="498"/>
                  </a:lnTo>
                  <a:lnTo>
                    <a:pt x="262" y="483"/>
                  </a:lnTo>
                  <a:lnTo>
                    <a:pt x="319" y="502"/>
                  </a:lnTo>
                  <a:lnTo>
                    <a:pt x="356" y="503"/>
                  </a:lnTo>
                  <a:lnTo>
                    <a:pt x="291" y="573"/>
                  </a:lnTo>
                  <a:lnTo>
                    <a:pt x="327" y="613"/>
                  </a:lnTo>
                  <a:lnTo>
                    <a:pt x="330" y="617"/>
                  </a:lnTo>
                  <a:lnTo>
                    <a:pt x="331" y="621"/>
                  </a:lnTo>
                  <a:lnTo>
                    <a:pt x="327" y="631"/>
                  </a:lnTo>
                  <a:lnTo>
                    <a:pt x="325" y="633"/>
                  </a:lnTo>
                  <a:lnTo>
                    <a:pt x="324" y="633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1" y="642"/>
                  </a:lnTo>
                  <a:lnTo>
                    <a:pt x="335" y="669"/>
                  </a:lnTo>
                  <a:lnTo>
                    <a:pt x="340" y="664"/>
                  </a:lnTo>
                  <a:lnTo>
                    <a:pt x="344" y="661"/>
                  </a:lnTo>
                  <a:lnTo>
                    <a:pt x="347" y="660"/>
                  </a:lnTo>
                  <a:lnTo>
                    <a:pt x="351" y="661"/>
                  </a:lnTo>
                  <a:lnTo>
                    <a:pt x="388" y="693"/>
                  </a:lnTo>
                  <a:lnTo>
                    <a:pt x="451" y="733"/>
                  </a:lnTo>
                  <a:lnTo>
                    <a:pt x="490" y="717"/>
                  </a:lnTo>
                  <a:lnTo>
                    <a:pt x="537" y="741"/>
                  </a:lnTo>
                  <a:lnTo>
                    <a:pt x="589" y="732"/>
                  </a:lnTo>
                  <a:lnTo>
                    <a:pt x="588" y="738"/>
                  </a:lnTo>
                  <a:lnTo>
                    <a:pt x="592" y="743"/>
                  </a:lnTo>
                  <a:lnTo>
                    <a:pt x="597" y="746"/>
                  </a:lnTo>
                  <a:lnTo>
                    <a:pt x="604" y="748"/>
                  </a:lnTo>
                  <a:lnTo>
                    <a:pt x="627" y="744"/>
                  </a:lnTo>
                  <a:lnTo>
                    <a:pt x="650" y="745"/>
                  </a:lnTo>
                  <a:lnTo>
                    <a:pt x="701" y="738"/>
                  </a:lnTo>
                  <a:lnTo>
                    <a:pt x="731" y="778"/>
                  </a:lnTo>
                  <a:lnTo>
                    <a:pt x="748" y="730"/>
                  </a:lnTo>
                  <a:lnTo>
                    <a:pt x="754" y="731"/>
                  </a:lnTo>
                  <a:lnTo>
                    <a:pt x="763" y="733"/>
                  </a:lnTo>
                  <a:lnTo>
                    <a:pt x="767" y="733"/>
                  </a:lnTo>
                  <a:lnTo>
                    <a:pt x="771" y="734"/>
                  </a:lnTo>
                  <a:lnTo>
                    <a:pt x="773" y="733"/>
                  </a:lnTo>
                  <a:lnTo>
                    <a:pt x="775" y="733"/>
                  </a:lnTo>
                  <a:lnTo>
                    <a:pt x="775" y="732"/>
                  </a:lnTo>
                  <a:lnTo>
                    <a:pt x="776" y="732"/>
                  </a:lnTo>
                  <a:lnTo>
                    <a:pt x="778" y="732"/>
                  </a:lnTo>
                  <a:lnTo>
                    <a:pt x="777" y="730"/>
                  </a:lnTo>
                  <a:lnTo>
                    <a:pt x="777" y="729"/>
                  </a:lnTo>
                  <a:lnTo>
                    <a:pt x="774" y="725"/>
                  </a:lnTo>
                  <a:lnTo>
                    <a:pt x="768" y="719"/>
                  </a:lnTo>
                  <a:lnTo>
                    <a:pt x="760" y="713"/>
                  </a:lnTo>
                  <a:lnTo>
                    <a:pt x="752" y="706"/>
                  </a:lnTo>
                  <a:lnTo>
                    <a:pt x="801" y="674"/>
                  </a:lnTo>
                  <a:lnTo>
                    <a:pt x="851" y="743"/>
                  </a:lnTo>
                  <a:lnTo>
                    <a:pt x="778" y="812"/>
                  </a:lnTo>
                  <a:lnTo>
                    <a:pt x="806" y="866"/>
                  </a:lnTo>
                  <a:lnTo>
                    <a:pt x="797" y="864"/>
                  </a:lnTo>
                  <a:lnTo>
                    <a:pt x="791" y="864"/>
                  </a:lnTo>
                  <a:lnTo>
                    <a:pt x="786" y="865"/>
                  </a:lnTo>
                  <a:lnTo>
                    <a:pt x="783" y="869"/>
                  </a:lnTo>
                  <a:lnTo>
                    <a:pt x="779" y="872"/>
                  </a:lnTo>
                  <a:lnTo>
                    <a:pt x="779" y="878"/>
                  </a:lnTo>
                  <a:lnTo>
                    <a:pt x="779" y="885"/>
                  </a:lnTo>
                  <a:lnTo>
                    <a:pt x="783" y="895"/>
                  </a:lnTo>
                  <a:lnTo>
                    <a:pt x="784" y="898"/>
                  </a:lnTo>
                  <a:lnTo>
                    <a:pt x="786" y="900"/>
                  </a:lnTo>
                  <a:lnTo>
                    <a:pt x="789" y="901"/>
                  </a:lnTo>
                  <a:lnTo>
                    <a:pt x="793" y="901"/>
                  </a:lnTo>
                  <a:lnTo>
                    <a:pt x="881" y="888"/>
                  </a:lnTo>
                  <a:lnTo>
                    <a:pt x="893" y="942"/>
                  </a:lnTo>
                  <a:lnTo>
                    <a:pt x="961" y="931"/>
                  </a:lnTo>
                  <a:lnTo>
                    <a:pt x="1041" y="979"/>
                  </a:lnTo>
                  <a:lnTo>
                    <a:pt x="1017" y="1017"/>
                  </a:lnTo>
                  <a:lnTo>
                    <a:pt x="1017" y="1018"/>
                  </a:lnTo>
                  <a:lnTo>
                    <a:pt x="1018" y="1020"/>
                  </a:lnTo>
                  <a:lnTo>
                    <a:pt x="1020" y="1024"/>
                  </a:lnTo>
                  <a:lnTo>
                    <a:pt x="1025" y="1029"/>
                  </a:lnTo>
                  <a:lnTo>
                    <a:pt x="1029" y="1032"/>
                  </a:lnTo>
                  <a:lnTo>
                    <a:pt x="1033" y="1035"/>
                  </a:lnTo>
                  <a:lnTo>
                    <a:pt x="1037" y="1036"/>
                  </a:lnTo>
                  <a:lnTo>
                    <a:pt x="1040" y="1036"/>
                  </a:lnTo>
                  <a:lnTo>
                    <a:pt x="1041" y="1036"/>
                  </a:lnTo>
                  <a:lnTo>
                    <a:pt x="1043" y="1037"/>
                  </a:lnTo>
                  <a:lnTo>
                    <a:pt x="1047" y="1036"/>
                  </a:lnTo>
                  <a:lnTo>
                    <a:pt x="1052" y="1036"/>
                  </a:lnTo>
                  <a:lnTo>
                    <a:pt x="1055" y="1028"/>
                  </a:lnTo>
                  <a:lnTo>
                    <a:pt x="1059" y="1024"/>
                  </a:lnTo>
                  <a:lnTo>
                    <a:pt x="1063" y="1023"/>
                  </a:lnTo>
                  <a:lnTo>
                    <a:pt x="1067" y="1026"/>
                  </a:lnTo>
                  <a:lnTo>
                    <a:pt x="1078" y="1032"/>
                  </a:lnTo>
                  <a:lnTo>
                    <a:pt x="1085" y="1034"/>
                  </a:lnTo>
                  <a:lnTo>
                    <a:pt x="1096" y="1037"/>
                  </a:lnTo>
                  <a:lnTo>
                    <a:pt x="999" y="1104"/>
                  </a:lnTo>
                  <a:lnTo>
                    <a:pt x="1016" y="1173"/>
                  </a:lnTo>
                  <a:lnTo>
                    <a:pt x="1063" y="1197"/>
                  </a:lnTo>
                  <a:lnTo>
                    <a:pt x="1099" y="1250"/>
                  </a:lnTo>
                  <a:lnTo>
                    <a:pt x="1060" y="1277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4" y="1320"/>
                  </a:lnTo>
                  <a:lnTo>
                    <a:pt x="1025" y="1322"/>
                  </a:lnTo>
                  <a:lnTo>
                    <a:pt x="1027" y="1323"/>
                  </a:lnTo>
                  <a:lnTo>
                    <a:pt x="1029" y="1322"/>
                  </a:lnTo>
                  <a:lnTo>
                    <a:pt x="1032" y="1320"/>
                  </a:lnTo>
                  <a:lnTo>
                    <a:pt x="1040" y="1312"/>
                  </a:lnTo>
                  <a:lnTo>
                    <a:pt x="1045" y="1306"/>
                  </a:lnTo>
                  <a:lnTo>
                    <a:pt x="1051" y="1303"/>
                  </a:lnTo>
                  <a:lnTo>
                    <a:pt x="1058" y="1303"/>
                  </a:lnTo>
                  <a:lnTo>
                    <a:pt x="1066" y="1307"/>
                  </a:lnTo>
                  <a:lnTo>
                    <a:pt x="1172" y="1328"/>
                  </a:lnTo>
                  <a:lnTo>
                    <a:pt x="1215" y="1382"/>
                  </a:lnTo>
                  <a:lnTo>
                    <a:pt x="1160" y="1411"/>
                  </a:lnTo>
                  <a:lnTo>
                    <a:pt x="1154" y="1424"/>
                  </a:lnTo>
                  <a:lnTo>
                    <a:pt x="1179" y="1454"/>
                  </a:lnTo>
                  <a:lnTo>
                    <a:pt x="1159" y="1481"/>
                  </a:lnTo>
                  <a:lnTo>
                    <a:pt x="1143" y="1482"/>
                  </a:lnTo>
                  <a:lnTo>
                    <a:pt x="1132" y="1484"/>
                  </a:lnTo>
                  <a:lnTo>
                    <a:pt x="1126" y="1487"/>
                  </a:lnTo>
                  <a:lnTo>
                    <a:pt x="1124" y="1492"/>
                  </a:lnTo>
                  <a:lnTo>
                    <a:pt x="1125" y="1497"/>
                  </a:lnTo>
                  <a:lnTo>
                    <a:pt x="1131" y="1503"/>
                  </a:lnTo>
                  <a:lnTo>
                    <a:pt x="1141" y="1510"/>
                  </a:lnTo>
                  <a:lnTo>
                    <a:pt x="1156" y="1519"/>
                  </a:lnTo>
                  <a:lnTo>
                    <a:pt x="1109" y="1555"/>
                  </a:lnTo>
                  <a:lnTo>
                    <a:pt x="1131" y="1606"/>
                  </a:lnTo>
                  <a:lnTo>
                    <a:pt x="1107" y="1663"/>
                  </a:lnTo>
                  <a:lnTo>
                    <a:pt x="1144" y="1707"/>
                  </a:lnTo>
                  <a:lnTo>
                    <a:pt x="1199" y="1729"/>
                  </a:lnTo>
                  <a:lnTo>
                    <a:pt x="1279" y="1704"/>
                  </a:lnTo>
                  <a:lnTo>
                    <a:pt x="1306" y="1701"/>
                  </a:lnTo>
                  <a:lnTo>
                    <a:pt x="1380" y="1720"/>
                  </a:lnTo>
                  <a:lnTo>
                    <a:pt x="1396" y="1691"/>
                  </a:lnTo>
                  <a:lnTo>
                    <a:pt x="1480" y="1712"/>
                  </a:lnTo>
                  <a:lnTo>
                    <a:pt x="1565" y="1693"/>
                  </a:lnTo>
                  <a:lnTo>
                    <a:pt x="1606" y="1664"/>
                  </a:lnTo>
                  <a:lnTo>
                    <a:pt x="1680" y="1699"/>
                  </a:lnTo>
                  <a:lnTo>
                    <a:pt x="1707" y="1689"/>
                  </a:lnTo>
                  <a:lnTo>
                    <a:pt x="1712" y="1689"/>
                  </a:lnTo>
                  <a:lnTo>
                    <a:pt x="1716" y="1690"/>
                  </a:lnTo>
                  <a:lnTo>
                    <a:pt x="1716" y="1689"/>
                  </a:lnTo>
                  <a:lnTo>
                    <a:pt x="1717" y="1689"/>
                  </a:lnTo>
                  <a:lnTo>
                    <a:pt x="1719" y="1689"/>
                  </a:lnTo>
                  <a:lnTo>
                    <a:pt x="1723" y="1689"/>
                  </a:lnTo>
                  <a:lnTo>
                    <a:pt x="1724" y="1687"/>
                  </a:lnTo>
                  <a:lnTo>
                    <a:pt x="1726" y="1686"/>
                  </a:lnTo>
                  <a:lnTo>
                    <a:pt x="1728" y="1684"/>
                  </a:lnTo>
                  <a:lnTo>
                    <a:pt x="1730" y="1683"/>
                  </a:lnTo>
                  <a:lnTo>
                    <a:pt x="1723" y="1679"/>
                  </a:lnTo>
                  <a:lnTo>
                    <a:pt x="1796" y="1634"/>
                  </a:lnTo>
                  <a:lnTo>
                    <a:pt x="1909" y="1681"/>
                  </a:lnTo>
                  <a:lnTo>
                    <a:pt x="1973" y="1686"/>
                  </a:lnTo>
                  <a:lnTo>
                    <a:pt x="1992" y="1728"/>
                  </a:lnTo>
                  <a:lnTo>
                    <a:pt x="2099" y="1677"/>
                  </a:lnTo>
                  <a:lnTo>
                    <a:pt x="2099" y="1750"/>
                  </a:lnTo>
                  <a:lnTo>
                    <a:pt x="2134" y="1766"/>
                  </a:lnTo>
                  <a:lnTo>
                    <a:pt x="2204" y="1790"/>
                  </a:lnTo>
                  <a:lnTo>
                    <a:pt x="2266" y="1774"/>
                  </a:lnTo>
                  <a:lnTo>
                    <a:pt x="2275" y="1766"/>
                  </a:lnTo>
                  <a:lnTo>
                    <a:pt x="2281" y="1758"/>
                  </a:lnTo>
                  <a:lnTo>
                    <a:pt x="2284" y="1750"/>
                  </a:lnTo>
                  <a:lnTo>
                    <a:pt x="2285" y="1746"/>
                  </a:lnTo>
                  <a:lnTo>
                    <a:pt x="2285" y="1744"/>
                  </a:lnTo>
                  <a:lnTo>
                    <a:pt x="2285" y="1743"/>
                  </a:lnTo>
                  <a:lnTo>
                    <a:pt x="2286" y="1743"/>
                  </a:lnTo>
                  <a:lnTo>
                    <a:pt x="2283" y="1735"/>
                  </a:lnTo>
                  <a:lnTo>
                    <a:pt x="2279" y="1727"/>
                  </a:lnTo>
                  <a:lnTo>
                    <a:pt x="2272" y="1719"/>
                  </a:lnTo>
                  <a:lnTo>
                    <a:pt x="2262" y="1713"/>
                  </a:lnTo>
                  <a:lnTo>
                    <a:pt x="2260" y="1711"/>
                  </a:lnTo>
                  <a:lnTo>
                    <a:pt x="2261" y="1708"/>
                  </a:lnTo>
                  <a:lnTo>
                    <a:pt x="2289" y="1661"/>
                  </a:lnTo>
                  <a:lnTo>
                    <a:pt x="2363" y="1625"/>
                  </a:lnTo>
                  <a:lnTo>
                    <a:pt x="2330" y="1542"/>
                  </a:lnTo>
                  <a:lnTo>
                    <a:pt x="2262" y="1532"/>
                  </a:lnTo>
                  <a:lnTo>
                    <a:pt x="2278" y="1473"/>
                  </a:lnTo>
                  <a:lnTo>
                    <a:pt x="2283" y="1426"/>
                  </a:lnTo>
                  <a:lnTo>
                    <a:pt x="2346" y="1322"/>
                  </a:lnTo>
                  <a:lnTo>
                    <a:pt x="2283" y="1276"/>
                  </a:lnTo>
                  <a:lnTo>
                    <a:pt x="2289" y="1323"/>
                  </a:lnTo>
                  <a:lnTo>
                    <a:pt x="2279" y="1326"/>
                  </a:lnTo>
                  <a:lnTo>
                    <a:pt x="2272" y="1329"/>
                  </a:lnTo>
                  <a:lnTo>
                    <a:pt x="2265" y="1330"/>
                  </a:lnTo>
                  <a:lnTo>
                    <a:pt x="2261" y="1329"/>
                  </a:lnTo>
                  <a:lnTo>
                    <a:pt x="2257" y="1326"/>
                  </a:lnTo>
                  <a:lnTo>
                    <a:pt x="2254" y="1322"/>
                  </a:lnTo>
                  <a:lnTo>
                    <a:pt x="2252" y="1317"/>
                  </a:lnTo>
                  <a:lnTo>
                    <a:pt x="2253" y="1310"/>
                  </a:lnTo>
                  <a:lnTo>
                    <a:pt x="2254" y="1300"/>
                  </a:lnTo>
                  <a:lnTo>
                    <a:pt x="2213" y="1240"/>
                  </a:lnTo>
                  <a:lnTo>
                    <a:pt x="2211" y="1238"/>
                  </a:lnTo>
                  <a:lnTo>
                    <a:pt x="2208" y="1238"/>
                  </a:lnTo>
                  <a:lnTo>
                    <a:pt x="2203" y="1239"/>
                  </a:lnTo>
                  <a:lnTo>
                    <a:pt x="2199" y="1243"/>
                  </a:lnTo>
                  <a:lnTo>
                    <a:pt x="2194" y="1245"/>
                  </a:lnTo>
                  <a:lnTo>
                    <a:pt x="2190" y="1244"/>
                  </a:lnTo>
                  <a:lnTo>
                    <a:pt x="2188" y="1240"/>
                  </a:lnTo>
                  <a:lnTo>
                    <a:pt x="2189" y="12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465C7394-155D-1369-7738-9065C48D3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98"/>
              <a:ext cx="5" cy="6"/>
            </a:xfrm>
            <a:custGeom>
              <a:avLst/>
              <a:gdLst/>
              <a:ahLst/>
              <a:cxnLst>
                <a:cxn ang="0">
                  <a:pos x="58" y="68"/>
                </a:cxn>
                <a:cxn ang="0">
                  <a:pos x="82" y="0"/>
                </a:cxn>
                <a:cxn ang="0">
                  <a:pos x="9" y="31"/>
                </a:cxn>
                <a:cxn ang="0">
                  <a:pos x="0" y="93"/>
                </a:cxn>
                <a:cxn ang="0">
                  <a:pos x="58" y="68"/>
                </a:cxn>
              </a:cxnLst>
              <a:rect l="0" t="0" r="r" b="b"/>
              <a:pathLst>
                <a:path w="82" h="93">
                  <a:moveTo>
                    <a:pt x="58" y="68"/>
                  </a:moveTo>
                  <a:lnTo>
                    <a:pt x="82" y="0"/>
                  </a:lnTo>
                  <a:lnTo>
                    <a:pt x="9" y="31"/>
                  </a:lnTo>
                  <a:lnTo>
                    <a:pt x="0" y="93"/>
                  </a:lnTo>
                  <a:lnTo>
                    <a:pt x="58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F8919BC9-A570-CC83-9A00-94F24EFE3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" y="224"/>
              <a:ext cx="130" cy="84"/>
            </a:xfrm>
            <a:custGeom>
              <a:avLst/>
              <a:gdLst/>
              <a:ahLst/>
              <a:cxnLst>
                <a:cxn ang="0">
                  <a:pos x="1699" y="206"/>
                </a:cxn>
                <a:cxn ang="0">
                  <a:pos x="1700" y="190"/>
                </a:cxn>
                <a:cxn ang="0">
                  <a:pos x="1686" y="159"/>
                </a:cxn>
                <a:cxn ang="0">
                  <a:pos x="1660" y="128"/>
                </a:cxn>
                <a:cxn ang="0">
                  <a:pos x="1503" y="127"/>
                </a:cxn>
                <a:cxn ang="0">
                  <a:pos x="1477" y="131"/>
                </a:cxn>
                <a:cxn ang="0">
                  <a:pos x="1301" y="0"/>
                </a:cxn>
                <a:cxn ang="0">
                  <a:pos x="1193" y="56"/>
                </a:cxn>
                <a:cxn ang="0">
                  <a:pos x="1168" y="32"/>
                </a:cxn>
                <a:cxn ang="0">
                  <a:pos x="850" y="191"/>
                </a:cxn>
                <a:cxn ang="0">
                  <a:pos x="832" y="196"/>
                </a:cxn>
                <a:cxn ang="0">
                  <a:pos x="740" y="176"/>
                </a:cxn>
                <a:cxn ang="0">
                  <a:pos x="628" y="152"/>
                </a:cxn>
                <a:cxn ang="0">
                  <a:pos x="616" y="190"/>
                </a:cxn>
                <a:cxn ang="0">
                  <a:pos x="590" y="190"/>
                </a:cxn>
                <a:cxn ang="0">
                  <a:pos x="542" y="134"/>
                </a:cxn>
                <a:cxn ang="0">
                  <a:pos x="352" y="181"/>
                </a:cxn>
                <a:cxn ang="0">
                  <a:pos x="43" y="292"/>
                </a:cxn>
                <a:cxn ang="0">
                  <a:pos x="35" y="317"/>
                </a:cxn>
                <a:cxn ang="0">
                  <a:pos x="77" y="336"/>
                </a:cxn>
                <a:cxn ang="0">
                  <a:pos x="131" y="538"/>
                </a:cxn>
                <a:cxn ang="0">
                  <a:pos x="89" y="755"/>
                </a:cxn>
                <a:cxn ang="0">
                  <a:pos x="141" y="756"/>
                </a:cxn>
                <a:cxn ang="0">
                  <a:pos x="173" y="741"/>
                </a:cxn>
                <a:cxn ang="0">
                  <a:pos x="401" y="701"/>
                </a:cxn>
                <a:cxn ang="0">
                  <a:pos x="630" y="696"/>
                </a:cxn>
                <a:cxn ang="0">
                  <a:pos x="646" y="706"/>
                </a:cxn>
                <a:cxn ang="0">
                  <a:pos x="660" y="711"/>
                </a:cxn>
                <a:cxn ang="0">
                  <a:pos x="670" y="704"/>
                </a:cxn>
                <a:cxn ang="0">
                  <a:pos x="676" y="687"/>
                </a:cxn>
                <a:cxn ang="0">
                  <a:pos x="694" y="666"/>
                </a:cxn>
                <a:cxn ang="0">
                  <a:pos x="692" y="646"/>
                </a:cxn>
                <a:cxn ang="0">
                  <a:pos x="708" y="620"/>
                </a:cxn>
                <a:cxn ang="0">
                  <a:pos x="797" y="700"/>
                </a:cxn>
                <a:cxn ang="0">
                  <a:pos x="785" y="727"/>
                </a:cxn>
                <a:cxn ang="0">
                  <a:pos x="906" y="921"/>
                </a:cxn>
                <a:cxn ang="0">
                  <a:pos x="995" y="925"/>
                </a:cxn>
                <a:cxn ang="0">
                  <a:pos x="1034" y="913"/>
                </a:cxn>
                <a:cxn ang="0">
                  <a:pos x="1154" y="818"/>
                </a:cxn>
                <a:cxn ang="0">
                  <a:pos x="1273" y="772"/>
                </a:cxn>
                <a:cxn ang="0">
                  <a:pos x="1408" y="990"/>
                </a:cxn>
                <a:cxn ang="0">
                  <a:pos x="1447" y="1046"/>
                </a:cxn>
                <a:cxn ang="0">
                  <a:pos x="1478" y="1063"/>
                </a:cxn>
                <a:cxn ang="0">
                  <a:pos x="1527" y="1062"/>
                </a:cxn>
                <a:cxn ang="0">
                  <a:pos x="1534" y="1088"/>
                </a:cxn>
                <a:cxn ang="0">
                  <a:pos x="1705" y="1136"/>
                </a:cxn>
                <a:cxn ang="0">
                  <a:pos x="1866" y="1110"/>
                </a:cxn>
                <a:cxn ang="0">
                  <a:pos x="2076" y="861"/>
                </a:cxn>
                <a:cxn ang="0">
                  <a:pos x="2026" y="693"/>
                </a:cxn>
                <a:cxn ang="0">
                  <a:pos x="1984" y="643"/>
                </a:cxn>
                <a:cxn ang="0">
                  <a:pos x="1892" y="489"/>
                </a:cxn>
                <a:cxn ang="0">
                  <a:pos x="1837" y="460"/>
                </a:cxn>
                <a:cxn ang="0">
                  <a:pos x="1862" y="383"/>
                </a:cxn>
                <a:cxn ang="0">
                  <a:pos x="511" y="131"/>
                </a:cxn>
              </a:cxnLst>
              <a:rect l="0" t="0" r="r" b="b"/>
              <a:pathLst>
                <a:path w="2076" h="1268">
                  <a:moveTo>
                    <a:pt x="1862" y="383"/>
                  </a:moveTo>
                  <a:lnTo>
                    <a:pt x="1850" y="332"/>
                  </a:lnTo>
                  <a:lnTo>
                    <a:pt x="1683" y="224"/>
                  </a:lnTo>
                  <a:lnTo>
                    <a:pt x="1692" y="213"/>
                  </a:lnTo>
                  <a:lnTo>
                    <a:pt x="1699" y="206"/>
                  </a:lnTo>
                  <a:lnTo>
                    <a:pt x="1703" y="199"/>
                  </a:lnTo>
                  <a:lnTo>
                    <a:pt x="1707" y="195"/>
                  </a:lnTo>
                  <a:lnTo>
                    <a:pt x="1706" y="191"/>
                  </a:lnTo>
                  <a:lnTo>
                    <a:pt x="1705" y="190"/>
                  </a:lnTo>
                  <a:lnTo>
                    <a:pt x="1700" y="190"/>
                  </a:lnTo>
                  <a:lnTo>
                    <a:pt x="1695" y="193"/>
                  </a:lnTo>
                  <a:lnTo>
                    <a:pt x="1693" y="180"/>
                  </a:lnTo>
                  <a:lnTo>
                    <a:pt x="1692" y="171"/>
                  </a:lnTo>
                  <a:lnTo>
                    <a:pt x="1689" y="164"/>
                  </a:lnTo>
                  <a:lnTo>
                    <a:pt x="1686" y="159"/>
                  </a:lnTo>
                  <a:lnTo>
                    <a:pt x="1682" y="156"/>
                  </a:lnTo>
                  <a:lnTo>
                    <a:pt x="1678" y="155"/>
                  </a:lnTo>
                  <a:lnTo>
                    <a:pt x="1673" y="156"/>
                  </a:lnTo>
                  <a:lnTo>
                    <a:pt x="1667" y="159"/>
                  </a:lnTo>
                  <a:lnTo>
                    <a:pt x="1660" y="128"/>
                  </a:lnTo>
                  <a:lnTo>
                    <a:pt x="1612" y="153"/>
                  </a:lnTo>
                  <a:lnTo>
                    <a:pt x="1500" y="141"/>
                  </a:lnTo>
                  <a:lnTo>
                    <a:pt x="1503" y="135"/>
                  </a:lnTo>
                  <a:lnTo>
                    <a:pt x="1504" y="131"/>
                  </a:lnTo>
                  <a:lnTo>
                    <a:pt x="1503" y="127"/>
                  </a:lnTo>
                  <a:lnTo>
                    <a:pt x="1502" y="126"/>
                  </a:lnTo>
                  <a:lnTo>
                    <a:pt x="1498" y="125"/>
                  </a:lnTo>
                  <a:lnTo>
                    <a:pt x="1492" y="126"/>
                  </a:lnTo>
                  <a:lnTo>
                    <a:pt x="1485" y="127"/>
                  </a:lnTo>
                  <a:lnTo>
                    <a:pt x="1477" y="131"/>
                  </a:lnTo>
                  <a:lnTo>
                    <a:pt x="1437" y="92"/>
                  </a:lnTo>
                  <a:lnTo>
                    <a:pt x="1470" y="28"/>
                  </a:lnTo>
                  <a:lnTo>
                    <a:pt x="1424" y="7"/>
                  </a:lnTo>
                  <a:lnTo>
                    <a:pt x="1354" y="20"/>
                  </a:lnTo>
                  <a:lnTo>
                    <a:pt x="1301" y="0"/>
                  </a:lnTo>
                  <a:lnTo>
                    <a:pt x="1257" y="38"/>
                  </a:lnTo>
                  <a:lnTo>
                    <a:pt x="1220" y="34"/>
                  </a:lnTo>
                  <a:lnTo>
                    <a:pt x="1210" y="44"/>
                  </a:lnTo>
                  <a:lnTo>
                    <a:pt x="1201" y="52"/>
                  </a:lnTo>
                  <a:lnTo>
                    <a:pt x="1193" y="56"/>
                  </a:lnTo>
                  <a:lnTo>
                    <a:pt x="1186" y="58"/>
                  </a:lnTo>
                  <a:lnTo>
                    <a:pt x="1180" y="56"/>
                  </a:lnTo>
                  <a:lnTo>
                    <a:pt x="1174" y="51"/>
                  </a:lnTo>
                  <a:lnTo>
                    <a:pt x="1170" y="43"/>
                  </a:lnTo>
                  <a:lnTo>
                    <a:pt x="1168" y="32"/>
                  </a:lnTo>
                  <a:lnTo>
                    <a:pt x="1146" y="19"/>
                  </a:lnTo>
                  <a:lnTo>
                    <a:pt x="1091" y="41"/>
                  </a:lnTo>
                  <a:lnTo>
                    <a:pt x="1066" y="92"/>
                  </a:lnTo>
                  <a:lnTo>
                    <a:pt x="918" y="183"/>
                  </a:lnTo>
                  <a:lnTo>
                    <a:pt x="850" y="191"/>
                  </a:lnTo>
                  <a:lnTo>
                    <a:pt x="840" y="190"/>
                  </a:lnTo>
                  <a:lnTo>
                    <a:pt x="835" y="190"/>
                  </a:lnTo>
                  <a:lnTo>
                    <a:pt x="834" y="192"/>
                  </a:lnTo>
                  <a:lnTo>
                    <a:pt x="832" y="193"/>
                  </a:lnTo>
                  <a:lnTo>
                    <a:pt x="832" y="196"/>
                  </a:lnTo>
                  <a:lnTo>
                    <a:pt x="836" y="203"/>
                  </a:lnTo>
                  <a:lnTo>
                    <a:pt x="851" y="220"/>
                  </a:lnTo>
                  <a:lnTo>
                    <a:pt x="805" y="208"/>
                  </a:lnTo>
                  <a:lnTo>
                    <a:pt x="769" y="172"/>
                  </a:lnTo>
                  <a:lnTo>
                    <a:pt x="740" y="176"/>
                  </a:lnTo>
                  <a:lnTo>
                    <a:pt x="662" y="162"/>
                  </a:lnTo>
                  <a:lnTo>
                    <a:pt x="651" y="155"/>
                  </a:lnTo>
                  <a:lnTo>
                    <a:pt x="641" y="151"/>
                  </a:lnTo>
                  <a:lnTo>
                    <a:pt x="634" y="150"/>
                  </a:lnTo>
                  <a:lnTo>
                    <a:pt x="628" y="152"/>
                  </a:lnTo>
                  <a:lnTo>
                    <a:pt x="624" y="155"/>
                  </a:lnTo>
                  <a:lnTo>
                    <a:pt x="623" y="162"/>
                  </a:lnTo>
                  <a:lnTo>
                    <a:pt x="623" y="171"/>
                  </a:lnTo>
                  <a:lnTo>
                    <a:pt x="626" y="183"/>
                  </a:lnTo>
                  <a:lnTo>
                    <a:pt x="616" y="190"/>
                  </a:lnTo>
                  <a:lnTo>
                    <a:pt x="608" y="195"/>
                  </a:lnTo>
                  <a:lnTo>
                    <a:pt x="601" y="197"/>
                  </a:lnTo>
                  <a:lnTo>
                    <a:pt x="596" y="198"/>
                  </a:lnTo>
                  <a:lnTo>
                    <a:pt x="592" y="195"/>
                  </a:lnTo>
                  <a:lnTo>
                    <a:pt x="590" y="190"/>
                  </a:lnTo>
                  <a:lnTo>
                    <a:pt x="589" y="182"/>
                  </a:lnTo>
                  <a:lnTo>
                    <a:pt x="590" y="172"/>
                  </a:lnTo>
                  <a:lnTo>
                    <a:pt x="592" y="170"/>
                  </a:lnTo>
                  <a:lnTo>
                    <a:pt x="564" y="166"/>
                  </a:lnTo>
                  <a:lnTo>
                    <a:pt x="542" y="134"/>
                  </a:lnTo>
                  <a:lnTo>
                    <a:pt x="512" y="116"/>
                  </a:lnTo>
                  <a:lnTo>
                    <a:pt x="480" y="120"/>
                  </a:lnTo>
                  <a:lnTo>
                    <a:pt x="436" y="157"/>
                  </a:lnTo>
                  <a:lnTo>
                    <a:pt x="385" y="154"/>
                  </a:lnTo>
                  <a:lnTo>
                    <a:pt x="352" y="181"/>
                  </a:lnTo>
                  <a:lnTo>
                    <a:pt x="270" y="181"/>
                  </a:lnTo>
                  <a:lnTo>
                    <a:pt x="211" y="153"/>
                  </a:lnTo>
                  <a:lnTo>
                    <a:pt x="227" y="189"/>
                  </a:lnTo>
                  <a:lnTo>
                    <a:pt x="109" y="248"/>
                  </a:lnTo>
                  <a:lnTo>
                    <a:pt x="43" y="292"/>
                  </a:lnTo>
                  <a:lnTo>
                    <a:pt x="37" y="301"/>
                  </a:lnTo>
                  <a:lnTo>
                    <a:pt x="35" y="305"/>
                  </a:lnTo>
                  <a:lnTo>
                    <a:pt x="35" y="310"/>
                  </a:lnTo>
                  <a:lnTo>
                    <a:pt x="34" y="313"/>
                  </a:lnTo>
                  <a:lnTo>
                    <a:pt x="35" y="317"/>
                  </a:lnTo>
                  <a:lnTo>
                    <a:pt x="38" y="324"/>
                  </a:lnTo>
                  <a:lnTo>
                    <a:pt x="44" y="328"/>
                  </a:lnTo>
                  <a:lnTo>
                    <a:pt x="52" y="332"/>
                  </a:lnTo>
                  <a:lnTo>
                    <a:pt x="63" y="334"/>
                  </a:lnTo>
                  <a:lnTo>
                    <a:pt x="77" y="336"/>
                  </a:lnTo>
                  <a:lnTo>
                    <a:pt x="79" y="339"/>
                  </a:lnTo>
                  <a:lnTo>
                    <a:pt x="155" y="413"/>
                  </a:lnTo>
                  <a:lnTo>
                    <a:pt x="112" y="447"/>
                  </a:lnTo>
                  <a:lnTo>
                    <a:pt x="143" y="497"/>
                  </a:lnTo>
                  <a:lnTo>
                    <a:pt x="131" y="538"/>
                  </a:lnTo>
                  <a:lnTo>
                    <a:pt x="104" y="595"/>
                  </a:lnTo>
                  <a:lnTo>
                    <a:pt x="16" y="661"/>
                  </a:lnTo>
                  <a:lnTo>
                    <a:pt x="0" y="692"/>
                  </a:lnTo>
                  <a:lnTo>
                    <a:pt x="50" y="769"/>
                  </a:lnTo>
                  <a:lnTo>
                    <a:pt x="89" y="755"/>
                  </a:lnTo>
                  <a:lnTo>
                    <a:pt x="101" y="794"/>
                  </a:lnTo>
                  <a:lnTo>
                    <a:pt x="153" y="773"/>
                  </a:lnTo>
                  <a:lnTo>
                    <a:pt x="145" y="766"/>
                  </a:lnTo>
                  <a:lnTo>
                    <a:pt x="142" y="761"/>
                  </a:lnTo>
                  <a:lnTo>
                    <a:pt x="141" y="756"/>
                  </a:lnTo>
                  <a:lnTo>
                    <a:pt x="143" y="752"/>
                  </a:lnTo>
                  <a:lnTo>
                    <a:pt x="146" y="748"/>
                  </a:lnTo>
                  <a:lnTo>
                    <a:pt x="153" y="745"/>
                  </a:lnTo>
                  <a:lnTo>
                    <a:pt x="161" y="742"/>
                  </a:lnTo>
                  <a:lnTo>
                    <a:pt x="173" y="741"/>
                  </a:lnTo>
                  <a:lnTo>
                    <a:pt x="179" y="743"/>
                  </a:lnTo>
                  <a:lnTo>
                    <a:pt x="216" y="726"/>
                  </a:lnTo>
                  <a:lnTo>
                    <a:pt x="229" y="792"/>
                  </a:lnTo>
                  <a:lnTo>
                    <a:pt x="325" y="759"/>
                  </a:lnTo>
                  <a:lnTo>
                    <a:pt x="401" y="701"/>
                  </a:lnTo>
                  <a:lnTo>
                    <a:pt x="474" y="694"/>
                  </a:lnTo>
                  <a:lnTo>
                    <a:pt x="528" y="701"/>
                  </a:lnTo>
                  <a:lnTo>
                    <a:pt x="575" y="738"/>
                  </a:lnTo>
                  <a:lnTo>
                    <a:pt x="626" y="692"/>
                  </a:lnTo>
                  <a:lnTo>
                    <a:pt x="630" y="696"/>
                  </a:lnTo>
                  <a:lnTo>
                    <a:pt x="636" y="700"/>
                  </a:lnTo>
                  <a:lnTo>
                    <a:pt x="640" y="703"/>
                  </a:lnTo>
                  <a:lnTo>
                    <a:pt x="642" y="704"/>
                  </a:lnTo>
                  <a:lnTo>
                    <a:pt x="645" y="706"/>
                  </a:lnTo>
                  <a:lnTo>
                    <a:pt x="646" y="706"/>
                  </a:lnTo>
                  <a:lnTo>
                    <a:pt x="649" y="707"/>
                  </a:lnTo>
                  <a:lnTo>
                    <a:pt x="653" y="709"/>
                  </a:lnTo>
                  <a:lnTo>
                    <a:pt x="654" y="709"/>
                  </a:lnTo>
                  <a:lnTo>
                    <a:pt x="656" y="710"/>
                  </a:lnTo>
                  <a:lnTo>
                    <a:pt x="660" y="711"/>
                  </a:lnTo>
                  <a:lnTo>
                    <a:pt x="662" y="709"/>
                  </a:lnTo>
                  <a:lnTo>
                    <a:pt x="662" y="708"/>
                  </a:lnTo>
                  <a:lnTo>
                    <a:pt x="664" y="708"/>
                  </a:lnTo>
                  <a:lnTo>
                    <a:pt x="666" y="708"/>
                  </a:lnTo>
                  <a:lnTo>
                    <a:pt x="670" y="704"/>
                  </a:lnTo>
                  <a:lnTo>
                    <a:pt x="671" y="700"/>
                  </a:lnTo>
                  <a:lnTo>
                    <a:pt x="673" y="696"/>
                  </a:lnTo>
                  <a:lnTo>
                    <a:pt x="673" y="693"/>
                  </a:lnTo>
                  <a:lnTo>
                    <a:pt x="674" y="691"/>
                  </a:lnTo>
                  <a:lnTo>
                    <a:pt x="676" y="687"/>
                  </a:lnTo>
                  <a:lnTo>
                    <a:pt x="684" y="681"/>
                  </a:lnTo>
                  <a:lnTo>
                    <a:pt x="691" y="675"/>
                  </a:lnTo>
                  <a:lnTo>
                    <a:pt x="694" y="669"/>
                  </a:lnTo>
                  <a:lnTo>
                    <a:pt x="694" y="667"/>
                  </a:lnTo>
                  <a:lnTo>
                    <a:pt x="694" y="666"/>
                  </a:lnTo>
                  <a:lnTo>
                    <a:pt x="696" y="666"/>
                  </a:lnTo>
                  <a:lnTo>
                    <a:pt x="698" y="664"/>
                  </a:lnTo>
                  <a:lnTo>
                    <a:pt x="697" y="658"/>
                  </a:lnTo>
                  <a:lnTo>
                    <a:pt x="696" y="652"/>
                  </a:lnTo>
                  <a:lnTo>
                    <a:pt x="692" y="646"/>
                  </a:lnTo>
                  <a:lnTo>
                    <a:pt x="687" y="640"/>
                  </a:lnTo>
                  <a:lnTo>
                    <a:pt x="690" y="632"/>
                  </a:lnTo>
                  <a:lnTo>
                    <a:pt x="696" y="627"/>
                  </a:lnTo>
                  <a:lnTo>
                    <a:pt x="701" y="622"/>
                  </a:lnTo>
                  <a:lnTo>
                    <a:pt x="708" y="620"/>
                  </a:lnTo>
                  <a:lnTo>
                    <a:pt x="724" y="619"/>
                  </a:lnTo>
                  <a:lnTo>
                    <a:pt x="734" y="621"/>
                  </a:lnTo>
                  <a:lnTo>
                    <a:pt x="746" y="625"/>
                  </a:lnTo>
                  <a:lnTo>
                    <a:pt x="806" y="698"/>
                  </a:lnTo>
                  <a:lnTo>
                    <a:pt x="797" y="700"/>
                  </a:lnTo>
                  <a:lnTo>
                    <a:pt x="789" y="704"/>
                  </a:lnTo>
                  <a:lnTo>
                    <a:pt x="784" y="708"/>
                  </a:lnTo>
                  <a:lnTo>
                    <a:pt x="783" y="714"/>
                  </a:lnTo>
                  <a:lnTo>
                    <a:pt x="782" y="720"/>
                  </a:lnTo>
                  <a:lnTo>
                    <a:pt x="785" y="727"/>
                  </a:lnTo>
                  <a:lnTo>
                    <a:pt x="790" y="734"/>
                  </a:lnTo>
                  <a:lnTo>
                    <a:pt x="799" y="743"/>
                  </a:lnTo>
                  <a:lnTo>
                    <a:pt x="806" y="798"/>
                  </a:lnTo>
                  <a:lnTo>
                    <a:pt x="902" y="802"/>
                  </a:lnTo>
                  <a:lnTo>
                    <a:pt x="906" y="921"/>
                  </a:lnTo>
                  <a:lnTo>
                    <a:pt x="973" y="901"/>
                  </a:lnTo>
                  <a:lnTo>
                    <a:pt x="979" y="911"/>
                  </a:lnTo>
                  <a:lnTo>
                    <a:pt x="988" y="920"/>
                  </a:lnTo>
                  <a:lnTo>
                    <a:pt x="991" y="922"/>
                  </a:lnTo>
                  <a:lnTo>
                    <a:pt x="995" y="925"/>
                  </a:lnTo>
                  <a:lnTo>
                    <a:pt x="1004" y="929"/>
                  </a:lnTo>
                  <a:lnTo>
                    <a:pt x="1010" y="928"/>
                  </a:lnTo>
                  <a:lnTo>
                    <a:pt x="1019" y="926"/>
                  </a:lnTo>
                  <a:lnTo>
                    <a:pt x="1025" y="920"/>
                  </a:lnTo>
                  <a:lnTo>
                    <a:pt x="1034" y="913"/>
                  </a:lnTo>
                  <a:lnTo>
                    <a:pt x="1143" y="812"/>
                  </a:lnTo>
                  <a:lnTo>
                    <a:pt x="1146" y="813"/>
                  </a:lnTo>
                  <a:lnTo>
                    <a:pt x="1149" y="815"/>
                  </a:lnTo>
                  <a:lnTo>
                    <a:pt x="1153" y="818"/>
                  </a:lnTo>
                  <a:lnTo>
                    <a:pt x="1154" y="818"/>
                  </a:lnTo>
                  <a:lnTo>
                    <a:pt x="1156" y="818"/>
                  </a:lnTo>
                  <a:lnTo>
                    <a:pt x="1158" y="817"/>
                  </a:lnTo>
                  <a:lnTo>
                    <a:pt x="1162" y="806"/>
                  </a:lnTo>
                  <a:lnTo>
                    <a:pt x="1169" y="797"/>
                  </a:lnTo>
                  <a:lnTo>
                    <a:pt x="1273" y="772"/>
                  </a:lnTo>
                  <a:lnTo>
                    <a:pt x="1310" y="777"/>
                  </a:lnTo>
                  <a:lnTo>
                    <a:pt x="1377" y="815"/>
                  </a:lnTo>
                  <a:lnTo>
                    <a:pt x="1404" y="868"/>
                  </a:lnTo>
                  <a:lnTo>
                    <a:pt x="1392" y="891"/>
                  </a:lnTo>
                  <a:lnTo>
                    <a:pt x="1408" y="990"/>
                  </a:lnTo>
                  <a:lnTo>
                    <a:pt x="1425" y="1046"/>
                  </a:lnTo>
                  <a:lnTo>
                    <a:pt x="1434" y="1039"/>
                  </a:lnTo>
                  <a:lnTo>
                    <a:pt x="1437" y="1038"/>
                  </a:lnTo>
                  <a:lnTo>
                    <a:pt x="1441" y="1039"/>
                  </a:lnTo>
                  <a:lnTo>
                    <a:pt x="1447" y="1046"/>
                  </a:lnTo>
                  <a:lnTo>
                    <a:pt x="1450" y="1051"/>
                  </a:lnTo>
                  <a:lnTo>
                    <a:pt x="1454" y="1060"/>
                  </a:lnTo>
                  <a:lnTo>
                    <a:pt x="1471" y="1062"/>
                  </a:lnTo>
                  <a:lnTo>
                    <a:pt x="1474" y="1062"/>
                  </a:lnTo>
                  <a:lnTo>
                    <a:pt x="1478" y="1063"/>
                  </a:lnTo>
                  <a:lnTo>
                    <a:pt x="1487" y="1065"/>
                  </a:lnTo>
                  <a:lnTo>
                    <a:pt x="1501" y="1067"/>
                  </a:lnTo>
                  <a:lnTo>
                    <a:pt x="1513" y="1069"/>
                  </a:lnTo>
                  <a:lnTo>
                    <a:pt x="1521" y="1058"/>
                  </a:lnTo>
                  <a:lnTo>
                    <a:pt x="1527" y="1062"/>
                  </a:lnTo>
                  <a:lnTo>
                    <a:pt x="1533" y="1068"/>
                  </a:lnTo>
                  <a:lnTo>
                    <a:pt x="1536" y="1072"/>
                  </a:lnTo>
                  <a:lnTo>
                    <a:pt x="1537" y="1078"/>
                  </a:lnTo>
                  <a:lnTo>
                    <a:pt x="1536" y="1082"/>
                  </a:lnTo>
                  <a:lnTo>
                    <a:pt x="1534" y="1088"/>
                  </a:lnTo>
                  <a:lnTo>
                    <a:pt x="1529" y="1092"/>
                  </a:lnTo>
                  <a:lnTo>
                    <a:pt x="1523" y="1098"/>
                  </a:lnTo>
                  <a:lnTo>
                    <a:pt x="1572" y="1150"/>
                  </a:lnTo>
                  <a:lnTo>
                    <a:pt x="1683" y="1181"/>
                  </a:lnTo>
                  <a:lnTo>
                    <a:pt x="1705" y="1136"/>
                  </a:lnTo>
                  <a:lnTo>
                    <a:pt x="1739" y="1153"/>
                  </a:lnTo>
                  <a:lnTo>
                    <a:pt x="1814" y="1268"/>
                  </a:lnTo>
                  <a:lnTo>
                    <a:pt x="1867" y="1251"/>
                  </a:lnTo>
                  <a:lnTo>
                    <a:pt x="1904" y="1221"/>
                  </a:lnTo>
                  <a:lnTo>
                    <a:pt x="1866" y="1110"/>
                  </a:lnTo>
                  <a:lnTo>
                    <a:pt x="1829" y="1084"/>
                  </a:lnTo>
                  <a:lnTo>
                    <a:pt x="1860" y="1017"/>
                  </a:lnTo>
                  <a:lnTo>
                    <a:pt x="1907" y="1015"/>
                  </a:lnTo>
                  <a:lnTo>
                    <a:pt x="1988" y="973"/>
                  </a:lnTo>
                  <a:lnTo>
                    <a:pt x="2076" y="861"/>
                  </a:lnTo>
                  <a:lnTo>
                    <a:pt x="2038" y="815"/>
                  </a:lnTo>
                  <a:lnTo>
                    <a:pt x="2059" y="782"/>
                  </a:lnTo>
                  <a:lnTo>
                    <a:pt x="2069" y="728"/>
                  </a:lnTo>
                  <a:lnTo>
                    <a:pt x="2024" y="706"/>
                  </a:lnTo>
                  <a:lnTo>
                    <a:pt x="2026" y="693"/>
                  </a:lnTo>
                  <a:lnTo>
                    <a:pt x="2024" y="682"/>
                  </a:lnTo>
                  <a:lnTo>
                    <a:pt x="2019" y="671"/>
                  </a:lnTo>
                  <a:lnTo>
                    <a:pt x="2012" y="661"/>
                  </a:lnTo>
                  <a:lnTo>
                    <a:pt x="1999" y="651"/>
                  </a:lnTo>
                  <a:lnTo>
                    <a:pt x="1984" y="643"/>
                  </a:lnTo>
                  <a:lnTo>
                    <a:pt x="1965" y="635"/>
                  </a:lnTo>
                  <a:lnTo>
                    <a:pt x="1943" y="629"/>
                  </a:lnTo>
                  <a:lnTo>
                    <a:pt x="1909" y="577"/>
                  </a:lnTo>
                  <a:lnTo>
                    <a:pt x="1908" y="490"/>
                  </a:lnTo>
                  <a:lnTo>
                    <a:pt x="1892" y="489"/>
                  </a:lnTo>
                  <a:lnTo>
                    <a:pt x="1879" y="488"/>
                  </a:lnTo>
                  <a:lnTo>
                    <a:pt x="1867" y="483"/>
                  </a:lnTo>
                  <a:lnTo>
                    <a:pt x="1856" y="478"/>
                  </a:lnTo>
                  <a:lnTo>
                    <a:pt x="1845" y="469"/>
                  </a:lnTo>
                  <a:lnTo>
                    <a:pt x="1837" y="460"/>
                  </a:lnTo>
                  <a:lnTo>
                    <a:pt x="1829" y="449"/>
                  </a:lnTo>
                  <a:lnTo>
                    <a:pt x="1824" y="436"/>
                  </a:lnTo>
                  <a:lnTo>
                    <a:pt x="1821" y="433"/>
                  </a:lnTo>
                  <a:lnTo>
                    <a:pt x="1814" y="432"/>
                  </a:lnTo>
                  <a:lnTo>
                    <a:pt x="1862" y="383"/>
                  </a:lnTo>
                  <a:close/>
                  <a:moveTo>
                    <a:pt x="511" y="131"/>
                  </a:moveTo>
                  <a:lnTo>
                    <a:pt x="516" y="131"/>
                  </a:lnTo>
                  <a:lnTo>
                    <a:pt x="516" y="134"/>
                  </a:lnTo>
                  <a:lnTo>
                    <a:pt x="511" y="134"/>
                  </a:lnTo>
                  <a:lnTo>
                    <a:pt x="511" y="13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4E78412-9DC6-9F24-739F-5A634DCEA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265"/>
              <a:ext cx="87" cy="88"/>
            </a:xfrm>
            <a:custGeom>
              <a:avLst/>
              <a:gdLst/>
              <a:ahLst/>
              <a:cxnLst>
                <a:cxn ang="0">
                  <a:pos x="1200" y="1"/>
                </a:cxn>
                <a:cxn ang="0">
                  <a:pos x="1179" y="21"/>
                </a:cxn>
                <a:cxn ang="0">
                  <a:pos x="1190" y="45"/>
                </a:cxn>
                <a:cxn ang="0">
                  <a:pos x="1186" y="50"/>
                </a:cxn>
                <a:cxn ang="0">
                  <a:pos x="1166" y="72"/>
                </a:cxn>
                <a:cxn ang="0">
                  <a:pos x="1162" y="85"/>
                </a:cxn>
                <a:cxn ang="0">
                  <a:pos x="1154" y="90"/>
                </a:cxn>
                <a:cxn ang="0">
                  <a:pos x="1145" y="90"/>
                </a:cxn>
                <a:cxn ang="0">
                  <a:pos x="1134" y="85"/>
                </a:cxn>
                <a:cxn ang="0">
                  <a:pos x="1118" y="73"/>
                </a:cxn>
                <a:cxn ang="0">
                  <a:pos x="893" y="82"/>
                </a:cxn>
                <a:cxn ang="0">
                  <a:pos x="671" y="124"/>
                </a:cxn>
                <a:cxn ang="0">
                  <a:pos x="638" y="129"/>
                </a:cxn>
                <a:cxn ang="0">
                  <a:pos x="637" y="147"/>
                </a:cxn>
                <a:cxn ang="0">
                  <a:pos x="542" y="150"/>
                </a:cxn>
                <a:cxn ang="0">
                  <a:pos x="423" y="68"/>
                </a:cxn>
                <a:cxn ang="0">
                  <a:pos x="420" y="51"/>
                </a:cxn>
                <a:cxn ang="0">
                  <a:pos x="407" y="45"/>
                </a:cxn>
                <a:cxn ang="0">
                  <a:pos x="244" y="94"/>
                </a:cxn>
                <a:cxn ang="0">
                  <a:pos x="222" y="547"/>
                </a:cxn>
                <a:cxn ang="0">
                  <a:pos x="269" y="759"/>
                </a:cxn>
                <a:cxn ang="0">
                  <a:pos x="140" y="906"/>
                </a:cxn>
                <a:cxn ang="0">
                  <a:pos x="111" y="1220"/>
                </a:cxn>
                <a:cxn ang="0">
                  <a:pos x="117" y="1205"/>
                </a:cxn>
                <a:cxn ang="0">
                  <a:pos x="285" y="1248"/>
                </a:cxn>
                <a:cxn ang="0">
                  <a:pos x="314" y="1243"/>
                </a:cxn>
                <a:cxn ang="0">
                  <a:pos x="320" y="1233"/>
                </a:cxn>
                <a:cxn ang="0">
                  <a:pos x="311" y="1210"/>
                </a:cxn>
                <a:cxn ang="0">
                  <a:pos x="316" y="1202"/>
                </a:cxn>
                <a:cxn ang="0">
                  <a:pos x="397" y="1251"/>
                </a:cxn>
                <a:cxn ang="0">
                  <a:pos x="426" y="1263"/>
                </a:cxn>
                <a:cxn ang="0">
                  <a:pos x="436" y="1264"/>
                </a:cxn>
                <a:cxn ang="0">
                  <a:pos x="447" y="1262"/>
                </a:cxn>
                <a:cxn ang="0">
                  <a:pos x="461" y="1245"/>
                </a:cxn>
                <a:cxn ang="0">
                  <a:pos x="564" y="1294"/>
                </a:cxn>
                <a:cxn ang="0">
                  <a:pos x="592" y="1294"/>
                </a:cxn>
                <a:cxn ang="0">
                  <a:pos x="743" y="1280"/>
                </a:cxn>
                <a:cxn ang="0">
                  <a:pos x="949" y="1272"/>
                </a:cxn>
                <a:cxn ang="0">
                  <a:pos x="957" y="1256"/>
                </a:cxn>
                <a:cxn ang="0">
                  <a:pos x="974" y="1272"/>
                </a:cxn>
                <a:cxn ang="0">
                  <a:pos x="986" y="1251"/>
                </a:cxn>
                <a:cxn ang="0">
                  <a:pos x="967" y="1216"/>
                </a:cxn>
                <a:cxn ang="0">
                  <a:pos x="956" y="1124"/>
                </a:cxn>
                <a:cxn ang="0">
                  <a:pos x="992" y="1121"/>
                </a:cxn>
                <a:cxn ang="0">
                  <a:pos x="1000" y="1108"/>
                </a:cxn>
                <a:cxn ang="0">
                  <a:pos x="1001" y="1101"/>
                </a:cxn>
                <a:cxn ang="0">
                  <a:pos x="999" y="1088"/>
                </a:cxn>
                <a:cxn ang="0">
                  <a:pos x="959" y="1030"/>
                </a:cxn>
                <a:cxn ang="0">
                  <a:pos x="968" y="1027"/>
                </a:cxn>
                <a:cxn ang="0">
                  <a:pos x="966" y="1035"/>
                </a:cxn>
                <a:cxn ang="0">
                  <a:pos x="1061" y="821"/>
                </a:cxn>
                <a:cxn ang="0">
                  <a:pos x="1162" y="700"/>
                </a:cxn>
                <a:cxn ang="0">
                  <a:pos x="1296" y="432"/>
                </a:cxn>
                <a:cxn ang="0">
                  <a:pos x="1302" y="349"/>
                </a:cxn>
                <a:cxn ang="0">
                  <a:pos x="1306" y="328"/>
                </a:cxn>
                <a:cxn ang="0">
                  <a:pos x="1394" y="183"/>
                </a:cxn>
                <a:cxn ang="0">
                  <a:pos x="1277" y="108"/>
                </a:cxn>
                <a:cxn ang="0">
                  <a:pos x="1281" y="85"/>
                </a:cxn>
              </a:cxnLst>
              <a:rect l="0" t="0" r="r" b="b"/>
              <a:pathLst>
                <a:path w="1398" h="1312">
                  <a:moveTo>
                    <a:pt x="1238" y="6"/>
                  </a:moveTo>
                  <a:lnTo>
                    <a:pt x="1226" y="2"/>
                  </a:lnTo>
                  <a:lnTo>
                    <a:pt x="1216" y="0"/>
                  </a:lnTo>
                  <a:lnTo>
                    <a:pt x="1200" y="1"/>
                  </a:lnTo>
                  <a:lnTo>
                    <a:pt x="1193" y="3"/>
                  </a:lnTo>
                  <a:lnTo>
                    <a:pt x="1188" y="8"/>
                  </a:lnTo>
                  <a:lnTo>
                    <a:pt x="1182" y="13"/>
                  </a:lnTo>
                  <a:lnTo>
                    <a:pt x="1179" y="21"/>
                  </a:lnTo>
                  <a:lnTo>
                    <a:pt x="1184" y="27"/>
                  </a:lnTo>
                  <a:lnTo>
                    <a:pt x="1188" y="33"/>
                  </a:lnTo>
                  <a:lnTo>
                    <a:pt x="1189" y="39"/>
                  </a:lnTo>
                  <a:lnTo>
                    <a:pt x="1190" y="45"/>
                  </a:lnTo>
                  <a:lnTo>
                    <a:pt x="1188" y="47"/>
                  </a:lnTo>
                  <a:lnTo>
                    <a:pt x="1186" y="47"/>
                  </a:lnTo>
                  <a:lnTo>
                    <a:pt x="1186" y="48"/>
                  </a:lnTo>
                  <a:lnTo>
                    <a:pt x="1186" y="50"/>
                  </a:lnTo>
                  <a:lnTo>
                    <a:pt x="1183" y="56"/>
                  </a:lnTo>
                  <a:lnTo>
                    <a:pt x="1176" y="62"/>
                  </a:lnTo>
                  <a:lnTo>
                    <a:pt x="1168" y="68"/>
                  </a:lnTo>
                  <a:lnTo>
                    <a:pt x="1166" y="72"/>
                  </a:lnTo>
                  <a:lnTo>
                    <a:pt x="1165" y="74"/>
                  </a:lnTo>
                  <a:lnTo>
                    <a:pt x="1165" y="77"/>
                  </a:lnTo>
                  <a:lnTo>
                    <a:pt x="1163" y="81"/>
                  </a:lnTo>
                  <a:lnTo>
                    <a:pt x="1162" y="85"/>
                  </a:lnTo>
                  <a:lnTo>
                    <a:pt x="1158" y="89"/>
                  </a:lnTo>
                  <a:lnTo>
                    <a:pt x="1156" y="89"/>
                  </a:lnTo>
                  <a:lnTo>
                    <a:pt x="1154" y="89"/>
                  </a:lnTo>
                  <a:lnTo>
                    <a:pt x="1154" y="90"/>
                  </a:lnTo>
                  <a:lnTo>
                    <a:pt x="1152" y="92"/>
                  </a:lnTo>
                  <a:lnTo>
                    <a:pt x="1148" y="91"/>
                  </a:lnTo>
                  <a:lnTo>
                    <a:pt x="1146" y="90"/>
                  </a:lnTo>
                  <a:lnTo>
                    <a:pt x="1145" y="90"/>
                  </a:lnTo>
                  <a:lnTo>
                    <a:pt x="1141" y="88"/>
                  </a:lnTo>
                  <a:lnTo>
                    <a:pt x="1138" y="87"/>
                  </a:lnTo>
                  <a:lnTo>
                    <a:pt x="1137" y="87"/>
                  </a:lnTo>
                  <a:lnTo>
                    <a:pt x="1134" y="85"/>
                  </a:lnTo>
                  <a:lnTo>
                    <a:pt x="1132" y="84"/>
                  </a:lnTo>
                  <a:lnTo>
                    <a:pt x="1128" y="81"/>
                  </a:lnTo>
                  <a:lnTo>
                    <a:pt x="1122" y="77"/>
                  </a:lnTo>
                  <a:lnTo>
                    <a:pt x="1118" y="73"/>
                  </a:lnTo>
                  <a:lnTo>
                    <a:pt x="1067" y="119"/>
                  </a:lnTo>
                  <a:lnTo>
                    <a:pt x="1020" y="82"/>
                  </a:lnTo>
                  <a:lnTo>
                    <a:pt x="966" y="75"/>
                  </a:lnTo>
                  <a:lnTo>
                    <a:pt x="893" y="82"/>
                  </a:lnTo>
                  <a:lnTo>
                    <a:pt x="817" y="140"/>
                  </a:lnTo>
                  <a:lnTo>
                    <a:pt x="721" y="173"/>
                  </a:lnTo>
                  <a:lnTo>
                    <a:pt x="708" y="107"/>
                  </a:lnTo>
                  <a:lnTo>
                    <a:pt x="671" y="124"/>
                  </a:lnTo>
                  <a:lnTo>
                    <a:pt x="665" y="122"/>
                  </a:lnTo>
                  <a:lnTo>
                    <a:pt x="653" y="123"/>
                  </a:lnTo>
                  <a:lnTo>
                    <a:pt x="645" y="126"/>
                  </a:lnTo>
                  <a:lnTo>
                    <a:pt x="638" y="129"/>
                  </a:lnTo>
                  <a:lnTo>
                    <a:pt x="635" y="133"/>
                  </a:lnTo>
                  <a:lnTo>
                    <a:pt x="633" y="137"/>
                  </a:lnTo>
                  <a:lnTo>
                    <a:pt x="634" y="142"/>
                  </a:lnTo>
                  <a:lnTo>
                    <a:pt x="637" y="147"/>
                  </a:lnTo>
                  <a:lnTo>
                    <a:pt x="645" y="154"/>
                  </a:lnTo>
                  <a:lnTo>
                    <a:pt x="593" y="175"/>
                  </a:lnTo>
                  <a:lnTo>
                    <a:pt x="581" y="136"/>
                  </a:lnTo>
                  <a:lnTo>
                    <a:pt x="542" y="150"/>
                  </a:lnTo>
                  <a:lnTo>
                    <a:pt x="492" y="73"/>
                  </a:lnTo>
                  <a:lnTo>
                    <a:pt x="429" y="73"/>
                  </a:lnTo>
                  <a:lnTo>
                    <a:pt x="425" y="71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2" y="65"/>
                  </a:lnTo>
                  <a:lnTo>
                    <a:pt x="421" y="60"/>
                  </a:lnTo>
                  <a:lnTo>
                    <a:pt x="420" y="51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1" y="45"/>
                  </a:lnTo>
                  <a:lnTo>
                    <a:pt x="407" y="45"/>
                  </a:lnTo>
                  <a:lnTo>
                    <a:pt x="395" y="48"/>
                  </a:lnTo>
                  <a:lnTo>
                    <a:pt x="335" y="83"/>
                  </a:lnTo>
                  <a:lnTo>
                    <a:pt x="254" y="51"/>
                  </a:lnTo>
                  <a:lnTo>
                    <a:pt x="244" y="94"/>
                  </a:lnTo>
                  <a:lnTo>
                    <a:pt x="254" y="129"/>
                  </a:lnTo>
                  <a:lnTo>
                    <a:pt x="267" y="341"/>
                  </a:lnTo>
                  <a:lnTo>
                    <a:pt x="214" y="400"/>
                  </a:lnTo>
                  <a:lnTo>
                    <a:pt x="222" y="547"/>
                  </a:lnTo>
                  <a:lnTo>
                    <a:pt x="217" y="590"/>
                  </a:lnTo>
                  <a:lnTo>
                    <a:pt x="234" y="623"/>
                  </a:lnTo>
                  <a:lnTo>
                    <a:pt x="247" y="734"/>
                  </a:lnTo>
                  <a:lnTo>
                    <a:pt x="269" y="759"/>
                  </a:lnTo>
                  <a:lnTo>
                    <a:pt x="271" y="861"/>
                  </a:lnTo>
                  <a:lnTo>
                    <a:pt x="207" y="893"/>
                  </a:lnTo>
                  <a:lnTo>
                    <a:pt x="167" y="879"/>
                  </a:lnTo>
                  <a:lnTo>
                    <a:pt x="140" y="906"/>
                  </a:lnTo>
                  <a:lnTo>
                    <a:pt x="55" y="1034"/>
                  </a:lnTo>
                  <a:lnTo>
                    <a:pt x="46" y="1083"/>
                  </a:lnTo>
                  <a:lnTo>
                    <a:pt x="0" y="1158"/>
                  </a:lnTo>
                  <a:lnTo>
                    <a:pt x="111" y="1220"/>
                  </a:lnTo>
                  <a:lnTo>
                    <a:pt x="110" y="1215"/>
                  </a:lnTo>
                  <a:lnTo>
                    <a:pt x="111" y="1212"/>
                  </a:lnTo>
                  <a:lnTo>
                    <a:pt x="115" y="1207"/>
                  </a:lnTo>
                  <a:lnTo>
                    <a:pt x="117" y="1205"/>
                  </a:lnTo>
                  <a:lnTo>
                    <a:pt x="121" y="1205"/>
                  </a:lnTo>
                  <a:lnTo>
                    <a:pt x="131" y="1206"/>
                  </a:lnTo>
                  <a:lnTo>
                    <a:pt x="241" y="1223"/>
                  </a:lnTo>
                  <a:lnTo>
                    <a:pt x="285" y="1248"/>
                  </a:lnTo>
                  <a:lnTo>
                    <a:pt x="294" y="1247"/>
                  </a:lnTo>
                  <a:lnTo>
                    <a:pt x="301" y="1247"/>
                  </a:lnTo>
                  <a:lnTo>
                    <a:pt x="308" y="1245"/>
                  </a:lnTo>
                  <a:lnTo>
                    <a:pt x="314" y="1243"/>
                  </a:lnTo>
                  <a:lnTo>
                    <a:pt x="317" y="1239"/>
                  </a:lnTo>
                  <a:lnTo>
                    <a:pt x="318" y="1237"/>
                  </a:lnTo>
                  <a:lnTo>
                    <a:pt x="320" y="1236"/>
                  </a:lnTo>
                  <a:lnTo>
                    <a:pt x="320" y="1233"/>
                  </a:lnTo>
                  <a:lnTo>
                    <a:pt x="321" y="1231"/>
                  </a:lnTo>
                  <a:lnTo>
                    <a:pt x="323" y="1227"/>
                  </a:lnTo>
                  <a:lnTo>
                    <a:pt x="315" y="1217"/>
                  </a:lnTo>
                  <a:lnTo>
                    <a:pt x="311" y="1210"/>
                  </a:lnTo>
                  <a:lnTo>
                    <a:pt x="310" y="1205"/>
                  </a:lnTo>
                  <a:lnTo>
                    <a:pt x="310" y="1203"/>
                  </a:lnTo>
                  <a:lnTo>
                    <a:pt x="312" y="1203"/>
                  </a:lnTo>
                  <a:lnTo>
                    <a:pt x="316" y="1202"/>
                  </a:lnTo>
                  <a:lnTo>
                    <a:pt x="324" y="1204"/>
                  </a:lnTo>
                  <a:lnTo>
                    <a:pt x="333" y="1207"/>
                  </a:lnTo>
                  <a:lnTo>
                    <a:pt x="347" y="1214"/>
                  </a:lnTo>
                  <a:lnTo>
                    <a:pt x="397" y="1251"/>
                  </a:lnTo>
                  <a:lnTo>
                    <a:pt x="410" y="1257"/>
                  </a:lnTo>
                  <a:lnTo>
                    <a:pt x="415" y="1259"/>
                  </a:lnTo>
                  <a:lnTo>
                    <a:pt x="422" y="1262"/>
                  </a:lnTo>
                  <a:lnTo>
                    <a:pt x="426" y="1263"/>
                  </a:lnTo>
                  <a:lnTo>
                    <a:pt x="428" y="1263"/>
                  </a:lnTo>
                  <a:lnTo>
                    <a:pt x="429" y="1263"/>
                  </a:lnTo>
                  <a:lnTo>
                    <a:pt x="431" y="1264"/>
                  </a:lnTo>
                  <a:lnTo>
                    <a:pt x="436" y="1264"/>
                  </a:lnTo>
                  <a:lnTo>
                    <a:pt x="438" y="1264"/>
                  </a:lnTo>
                  <a:lnTo>
                    <a:pt x="439" y="1264"/>
                  </a:lnTo>
                  <a:lnTo>
                    <a:pt x="441" y="1265"/>
                  </a:lnTo>
                  <a:lnTo>
                    <a:pt x="447" y="1262"/>
                  </a:lnTo>
                  <a:lnTo>
                    <a:pt x="454" y="1259"/>
                  </a:lnTo>
                  <a:lnTo>
                    <a:pt x="458" y="1252"/>
                  </a:lnTo>
                  <a:lnTo>
                    <a:pt x="459" y="1248"/>
                  </a:lnTo>
                  <a:lnTo>
                    <a:pt x="461" y="1245"/>
                  </a:lnTo>
                  <a:lnTo>
                    <a:pt x="549" y="1277"/>
                  </a:lnTo>
                  <a:lnTo>
                    <a:pt x="553" y="1284"/>
                  </a:lnTo>
                  <a:lnTo>
                    <a:pt x="558" y="1290"/>
                  </a:lnTo>
                  <a:lnTo>
                    <a:pt x="564" y="1294"/>
                  </a:lnTo>
                  <a:lnTo>
                    <a:pt x="570" y="1297"/>
                  </a:lnTo>
                  <a:lnTo>
                    <a:pt x="576" y="1298"/>
                  </a:lnTo>
                  <a:lnTo>
                    <a:pt x="584" y="1297"/>
                  </a:lnTo>
                  <a:lnTo>
                    <a:pt x="592" y="1294"/>
                  </a:lnTo>
                  <a:lnTo>
                    <a:pt x="602" y="1291"/>
                  </a:lnTo>
                  <a:lnTo>
                    <a:pt x="666" y="1312"/>
                  </a:lnTo>
                  <a:lnTo>
                    <a:pt x="716" y="1309"/>
                  </a:lnTo>
                  <a:lnTo>
                    <a:pt x="743" y="1280"/>
                  </a:lnTo>
                  <a:lnTo>
                    <a:pt x="806" y="1291"/>
                  </a:lnTo>
                  <a:lnTo>
                    <a:pt x="822" y="1238"/>
                  </a:lnTo>
                  <a:lnTo>
                    <a:pt x="897" y="1285"/>
                  </a:lnTo>
                  <a:lnTo>
                    <a:pt x="949" y="1272"/>
                  </a:lnTo>
                  <a:lnTo>
                    <a:pt x="949" y="1267"/>
                  </a:lnTo>
                  <a:lnTo>
                    <a:pt x="951" y="1260"/>
                  </a:lnTo>
                  <a:lnTo>
                    <a:pt x="954" y="1257"/>
                  </a:lnTo>
                  <a:lnTo>
                    <a:pt x="957" y="1256"/>
                  </a:lnTo>
                  <a:lnTo>
                    <a:pt x="961" y="1257"/>
                  </a:lnTo>
                  <a:lnTo>
                    <a:pt x="966" y="1260"/>
                  </a:lnTo>
                  <a:lnTo>
                    <a:pt x="970" y="1265"/>
                  </a:lnTo>
                  <a:lnTo>
                    <a:pt x="974" y="1272"/>
                  </a:lnTo>
                  <a:lnTo>
                    <a:pt x="981" y="1282"/>
                  </a:lnTo>
                  <a:lnTo>
                    <a:pt x="981" y="1281"/>
                  </a:lnTo>
                  <a:lnTo>
                    <a:pt x="984" y="1264"/>
                  </a:lnTo>
                  <a:lnTo>
                    <a:pt x="986" y="1251"/>
                  </a:lnTo>
                  <a:lnTo>
                    <a:pt x="985" y="1239"/>
                  </a:lnTo>
                  <a:lnTo>
                    <a:pt x="982" y="1230"/>
                  </a:lnTo>
                  <a:lnTo>
                    <a:pt x="974" y="1221"/>
                  </a:lnTo>
                  <a:lnTo>
                    <a:pt x="967" y="1216"/>
                  </a:lnTo>
                  <a:lnTo>
                    <a:pt x="955" y="1213"/>
                  </a:lnTo>
                  <a:lnTo>
                    <a:pt x="942" y="1212"/>
                  </a:lnTo>
                  <a:lnTo>
                    <a:pt x="918" y="1157"/>
                  </a:lnTo>
                  <a:lnTo>
                    <a:pt x="956" y="1124"/>
                  </a:lnTo>
                  <a:lnTo>
                    <a:pt x="982" y="1124"/>
                  </a:lnTo>
                  <a:lnTo>
                    <a:pt x="984" y="1123"/>
                  </a:lnTo>
                  <a:lnTo>
                    <a:pt x="987" y="1123"/>
                  </a:lnTo>
                  <a:lnTo>
                    <a:pt x="992" y="1121"/>
                  </a:lnTo>
                  <a:lnTo>
                    <a:pt x="993" y="1119"/>
                  </a:lnTo>
                  <a:lnTo>
                    <a:pt x="996" y="1118"/>
                  </a:lnTo>
                  <a:lnTo>
                    <a:pt x="999" y="1114"/>
                  </a:lnTo>
                  <a:lnTo>
                    <a:pt x="1000" y="1108"/>
                  </a:lnTo>
                  <a:lnTo>
                    <a:pt x="1000" y="1104"/>
                  </a:lnTo>
                  <a:lnTo>
                    <a:pt x="1000" y="1102"/>
                  </a:lnTo>
                  <a:lnTo>
                    <a:pt x="1000" y="1101"/>
                  </a:lnTo>
                  <a:lnTo>
                    <a:pt x="1001" y="1101"/>
                  </a:lnTo>
                  <a:lnTo>
                    <a:pt x="1000" y="1093"/>
                  </a:lnTo>
                  <a:lnTo>
                    <a:pt x="999" y="1091"/>
                  </a:lnTo>
                  <a:lnTo>
                    <a:pt x="999" y="1090"/>
                  </a:lnTo>
                  <a:lnTo>
                    <a:pt x="999" y="1088"/>
                  </a:lnTo>
                  <a:lnTo>
                    <a:pt x="999" y="1084"/>
                  </a:lnTo>
                  <a:lnTo>
                    <a:pt x="957" y="1065"/>
                  </a:lnTo>
                  <a:lnTo>
                    <a:pt x="957" y="1033"/>
                  </a:lnTo>
                  <a:lnTo>
                    <a:pt x="959" y="1030"/>
                  </a:lnTo>
                  <a:lnTo>
                    <a:pt x="961" y="1027"/>
                  </a:lnTo>
                  <a:lnTo>
                    <a:pt x="966" y="1025"/>
                  </a:lnTo>
                  <a:lnTo>
                    <a:pt x="969" y="1026"/>
                  </a:lnTo>
                  <a:lnTo>
                    <a:pt x="968" y="1027"/>
                  </a:lnTo>
                  <a:lnTo>
                    <a:pt x="967" y="1031"/>
                  </a:lnTo>
                  <a:lnTo>
                    <a:pt x="965" y="1032"/>
                  </a:lnTo>
                  <a:lnTo>
                    <a:pt x="965" y="1034"/>
                  </a:lnTo>
                  <a:lnTo>
                    <a:pt x="966" y="1035"/>
                  </a:lnTo>
                  <a:lnTo>
                    <a:pt x="969" y="1036"/>
                  </a:lnTo>
                  <a:lnTo>
                    <a:pt x="1102" y="966"/>
                  </a:lnTo>
                  <a:lnTo>
                    <a:pt x="1053" y="883"/>
                  </a:lnTo>
                  <a:lnTo>
                    <a:pt x="1061" y="821"/>
                  </a:lnTo>
                  <a:lnTo>
                    <a:pt x="1130" y="801"/>
                  </a:lnTo>
                  <a:lnTo>
                    <a:pt x="1179" y="799"/>
                  </a:lnTo>
                  <a:lnTo>
                    <a:pt x="1195" y="724"/>
                  </a:lnTo>
                  <a:lnTo>
                    <a:pt x="1162" y="700"/>
                  </a:lnTo>
                  <a:lnTo>
                    <a:pt x="1174" y="660"/>
                  </a:lnTo>
                  <a:lnTo>
                    <a:pt x="1275" y="565"/>
                  </a:lnTo>
                  <a:lnTo>
                    <a:pt x="1268" y="523"/>
                  </a:lnTo>
                  <a:lnTo>
                    <a:pt x="1296" y="432"/>
                  </a:lnTo>
                  <a:lnTo>
                    <a:pt x="1277" y="374"/>
                  </a:lnTo>
                  <a:lnTo>
                    <a:pt x="1313" y="366"/>
                  </a:lnTo>
                  <a:lnTo>
                    <a:pt x="1306" y="357"/>
                  </a:lnTo>
                  <a:lnTo>
                    <a:pt x="1302" y="349"/>
                  </a:lnTo>
                  <a:lnTo>
                    <a:pt x="1298" y="342"/>
                  </a:lnTo>
                  <a:lnTo>
                    <a:pt x="1300" y="337"/>
                  </a:lnTo>
                  <a:lnTo>
                    <a:pt x="1301" y="332"/>
                  </a:lnTo>
                  <a:lnTo>
                    <a:pt x="1306" y="328"/>
                  </a:lnTo>
                  <a:lnTo>
                    <a:pt x="1313" y="325"/>
                  </a:lnTo>
                  <a:lnTo>
                    <a:pt x="1323" y="323"/>
                  </a:lnTo>
                  <a:lnTo>
                    <a:pt x="1398" y="302"/>
                  </a:lnTo>
                  <a:lnTo>
                    <a:pt x="1394" y="183"/>
                  </a:lnTo>
                  <a:lnTo>
                    <a:pt x="1298" y="179"/>
                  </a:lnTo>
                  <a:lnTo>
                    <a:pt x="1291" y="124"/>
                  </a:lnTo>
                  <a:lnTo>
                    <a:pt x="1282" y="115"/>
                  </a:lnTo>
                  <a:lnTo>
                    <a:pt x="1277" y="108"/>
                  </a:lnTo>
                  <a:lnTo>
                    <a:pt x="1274" y="101"/>
                  </a:lnTo>
                  <a:lnTo>
                    <a:pt x="1275" y="95"/>
                  </a:lnTo>
                  <a:lnTo>
                    <a:pt x="1276" y="89"/>
                  </a:lnTo>
                  <a:lnTo>
                    <a:pt x="1281" y="85"/>
                  </a:lnTo>
                  <a:lnTo>
                    <a:pt x="1289" y="81"/>
                  </a:lnTo>
                  <a:lnTo>
                    <a:pt x="1298" y="79"/>
                  </a:lnTo>
                  <a:lnTo>
                    <a:pt x="1238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A9BCCFDC-F896-6862-25D1-2C4E4CD40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75"/>
              <a:ext cx="98" cy="98"/>
            </a:xfrm>
            <a:custGeom>
              <a:avLst/>
              <a:gdLst/>
              <a:ahLst/>
              <a:cxnLst>
                <a:cxn ang="0">
                  <a:pos x="1565" y="564"/>
                </a:cxn>
                <a:cxn ang="0">
                  <a:pos x="1313" y="381"/>
                </a:cxn>
                <a:cxn ang="0">
                  <a:pos x="1097" y="326"/>
                </a:cxn>
                <a:cxn ang="0">
                  <a:pos x="1111" y="306"/>
                </a:cxn>
                <a:cxn ang="0">
                  <a:pos x="1095" y="286"/>
                </a:cxn>
                <a:cxn ang="0">
                  <a:pos x="1052" y="291"/>
                </a:cxn>
                <a:cxn ang="0">
                  <a:pos x="1024" y="279"/>
                </a:cxn>
                <a:cxn ang="0">
                  <a:pos x="1008" y="267"/>
                </a:cxn>
                <a:cxn ang="0">
                  <a:pos x="978" y="96"/>
                </a:cxn>
                <a:cxn ang="0">
                  <a:pos x="743" y="25"/>
                </a:cxn>
                <a:cxn ang="0">
                  <a:pos x="728" y="46"/>
                </a:cxn>
                <a:cxn ang="0">
                  <a:pos x="717" y="40"/>
                </a:cxn>
                <a:cxn ang="0">
                  <a:pos x="584" y="156"/>
                </a:cxn>
                <a:cxn ang="0">
                  <a:pos x="562" y="148"/>
                </a:cxn>
                <a:cxn ang="0">
                  <a:pos x="395" y="172"/>
                </a:cxn>
                <a:cxn ang="0">
                  <a:pos x="380" y="189"/>
                </a:cxn>
                <a:cxn ang="0">
                  <a:pos x="359" y="221"/>
                </a:cxn>
                <a:cxn ang="0">
                  <a:pos x="256" y="507"/>
                </a:cxn>
                <a:cxn ang="0">
                  <a:pos x="212" y="648"/>
                </a:cxn>
                <a:cxn ang="0">
                  <a:pos x="51" y="883"/>
                </a:cxn>
                <a:cxn ang="0">
                  <a:pos x="49" y="878"/>
                </a:cxn>
                <a:cxn ang="0">
                  <a:pos x="43" y="874"/>
                </a:cxn>
                <a:cxn ang="0">
                  <a:pos x="81" y="931"/>
                </a:cxn>
                <a:cxn ang="0">
                  <a:pos x="82" y="940"/>
                </a:cxn>
                <a:cxn ang="0">
                  <a:pos x="82" y="951"/>
                </a:cxn>
                <a:cxn ang="0">
                  <a:pos x="75" y="966"/>
                </a:cxn>
                <a:cxn ang="0">
                  <a:pos x="64" y="971"/>
                </a:cxn>
                <a:cxn ang="0">
                  <a:pos x="37" y="1060"/>
                </a:cxn>
                <a:cxn ang="0">
                  <a:pos x="67" y="1086"/>
                </a:cxn>
                <a:cxn ang="0">
                  <a:pos x="63" y="1129"/>
                </a:cxn>
                <a:cxn ang="0">
                  <a:pos x="78" y="1191"/>
                </a:cxn>
                <a:cxn ang="0">
                  <a:pos x="89" y="1203"/>
                </a:cxn>
                <a:cxn ang="0">
                  <a:pos x="190" y="1213"/>
                </a:cxn>
                <a:cxn ang="0">
                  <a:pos x="206" y="1217"/>
                </a:cxn>
                <a:cxn ang="0">
                  <a:pos x="244" y="1208"/>
                </a:cxn>
                <a:cxn ang="0">
                  <a:pos x="271" y="1317"/>
                </a:cxn>
                <a:cxn ang="0">
                  <a:pos x="489" y="1326"/>
                </a:cxn>
                <a:cxn ang="0">
                  <a:pos x="665" y="1438"/>
                </a:cxn>
                <a:cxn ang="0">
                  <a:pos x="938" y="1458"/>
                </a:cxn>
                <a:cxn ang="0">
                  <a:pos x="1024" y="1354"/>
                </a:cxn>
                <a:cxn ang="0">
                  <a:pos x="1197" y="1278"/>
                </a:cxn>
                <a:cxn ang="0">
                  <a:pos x="1177" y="1270"/>
                </a:cxn>
                <a:cxn ang="0">
                  <a:pos x="1168" y="1243"/>
                </a:cxn>
                <a:cxn ang="0">
                  <a:pos x="1332" y="1117"/>
                </a:cxn>
                <a:cxn ang="0">
                  <a:pos x="1389" y="945"/>
                </a:cxn>
                <a:cxn ang="0">
                  <a:pos x="1410" y="936"/>
                </a:cxn>
                <a:cxn ang="0">
                  <a:pos x="1431" y="949"/>
                </a:cxn>
                <a:cxn ang="0">
                  <a:pos x="1457" y="893"/>
                </a:cxn>
                <a:cxn ang="0">
                  <a:pos x="1466" y="890"/>
                </a:cxn>
                <a:cxn ang="0">
                  <a:pos x="1481" y="877"/>
                </a:cxn>
                <a:cxn ang="0">
                  <a:pos x="1479" y="848"/>
                </a:cxn>
                <a:cxn ang="0">
                  <a:pos x="1474" y="737"/>
                </a:cxn>
                <a:cxn ang="0">
                  <a:pos x="1435" y="720"/>
                </a:cxn>
                <a:cxn ang="0">
                  <a:pos x="1432" y="697"/>
                </a:cxn>
                <a:cxn ang="0">
                  <a:pos x="1470" y="678"/>
                </a:cxn>
                <a:cxn ang="0">
                  <a:pos x="1489" y="663"/>
                </a:cxn>
                <a:cxn ang="0">
                  <a:pos x="1489" y="640"/>
                </a:cxn>
              </a:cxnLst>
              <a:rect l="0" t="0" r="r" b="b"/>
              <a:pathLst>
                <a:path w="1565" h="1458">
                  <a:moveTo>
                    <a:pt x="1456" y="633"/>
                  </a:moveTo>
                  <a:lnTo>
                    <a:pt x="1485" y="627"/>
                  </a:lnTo>
                  <a:lnTo>
                    <a:pt x="1498" y="579"/>
                  </a:lnTo>
                  <a:lnTo>
                    <a:pt x="1565" y="564"/>
                  </a:lnTo>
                  <a:lnTo>
                    <a:pt x="1483" y="523"/>
                  </a:lnTo>
                  <a:lnTo>
                    <a:pt x="1441" y="479"/>
                  </a:lnTo>
                  <a:lnTo>
                    <a:pt x="1388" y="496"/>
                  </a:lnTo>
                  <a:lnTo>
                    <a:pt x="1313" y="381"/>
                  </a:lnTo>
                  <a:lnTo>
                    <a:pt x="1279" y="364"/>
                  </a:lnTo>
                  <a:lnTo>
                    <a:pt x="1257" y="409"/>
                  </a:lnTo>
                  <a:lnTo>
                    <a:pt x="1146" y="378"/>
                  </a:lnTo>
                  <a:lnTo>
                    <a:pt x="1097" y="326"/>
                  </a:lnTo>
                  <a:lnTo>
                    <a:pt x="1103" y="320"/>
                  </a:lnTo>
                  <a:lnTo>
                    <a:pt x="1108" y="316"/>
                  </a:lnTo>
                  <a:lnTo>
                    <a:pt x="1110" y="310"/>
                  </a:lnTo>
                  <a:lnTo>
                    <a:pt x="1111" y="306"/>
                  </a:lnTo>
                  <a:lnTo>
                    <a:pt x="1110" y="300"/>
                  </a:lnTo>
                  <a:lnTo>
                    <a:pt x="1107" y="296"/>
                  </a:lnTo>
                  <a:lnTo>
                    <a:pt x="1101" y="290"/>
                  </a:lnTo>
                  <a:lnTo>
                    <a:pt x="1095" y="286"/>
                  </a:lnTo>
                  <a:lnTo>
                    <a:pt x="1087" y="297"/>
                  </a:lnTo>
                  <a:lnTo>
                    <a:pt x="1075" y="295"/>
                  </a:lnTo>
                  <a:lnTo>
                    <a:pt x="1061" y="293"/>
                  </a:lnTo>
                  <a:lnTo>
                    <a:pt x="1052" y="291"/>
                  </a:lnTo>
                  <a:lnTo>
                    <a:pt x="1048" y="290"/>
                  </a:lnTo>
                  <a:lnTo>
                    <a:pt x="1045" y="290"/>
                  </a:lnTo>
                  <a:lnTo>
                    <a:pt x="1028" y="288"/>
                  </a:lnTo>
                  <a:lnTo>
                    <a:pt x="1024" y="279"/>
                  </a:lnTo>
                  <a:lnTo>
                    <a:pt x="1021" y="274"/>
                  </a:lnTo>
                  <a:lnTo>
                    <a:pt x="1015" y="267"/>
                  </a:lnTo>
                  <a:lnTo>
                    <a:pt x="1011" y="266"/>
                  </a:lnTo>
                  <a:lnTo>
                    <a:pt x="1008" y="267"/>
                  </a:lnTo>
                  <a:lnTo>
                    <a:pt x="999" y="274"/>
                  </a:lnTo>
                  <a:lnTo>
                    <a:pt x="982" y="218"/>
                  </a:lnTo>
                  <a:lnTo>
                    <a:pt x="966" y="119"/>
                  </a:lnTo>
                  <a:lnTo>
                    <a:pt x="978" y="96"/>
                  </a:lnTo>
                  <a:lnTo>
                    <a:pt x="951" y="43"/>
                  </a:lnTo>
                  <a:lnTo>
                    <a:pt x="884" y="5"/>
                  </a:lnTo>
                  <a:lnTo>
                    <a:pt x="847" y="0"/>
                  </a:lnTo>
                  <a:lnTo>
                    <a:pt x="743" y="25"/>
                  </a:lnTo>
                  <a:lnTo>
                    <a:pt x="736" y="34"/>
                  </a:lnTo>
                  <a:lnTo>
                    <a:pt x="732" y="45"/>
                  </a:lnTo>
                  <a:lnTo>
                    <a:pt x="730" y="46"/>
                  </a:lnTo>
                  <a:lnTo>
                    <a:pt x="728" y="46"/>
                  </a:lnTo>
                  <a:lnTo>
                    <a:pt x="727" y="46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7" y="40"/>
                  </a:lnTo>
                  <a:lnTo>
                    <a:pt x="608" y="141"/>
                  </a:lnTo>
                  <a:lnTo>
                    <a:pt x="599" y="148"/>
                  </a:lnTo>
                  <a:lnTo>
                    <a:pt x="593" y="154"/>
                  </a:lnTo>
                  <a:lnTo>
                    <a:pt x="584" y="156"/>
                  </a:lnTo>
                  <a:lnTo>
                    <a:pt x="578" y="157"/>
                  </a:lnTo>
                  <a:lnTo>
                    <a:pt x="569" y="153"/>
                  </a:lnTo>
                  <a:lnTo>
                    <a:pt x="565" y="150"/>
                  </a:lnTo>
                  <a:lnTo>
                    <a:pt x="562" y="148"/>
                  </a:lnTo>
                  <a:lnTo>
                    <a:pt x="553" y="139"/>
                  </a:lnTo>
                  <a:lnTo>
                    <a:pt x="547" y="129"/>
                  </a:lnTo>
                  <a:lnTo>
                    <a:pt x="405" y="170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83" y="179"/>
                  </a:lnTo>
                  <a:lnTo>
                    <a:pt x="382" y="184"/>
                  </a:lnTo>
                  <a:lnTo>
                    <a:pt x="380" y="189"/>
                  </a:lnTo>
                  <a:lnTo>
                    <a:pt x="384" y="196"/>
                  </a:lnTo>
                  <a:lnTo>
                    <a:pt x="388" y="204"/>
                  </a:lnTo>
                  <a:lnTo>
                    <a:pt x="395" y="213"/>
                  </a:lnTo>
                  <a:lnTo>
                    <a:pt x="359" y="221"/>
                  </a:lnTo>
                  <a:lnTo>
                    <a:pt x="378" y="279"/>
                  </a:lnTo>
                  <a:lnTo>
                    <a:pt x="350" y="370"/>
                  </a:lnTo>
                  <a:lnTo>
                    <a:pt x="357" y="412"/>
                  </a:lnTo>
                  <a:lnTo>
                    <a:pt x="256" y="507"/>
                  </a:lnTo>
                  <a:lnTo>
                    <a:pt x="244" y="547"/>
                  </a:lnTo>
                  <a:lnTo>
                    <a:pt x="277" y="571"/>
                  </a:lnTo>
                  <a:lnTo>
                    <a:pt x="261" y="646"/>
                  </a:lnTo>
                  <a:lnTo>
                    <a:pt x="212" y="648"/>
                  </a:lnTo>
                  <a:lnTo>
                    <a:pt x="143" y="668"/>
                  </a:lnTo>
                  <a:lnTo>
                    <a:pt x="135" y="730"/>
                  </a:lnTo>
                  <a:lnTo>
                    <a:pt x="184" y="813"/>
                  </a:lnTo>
                  <a:lnTo>
                    <a:pt x="51" y="883"/>
                  </a:lnTo>
                  <a:lnTo>
                    <a:pt x="48" y="882"/>
                  </a:lnTo>
                  <a:lnTo>
                    <a:pt x="47" y="881"/>
                  </a:lnTo>
                  <a:lnTo>
                    <a:pt x="47" y="879"/>
                  </a:lnTo>
                  <a:lnTo>
                    <a:pt x="49" y="878"/>
                  </a:lnTo>
                  <a:lnTo>
                    <a:pt x="50" y="874"/>
                  </a:lnTo>
                  <a:lnTo>
                    <a:pt x="51" y="873"/>
                  </a:lnTo>
                  <a:lnTo>
                    <a:pt x="48" y="872"/>
                  </a:lnTo>
                  <a:lnTo>
                    <a:pt x="43" y="874"/>
                  </a:lnTo>
                  <a:lnTo>
                    <a:pt x="41" y="877"/>
                  </a:lnTo>
                  <a:lnTo>
                    <a:pt x="39" y="880"/>
                  </a:lnTo>
                  <a:lnTo>
                    <a:pt x="39" y="912"/>
                  </a:lnTo>
                  <a:lnTo>
                    <a:pt x="81" y="931"/>
                  </a:lnTo>
                  <a:lnTo>
                    <a:pt x="81" y="935"/>
                  </a:lnTo>
                  <a:lnTo>
                    <a:pt x="81" y="937"/>
                  </a:lnTo>
                  <a:lnTo>
                    <a:pt x="81" y="938"/>
                  </a:lnTo>
                  <a:lnTo>
                    <a:pt x="82" y="940"/>
                  </a:lnTo>
                  <a:lnTo>
                    <a:pt x="83" y="948"/>
                  </a:lnTo>
                  <a:lnTo>
                    <a:pt x="82" y="948"/>
                  </a:lnTo>
                  <a:lnTo>
                    <a:pt x="82" y="949"/>
                  </a:lnTo>
                  <a:lnTo>
                    <a:pt x="82" y="951"/>
                  </a:lnTo>
                  <a:lnTo>
                    <a:pt x="82" y="955"/>
                  </a:lnTo>
                  <a:lnTo>
                    <a:pt x="81" y="961"/>
                  </a:lnTo>
                  <a:lnTo>
                    <a:pt x="78" y="965"/>
                  </a:lnTo>
                  <a:lnTo>
                    <a:pt x="75" y="966"/>
                  </a:lnTo>
                  <a:lnTo>
                    <a:pt x="74" y="968"/>
                  </a:lnTo>
                  <a:lnTo>
                    <a:pt x="69" y="970"/>
                  </a:lnTo>
                  <a:lnTo>
                    <a:pt x="66" y="970"/>
                  </a:lnTo>
                  <a:lnTo>
                    <a:pt x="64" y="971"/>
                  </a:lnTo>
                  <a:lnTo>
                    <a:pt x="38" y="971"/>
                  </a:lnTo>
                  <a:lnTo>
                    <a:pt x="0" y="1004"/>
                  </a:lnTo>
                  <a:lnTo>
                    <a:pt x="24" y="1059"/>
                  </a:lnTo>
                  <a:lnTo>
                    <a:pt x="37" y="1060"/>
                  </a:lnTo>
                  <a:lnTo>
                    <a:pt x="49" y="1063"/>
                  </a:lnTo>
                  <a:lnTo>
                    <a:pt x="56" y="1068"/>
                  </a:lnTo>
                  <a:lnTo>
                    <a:pt x="64" y="1077"/>
                  </a:lnTo>
                  <a:lnTo>
                    <a:pt x="67" y="1086"/>
                  </a:lnTo>
                  <a:lnTo>
                    <a:pt x="68" y="1098"/>
                  </a:lnTo>
                  <a:lnTo>
                    <a:pt x="66" y="1111"/>
                  </a:lnTo>
                  <a:lnTo>
                    <a:pt x="63" y="1128"/>
                  </a:lnTo>
                  <a:lnTo>
                    <a:pt x="63" y="1129"/>
                  </a:lnTo>
                  <a:lnTo>
                    <a:pt x="86" y="1174"/>
                  </a:lnTo>
                  <a:lnTo>
                    <a:pt x="81" y="1180"/>
                  </a:lnTo>
                  <a:lnTo>
                    <a:pt x="79" y="1186"/>
                  </a:lnTo>
                  <a:lnTo>
                    <a:pt x="78" y="1191"/>
                  </a:lnTo>
                  <a:lnTo>
                    <a:pt x="79" y="1196"/>
                  </a:lnTo>
                  <a:lnTo>
                    <a:pt x="80" y="1199"/>
                  </a:lnTo>
                  <a:lnTo>
                    <a:pt x="84" y="1202"/>
                  </a:lnTo>
                  <a:lnTo>
                    <a:pt x="89" y="1203"/>
                  </a:lnTo>
                  <a:lnTo>
                    <a:pt x="97" y="1204"/>
                  </a:lnTo>
                  <a:lnTo>
                    <a:pt x="168" y="1199"/>
                  </a:lnTo>
                  <a:lnTo>
                    <a:pt x="179" y="1206"/>
                  </a:lnTo>
                  <a:lnTo>
                    <a:pt x="190" y="1213"/>
                  </a:lnTo>
                  <a:lnTo>
                    <a:pt x="200" y="1216"/>
                  </a:lnTo>
                  <a:lnTo>
                    <a:pt x="202" y="1216"/>
                  </a:lnTo>
                  <a:lnTo>
                    <a:pt x="203" y="1216"/>
                  </a:lnTo>
                  <a:lnTo>
                    <a:pt x="206" y="1217"/>
                  </a:lnTo>
                  <a:lnTo>
                    <a:pt x="212" y="1218"/>
                  </a:lnTo>
                  <a:lnTo>
                    <a:pt x="223" y="1217"/>
                  </a:lnTo>
                  <a:lnTo>
                    <a:pt x="233" y="1214"/>
                  </a:lnTo>
                  <a:lnTo>
                    <a:pt x="244" y="1208"/>
                  </a:lnTo>
                  <a:lnTo>
                    <a:pt x="255" y="1201"/>
                  </a:lnTo>
                  <a:lnTo>
                    <a:pt x="298" y="1210"/>
                  </a:lnTo>
                  <a:lnTo>
                    <a:pt x="249" y="1240"/>
                  </a:lnTo>
                  <a:lnTo>
                    <a:pt x="271" y="1317"/>
                  </a:lnTo>
                  <a:lnTo>
                    <a:pt x="348" y="1338"/>
                  </a:lnTo>
                  <a:lnTo>
                    <a:pt x="388" y="1310"/>
                  </a:lnTo>
                  <a:lnTo>
                    <a:pt x="435" y="1323"/>
                  </a:lnTo>
                  <a:lnTo>
                    <a:pt x="489" y="1326"/>
                  </a:lnTo>
                  <a:lnTo>
                    <a:pt x="504" y="1365"/>
                  </a:lnTo>
                  <a:lnTo>
                    <a:pt x="559" y="1397"/>
                  </a:lnTo>
                  <a:lnTo>
                    <a:pt x="619" y="1397"/>
                  </a:lnTo>
                  <a:lnTo>
                    <a:pt x="665" y="1438"/>
                  </a:lnTo>
                  <a:lnTo>
                    <a:pt x="715" y="1384"/>
                  </a:lnTo>
                  <a:lnTo>
                    <a:pt x="864" y="1425"/>
                  </a:lnTo>
                  <a:lnTo>
                    <a:pt x="882" y="1448"/>
                  </a:lnTo>
                  <a:lnTo>
                    <a:pt x="938" y="1458"/>
                  </a:lnTo>
                  <a:lnTo>
                    <a:pt x="913" y="1381"/>
                  </a:lnTo>
                  <a:lnTo>
                    <a:pt x="936" y="1348"/>
                  </a:lnTo>
                  <a:lnTo>
                    <a:pt x="991" y="1390"/>
                  </a:lnTo>
                  <a:lnTo>
                    <a:pt x="1024" y="1354"/>
                  </a:lnTo>
                  <a:lnTo>
                    <a:pt x="1071" y="1349"/>
                  </a:lnTo>
                  <a:lnTo>
                    <a:pt x="1141" y="1317"/>
                  </a:lnTo>
                  <a:lnTo>
                    <a:pt x="1204" y="1275"/>
                  </a:lnTo>
                  <a:lnTo>
                    <a:pt x="1197" y="1278"/>
                  </a:lnTo>
                  <a:lnTo>
                    <a:pt x="1191" y="1279"/>
                  </a:lnTo>
                  <a:lnTo>
                    <a:pt x="1186" y="1278"/>
                  </a:lnTo>
                  <a:lnTo>
                    <a:pt x="1181" y="1275"/>
                  </a:lnTo>
                  <a:lnTo>
                    <a:pt x="1177" y="1270"/>
                  </a:lnTo>
                  <a:lnTo>
                    <a:pt x="1173" y="1263"/>
                  </a:lnTo>
                  <a:lnTo>
                    <a:pt x="1170" y="1254"/>
                  </a:lnTo>
                  <a:lnTo>
                    <a:pt x="1168" y="1244"/>
                  </a:lnTo>
                  <a:lnTo>
                    <a:pt x="1168" y="1243"/>
                  </a:lnTo>
                  <a:lnTo>
                    <a:pt x="1213" y="1193"/>
                  </a:lnTo>
                  <a:lnTo>
                    <a:pt x="1312" y="1159"/>
                  </a:lnTo>
                  <a:lnTo>
                    <a:pt x="1298" y="1134"/>
                  </a:lnTo>
                  <a:lnTo>
                    <a:pt x="1332" y="1117"/>
                  </a:lnTo>
                  <a:lnTo>
                    <a:pt x="1397" y="1047"/>
                  </a:lnTo>
                  <a:lnTo>
                    <a:pt x="1380" y="1015"/>
                  </a:lnTo>
                  <a:lnTo>
                    <a:pt x="1386" y="950"/>
                  </a:lnTo>
                  <a:lnTo>
                    <a:pt x="1389" y="945"/>
                  </a:lnTo>
                  <a:lnTo>
                    <a:pt x="1394" y="942"/>
                  </a:lnTo>
                  <a:lnTo>
                    <a:pt x="1402" y="938"/>
                  </a:lnTo>
                  <a:lnTo>
                    <a:pt x="1405" y="936"/>
                  </a:lnTo>
                  <a:lnTo>
                    <a:pt x="1410" y="936"/>
                  </a:lnTo>
                  <a:lnTo>
                    <a:pt x="1417" y="937"/>
                  </a:lnTo>
                  <a:lnTo>
                    <a:pt x="1422" y="940"/>
                  </a:lnTo>
                  <a:lnTo>
                    <a:pt x="1429" y="946"/>
                  </a:lnTo>
                  <a:lnTo>
                    <a:pt x="1431" y="949"/>
                  </a:lnTo>
                  <a:lnTo>
                    <a:pt x="1434" y="954"/>
                  </a:lnTo>
                  <a:lnTo>
                    <a:pt x="1441" y="966"/>
                  </a:lnTo>
                  <a:lnTo>
                    <a:pt x="1454" y="895"/>
                  </a:lnTo>
                  <a:lnTo>
                    <a:pt x="1457" y="893"/>
                  </a:lnTo>
                  <a:lnTo>
                    <a:pt x="1457" y="892"/>
                  </a:lnTo>
                  <a:lnTo>
                    <a:pt x="1458" y="892"/>
                  </a:lnTo>
                  <a:lnTo>
                    <a:pt x="1460" y="892"/>
                  </a:lnTo>
                  <a:lnTo>
                    <a:pt x="1466" y="890"/>
                  </a:lnTo>
                  <a:lnTo>
                    <a:pt x="1476" y="884"/>
                  </a:lnTo>
                  <a:lnTo>
                    <a:pt x="1478" y="880"/>
                  </a:lnTo>
                  <a:lnTo>
                    <a:pt x="1479" y="878"/>
                  </a:lnTo>
                  <a:lnTo>
                    <a:pt x="1481" y="877"/>
                  </a:lnTo>
                  <a:lnTo>
                    <a:pt x="1484" y="869"/>
                  </a:lnTo>
                  <a:lnTo>
                    <a:pt x="1483" y="859"/>
                  </a:lnTo>
                  <a:lnTo>
                    <a:pt x="1481" y="853"/>
                  </a:lnTo>
                  <a:lnTo>
                    <a:pt x="1479" y="848"/>
                  </a:lnTo>
                  <a:lnTo>
                    <a:pt x="1475" y="841"/>
                  </a:lnTo>
                  <a:lnTo>
                    <a:pt x="1472" y="835"/>
                  </a:lnTo>
                  <a:lnTo>
                    <a:pt x="1461" y="821"/>
                  </a:lnTo>
                  <a:lnTo>
                    <a:pt x="1474" y="737"/>
                  </a:lnTo>
                  <a:lnTo>
                    <a:pt x="1464" y="734"/>
                  </a:lnTo>
                  <a:lnTo>
                    <a:pt x="1457" y="732"/>
                  </a:lnTo>
                  <a:lnTo>
                    <a:pt x="1445" y="727"/>
                  </a:lnTo>
                  <a:lnTo>
                    <a:pt x="1435" y="720"/>
                  </a:lnTo>
                  <a:lnTo>
                    <a:pt x="1431" y="714"/>
                  </a:lnTo>
                  <a:lnTo>
                    <a:pt x="1429" y="709"/>
                  </a:lnTo>
                  <a:lnTo>
                    <a:pt x="1429" y="705"/>
                  </a:lnTo>
                  <a:lnTo>
                    <a:pt x="1432" y="697"/>
                  </a:lnTo>
                  <a:lnTo>
                    <a:pt x="1438" y="687"/>
                  </a:lnTo>
                  <a:lnTo>
                    <a:pt x="1450" y="677"/>
                  </a:lnTo>
                  <a:lnTo>
                    <a:pt x="1461" y="678"/>
                  </a:lnTo>
                  <a:lnTo>
                    <a:pt x="1470" y="678"/>
                  </a:lnTo>
                  <a:lnTo>
                    <a:pt x="1478" y="676"/>
                  </a:lnTo>
                  <a:lnTo>
                    <a:pt x="1484" y="673"/>
                  </a:lnTo>
                  <a:lnTo>
                    <a:pt x="1488" y="667"/>
                  </a:lnTo>
                  <a:lnTo>
                    <a:pt x="1489" y="663"/>
                  </a:lnTo>
                  <a:lnTo>
                    <a:pt x="1491" y="660"/>
                  </a:lnTo>
                  <a:lnTo>
                    <a:pt x="1491" y="651"/>
                  </a:lnTo>
                  <a:lnTo>
                    <a:pt x="1490" y="641"/>
                  </a:lnTo>
                  <a:lnTo>
                    <a:pt x="1489" y="640"/>
                  </a:lnTo>
                  <a:lnTo>
                    <a:pt x="1456" y="6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5577243A-4E8E-226D-AABF-9104B9DE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42"/>
              <a:ext cx="117" cy="91"/>
            </a:xfrm>
            <a:custGeom>
              <a:avLst/>
              <a:gdLst/>
              <a:ahLst/>
              <a:cxnLst>
                <a:cxn ang="0">
                  <a:pos x="897" y="151"/>
                </a:cxn>
                <a:cxn ang="0">
                  <a:pos x="757" y="140"/>
                </a:cxn>
                <a:cxn ang="0">
                  <a:pos x="730" y="119"/>
                </a:cxn>
                <a:cxn ang="0">
                  <a:pos x="628" y="104"/>
                </a:cxn>
                <a:cxn ang="0">
                  <a:pos x="612" y="106"/>
                </a:cxn>
                <a:cxn ang="0">
                  <a:pos x="596" y="101"/>
                </a:cxn>
                <a:cxn ang="0">
                  <a:pos x="505" y="46"/>
                </a:cxn>
                <a:cxn ang="0">
                  <a:pos x="492" y="52"/>
                </a:cxn>
                <a:cxn ang="0">
                  <a:pos x="501" y="78"/>
                </a:cxn>
                <a:cxn ang="0">
                  <a:pos x="482" y="89"/>
                </a:cxn>
                <a:cxn ang="0">
                  <a:pos x="302" y="47"/>
                </a:cxn>
                <a:cxn ang="0">
                  <a:pos x="292" y="62"/>
                </a:cxn>
                <a:cxn ang="0">
                  <a:pos x="235" y="235"/>
                </a:cxn>
                <a:cxn ang="0">
                  <a:pos x="235" y="383"/>
                </a:cxn>
                <a:cxn ang="0">
                  <a:pos x="227" y="423"/>
                </a:cxn>
                <a:cxn ang="0">
                  <a:pos x="246" y="483"/>
                </a:cxn>
                <a:cxn ang="0">
                  <a:pos x="216" y="717"/>
                </a:cxn>
                <a:cxn ang="0">
                  <a:pos x="101" y="885"/>
                </a:cxn>
                <a:cxn ang="0">
                  <a:pos x="169" y="896"/>
                </a:cxn>
                <a:cxn ang="0">
                  <a:pos x="191" y="923"/>
                </a:cxn>
                <a:cxn ang="0">
                  <a:pos x="102" y="1137"/>
                </a:cxn>
                <a:cxn ang="0">
                  <a:pos x="386" y="1275"/>
                </a:cxn>
                <a:cxn ang="0">
                  <a:pos x="434" y="1313"/>
                </a:cxn>
                <a:cxn ang="0">
                  <a:pos x="509" y="1353"/>
                </a:cxn>
                <a:cxn ang="0">
                  <a:pos x="546" y="1358"/>
                </a:cxn>
                <a:cxn ang="0">
                  <a:pos x="656" y="1327"/>
                </a:cxn>
                <a:cxn ang="0">
                  <a:pos x="677" y="1326"/>
                </a:cxn>
                <a:cxn ang="0">
                  <a:pos x="917" y="1285"/>
                </a:cxn>
                <a:cxn ang="0">
                  <a:pos x="953" y="1210"/>
                </a:cxn>
                <a:cxn ang="0">
                  <a:pos x="982" y="1206"/>
                </a:cxn>
                <a:cxn ang="0">
                  <a:pos x="993" y="1232"/>
                </a:cxn>
                <a:cxn ang="0">
                  <a:pos x="1003" y="1242"/>
                </a:cxn>
                <a:cxn ang="0">
                  <a:pos x="1107" y="1192"/>
                </a:cxn>
                <a:cxn ang="0">
                  <a:pos x="1343" y="1178"/>
                </a:cxn>
                <a:cxn ang="0">
                  <a:pos x="1380" y="1239"/>
                </a:cxn>
                <a:cxn ang="0">
                  <a:pos x="1398" y="1262"/>
                </a:cxn>
                <a:cxn ang="0">
                  <a:pos x="1567" y="1091"/>
                </a:cxn>
                <a:cxn ang="0">
                  <a:pos x="1702" y="855"/>
                </a:cxn>
                <a:cxn ang="0">
                  <a:pos x="1789" y="696"/>
                </a:cxn>
                <a:cxn ang="0">
                  <a:pos x="1836" y="523"/>
                </a:cxn>
                <a:cxn ang="0">
                  <a:pos x="1819" y="515"/>
                </a:cxn>
                <a:cxn ang="0">
                  <a:pos x="1818" y="487"/>
                </a:cxn>
                <a:cxn ang="0">
                  <a:pos x="1860" y="440"/>
                </a:cxn>
                <a:cxn ang="0">
                  <a:pos x="1658" y="392"/>
                </a:cxn>
                <a:cxn ang="0">
                  <a:pos x="1447" y="333"/>
                </a:cxn>
                <a:cxn ang="0">
                  <a:pos x="1343" y="203"/>
                </a:cxn>
                <a:cxn ang="0">
                  <a:pos x="1302" y="211"/>
                </a:cxn>
                <a:cxn ang="0">
                  <a:pos x="1267" y="194"/>
                </a:cxn>
                <a:cxn ang="0">
                  <a:pos x="1178" y="191"/>
                </a:cxn>
                <a:cxn ang="0">
                  <a:pos x="1162" y="124"/>
                </a:cxn>
                <a:cxn ang="0">
                  <a:pos x="1138" y="98"/>
                </a:cxn>
                <a:cxn ang="0">
                  <a:pos x="1078" y="127"/>
                </a:cxn>
              </a:cxnLst>
              <a:rect l="0" t="0" r="r" b="b"/>
              <a:pathLst>
                <a:path w="1860" h="1359">
                  <a:moveTo>
                    <a:pt x="1078" y="127"/>
                  </a:moveTo>
                  <a:lnTo>
                    <a:pt x="1003" y="80"/>
                  </a:lnTo>
                  <a:lnTo>
                    <a:pt x="987" y="133"/>
                  </a:lnTo>
                  <a:lnTo>
                    <a:pt x="924" y="122"/>
                  </a:lnTo>
                  <a:lnTo>
                    <a:pt x="897" y="151"/>
                  </a:lnTo>
                  <a:lnTo>
                    <a:pt x="847" y="154"/>
                  </a:lnTo>
                  <a:lnTo>
                    <a:pt x="783" y="133"/>
                  </a:lnTo>
                  <a:lnTo>
                    <a:pt x="773" y="136"/>
                  </a:lnTo>
                  <a:lnTo>
                    <a:pt x="765" y="139"/>
                  </a:lnTo>
                  <a:lnTo>
                    <a:pt x="757" y="140"/>
                  </a:lnTo>
                  <a:lnTo>
                    <a:pt x="751" y="139"/>
                  </a:lnTo>
                  <a:lnTo>
                    <a:pt x="745" y="136"/>
                  </a:lnTo>
                  <a:lnTo>
                    <a:pt x="739" y="132"/>
                  </a:lnTo>
                  <a:lnTo>
                    <a:pt x="734" y="126"/>
                  </a:lnTo>
                  <a:lnTo>
                    <a:pt x="730" y="119"/>
                  </a:lnTo>
                  <a:lnTo>
                    <a:pt x="642" y="87"/>
                  </a:lnTo>
                  <a:lnTo>
                    <a:pt x="640" y="90"/>
                  </a:lnTo>
                  <a:lnTo>
                    <a:pt x="639" y="94"/>
                  </a:lnTo>
                  <a:lnTo>
                    <a:pt x="635" y="101"/>
                  </a:lnTo>
                  <a:lnTo>
                    <a:pt x="628" y="104"/>
                  </a:lnTo>
                  <a:lnTo>
                    <a:pt x="622" y="107"/>
                  </a:lnTo>
                  <a:lnTo>
                    <a:pt x="620" y="106"/>
                  </a:lnTo>
                  <a:lnTo>
                    <a:pt x="619" y="106"/>
                  </a:lnTo>
                  <a:lnTo>
                    <a:pt x="617" y="106"/>
                  </a:lnTo>
                  <a:lnTo>
                    <a:pt x="612" y="106"/>
                  </a:lnTo>
                  <a:lnTo>
                    <a:pt x="610" y="105"/>
                  </a:lnTo>
                  <a:lnTo>
                    <a:pt x="609" y="105"/>
                  </a:lnTo>
                  <a:lnTo>
                    <a:pt x="607" y="105"/>
                  </a:lnTo>
                  <a:lnTo>
                    <a:pt x="603" y="104"/>
                  </a:lnTo>
                  <a:lnTo>
                    <a:pt x="596" y="101"/>
                  </a:lnTo>
                  <a:lnTo>
                    <a:pt x="591" y="99"/>
                  </a:lnTo>
                  <a:lnTo>
                    <a:pt x="578" y="93"/>
                  </a:lnTo>
                  <a:lnTo>
                    <a:pt x="528" y="56"/>
                  </a:lnTo>
                  <a:lnTo>
                    <a:pt x="514" y="49"/>
                  </a:lnTo>
                  <a:lnTo>
                    <a:pt x="505" y="46"/>
                  </a:lnTo>
                  <a:lnTo>
                    <a:pt x="497" y="44"/>
                  </a:lnTo>
                  <a:lnTo>
                    <a:pt x="493" y="45"/>
                  </a:lnTo>
                  <a:lnTo>
                    <a:pt x="491" y="45"/>
                  </a:lnTo>
                  <a:lnTo>
                    <a:pt x="491" y="47"/>
                  </a:lnTo>
                  <a:lnTo>
                    <a:pt x="492" y="52"/>
                  </a:lnTo>
                  <a:lnTo>
                    <a:pt x="496" y="59"/>
                  </a:lnTo>
                  <a:lnTo>
                    <a:pt x="504" y="69"/>
                  </a:lnTo>
                  <a:lnTo>
                    <a:pt x="502" y="73"/>
                  </a:lnTo>
                  <a:lnTo>
                    <a:pt x="501" y="75"/>
                  </a:lnTo>
                  <a:lnTo>
                    <a:pt x="501" y="78"/>
                  </a:lnTo>
                  <a:lnTo>
                    <a:pt x="499" y="79"/>
                  </a:lnTo>
                  <a:lnTo>
                    <a:pt x="498" y="81"/>
                  </a:lnTo>
                  <a:lnTo>
                    <a:pt x="495" y="85"/>
                  </a:lnTo>
                  <a:lnTo>
                    <a:pt x="489" y="87"/>
                  </a:lnTo>
                  <a:lnTo>
                    <a:pt x="482" y="89"/>
                  </a:lnTo>
                  <a:lnTo>
                    <a:pt x="475" y="89"/>
                  </a:lnTo>
                  <a:lnTo>
                    <a:pt x="466" y="90"/>
                  </a:lnTo>
                  <a:lnTo>
                    <a:pt x="422" y="65"/>
                  </a:lnTo>
                  <a:lnTo>
                    <a:pt x="312" y="48"/>
                  </a:lnTo>
                  <a:lnTo>
                    <a:pt x="302" y="47"/>
                  </a:lnTo>
                  <a:lnTo>
                    <a:pt x="298" y="47"/>
                  </a:lnTo>
                  <a:lnTo>
                    <a:pt x="296" y="49"/>
                  </a:lnTo>
                  <a:lnTo>
                    <a:pt x="292" y="54"/>
                  </a:lnTo>
                  <a:lnTo>
                    <a:pt x="291" y="57"/>
                  </a:lnTo>
                  <a:lnTo>
                    <a:pt x="292" y="62"/>
                  </a:lnTo>
                  <a:lnTo>
                    <a:pt x="181" y="0"/>
                  </a:lnTo>
                  <a:lnTo>
                    <a:pt x="170" y="53"/>
                  </a:lnTo>
                  <a:lnTo>
                    <a:pt x="171" y="107"/>
                  </a:lnTo>
                  <a:lnTo>
                    <a:pt x="222" y="166"/>
                  </a:lnTo>
                  <a:lnTo>
                    <a:pt x="235" y="235"/>
                  </a:lnTo>
                  <a:lnTo>
                    <a:pt x="275" y="300"/>
                  </a:lnTo>
                  <a:lnTo>
                    <a:pt x="322" y="311"/>
                  </a:lnTo>
                  <a:lnTo>
                    <a:pt x="421" y="359"/>
                  </a:lnTo>
                  <a:lnTo>
                    <a:pt x="385" y="401"/>
                  </a:lnTo>
                  <a:lnTo>
                    <a:pt x="235" y="383"/>
                  </a:lnTo>
                  <a:lnTo>
                    <a:pt x="227" y="393"/>
                  </a:lnTo>
                  <a:lnTo>
                    <a:pt x="224" y="403"/>
                  </a:lnTo>
                  <a:lnTo>
                    <a:pt x="223" y="411"/>
                  </a:lnTo>
                  <a:lnTo>
                    <a:pt x="224" y="418"/>
                  </a:lnTo>
                  <a:lnTo>
                    <a:pt x="227" y="423"/>
                  </a:lnTo>
                  <a:lnTo>
                    <a:pt x="233" y="427"/>
                  </a:lnTo>
                  <a:lnTo>
                    <a:pt x="241" y="429"/>
                  </a:lnTo>
                  <a:lnTo>
                    <a:pt x="253" y="431"/>
                  </a:lnTo>
                  <a:lnTo>
                    <a:pt x="256" y="433"/>
                  </a:lnTo>
                  <a:lnTo>
                    <a:pt x="246" y="483"/>
                  </a:lnTo>
                  <a:lnTo>
                    <a:pt x="382" y="498"/>
                  </a:lnTo>
                  <a:lnTo>
                    <a:pt x="417" y="526"/>
                  </a:lnTo>
                  <a:lnTo>
                    <a:pt x="474" y="541"/>
                  </a:lnTo>
                  <a:lnTo>
                    <a:pt x="480" y="694"/>
                  </a:lnTo>
                  <a:lnTo>
                    <a:pt x="216" y="717"/>
                  </a:lnTo>
                  <a:lnTo>
                    <a:pt x="74" y="749"/>
                  </a:lnTo>
                  <a:lnTo>
                    <a:pt x="0" y="802"/>
                  </a:lnTo>
                  <a:lnTo>
                    <a:pt x="86" y="827"/>
                  </a:lnTo>
                  <a:lnTo>
                    <a:pt x="91" y="869"/>
                  </a:lnTo>
                  <a:lnTo>
                    <a:pt x="101" y="885"/>
                  </a:lnTo>
                  <a:lnTo>
                    <a:pt x="115" y="897"/>
                  </a:lnTo>
                  <a:lnTo>
                    <a:pt x="130" y="905"/>
                  </a:lnTo>
                  <a:lnTo>
                    <a:pt x="148" y="909"/>
                  </a:lnTo>
                  <a:lnTo>
                    <a:pt x="159" y="897"/>
                  </a:lnTo>
                  <a:lnTo>
                    <a:pt x="169" y="896"/>
                  </a:lnTo>
                  <a:lnTo>
                    <a:pt x="178" y="899"/>
                  </a:lnTo>
                  <a:lnTo>
                    <a:pt x="185" y="902"/>
                  </a:lnTo>
                  <a:lnTo>
                    <a:pt x="190" y="908"/>
                  </a:lnTo>
                  <a:lnTo>
                    <a:pt x="191" y="914"/>
                  </a:lnTo>
                  <a:lnTo>
                    <a:pt x="191" y="923"/>
                  </a:lnTo>
                  <a:lnTo>
                    <a:pt x="188" y="933"/>
                  </a:lnTo>
                  <a:lnTo>
                    <a:pt x="185" y="946"/>
                  </a:lnTo>
                  <a:lnTo>
                    <a:pt x="211" y="1002"/>
                  </a:lnTo>
                  <a:lnTo>
                    <a:pt x="122" y="1084"/>
                  </a:lnTo>
                  <a:lnTo>
                    <a:pt x="102" y="1137"/>
                  </a:lnTo>
                  <a:lnTo>
                    <a:pt x="201" y="1162"/>
                  </a:lnTo>
                  <a:lnTo>
                    <a:pt x="252" y="1228"/>
                  </a:lnTo>
                  <a:lnTo>
                    <a:pt x="214" y="1253"/>
                  </a:lnTo>
                  <a:lnTo>
                    <a:pt x="367" y="1301"/>
                  </a:lnTo>
                  <a:lnTo>
                    <a:pt x="386" y="1275"/>
                  </a:lnTo>
                  <a:lnTo>
                    <a:pt x="416" y="1289"/>
                  </a:lnTo>
                  <a:lnTo>
                    <a:pt x="419" y="1298"/>
                  </a:lnTo>
                  <a:lnTo>
                    <a:pt x="424" y="1306"/>
                  </a:lnTo>
                  <a:lnTo>
                    <a:pt x="428" y="1310"/>
                  </a:lnTo>
                  <a:lnTo>
                    <a:pt x="434" y="1313"/>
                  </a:lnTo>
                  <a:lnTo>
                    <a:pt x="440" y="1312"/>
                  </a:lnTo>
                  <a:lnTo>
                    <a:pt x="446" y="1310"/>
                  </a:lnTo>
                  <a:lnTo>
                    <a:pt x="453" y="1305"/>
                  </a:lnTo>
                  <a:lnTo>
                    <a:pt x="462" y="1299"/>
                  </a:lnTo>
                  <a:lnTo>
                    <a:pt x="509" y="1353"/>
                  </a:lnTo>
                  <a:lnTo>
                    <a:pt x="522" y="1356"/>
                  </a:lnTo>
                  <a:lnTo>
                    <a:pt x="534" y="1359"/>
                  </a:lnTo>
                  <a:lnTo>
                    <a:pt x="537" y="1358"/>
                  </a:lnTo>
                  <a:lnTo>
                    <a:pt x="540" y="1358"/>
                  </a:lnTo>
                  <a:lnTo>
                    <a:pt x="546" y="1358"/>
                  </a:lnTo>
                  <a:lnTo>
                    <a:pt x="557" y="1357"/>
                  </a:lnTo>
                  <a:lnTo>
                    <a:pt x="555" y="1356"/>
                  </a:lnTo>
                  <a:lnTo>
                    <a:pt x="649" y="1314"/>
                  </a:lnTo>
                  <a:lnTo>
                    <a:pt x="652" y="1321"/>
                  </a:lnTo>
                  <a:lnTo>
                    <a:pt x="656" y="1327"/>
                  </a:lnTo>
                  <a:lnTo>
                    <a:pt x="660" y="1330"/>
                  </a:lnTo>
                  <a:lnTo>
                    <a:pt x="665" y="1333"/>
                  </a:lnTo>
                  <a:lnTo>
                    <a:pt x="669" y="1332"/>
                  </a:lnTo>
                  <a:lnTo>
                    <a:pt x="673" y="1331"/>
                  </a:lnTo>
                  <a:lnTo>
                    <a:pt x="677" y="1326"/>
                  </a:lnTo>
                  <a:lnTo>
                    <a:pt x="684" y="1321"/>
                  </a:lnTo>
                  <a:lnTo>
                    <a:pt x="749" y="1344"/>
                  </a:lnTo>
                  <a:lnTo>
                    <a:pt x="763" y="1325"/>
                  </a:lnTo>
                  <a:lnTo>
                    <a:pt x="854" y="1333"/>
                  </a:lnTo>
                  <a:lnTo>
                    <a:pt x="917" y="1285"/>
                  </a:lnTo>
                  <a:lnTo>
                    <a:pt x="906" y="1235"/>
                  </a:lnTo>
                  <a:lnTo>
                    <a:pt x="915" y="1228"/>
                  </a:lnTo>
                  <a:lnTo>
                    <a:pt x="926" y="1223"/>
                  </a:lnTo>
                  <a:lnTo>
                    <a:pt x="945" y="1214"/>
                  </a:lnTo>
                  <a:lnTo>
                    <a:pt x="953" y="1210"/>
                  </a:lnTo>
                  <a:lnTo>
                    <a:pt x="960" y="1208"/>
                  </a:lnTo>
                  <a:lnTo>
                    <a:pt x="966" y="1206"/>
                  </a:lnTo>
                  <a:lnTo>
                    <a:pt x="974" y="1206"/>
                  </a:lnTo>
                  <a:lnTo>
                    <a:pt x="978" y="1205"/>
                  </a:lnTo>
                  <a:lnTo>
                    <a:pt x="982" y="1206"/>
                  </a:lnTo>
                  <a:lnTo>
                    <a:pt x="990" y="1209"/>
                  </a:lnTo>
                  <a:lnTo>
                    <a:pt x="991" y="1211"/>
                  </a:lnTo>
                  <a:lnTo>
                    <a:pt x="993" y="1215"/>
                  </a:lnTo>
                  <a:lnTo>
                    <a:pt x="995" y="1224"/>
                  </a:lnTo>
                  <a:lnTo>
                    <a:pt x="993" y="1232"/>
                  </a:lnTo>
                  <a:lnTo>
                    <a:pt x="993" y="1239"/>
                  </a:lnTo>
                  <a:lnTo>
                    <a:pt x="994" y="1242"/>
                  </a:lnTo>
                  <a:lnTo>
                    <a:pt x="996" y="1245"/>
                  </a:lnTo>
                  <a:lnTo>
                    <a:pt x="998" y="1244"/>
                  </a:lnTo>
                  <a:lnTo>
                    <a:pt x="1003" y="1242"/>
                  </a:lnTo>
                  <a:lnTo>
                    <a:pt x="1007" y="1237"/>
                  </a:lnTo>
                  <a:lnTo>
                    <a:pt x="1013" y="1230"/>
                  </a:lnTo>
                  <a:lnTo>
                    <a:pt x="1014" y="1228"/>
                  </a:lnTo>
                  <a:lnTo>
                    <a:pt x="1082" y="1232"/>
                  </a:lnTo>
                  <a:lnTo>
                    <a:pt x="1107" y="1192"/>
                  </a:lnTo>
                  <a:lnTo>
                    <a:pt x="1139" y="1192"/>
                  </a:lnTo>
                  <a:lnTo>
                    <a:pt x="1163" y="1202"/>
                  </a:lnTo>
                  <a:lnTo>
                    <a:pt x="1261" y="1186"/>
                  </a:lnTo>
                  <a:lnTo>
                    <a:pt x="1316" y="1198"/>
                  </a:lnTo>
                  <a:lnTo>
                    <a:pt x="1343" y="1178"/>
                  </a:lnTo>
                  <a:lnTo>
                    <a:pt x="1394" y="1185"/>
                  </a:lnTo>
                  <a:lnTo>
                    <a:pt x="1362" y="1247"/>
                  </a:lnTo>
                  <a:lnTo>
                    <a:pt x="1369" y="1242"/>
                  </a:lnTo>
                  <a:lnTo>
                    <a:pt x="1375" y="1240"/>
                  </a:lnTo>
                  <a:lnTo>
                    <a:pt x="1380" y="1239"/>
                  </a:lnTo>
                  <a:lnTo>
                    <a:pt x="1386" y="1240"/>
                  </a:lnTo>
                  <a:lnTo>
                    <a:pt x="1389" y="1242"/>
                  </a:lnTo>
                  <a:lnTo>
                    <a:pt x="1393" y="1247"/>
                  </a:lnTo>
                  <a:lnTo>
                    <a:pt x="1395" y="1253"/>
                  </a:lnTo>
                  <a:lnTo>
                    <a:pt x="1398" y="1262"/>
                  </a:lnTo>
                  <a:lnTo>
                    <a:pt x="1437" y="1249"/>
                  </a:lnTo>
                  <a:lnTo>
                    <a:pt x="1461" y="1195"/>
                  </a:lnTo>
                  <a:lnTo>
                    <a:pt x="1509" y="1215"/>
                  </a:lnTo>
                  <a:lnTo>
                    <a:pt x="1526" y="1193"/>
                  </a:lnTo>
                  <a:lnTo>
                    <a:pt x="1567" y="1091"/>
                  </a:lnTo>
                  <a:lnTo>
                    <a:pt x="1624" y="1097"/>
                  </a:lnTo>
                  <a:lnTo>
                    <a:pt x="1654" y="1014"/>
                  </a:lnTo>
                  <a:lnTo>
                    <a:pt x="1647" y="964"/>
                  </a:lnTo>
                  <a:lnTo>
                    <a:pt x="1662" y="908"/>
                  </a:lnTo>
                  <a:lnTo>
                    <a:pt x="1702" y="855"/>
                  </a:lnTo>
                  <a:lnTo>
                    <a:pt x="1713" y="830"/>
                  </a:lnTo>
                  <a:lnTo>
                    <a:pt x="1746" y="807"/>
                  </a:lnTo>
                  <a:lnTo>
                    <a:pt x="1784" y="749"/>
                  </a:lnTo>
                  <a:lnTo>
                    <a:pt x="1759" y="721"/>
                  </a:lnTo>
                  <a:lnTo>
                    <a:pt x="1789" y="696"/>
                  </a:lnTo>
                  <a:lnTo>
                    <a:pt x="1790" y="639"/>
                  </a:lnTo>
                  <a:lnTo>
                    <a:pt x="1838" y="563"/>
                  </a:lnTo>
                  <a:lnTo>
                    <a:pt x="1836" y="543"/>
                  </a:lnTo>
                  <a:lnTo>
                    <a:pt x="1837" y="526"/>
                  </a:lnTo>
                  <a:lnTo>
                    <a:pt x="1836" y="523"/>
                  </a:lnTo>
                  <a:lnTo>
                    <a:pt x="1834" y="522"/>
                  </a:lnTo>
                  <a:lnTo>
                    <a:pt x="1830" y="521"/>
                  </a:lnTo>
                  <a:lnTo>
                    <a:pt x="1826" y="523"/>
                  </a:lnTo>
                  <a:lnTo>
                    <a:pt x="1822" y="518"/>
                  </a:lnTo>
                  <a:lnTo>
                    <a:pt x="1819" y="515"/>
                  </a:lnTo>
                  <a:lnTo>
                    <a:pt x="1813" y="507"/>
                  </a:lnTo>
                  <a:lnTo>
                    <a:pt x="1812" y="502"/>
                  </a:lnTo>
                  <a:lnTo>
                    <a:pt x="1813" y="498"/>
                  </a:lnTo>
                  <a:lnTo>
                    <a:pt x="1814" y="492"/>
                  </a:lnTo>
                  <a:lnTo>
                    <a:pt x="1818" y="487"/>
                  </a:lnTo>
                  <a:lnTo>
                    <a:pt x="1822" y="481"/>
                  </a:lnTo>
                  <a:lnTo>
                    <a:pt x="1828" y="476"/>
                  </a:lnTo>
                  <a:lnTo>
                    <a:pt x="1836" y="456"/>
                  </a:lnTo>
                  <a:lnTo>
                    <a:pt x="1837" y="454"/>
                  </a:lnTo>
                  <a:lnTo>
                    <a:pt x="1860" y="440"/>
                  </a:lnTo>
                  <a:lnTo>
                    <a:pt x="1856" y="393"/>
                  </a:lnTo>
                  <a:lnTo>
                    <a:pt x="1814" y="379"/>
                  </a:lnTo>
                  <a:lnTo>
                    <a:pt x="1764" y="433"/>
                  </a:lnTo>
                  <a:lnTo>
                    <a:pt x="1718" y="392"/>
                  </a:lnTo>
                  <a:lnTo>
                    <a:pt x="1658" y="392"/>
                  </a:lnTo>
                  <a:lnTo>
                    <a:pt x="1603" y="360"/>
                  </a:lnTo>
                  <a:lnTo>
                    <a:pt x="1588" y="321"/>
                  </a:lnTo>
                  <a:lnTo>
                    <a:pt x="1534" y="318"/>
                  </a:lnTo>
                  <a:lnTo>
                    <a:pt x="1487" y="305"/>
                  </a:lnTo>
                  <a:lnTo>
                    <a:pt x="1447" y="333"/>
                  </a:lnTo>
                  <a:lnTo>
                    <a:pt x="1370" y="312"/>
                  </a:lnTo>
                  <a:lnTo>
                    <a:pt x="1348" y="235"/>
                  </a:lnTo>
                  <a:lnTo>
                    <a:pt x="1397" y="205"/>
                  </a:lnTo>
                  <a:lnTo>
                    <a:pt x="1354" y="196"/>
                  </a:lnTo>
                  <a:lnTo>
                    <a:pt x="1343" y="203"/>
                  </a:lnTo>
                  <a:lnTo>
                    <a:pt x="1332" y="209"/>
                  </a:lnTo>
                  <a:lnTo>
                    <a:pt x="1322" y="212"/>
                  </a:lnTo>
                  <a:lnTo>
                    <a:pt x="1311" y="213"/>
                  </a:lnTo>
                  <a:lnTo>
                    <a:pt x="1305" y="212"/>
                  </a:lnTo>
                  <a:lnTo>
                    <a:pt x="1302" y="211"/>
                  </a:lnTo>
                  <a:lnTo>
                    <a:pt x="1301" y="211"/>
                  </a:lnTo>
                  <a:lnTo>
                    <a:pt x="1299" y="211"/>
                  </a:lnTo>
                  <a:lnTo>
                    <a:pt x="1289" y="208"/>
                  </a:lnTo>
                  <a:lnTo>
                    <a:pt x="1278" y="201"/>
                  </a:lnTo>
                  <a:lnTo>
                    <a:pt x="1267" y="194"/>
                  </a:lnTo>
                  <a:lnTo>
                    <a:pt x="1196" y="199"/>
                  </a:lnTo>
                  <a:lnTo>
                    <a:pt x="1188" y="198"/>
                  </a:lnTo>
                  <a:lnTo>
                    <a:pt x="1183" y="197"/>
                  </a:lnTo>
                  <a:lnTo>
                    <a:pt x="1179" y="194"/>
                  </a:lnTo>
                  <a:lnTo>
                    <a:pt x="1178" y="191"/>
                  </a:lnTo>
                  <a:lnTo>
                    <a:pt x="1177" y="186"/>
                  </a:lnTo>
                  <a:lnTo>
                    <a:pt x="1178" y="181"/>
                  </a:lnTo>
                  <a:lnTo>
                    <a:pt x="1180" y="175"/>
                  </a:lnTo>
                  <a:lnTo>
                    <a:pt x="1185" y="169"/>
                  </a:lnTo>
                  <a:lnTo>
                    <a:pt x="1162" y="124"/>
                  </a:lnTo>
                  <a:lnTo>
                    <a:pt x="1155" y="114"/>
                  </a:lnTo>
                  <a:lnTo>
                    <a:pt x="1151" y="107"/>
                  </a:lnTo>
                  <a:lnTo>
                    <a:pt x="1147" y="102"/>
                  </a:lnTo>
                  <a:lnTo>
                    <a:pt x="1142" y="99"/>
                  </a:lnTo>
                  <a:lnTo>
                    <a:pt x="1138" y="98"/>
                  </a:lnTo>
                  <a:lnTo>
                    <a:pt x="1135" y="99"/>
                  </a:lnTo>
                  <a:lnTo>
                    <a:pt x="1132" y="102"/>
                  </a:lnTo>
                  <a:lnTo>
                    <a:pt x="1130" y="109"/>
                  </a:lnTo>
                  <a:lnTo>
                    <a:pt x="1130" y="114"/>
                  </a:lnTo>
                  <a:lnTo>
                    <a:pt x="1078" y="1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50D0743D-9AD2-A9B7-725D-C6FDA563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415"/>
              <a:ext cx="94" cy="120"/>
            </a:xfrm>
            <a:custGeom>
              <a:avLst/>
              <a:gdLst/>
              <a:ahLst/>
              <a:cxnLst>
                <a:cxn ang="0">
                  <a:pos x="932" y="447"/>
                </a:cxn>
                <a:cxn ang="0">
                  <a:pos x="838" y="287"/>
                </a:cxn>
                <a:cxn ang="0">
                  <a:pos x="798" y="278"/>
                </a:cxn>
                <a:cxn ang="0">
                  <a:pos x="702" y="349"/>
                </a:cxn>
                <a:cxn ang="0">
                  <a:pos x="457" y="293"/>
                </a:cxn>
                <a:cxn ang="0">
                  <a:pos x="362" y="189"/>
                </a:cxn>
                <a:cxn ang="0">
                  <a:pos x="318" y="94"/>
                </a:cxn>
                <a:cxn ang="0">
                  <a:pos x="285" y="100"/>
                </a:cxn>
                <a:cxn ang="0">
                  <a:pos x="282" y="78"/>
                </a:cxn>
                <a:cxn ang="0">
                  <a:pos x="269" y="69"/>
                </a:cxn>
                <a:cxn ang="0">
                  <a:pos x="232" y="75"/>
                </a:cxn>
                <a:cxn ang="0">
                  <a:pos x="213" y="61"/>
                </a:cxn>
                <a:cxn ang="0">
                  <a:pos x="130" y="0"/>
                </a:cxn>
                <a:cxn ang="0">
                  <a:pos x="0" y="158"/>
                </a:cxn>
                <a:cxn ang="0">
                  <a:pos x="7" y="245"/>
                </a:cxn>
                <a:cxn ang="0">
                  <a:pos x="16" y="267"/>
                </a:cxn>
                <a:cxn ang="0">
                  <a:pos x="29" y="275"/>
                </a:cxn>
                <a:cxn ang="0">
                  <a:pos x="55" y="272"/>
                </a:cxn>
                <a:cxn ang="0">
                  <a:pos x="67" y="288"/>
                </a:cxn>
                <a:cxn ang="0">
                  <a:pos x="98" y="413"/>
                </a:cxn>
                <a:cxn ang="0">
                  <a:pos x="115" y="497"/>
                </a:cxn>
                <a:cxn ang="0">
                  <a:pos x="126" y="523"/>
                </a:cxn>
                <a:cxn ang="0">
                  <a:pos x="112" y="563"/>
                </a:cxn>
                <a:cxn ang="0">
                  <a:pos x="71" y="755"/>
                </a:cxn>
                <a:cxn ang="0">
                  <a:pos x="74" y="767"/>
                </a:cxn>
                <a:cxn ang="0">
                  <a:pos x="46" y="802"/>
                </a:cxn>
                <a:cxn ang="0">
                  <a:pos x="135" y="920"/>
                </a:cxn>
                <a:cxn ang="0">
                  <a:pos x="80" y="985"/>
                </a:cxn>
                <a:cxn ang="0">
                  <a:pos x="83" y="997"/>
                </a:cxn>
                <a:cxn ang="0">
                  <a:pos x="47" y="1024"/>
                </a:cxn>
                <a:cxn ang="0">
                  <a:pos x="62" y="1113"/>
                </a:cxn>
                <a:cxn ang="0">
                  <a:pos x="62" y="1217"/>
                </a:cxn>
                <a:cxn ang="0">
                  <a:pos x="150" y="1371"/>
                </a:cxn>
                <a:cxn ang="0">
                  <a:pos x="270" y="1426"/>
                </a:cxn>
                <a:cxn ang="0">
                  <a:pos x="267" y="1431"/>
                </a:cxn>
                <a:cxn ang="0">
                  <a:pos x="262" y="1434"/>
                </a:cxn>
                <a:cxn ang="0">
                  <a:pos x="232" y="1506"/>
                </a:cxn>
                <a:cxn ang="0">
                  <a:pos x="290" y="1721"/>
                </a:cxn>
                <a:cxn ang="0">
                  <a:pos x="547" y="1802"/>
                </a:cxn>
                <a:cxn ang="0">
                  <a:pos x="577" y="1801"/>
                </a:cxn>
                <a:cxn ang="0">
                  <a:pos x="612" y="1788"/>
                </a:cxn>
                <a:cxn ang="0">
                  <a:pos x="621" y="1776"/>
                </a:cxn>
                <a:cxn ang="0">
                  <a:pos x="622" y="1769"/>
                </a:cxn>
                <a:cxn ang="0">
                  <a:pos x="621" y="1760"/>
                </a:cxn>
                <a:cxn ang="0">
                  <a:pos x="594" y="1744"/>
                </a:cxn>
                <a:cxn ang="0">
                  <a:pos x="585" y="1723"/>
                </a:cxn>
                <a:cxn ang="0">
                  <a:pos x="653" y="1671"/>
                </a:cxn>
                <a:cxn ang="0">
                  <a:pos x="649" y="1683"/>
                </a:cxn>
                <a:cxn ang="0">
                  <a:pos x="713" y="1743"/>
                </a:cxn>
                <a:cxn ang="0">
                  <a:pos x="992" y="1684"/>
                </a:cxn>
                <a:cxn ang="0">
                  <a:pos x="1034" y="1690"/>
                </a:cxn>
                <a:cxn ang="0">
                  <a:pos x="1114" y="1472"/>
                </a:cxn>
                <a:cxn ang="0">
                  <a:pos x="1315" y="1322"/>
                </a:cxn>
                <a:cxn ang="0">
                  <a:pos x="1505" y="1212"/>
                </a:cxn>
                <a:cxn ang="0">
                  <a:pos x="1473" y="1213"/>
                </a:cxn>
                <a:cxn ang="0">
                  <a:pos x="1423" y="1160"/>
                </a:cxn>
                <a:cxn ang="0">
                  <a:pos x="1336" y="1049"/>
                </a:cxn>
                <a:cxn ang="0">
                  <a:pos x="1301" y="1038"/>
                </a:cxn>
                <a:cxn ang="0">
                  <a:pos x="1287" y="1019"/>
                </a:cxn>
                <a:cxn ang="0">
                  <a:pos x="1189" y="947"/>
                </a:cxn>
                <a:cxn ang="0">
                  <a:pos x="1180" y="778"/>
                </a:cxn>
              </a:cxnLst>
              <a:rect l="0" t="0" r="r" b="b"/>
              <a:pathLst>
                <a:path w="1505" h="1804">
                  <a:moveTo>
                    <a:pt x="1115" y="700"/>
                  </a:moveTo>
                  <a:lnTo>
                    <a:pt x="1055" y="631"/>
                  </a:lnTo>
                  <a:lnTo>
                    <a:pt x="1009" y="512"/>
                  </a:lnTo>
                  <a:lnTo>
                    <a:pt x="932" y="447"/>
                  </a:lnTo>
                  <a:lnTo>
                    <a:pt x="895" y="327"/>
                  </a:lnTo>
                  <a:lnTo>
                    <a:pt x="845" y="301"/>
                  </a:lnTo>
                  <a:lnTo>
                    <a:pt x="841" y="292"/>
                  </a:lnTo>
                  <a:lnTo>
                    <a:pt x="838" y="287"/>
                  </a:lnTo>
                  <a:lnTo>
                    <a:pt x="834" y="282"/>
                  </a:lnTo>
                  <a:lnTo>
                    <a:pt x="830" y="281"/>
                  </a:lnTo>
                  <a:lnTo>
                    <a:pt x="811" y="278"/>
                  </a:lnTo>
                  <a:lnTo>
                    <a:pt x="798" y="278"/>
                  </a:lnTo>
                  <a:lnTo>
                    <a:pt x="786" y="279"/>
                  </a:lnTo>
                  <a:lnTo>
                    <a:pt x="776" y="284"/>
                  </a:lnTo>
                  <a:lnTo>
                    <a:pt x="814" y="355"/>
                  </a:lnTo>
                  <a:lnTo>
                    <a:pt x="702" y="349"/>
                  </a:lnTo>
                  <a:lnTo>
                    <a:pt x="623" y="395"/>
                  </a:lnTo>
                  <a:lnTo>
                    <a:pt x="533" y="364"/>
                  </a:lnTo>
                  <a:lnTo>
                    <a:pt x="489" y="390"/>
                  </a:lnTo>
                  <a:lnTo>
                    <a:pt x="457" y="293"/>
                  </a:lnTo>
                  <a:lnTo>
                    <a:pt x="475" y="200"/>
                  </a:lnTo>
                  <a:lnTo>
                    <a:pt x="425" y="202"/>
                  </a:lnTo>
                  <a:lnTo>
                    <a:pt x="423" y="164"/>
                  </a:lnTo>
                  <a:lnTo>
                    <a:pt x="362" y="189"/>
                  </a:lnTo>
                  <a:lnTo>
                    <a:pt x="322" y="167"/>
                  </a:lnTo>
                  <a:lnTo>
                    <a:pt x="353" y="126"/>
                  </a:lnTo>
                  <a:lnTo>
                    <a:pt x="334" y="90"/>
                  </a:lnTo>
                  <a:lnTo>
                    <a:pt x="318" y="94"/>
                  </a:lnTo>
                  <a:lnTo>
                    <a:pt x="304" y="101"/>
                  </a:lnTo>
                  <a:lnTo>
                    <a:pt x="297" y="102"/>
                  </a:lnTo>
                  <a:lnTo>
                    <a:pt x="292" y="102"/>
                  </a:lnTo>
                  <a:lnTo>
                    <a:pt x="285" y="100"/>
                  </a:lnTo>
                  <a:lnTo>
                    <a:pt x="278" y="97"/>
                  </a:lnTo>
                  <a:lnTo>
                    <a:pt x="277" y="96"/>
                  </a:lnTo>
                  <a:lnTo>
                    <a:pt x="280" y="85"/>
                  </a:lnTo>
                  <a:lnTo>
                    <a:pt x="282" y="78"/>
                  </a:lnTo>
                  <a:lnTo>
                    <a:pt x="282" y="73"/>
                  </a:lnTo>
                  <a:lnTo>
                    <a:pt x="281" y="72"/>
                  </a:lnTo>
                  <a:lnTo>
                    <a:pt x="275" y="70"/>
                  </a:lnTo>
                  <a:lnTo>
                    <a:pt x="269" y="69"/>
                  </a:lnTo>
                  <a:lnTo>
                    <a:pt x="260" y="66"/>
                  </a:lnTo>
                  <a:lnTo>
                    <a:pt x="253" y="64"/>
                  </a:lnTo>
                  <a:lnTo>
                    <a:pt x="241" y="71"/>
                  </a:lnTo>
                  <a:lnTo>
                    <a:pt x="232" y="75"/>
                  </a:lnTo>
                  <a:lnTo>
                    <a:pt x="225" y="76"/>
                  </a:lnTo>
                  <a:lnTo>
                    <a:pt x="219" y="75"/>
                  </a:lnTo>
                  <a:lnTo>
                    <a:pt x="214" y="69"/>
                  </a:lnTo>
                  <a:lnTo>
                    <a:pt x="213" y="61"/>
                  </a:lnTo>
                  <a:lnTo>
                    <a:pt x="212" y="50"/>
                  </a:lnTo>
                  <a:lnTo>
                    <a:pt x="215" y="37"/>
                  </a:lnTo>
                  <a:lnTo>
                    <a:pt x="187" y="6"/>
                  </a:lnTo>
                  <a:lnTo>
                    <a:pt x="130" y="0"/>
                  </a:lnTo>
                  <a:lnTo>
                    <a:pt x="89" y="102"/>
                  </a:lnTo>
                  <a:lnTo>
                    <a:pt x="72" y="124"/>
                  </a:lnTo>
                  <a:lnTo>
                    <a:pt x="24" y="104"/>
                  </a:lnTo>
                  <a:lnTo>
                    <a:pt x="0" y="158"/>
                  </a:lnTo>
                  <a:lnTo>
                    <a:pt x="23" y="247"/>
                  </a:lnTo>
                  <a:lnTo>
                    <a:pt x="16" y="244"/>
                  </a:lnTo>
                  <a:lnTo>
                    <a:pt x="10" y="244"/>
                  </a:lnTo>
                  <a:lnTo>
                    <a:pt x="7" y="245"/>
                  </a:lnTo>
                  <a:lnTo>
                    <a:pt x="6" y="249"/>
                  </a:lnTo>
                  <a:lnTo>
                    <a:pt x="7" y="253"/>
                  </a:lnTo>
                  <a:lnTo>
                    <a:pt x="10" y="260"/>
                  </a:lnTo>
                  <a:lnTo>
                    <a:pt x="16" y="267"/>
                  </a:lnTo>
                  <a:lnTo>
                    <a:pt x="23" y="278"/>
                  </a:lnTo>
                  <a:lnTo>
                    <a:pt x="23" y="277"/>
                  </a:lnTo>
                  <a:lnTo>
                    <a:pt x="25" y="277"/>
                  </a:lnTo>
                  <a:lnTo>
                    <a:pt x="29" y="275"/>
                  </a:lnTo>
                  <a:lnTo>
                    <a:pt x="34" y="273"/>
                  </a:lnTo>
                  <a:lnTo>
                    <a:pt x="41" y="271"/>
                  </a:lnTo>
                  <a:lnTo>
                    <a:pt x="49" y="271"/>
                  </a:lnTo>
                  <a:lnTo>
                    <a:pt x="55" y="272"/>
                  </a:lnTo>
                  <a:lnTo>
                    <a:pt x="61" y="275"/>
                  </a:lnTo>
                  <a:lnTo>
                    <a:pt x="64" y="278"/>
                  </a:lnTo>
                  <a:lnTo>
                    <a:pt x="66" y="283"/>
                  </a:lnTo>
                  <a:lnTo>
                    <a:pt x="67" y="288"/>
                  </a:lnTo>
                  <a:lnTo>
                    <a:pt x="68" y="296"/>
                  </a:lnTo>
                  <a:lnTo>
                    <a:pt x="66" y="304"/>
                  </a:lnTo>
                  <a:lnTo>
                    <a:pt x="62" y="312"/>
                  </a:lnTo>
                  <a:lnTo>
                    <a:pt x="98" y="413"/>
                  </a:lnTo>
                  <a:lnTo>
                    <a:pt x="65" y="464"/>
                  </a:lnTo>
                  <a:lnTo>
                    <a:pt x="83" y="473"/>
                  </a:lnTo>
                  <a:lnTo>
                    <a:pt x="101" y="485"/>
                  </a:lnTo>
                  <a:lnTo>
                    <a:pt x="115" y="497"/>
                  </a:lnTo>
                  <a:lnTo>
                    <a:pt x="128" y="512"/>
                  </a:lnTo>
                  <a:lnTo>
                    <a:pt x="128" y="514"/>
                  </a:lnTo>
                  <a:lnTo>
                    <a:pt x="128" y="518"/>
                  </a:lnTo>
                  <a:lnTo>
                    <a:pt x="126" y="523"/>
                  </a:lnTo>
                  <a:lnTo>
                    <a:pt x="123" y="531"/>
                  </a:lnTo>
                  <a:lnTo>
                    <a:pt x="96" y="510"/>
                  </a:lnTo>
                  <a:lnTo>
                    <a:pt x="47" y="549"/>
                  </a:lnTo>
                  <a:lnTo>
                    <a:pt x="112" y="563"/>
                  </a:lnTo>
                  <a:lnTo>
                    <a:pt x="73" y="637"/>
                  </a:lnTo>
                  <a:lnTo>
                    <a:pt x="104" y="658"/>
                  </a:lnTo>
                  <a:lnTo>
                    <a:pt x="135" y="703"/>
                  </a:lnTo>
                  <a:lnTo>
                    <a:pt x="71" y="755"/>
                  </a:lnTo>
                  <a:lnTo>
                    <a:pt x="72" y="759"/>
                  </a:lnTo>
                  <a:lnTo>
                    <a:pt x="73" y="763"/>
                  </a:lnTo>
                  <a:lnTo>
                    <a:pt x="73" y="765"/>
                  </a:lnTo>
                  <a:lnTo>
                    <a:pt x="74" y="767"/>
                  </a:lnTo>
                  <a:lnTo>
                    <a:pt x="69" y="775"/>
                  </a:lnTo>
                  <a:lnTo>
                    <a:pt x="63" y="783"/>
                  </a:lnTo>
                  <a:lnTo>
                    <a:pt x="55" y="792"/>
                  </a:lnTo>
                  <a:lnTo>
                    <a:pt x="46" y="802"/>
                  </a:lnTo>
                  <a:lnTo>
                    <a:pt x="10" y="859"/>
                  </a:lnTo>
                  <a:lnTo>
                    <a:pt x="87" y="835"/>
                  </a:lnTo>
                  <a:lnTo>
                    <a:pt x="86" y="883"/>
                  </a:lnTo>
                  <a:lnTo>
                    <a:pt x="135" y="920"/>
                  </a:lnTo>
                  <a:lnTo>
                    <a:pt x="73" y="978"/>
                  </a:lnTo>
                  <a:lnTo>
                    <a:pt x="74" y="979"/>
                  </a:lnTo>
                  <a:lnTo>
                    <a:pt x="77" y="981"/>
                  </a:lnTo>
                  <a:lnTo>
                    <a:pt x="80" y="985"/>
                  </a:lnTo>
                  <a:lnTo>
                    <a:pt x="80" y="986"/>
                  </a:lnTo>
                  <a:lnTo>
                    <a:pt x="81" y="988"/>
                  </a:lnTo>
                  <a:lnTo>
                    <a:pt x="83" y="992"/>
                  </a:lnTo>
                  <a:lnTo>
                    <a:pt x="83" y="997"/>
                  </a:lnTo>
                  <a:lnTo>
                    <a:pt x="82" y="1005"/>
                  </a:lnTo>
                  <a:lnTo>
                    <a:pt x="80" y="1014"/>
                  </a:lnTo>
                  <a:lnTo>
                    <a:pt x="77" y="1026"/>
                  </a:lnTo>
                  <a:lnTo>
                    <a:pt x="47" y="1024"/>
                  </a:lnTo>
                  <a:lnTo>
                    <a:pt x="52" y="1105"/>
                  </a:lnTo>
                  <a:lnTo>
                    <a:pt x="56" y="1105"/>
                  </a:lnTo>
                  <a:lnTo>
                    <a:pt x="60" y="1107"/>
                  </a:lnTo>
                  <a:lnTo>
                    <a:pt x="62" y="1113"/>
                  </a:lnTo>
                  <a:lnTo>
                    <a:pt x="63" y="1121"/>
                  </a:lnTo>
                  <a:lnTo>
                    <a:pt x="60" y="1129"/>
                  </a:lnTo>
                  <a:lnTo>
                    <a:pt x="56" y="1139"/>
                  </a:lnTo>
                  <a:lnTo>
                    <a:pt x="62" y="1217"/>
                  </a:lnTo>
                  <a:lnTo>
                    <a:pt x="100" y="1263"/>
                  </a:lnTo>
                  <a:lnTo>
                    <a:pt x="107" y="1308"/>
                  </a:lnTo>
                  <a:lnTo>
                    <a:pt x="89" y="1343"/>
                  </a:lnTo>
                  <a:lnTo>
                    <a:pt x="150" y="1371"/>
                  </a:lnTo>
                  <a:lnTo>
                    <a:pt x="219" y="1313"/>
                  </a:lnTo>
                  <a:lnTo>
                    <a:pt x="279" y="1349"/>
                  </a:lnTo>
                  <a:lnTo>
                    <a:pt x="271" y="1422"/>
                  </a:lnTo>
                  <a:lnTo>
                    <a:pt x="270" y="1426"/>
                  </a:lnTo>
                  <a:lnTo>
                    <a:pt x="269" y="1428"/>
                  </a:lnTo>
                  <a:lnTo>
                    <a:pt x="267" y="1428"/>
                  </a:lnTo>
                  <a:lnTo>
                    <a:pt x="267" y="1429"/>
                  </a:lnTo>
                  <a:lnTo>
                    <a:pt x="267" y="1431"/>
                  </a:lnTo>
                  <a:lnTo>
                    <a:pt x="265" y="1431"/>
                  </a:lnTo>
                  <a:lnTo>
                    <a:pt x="264" y="1431"/>
                  </a:lnTo>
                  <a:lnTo>
                    <a:pt x="264" y="1432"/>
                  </a:lnTo>
                  <a:lnTo>
                    <a:pt x="262" y="1434"/>
                  </a:lnTo>
                  <a:lnTo>
                    <a:pt x="255" y="1438"/>
                  </a:lnTo>
                  <a:lnTo>
                    <a:pt x="237" y="1442"/>
                  </a:lnTo>
                  <a:lnTo>
                    <a:pt x="219" y="1443"/>
                  </a:lnTo>
                  <a:lnTo>
                    <a:pt x="232" y="1506"/>
                  </a:lnTo>
                  <a:lnTo>
                    <a:pt x="203" y="1577"/>
                  </a:lnTo>
                  <a:lnTo>
                    <a:pt x="273" y="1635"/>
                  </a:lnTo>
                  <a:lnTo>
                    <a:pt x="312" y="1620"/>
                  </a:lnTo>
                  <a:lnTo>
                    <a:pt x="290" y="1721"/>
                  </a:lnTo>
                  <a:lnTo>
                    <a:pt x="395" y="1782"/>
                  </a:lnTo>
                  <a:lnTo>
                    <a:pt x="532" y="1782"/>
                  </a:lnTo>
                  <a:lnTo>
                    <a:pt x="537" y="1794"/>
                  </a:lnTo>
                  <a:lnTo>
                    <a:pt x="547" y="1802"/>
                  </a:lnTo>
                  <a:lnTo>
                    <a:pt x="552" y="1803"/>
                  </a:lnTo>
                  <a:lnTo>
                    <a:pt x="560" y="1804"/>
                  </a:lnTo>
                  <a:lnTo>
                    <a:pt x="567" y="1803"/>
                  </a:lnTo>
                  <a:lnTo>
                    <a:pt x="577" y="1801"/>
                  </a:lnTo>
                  <a:lnTo>
                    <a:pt x="586" y="1801"/>
                  </a:lnTo>
                  <a:lnTo>
                    <a:pt x="596" y="1797"/>
                  </a:lnTo>
                  <a:lnTo>
                    <a:pt x="606" y="1793"/>
                  </a:lnTo>
                  <a:lnTo>
                    <a:pt x="612" y="1788"/>
                  </a:lnTo>
                  <a:lnTo>
                    <a:pt x="614" y="1785"/>
                  </a:lnTo>
                  <a:lnTo>
                    <a:pt x="617" y="1783"/>
                  </a:lnTo>
                  <a:lnTo>
                    <a:pt x="618" y="1779"/>
                  </a:lnTo>
                  <a:lnTo>
                    <a:pt x="621" y="1776"/>
                  </a:lnTo>
                  <a:lnTo>
                    <a:pt x="621" y="1772"/>
                  </a:lnTo>
                  <a:lnTo>
                    <a:pt x="621" y="1770"/>
                  </a:lnTo>
                  <a:lnTo>
                    <a:pt x="621" y="1769"/>
                  </a:lnTo>
                  <a:lnTo>
                    <a:pt x="622" y="1769"/>
                  </a:lnTo>
                  <a:lnTo>
                    <a:pt x="621" y="1767"/>
                  </a:lnTo>
                  <a:lnTo>
                    <a:pt x="621" y="1766"/>
                  </a:lnTo>
                  <a:lnTo>
                    <a:pt x="621" y="1764"/>
                  </a:lnTo>
                  <a:lnTo>
                    <a:pt x="621" y="1760"/>
                  </a:lnTo>
                  <a:lnTo>
                    <a:pt x="619" y="1752"/>
                  </a:lnTo>
                  <a:lnTo>
                    <a:pt x="609" y="1750"/>
                  </a:lnTo>
                  <a:lnTo>
                    <a:pt x="601" y="1748"/>
                  </a:lnTo>
                  <a:lnTo>
                    <a:pt x="594" y="1744"/>
                  </a:lnTo>
                  <a:lnTo>
                    <a:pt x="590" y="1741"/>
                  </a:lnTo>
                  <a:lnTo>
                    <a:pt x="586" y="1735"/>
                  </a:lnTo>
                  <a:lnTo>
                    <a:pt x="585" y="1730"/>
                  </a:lnTo>
                  <a:lnTo>
                    <a:pt x="585" y="1723"/>
                  </a:lnTo>
                  <a:lnTo>
                    <a:pt x="589" y="1716"/>
                  </a:lnTo>
                  <a:lnTo>
                    <a:pt x="592" y="1712"/>
                  </a:lnTo>
                  <a:lnTo>
                    <a:pt x="647" y="1669"/>
                  </a:lnTo>
                  <a:lnTo>
                    <a:pt x="653" y="1671"/>
                  </a:lnTo>
                  <a:lnTo>
                    <a:pt x="657" y="1673"/>
                  </a:lnTo>
                  <a:lnTo>
                    <a:pt x="657" y="1675"/>
                  </a:lnTo>
                  <a:lnTo>
                    <a:pt x="655" y="1679"/>
                  </a:lnTo>
                  <a:lnTo>
                    <a:pt x="649" y="1683"/>
                  </a:lnTo>
                  <a:lnTo>
                    <a:pt x="648" y="1687"/>
                  </a:lnTo>
                  <a:lnTo>
                    <a:pt x="650" y="1691"/>
                  </a:lnTo>
                  <a:lnTo>
                    <a:pt x="657" y="1696"/>
                  </a:lnTo>
                  <a:lnTo>
                    <a:pt x="713" y="1743"/>
                  </a:lnTo>
                  <a:lnTo>
                    <a:pt x="771" y="1766"/>
                  </a:lnTo>
                  <a:lnTo>
                    <a:pt x="869" y="1725"/>
                  </a:lnTo>
                  <a:lnTo>
                    <a:pt x="903" y="1671"/>
                  </a:lnTo>
                  <a:lnTo>
                    <a:pt x="992" y="1684"/>
                  </a:lnTo>
                  <a:lnTo>
                    <a:pt x="1007" y="1682"/>
                  </a:lnTo>
                  <a:lnTo>
                    <a:pt x="1021" y="1683"/>
                  </a:lnTo>
                  <a:lnTo>
                    <a:pt x="1034" y="1689"/>
                  </a:lnTo>
                  <a:lnTo>
                    <a:pt x="1034" y="1690"/>
                  </a:lnTo>
                  <a:lnTo>
                    <a:pt x="1053" y="1614"/>
                  </a:lnTo>
                  <a:lnTo>
                    <a:pt x="1002" y="1555"/>
                  </a:lnTo>
                  <a:lnTo>
                    <a:pt x="1073" y="1521"/>
                  </a:lnTo>
                  <a:lnTo>
                    <a:pt x="1114" y="1472"/>
                  </a:lnTo>
                  <a:lnTo>
                    <a:pt x="1173" y="1434"/>
                  </a:lnTo>
                  <a:lnTo>
                    <a:pt x="1254" y="1452"/>
                  </a:lnTo>
                  <a:lnTo>
                    <a:pt x="1286" y="1352"/>
                  </a:lnTo>
                  <a:lnTo>
                    <a:pt x="1315" y="1322"/>
                  </a:lnTo>
                  <a:lnTo>
                    <a:pt x="1372" y="1324"/>
                  </a:lnTo>
                  <a:lnTo>
                    <a:pt x="1407" y="1341"/>
                  </a:lnTo>
                  <a:lnTo>
                    <a:pt x="1464" y="1291"/>
                  </a:lnTo>
                  <a:lnTo>
                    <a:pt x="1505" y="1212"/>
                  </a:lnTo>
                  <a:lnTo>
                    <a:pt x="1496" y="1214"/>
                  </a:lnTo>
                  <a:lnTo>
                    <a:pt x="1489" y="1215"/>
                  </a:lnTo>
                  <a:lnTo>
                    <a:pt x="1476" y="1215"/>
                  </a:lnTo>
                  <a:lnTo>
                    <a:pt x="1473" y="1213"/>
                  </a:lnTo>
                  <a:lnTo>
                    <a:pt x="1472" y="1210"/>
                  </a:lnTo>
                  <a:lnTo>
                    <a:pt x="1473" y="1206"/>
                  </a:lnTo>
                  <a:lnTo>
                    <a:pt x="1478" y="1201"/>
                  </a:lnTo>
                  <a:lnTo>
                    <a:pt x="1423" y="1160"/>
                  </a:lnTo>
                  <a:lnTo>
                    <a:pt x="1433" y="1103"/>
                  </a:lnTo>
                  <a:lnTo>
                    <a:pt x="1377" y="1046"/>
                  </a:lnTo>
                  <a:lnTo>
                    <a:pt x="1354" y="1048"/>
                  </a:lnTo>
                  <a:lnTo>
                    <a:pt x="1336" y="1049"/>
                  </a:lnTo>
                  <a:lnTo>
                    <a:pt x="1320" y="1046"/>
                  </a:lnTo>
                  <a:lnTo>
                    <a:pt x="1313" y="1044"/>
                  </a:lnTo>
                  <a:lnTo>
                    <a:pt x="1307" y="1042"/>
                  </a:lnTo>
                  <a:lnTo>
                    <a:pt x="1301" y="1038"/>
                  </a:lnTo>
                  <a:lnTo>
                    <a:pt x="1297" y="1034"/>
                  </a:lnTo>
                  <a:lnTo>
                    <a:pt x="1292" y="1029"/>
                  </a:lnTo>
                  <a:lnTo>
                    <a:pt x="1290" y="1025"/>
                  </a:lnTo>
                  <a:lnTo>
                    <a:pt x="1287" y="1019"/>
                  </a:lnTo>
                  <a:lnTo>
                    <a:pt x="1286" y="1013"/>
                  </a:lnTo>
                  <a:lnTo>
                    <a:pt x="1285" y="999"/>
                  </a:lnTo>
                  <a:lnTo>
                    <a:pt x="1249" y="995"/>
                  </a:lnTo>
                  <a:lnTo>
                    <a:pt x="1189" y="947"/>
                  </a:lnTo>
                  <a:lnTo>
                    <a:pt x="1141" y="892"/>
                  </a:lnTo>
                  <a:lnTo>
                    <a:pt x="1170" y="858"/>
                  </a:lnTo>
                  <a:lnTo>
                    <a:pt x="1161" y="813"/>
                  </a:lnTo>
                  <a:lnTo>
                    <a:pt x="1180" y="778"/>
                  </a:lnTo>
                  <a:lnTo>
                    <a:pt x="1156" y="729"/>
                  </a:lnTo>
                  <a:lnTo>
                    <a:pt x="1115" y="70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F3B1339F-622F-4186-6EA2-72FED8E36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60"/>
              <a:ext cx="95" cy="103"/>
            </a:xfrm>
            <a:custGeom>
              <a:avLst/>
              <a:gdLst/>
              <a:ahLst/>
              <a:cxnLst>
                <a:cxn ang="0">
                  <a:pos x="779" y="29"/>
                </a:cxn>
                <a:cxn ang="0">
                  <a:pos x="720" y="4"/>
                </a:cxn>
                <a:cxn ang="0">
                  <a:pos x="706" y="0"/>
                </a:cxn>
                <a:cxn ang="0">
                  <a:pos x="679" y="12"/>
                </a:cxn>
                <a:cxn ang="0">
                  <a:pos x="466" y="127"/>
                </a:cxn>
                <a:cxn ang="0">
                  <a:pos x="357" y="185"/>
                </a:cxn>
                <a:cxn ang="0">
                  <a:pos x="213" y="196"/>
                </a:cxn>
                <a:cxn ang="0">
                  <a:pos x="190" y="234"/>
                </a:cxn>
                <a:cxn ang="0">
                  <a:pos x="195" y="257"/>
                </a:cxn>
                <a:cxn ang="0">
                  <a:pos x="210" y="264"/>
                </a:cxn>
                <a:cxn ang="0">
                  <a:pos x="214" y="305"/>
                </a:cxn>
                <a:cxn ang="0">
                  <a:pos x="160" y="491"/>
                </a:cxn>
                <a:cxn ang="0">
                  <a:pos x="38" y="650"/>
                </a:cxn>
                <a:cxn ang="0">
                  <a:pos x="28" y="870"/>
                </a:cxn>
                <a:cxn ang="0">
                  <a:pos x="32" y="908"/>
                </a:cxn>
                <a:cxn ang="0">
                  <a:pos x="66" y="897"/>
                </a:cxn>
                <a:cxn ang="0">
                  <a:pos x="94" y="905"/>
                </a:cxn>
                <a:cxn ang="0">
                  <a:pos x="90" y="929"/>
                </a:cxn>
                <a:cxn ang="0">
                  <a:pos x="110" y="935"/>
                </a:cxn>
                <a:cxn ang="0">
                  <a:pos x="166" y="959"/>
                </a:cxn>
                <a:cxn ang="0">
                  <a:pos x="238" y="1035"/>
                </a:cxn>
                <a:cxn ang="0">
                  <a:pos x="346" y="1197"/>
                </a:cxn>
                <a:cxn ang="0">
                  <a:pos x="589" y="1117"/>
                </a:cxn>
                <a:cxn ang="0">
                  <a:pos x="643" y="1114"/>
                </a:cxn>
                <a:cxn ang="0">
                  <a:pos x="658" y="1134"/>
                </a:cxn>
                <a:cxn ang="0">
                  <a:pos x="868" y="1464"/>
                </a:cxn>
                <a:cxn ang="0">
                  <a:pos x="956" y="1520"/>
                </a:cxn>
                <a:cxn ang="0">
                  <a:pos x="1003" y="1530"/>
                </a:cxn>
                <a:cxn ang="0">
                  <a:pos x="1024" y="1552"/>
                </a:cxn>
                <a:cxn ang="0">
                  <a:pos x="1076" y="1516"/>
                </a:cxn>
                <a:cxn ang="0">
                  <a:pos x="1084" y="1513"/>
                </a:cxn>
                <a:cxn ang="0">
                  <a:pos x="1095" y="1495"/>
                </a:cxn>
                <a:cxn ang="0">
                  <a:pos x="1094" y="1486"/>
                </a:cxn>
                <a:cxn ang="0">
                  <a:pos x="1080" y="1463"/>
                </a:cxn>
                <a:cxn ang="0">
                  <a:pos x="1161" y="1146"/>
                </a:cxn>
                <a:cxn ang="0">
                  <a:pos x="1462" y="986"/>
                </a:cxn>
                <a:cxn ang="0">
                  <a:pos x="1358" y="671"/>
                </a:cxn>
                <a:cxn ang="0">
                  <a:pos x="1335" y="681"/>
                </a:cxn>
                <a:cxn ang="0">
                  <a:pos x="1294" y="702"/>
                </a:cxn>
                <a:cxn ang="0">
                  <a:pos x="1215" y="455"/>
                </a:cxn>
                <a:cxn ang="0">
                  <a:pos x="1230" y="397"/>
                </a:cxn>
                <a:cxn ang="0">
                  <a:pos x="1217" y="398"/>
                </a:cxn>
                <a:cxn ang="0">
                  <a:pos x="1222" y="389"/>
                </a:cxn>
                <a:cxn ang="0">
                  <a:pos x="1137" y="167"/>
                </a:cxn>
                <a:cxn ang="0">
                  <a:pos x="1116" y="194"/>
                </a:cxn>
                <a:cxn ang="0">
                  <a:pos x="1102" y="165"/>
                </a:cxn>
                <a:cxn ang="0">
                  <a:pos x="1082" y="125"/>
                </a:cxn>
                <a:cxn ang="0">
                  <a:pos x="982" y="168"/>
                </a:cxn>
                <a:cxn ang="0">
                  <a:pos x="955" y="157"/>
                </a:cxn>
              </a:cxnLst>
              <a:rect l="0" t="0" r="r" b="b"/>
              <a:pathLst>
                <a:path w="1516" h="1553">
                  <a:moveTo>
                    <a:pt x="971" y="32"/>
                  </a:moveTo>
                  <a:lnTo>
                    <a:pt x="933" y="46"/>
                  </a:lnTo>
                  <a:lnTo>
                    <a:pt x="822" y="13"/>
                  </a:lnTo>
                  <a:lnTo>
                    <a:pt x="779" y="29"/>
                  </a:lnTo>
                  <a:lnTo>
                    <a:pt x="714" y="22"/>
                  </a:lnTo>
                  <a:lnTo>
                    <a:pt x="717" y="14"/>
                  </a:lnTo>
                  <a:lnTo>
                    <a:pt x="719" y="9"/>
                  </a:lnTo>
                  <a:lnTo>
                    <a:pt x="720" y="4"/>
                  </a:lnTo>
                  <a:lnTo>
                    <a:pt x="719" y="2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698" y="3"/>
                  </a:lnTo>
                  <a:lnTo>
                    <a:pt x="688" y="5"/>
                  </a:lnTo>
                  <a:lnTo>
                    <a:pt x="680" y="11"/>
                  </a:lnTo>
                  <a:lnTo>
                    <a:pt x="679" y="12"/>
                  </a:lnTo>
                  <a:lnTo>
                    <a:pt x="616" y="54"/>
                  </a:lnTo>
                  <a:lnTo>
                    <a:pt x="546" y="86"/>
                  </a:lnTo>
                  <a:lnTo>
                    <a:pt x="499" y="91"/>
                  </a:lnTo>
                  <a:lnTo>
                    <a:pt x="466" y="127"/>
                  </a:lnTo>
                  <a:lnTo>
                    <a:pt x="411" y="85"/>
                  </a:lnTo>
                  <a:lnTo>
                    <a:pt x="388" y="118"/>
                  </a:lnTo>
                  <a:lnTo>
                    <a:pt x="413" y="195"/>
                  </a:lnTo>
                  <a:lnTo>
                    <a:pt x="357" y="185"/>
                  </a:lnTo>
                  <a:lnTo>
                    <a:pt x="339" y="162"/>
                  </a:lnTo>
                  <a:lnTo>
                    <a:pt x="232" y="135"/>
                  </a:lnTo>
                  <a:lnTo>
                    <a:pt x="236" y="182"/>
                  </a:lnTo>
                  <a:lnTo>
                    <a:pt x="213" y="196"/>
                  </a:lnTo>
                  <a:lnTo>
                    <a:pt x="204" y="218"/>
                  </a:lnTo>
                  <a:lnTo>
                    <a:pt x="198" y="223"/>
                  </a:lnTo>
                  <a:lnTo>
                    <a:pt x="194" y="229"/>
                  </a:lnTo>
                  <a:lnTo>
                    <a:pt x="190" y="234"/>
                  </a:lnTo>
                  <a:lnTo>
                    <a:pt x="189" y="240"/>
                  </a:lnTo>
                  <a:lnTo>
                    <a:pt x="188" y="244"/>
                  </a:lnTo>
                  <a:lnTo>
                    <a:pt x="189" y="249"/>
                  </a:lnTo>
                  <a:lnTo>
                    <a:pt x="195" y="257"/>
                  </a:lnTo>
                  <a:lnTo>
                    <a:pt x="198" y="260"/>
                  </a:lnTo>
                  <a:lnTo>
                    <a:pt x="202" y="265"/>
                  </a:lnTo>
                  <a:lnTo>
                    <a:pt x="206" y="263"/>
                  </a:lnTo>
                  <a:lnTo>
                    <a:pt x="210" y="264"/>
                  </a:lnTo>
                  <a:lnTo>
                    <a:pt x="212" y="265"/>
                  </a:lnTo>
                  <a:lnTo>
                    <a:pt x="213" y="268"/>
                  </a:lnTo>
                  <a:lnTo>
                    <a:pt x="212" y="285"/>
                  </a:lnTo>
                  <a:lnTo>
                    <a:pt x="214" y="305"/>
                  </a:lnTo>
                  <a:lnTo>
                    <a:pt x="166" y="381"/>
                  </a:lnTo>
                  <a:lnTo>
                    <a:pt x="165" y="438"/>
                  </a:lnTo>
                  <a:lnTo>
                    <a:pt x="135" y="463"/>
                  </a:lnTo>
                  <a:lnTo>
                    <a:pt x="160" y="491"/>
                  </a:lnTo>
                  <a:lnTo>
                    <a:pt x="122" y="549"/>
                  </a:lnTo>
                  <a:lnTo>
                    <a:pt x="89" y="572"/>
                  </a:lnTo>
                  <a:lnTo>
                    <a:pt x="78" y="597"/>
                  </a:lnTo>
                  <a:lnTo>
                    <a:pt x="38" y="650"/>
                  </a:lnTo>
                  <a:lnTo>
                    <a:pt x="23" y="706"/>
                  </a:lnTo>
                  <a:lnTo>
                    <a:pt x="30" y="756"/>
                  </a:lnTo>
                  <a:lnTo>
                    <a:pt x="0" y="839"/>
                  </a:lnTo>
                  <a:lnTo>
                    <a:pt x="28" y="870"/>
                  </a:lnTo>
                  <a:lnTo>
                    <a:pt x="25" y="883"/>
                  </a:lnTo>
                  <a:lnTo>
                    <a:pt x="26" y="894"/>
                  </a:lnTo>
                  <a:lnTo>
                    <a:pt x="27" y="902"/>
                  </a:lnTo>
                  <a:lnTo>
                    <a:pt x="32" y="908"/>
                  </a:lnTo>
                  <a:lnTo>
                    <a:pt x="38" y="909"/>
                  </a:lnTo>
                  <a:lnTo>
                    <a:pt x="45" y="908"/>
                  </a:lnTo>
                  <a:lnTo>
                    <a:pt x="54" y="904"/>
                  </a:lnTo>
                  <a:lnTo>
                    <a:pt x="66" y="897"/>
                  </a:lnTo>
                  <a:lnTo>
                    <a:pt x="73" y="899"/>
                  </a:lnTo>
                  <a:lnTo>
                    <a:pt x="82" y="902"/>
                  </a:lnTo>
                  <a:lnTo>
                    <a:pt x="88" y="903"/>
                  </a:lnTo>
                  <a:lnTo>
                    <a:pt x="94" y="905"/>
                  </a:lnTo>
                  <a:lnTo>
                    <a:pt x="95" y="906"/>
                  </a:lnTo>
                  <a:lnTo>
                    <a:pt x="95" y="911"/>
                  </a:lnTo>
                  <a:lnTo>
                    <a:pt x="93" y="918"/>
                  </a:lnTo>
                  <a:lnTo>
                    <a:pt x="90" y="929"/>
                  </a:lnTo>
                  <a:lnTo>
                    <a:pt x="91" y="930"/>
                  </a:lnTo>
                  <a:lnTo>
                    <a:pt x="98" y="933"/>
                  </a:lnTo>
                  <a:lnTo>
                    <a:pt x="105" y="935"/>
                  </a:lnTo>
                  <a:lnTo>
                    <a:pt x="110" y="935"/>
                  </a:lnTo>
                  <a:lnTo>
                    <a:pt x="117" y="934"/>
                  </a:lnTo>
                  <a:lnTo>
                    <a:pt x="131" y="927"/>
                  </a:lnTo>
                  <a:lnTo>
                    <a:pt x="147" y="923"/>
                  </a:lnTo>
                  <a:lnTo>
                    <a:pt x="166" y="959"/>
                  </a:lnTo>
                  <a:lnTo>
                    <a:pt x="135" y="1000"/>
                  </a:lnTo>
                  <a:lnTo>
                    <a:pt x="175" y="1022"/>
                  </a:lnTo>
                  <a:lnTo>
                    <a:pt x="236" y="997"/>
                  </a:lnTo>
                  <a:lnTo>
                    <a:pt x="238" y="1035"/>
                  </a:lnTo>
                  <a:lnTo>
                    <a:pt x="288" y="1033"/>
                  </a:lnTo>
                  <a:lnTo>
                    <a:pt x="270" y="1126"/>
                  </a:lnTo>
                  <a:lnTo>
                    <a:pt x="302" y="1223"/>
                  </a:lnTo>
                  <a:lnTo>
                    <a:pt x="346" y="1197"/>
                  </a:lnTo>
                  <a:lnTo>
                    <a:pt x="436" y="1228"/>
                  </a:lnTo>
                  <a:lnTo>
                    <a:pt x="515" y="1182"/>
                  </a:lnTo>
                  <a:lnTo>
                    <a:pt x="627" y="1188"/>
                  </a:lnTo>
                  <a:lnTo>
                    <a:pt x="589" y="1117"/>
                  </a:lnTo>
                  <a:lnTo>
                    <a:pt x="599" y="1112"/>
                  </a:lnTo>
                  <a:lnTo>
                    <a:pt x="611" y="1111"/>
                  </a:lnTo>
                  <a:lnTo>
                    <a:pt x="624" y="1111"/>
                  </a:lnTo>
                  <a:lnTo>
                    <a:pt x="643" y="1114"/>
                  </a:lnTo>
                  <a:lnTo>
                    <a:pt x="647" y="1115"/>
                  </a:lnTo>
                  <a:lnTo>
                    <a:pt x="651" y="1120"/>
                  </a:lnTo>
                  <a:lnTo>
                    <a:pt x="654" y="1125"/>
                  </a:lnTo>
                  <a:lnTo>
                    <a:pt x="658" y="1134"/>
                  </a:lnTo>
                  <a:lnTo>
                    <a:pt x="708" y="1160"/>
                  </a:lnTo>
                  <a:lnTo>
                    <a:pt x="745" y="1280"/>
                  </a:lnTo>
                  <a:lnTo>
                    <a:pt x="822" y="1345"/>
                  </a:lnTo>
                  <a:lnTo>
                    <a:pt x="868" y="1464"/>
                  </a:lnTo>
                  <a:lnTo>
                    <a:pt x="928" y="1533"/>
                  </a:lnTo>
                  <a:lnTo>
                    <a:pt x="935" y="1528"/>
                  </a:lnTo>
                  <a:lnTo>
                    <a:pt x="942" y="1525"/>
                  </a:lnTo>
                  <a:lnTo>
                    <a:pt x="956" y="1520"/>
                  </a:lnTo>
                  <a:lnTo>
                    <a:pt x="969" y="1518"/>
                  </a:lnTo>
                  <a:lnTo>
                    <a:pt x="982" y="1520"/>
                  </a:lnTo>
                  <a:lnTo>
                    <a:pt x="992" y="1523"/>
                  </a:lnTo>
                  <a:lnTo>
                    <a:pt x="1003" y="1530"/>
                  </a:lnTo>
                  <a:lnTo>
                    <a:pt x="1007" y="1534"/>
                  </a:lnTo>
                  <a:lnTo>
                    <a:pt x="1013" y="1540"/>
                  </a:lnTo>
                  <a:lnTo>
                    <a:pt x="1022" y="1553"/>
                  </a:lnTo>
                  <a:lnTo>
                    <a:pt x="1024" y="1552"/>
                  </a:lnTo>
                  <a:lnTo>
                    <a:pt x="1061" y="1523"/>
                  </a:lnTo>
                  <a:lnTo>
                    <a:pt x="1067" y="1520"/>
                  </a:lnTo>
                  <a:lnTo>
                    <a:pt x="1073" y="1518"/>
                  </a:lnTo>
                  <a:lnTo>
                    <a:pt x="1076" y="1516"/>
                  </a:lnTo>
                  <a:lnTo>
                    <a:pt x="1076" y="1515"/>
                  </a:lnTo>
                  <a:lnTo>
                    <a:pt x="1077" y="1515"/>
                  </a:lnTo>
                  <a:lnTo>
                    <a:pt x="1079" y="1515"/>
                  </a:lnTo>
                  <a:lnTo>
                    <a:pt x="1084" y="1513"/>
                  </a:lnTo>
                  <a:lnTo>
                    <a:pt x="1091" y="1507"/>
                  </a:lnTo>
                  <a:lnTo>
                    <a:pt x="1093" y="1503"/>
                  </a:lnTo>
                  <a:lnTo>
                    <a:pt x="1095" y="1500"/>
                  </a:lnTo>
                  <a:lnTo>
                    <a:pt x="1095" y="1495"/>
                  </a:lnTo>
                  <a:lnTo>
                    <a:pt x="1095" y="1491"/>
                  </a:lnTo>
                  <a:lnTo>
                    <a:pt x="1094" y="1489"/>
                  </a:lnTo>
                  <a:lnTo>
                    <a:pt x="1094" y="1488"/>
                  </a:lnTo>
                  <a:lnTo>
                    <a:pt x="1094" y="1486"/>
                  </a:lnTo>
                  <a:lnTo>
                    <a:pt x="1093" y="1482"/>
                  </a:lnTo>
                  <a:lnTo>
                    <a:pt x="1086" y="1472"/>
                  </a:lnTo>
                  <a:lnTo>
                    <a:pt x="1082" y="1466"/>
                  </a:lnTo>
                  <a:lnTo>
                    <a:pt x="1080" y="1463"/>
                  </a:lnTo>
                  <a:lnTo>
                    <a:pt x="1079" y="1461"/>
                  </a:lnTo>
                  <a:lnTo>
                    <a:pt x="1067" y="1447"/>
                  </a:lnTo>
                  <a:lnTo>
                    <a:pt x="1097" y="1423"/>
                  </a:lnTo>
                  <a:lnTo>
                    <a:pt x="1161" y="1146"/>
                  </a:lnTo>
                  <a:lnTo>
                    <a:pt x="1185" y="1110"/>
                  </a:lnTo>
                  <a:lnTo>
                    <a:pt x="1307" y="1073"/>
                  </a:lnTo>
                  <a:lnTo>
                    <a:pt x="1370" y="1115"/>
                  </a:lnTo>
                  <a:lnTo>
                    <a:pt x="1462" y="986"/>
                  </a:lnTo>
                  <a:lnTo>
                    <a:pt x="1516" y="965"/>
                  </a:lnTo>
                  <a:lnTo>
                    <a:pt x="1502" y="864"/>
                  </a:lnTo>
                  <a:lnTo>
                    <a:pt x="1483" y="844"/>
                  </a:lnTo>
                  <a:lnTo>
                    <a:pt x="1358" y="671"/>
                  </a:lnTo>
                  <a:lnTo>
                    <a:pt x="1353" y="673"/>
                  </a:lnTo>
                  <a:lnTo>
                    <a:pt x="1349" y="676"/>
                  </a:lnTo>
                  <a:lnTo>
                    <a:pt x="1340" y="681"/>
                  </a:lnTo>
                  <a:lnTo>
                    <a:pt x="1335" y="681"/>
                  </a:lnTo>
                  <a:lnTo>
                    <a:pt x="1331" y="682"/>
                  </a:lnTo>
                  <a:lnTo>
                    <a:pt x="1322" y="683"/>
                  </a:lnTo>
                  <a:lnTo>
                    <a:pt x="1311" y="677"/>
                  </a:lnTo>
                  <a:lnTo>
                    <a:pt x="1294" y="702"/>
                  </a:lnTo>
                  <a:lnTo>
                    <a:pt x="1223" y="638"/>
                  </a:lnTo>
                  <a:lnTo>
                    <a:pt x="1235" y="542"/>
                  </a:lnTo>
                  <a:lnTo>
                    <a:pt x="1255" y="510"/>
                  </a:lnTo>
                  <a:lnTo>
                    <a:pt x="1215" y="455"/>
                  </a:lnTo>
                  <a:lnTo>
                    <a:pt x="1267" y="419"/>
                  </a:lnTo>
                  <a:lnTo>
                    <a:pt x="1245" y="391"/>
                  </a:lnTo>
                  <a:lnTo>
                    <a:pt x="1237" y="394"/>
                  </a:lnTo>
                  <a:lnTo>
                    <a:pt x="1230" y="397"/>
                  </a:lnTo>
                  <a:lnTo>
                    <a:pt x="1225" y="399"/>
                  </a:lnTo>
                  <a:lnTo>
                    <a:pt x="1222" y="400"/>
                  </a:lnTo>
                  <a:lnTo>
                    <a:pt x="1219" y="399"/>
                  </a:lnTo>
                  <a:lnTo>
                    <a:pt x="1217" y="398"/>
                  </a:lnTo>
                  <a:lnTo>
                    <a:pt x="1216" y="396"/>
                  </a:lnTo>
                  <a:lnTo>
                    <a:pt x="1217" y="393"/>
                  </a:lnTo>
                  <a:lnTo>
                    <a:pt x="1219" y="390"/>
                  </a:lnTo>
                  <a:lnTo>
                    <a:pt x="1222" y="389"/>
                  </a:lnTo>
                  <a:lnTo>
                    <a:pt x="1199" y="314"/>
                  </a:lnTo>
                  <a:lnTo>
                    <a:pt x="1172" y="276"/>
                  </a:lnTo>
                  <a:lnTo>
                    <a:pt x="1195" y="228"/>
                  </a:lnTo>
                  <a:lnTo>
                    <a:pt x="1137" y="167"/>
                  </a:lnTo>
                  <a:lnTo>
                    <a:pt x="1131" y="179"/>
                  </a:lnTo>
                  <a:lnTo>
                    <a:pt x="1126" y="187"/>
                  </a:lnTo>
                  <a:lnTo>
                    <a:pt x="1120" y="192"/>
                  </a:lnTo>
                  <a:lnTo>
                    <a:pt x="1116" y="194"/>
                  </a:lnTo>
                  <a:lnTo>
                    <a:pt x="1112" y="192"/>
                  </a:lnTo>
                  <a:lnTo>
                    <a:pt x="1108" y="186"/>
                  </a:lnTo>
                  <a:lnTo>
                    <a:pt x="1104" y="177"/>
                  </a:lnTo>
                  <a:lnTo>
                    <a:pt x="1102" y="165"/>
                  </a:lnTo>
                  <a:lnTo>
                    <a:pt x="1101" y="160"/>
                  </a:lnTo>
                  <a:lnTo>
                    <a:pt x="1102" y="156"/>
                  </a:lnTo>
                  <a:lnTo>
                    <a:pt x="1108" y="146"/>
                  </a:lnTo>
                  <a:lnTo>
                    <a:pt x="1082" y="125"/>
                  </a:lnTo>
                  <a:lnTo>
                    <a:pt x="1030" y="119"/>
                  </a:lnTo>
                  <a:lnTo>
                    <a:pt x="997" y="164"/>
                  </a:lnTo>
                  <a:lnTo>
                    <a:pt x="988" y="166"/>
                  </a:lnTo>
                  <a:lnTo>
                    <a:pt x="982" y="168"/>
                  </a:lnTo>
                  <a:lnTo>
                    <a:pt x="975" y="169"/>
                  </a:lnTo>
                  <a:lnTo>
                    <a:pt x="970" y="169"/>
                  </a:lnTo>
                  <a:lnTo>
                    <a:pt x="960" y="165"/>
                  </a:lnTo>
                  <a:lnTo>
                    <a:pt x="955" y="157"/>
                  </a:lnTo>
                  <a:lnTo>
                    <a:pt x="952" y="146"/>
                  </a:lnTo>
                  <a:lnTo>
                    <a:pt x="944" y="93"/>
                  </a:lnTo>
                  <a:lnTo>
                    <a:pt x="971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328BF4AB-CD93-E4E1-1BAB-7FDE19D4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315"/>
              <a:ext cx="120" cy="101"/>
            </a:xfrm>
            <a:custGeom>
              <a:avLst/>
              <a:gdLst/>
              <a:ahLst/>
              <a:cxnLst>
                <a:cxn ang="0">
                  <a:pos x="939" y="244"/>
                </a:cxn>
                <a:cxn ang="0">
                  <a:pos x="689" y="171"/>
                </a:cxn>
                <a:cxn ang="0">
                  <a:pos x="491" y="46"/>
                </a:cxn>
                <a:cxn ang="0">
                  <a:pos x="372" y="34"/>
                </a:cxn>
                <a:cxn ang="0">
                  <a:pos x="288" y="40"/>
                </a:cxn>
                <a:cxn ang="0">
                  <a:pos x="323" y="67"/>
                </a:cxn>
                <a:cxn ang="0">
                  <a:pos x="310" y="83"/>
                </a:cxn>
                <a:cxn ang="0">
                  <a:pos x="270" y="94"/>
                </a:cxn>
                <a:cxn ang="0">
                  <a:pos x="263" y="121"/>
                </a:cxn>
                <a:cxn ang="0">
                  <a:pos x="296" y="141"/>
                </a:cxn>
                <a:cxn ang="0">
                  <a:pos x="307" y="248"/>
                </a:cxn>
                <a:cxn ang="0">
                  <a:pos x="316" y="276"/>
                </a:cxn>
                <a:cxn ang="0">
                  <a:pos x="308" y="291"/>
                </a:cxn>
                <a:cxn ang="0">
                  <a:pos x="289" y="299"/>
                </a:cxn>
                <a:cxn ang="0">
                  <a:pos x="266" y="361"/>
                </a:cxn>
                <a:cxn ang="0">
                  <a:pos x="249" y="344"/>
                </a:cxn>
                <a:cxn ang="0">
                  <a:pos x="226" y="349"/>
                </a:cxn>
                <a:cxn ang="0">
                  <a:pos x="229" y="454"/>
                </a:cxn>
                <a:cxn ang="0">
                  <a:pos x="45" y="600"/>
                </a:cxn>
                <a:cxn ang="0">
                  <a:pos x="5" y="670"/>
                </a:cxn>
                <a:cxn ang="0">
                  <a:pos x="23" y="686"/>
                </a:cxn>
                <a:cxn ang="0">
                  <a:pos x="45" y="675"/>
                </a:cxn>
                <a:cxn ang="0">
                  <a:pos x="73" y="670"/>
                </a:cxn>
                <a:cxn ang="0">
                  <a:pos x="74" y="684"/>
                </a:cxn>
                <a:cxn ang="0">
                  <a:pos x="290" y="716"/>
                </a:cxn>
                <a:cxn ang="0">
                  <a:pos x="312" y="827"/>
                </a:cxn>
                <a:cxn ang="0">
                  <a:pos x="339" y="838"/>
                </a:cxn>
                <a:cxn ang="0">
                  <a:pos x="439" y="795"/>
                </a:cxn>
                <a:cxn ang="0">
                  <a:pos x="459" y="835"/>
                </a:cxn>
                <a:cxn ang="0">
                  <a:pos x="473" y="864"/>
                </a:cxn>
                <a:cxn ang="0">
                  <a:pos x="494" y="837"/>
                </a:cxn>
                <a:cxn ang="0">
                  <a:pos x="579" y="1059"/>
                </a:cxn>
                <a:cxn ang="0">
                  <a:pos x="574" y="1068"/>
                </a:cxn>
                <a:cxn ang="0">
                  <a:pos x="587" y="1067"/>
                </a:cxn>
                <a:cxn ang="0">
                  <a:pos x="572" y="1125"/>
                </a:cxn>
                <a:cxn ang="0">
                  <a:pos x="651" y="1372"/>
                </a:cxn>
                <a:cxn ang="0">
                  <a:pos x="692" y="1351"/>
                </a:cxn>
                <a:cxn ang="0">
                  <a:pos x="715" y="1341"/>
                </a:cxn>
                <a:cxn ang="0">
                  <a:pos x="929" y="1459"/>
                </a:cxn>
                <a:cxn ang="0">
                  <a:pos x="1048" y="1455"/>
                </a:cxn>
                <a:cxn ang="0">
                  <a:pos x="1148" y="1397"/>
                </a:cxn>
                <a:cxn ang="0">
                  <a:pos x="1161" y="1376"/>
                </a:cxn>
                <a:cxn ang="0">
                  <a:pos x="1436" y="1471"/>
                </a:cxn>
                <a:cxn ang="0">
                  <a:pos x="1527" y="1446"/>
                </a:cxn>
                <a:cxn ang="0">
                  <a:pos x="1512" y="1430"/>
                </a:cxn>
                <a:cxn ang="0">
                  <a:pos x="1622" y="1400"/>
                </a:cxn>
                <a:cxn ang="0">
                  <a:pos x="1774" y="1274"/>
                </a:cxn>
                <a:cxn ang="0">
                  <a:pos x="1881" y="1176"/>
                </a:cxn>
                <a:cxn ang="0">
                  <a:pos x="1897" y="1148"/>
                </a:cxn>
                <a:cxn ang="0">
                  <a:pos x="1909" y="1110"/>
                </a:cxn>
                <a:cxn ang="0">
                  <a:pos x="1914" y="1075"/>
                </a:cxn>
                <a:cxn ang="0">
                  <a:pos x="1880" y="1035"/>
                </a:cxn>
                <a:cxn ang="0">
                  <a:pos x="1863" y="1044"/>
                </a:cxn>
                <a:cxn ang="0">
                  <a:pos x="1858" y="949"/>
                </a:cxn>
                <a:cxn ang="0">
                  <a:pos x="1910" y="800"/>
                </a:cxn>
                <a:cxn ang="0">
                  <a:pos x="1780" y="747"/>
                </a:cxn>
                <a:cxn ang="0">
                  <a:pos x="1631" y="746"/>
                </a:cxn>
                <a:cxn ang="0">
                  <a:pos x="1418" y="777"/>
                </a:cxn>
                <a:cxn ang="0">
                  <a:pos x="1304" y="664"/>
                </a:cxn>
                <a:cxn ang="0">
                  <a:pos x="1142" y="545"/>
                </a:cxn>
                <a:cxn ang="0">
                  <a:pos x="1097" y="305"/>
                </a:cxn>
                <a:cxn ang="0">
                  <a:pos x="1063" y="237"/>
                </a:cxn>
              </a:cxnLst>
              <a:rect l="0" t="0" r="r" b="b"/>
              <a:pathLst>
                <a:path w="1916" h="1514">
                  <a:moveTo>
                    <a:pt x="1063" y="237"/>
                  </a:moveTo>
                  <a:lnTo>
                    <a:pt x="995" y="198"/>
                  </a:lnTo>
                  <a:lnTo>
                    <a:pt x="994" y="252"/>
                  </a:lnTo>
                  <a:lnTo>
                    <a:pt x="939" y="244"/>
                  </a:lnTo>
                  <a:lnTo>
                    <a:pt x="912" y="285"/>
                  </a:lnTo>
                  <a:lnTo>
                    <a:pt x="790" y="252"/>
                  </a:lnTo>
                  <a:lnTo>
                    <a:pt x="713" y="253"/>
                  </a:lnTo>
                  <a:lnTo>
                    <a:pt x="689" y="171"/>
                  </a:lnTo>
                  <a:lnTo>
                    <a:pt x="635" y="144"/>
                  </a:lnTo>
                  <a:lnTo>
                    <a:pt x="620" y="110"/>
                  </a:lnTo>
                  <a:lnTo>
                    <a:pt x="627" y="77"/>
                  </a:lnTo>
                  <a:lnTo>
                    <a:pt x="491" y="46"/>
                  </a:lnTo>
                  <a:lnTo>
                    <a:pt x="549" y="0"/>
                  </a:lnTo>
                  <a:lnTo>
                    <a:pt x="438" y="36"/>
                  </a:lnTo>
                  <a:lnTo>
                    <a:pt x="384" y="37"/>
                  </a:lnTo>
                  <a:lnTo>
                    <a:pt x="372" y="34"/>
                  </a:lnTo>
                  <a:lnTo>
                    <a:pt x="362" y="32"/>
                  </a:lnTo>
                  <a:lnTo>
                    <a:pt x="363" y="28"/>
                  </a:lnTo>
                  <a:lnTo>
                    <a:pt x="364" y="27"/>
                  </a:lnTo>
                  <a:lnTo>
                    <a:pt x="288" y="40"/>
                  </a:lnTo>
                  <a:lnTo>
                    <a:pt x="321" y="47"/>
                  </a:lnTo>
                  <a:lnTo>
                    <a:pt x="322" y="48"/>
                  </a:lnTo>
                  <a:lnTo>
                    <a:pt x="323" y="58"/>
                  </a:lnTo>
                  <a:lnTo>
                    <a:pt x="323" y="67"/>
                  </a:lnTo>
                  <a:lnTo>
                    <a:pt x="321" y="70"/>
                  </a:lnTo>
                  <a:lnTo>
                    <a:pt x="320" y="74"/>
                  </a:lnTo>
                  <a:lnTo>
                    <a:pt x="316" y="80"/>
                  </a:lnTo>
                  <a:lnTo>
                    <a:pt x="310" y="83"/>
                  </a:lnTo>
                  <a:lnTo>
                    <a:pt x="302" y="85"/>
                  </a:lnTo>
                  <a:lnTo>
                    <a:pt x="293" y="85"/>
                  </a:lnTo>
                  <a:lnTo>
                    <a:pt x="282" y="84"/>
                  </a:lnTo>
                  <a:lnTo>
                    <a:pt x="270" y="94"/>
                  </a:lnTo>
                  <a:lnTo>
                    <a:pt x="264" y="104"/>
                  </a:lnTo>
                  <a:lnTo>
                    <a:pt x="261" y="112"/>
                  </a:lnTo>
                  <a:lnTo>
                    <a:pt x="261" y="116"/>
                  </a:lnTo>
                  <a:lnTo>
                    <a:pt x="263" y="121"/>
                  </a:lnTo>
                  <a:lnTo>
                    <a:pt x="267" y="127"/>
                  </a:lnTo>
                  <a:lnTo>
                    <a:pt x="277" y="134"/>
                  </a:lnTo>
                  <a:lnTo>
                    <a:pt x="289" y="139"/>
                  </a:lnTo>
                  <a:lnTo>
                    <a:pt x="296" y="141"/>
                  </a:lnTo>
                  <a:lnTo>
                    <a:pt x="306" y="144"/>
                  </a:lnTo>
                  <a:lnTo>
                    <a:pt x="293" y="228"/>
                  </a:lnTo>
                  <a:lnTo>
                    <a:pt x="304" y="242"/>
                  </a:lnTo>
                  <a:lnTo>
                    <a:pt x="307" y="248"/>
                  </a:lnTo>
                  <a:lnTo>
                    <a:pt x="311" y="255"/>
                  </a:lnTo>
                  <a:lnTo>
                    <a:pt x="313" y="260"/>
                  </a:lnTo>
                  <a:lnTo>
                    <a:pt x="315" y="266"/>
                  </a:lnTo>
                  <a:lnTo>
                    <a:pt x="316" y="276"/>
                  </a:lnTo>
                  <a:lnTo>
                    <a:pt x="313" y="284"/>
                  </a:lnTo>
                  <a:lnTo>
                    <a:pt x="311" y="285"/>
                  </a:lnTo>
                  <a:lnTo>
                    <a:pt x="310" y="287"/>
                  </a:lnTo>
                  <a:lnTo>
                    <a:pt x="308" y="291"/>
                  </a:lnTo>
                  <a:lnTo>
                    <a:pt x="298" y="297"/>
                  </a:lnTo>
                  <a:lnTo>
                    <a:pt x="292" y="299"/>
                  </a:lnTo>
                  <a:lnTo>
                    <a:pt x="290" y="299"/>
                  </a:lnTo>
                  <a:lnTo>
                    <a:pt x="289" y="299"/>
                  </a:lnTo>
                  <a:lnTo>
                    <a:pt x="289" y="300"/>
                  </a:lnTo>
                  <a:lnTo>
                    <a:pt x="286" y="302"/>
                  </a:lnTo>
                  <a:lnTo>
                    <a:pt x="273" y="373"/>
                  </a:lnTo>
                  <a:lnTo>
                    <a:pt x="266" y="361"/>
                  </a:lnTo>
                  <a:lnTo>
                    <a:pt x="263" y="356"/>
                  </a:lnTo>
                  <a:lnTo>
                    <a:pt x="261" y="353"/>
                  </a:lnTo>
                  <a:lnTo>
                    <a:pt x="254" y="347"/>
                  </a:lnTo>
                  <a:lnTo>
                    <a:pt x="249" y="344"/>
                  </a:lnTo>
                  <a:lnTo>
                    <a:pt x="242" y="343"/>
                  </a:lnTo>
                  <a:lnTo>
                    <a:pt x="237" y="343"/>
                  </a:lnTo>
                  <a:lnTo>
                    <a:pt x="234" y="345"/>
                  </a:lnTo>
                  <a:lnTo>
                    <a:pt x="226" y="349"/>
                  </a:lnTo>
                  <a:lnTo>
                    <a:pt x="221" y="352"/>
                  </a:lnTo>
                  <a:lnTo>
                    <a:pt x="218" y="357"/>
                  </a:lnTo>
                  <a:lnTo>
                    <a:pt x="212" y="422"/>
                  </a:lnTo>
                  <a:lnTo>
                    <a:pt x="229" y="454"/>
                  </a:lnTo>
                  <a:lnTo>
                    <a:pt x="164" y="524"/>
                  </a:lnTo>
                  <a:lnTo>
                    <a:pt x="130" y="541"/>
                  </a:lnTo>
                  <a:lnTo>
                    <a:pt x="144" y="566"/>
                  </a:lnTo>
                  <a:lnTo>
                    <a:pt x="45" y="600"/>
                  </a:lnTo>
                  <a:lnTo>
                    <a:pt x="0" y="650"/>
                  </a:lnTo>
                  <a:lnTo>
                    <a:pt x="0" y="651"/>
                  </a:lnTo>
                  <a:lnTo>
                    <a:pt x="2" y="661"/>
                  </a:lnTo>
                  <a:lnTo>
                    <a:pt x="5" y="670"/>
                  </a:lnTo>
                  <a:lnTo>
                    <a:pt x="9" y="677"/>
                  </a:lnTo>
                  <a:lnTo>
                    <a:pt x="13" y="682"/>
                  </a:lnTo>
                  <a:lnTo>
                    <a:pt x="18" y="685"/>
                  </a:lnTo>
                  <a:lnTo>
                    <a:pt x="23" y="686"/>
                  </a:lnTo>
                  <a:lnTo>
                    <a:pt x="29" y="685"/>
                  </a:lnTo>
                  <a:lnTo>
                    <a:pt x="36" y="682"/>
                  </a:lnTo>
                  <a:lnTo>
                    <a:pt x="37" y="681"/>
                  </a:lnTo>
                  <a:lnTo>
                    <a:pt x="45" y="675"/>
                  </a:lnTo>
                  <a:lnTo>
                    <a:pt x="55" y="673"/>
                  </a:lnTo>
                  <a:lnTo>
                    <a:pt x="63" y="670"/>
                  </a:lnTo>
                  <a:lnTo>
                    <a:pt x="69" y="670"/>
                  </a:lnTo>
                  <a:lnTo>
                    <a:pt x="73" y="670"/>
                  </a:lnTo>
                  <a:lnTo>
                    <a:pt x="76" y="672"/>
                  </a:lnTo>
                  <a:lnTo>
                    <a:pt x="77" y="674"/>
                  </a:lnTo>
                  <a:lnTo>
                    <a:pt x="76" y="679"/>
                  </a:lnTo>
                  <a:lnTo>
                    <a:pt x="74" y="684"/>
                  </a:lnTo>
                  <a:lnTo>
                    <a:pt x="71" y="692"/>
                  </a:lnTo>
                  <a:lnTo>
                    <a:pt x="136" y="699"/>
                  </a:lnTo>
                  <a:lnTo>
                    <a:pt x="179" y="683"/>
                  </a:lnTo>
                  <a:lnTo>
                    <a:pt x="290" y="716"/>
                  </a:lnTo>
                  <a:lnTo>
                    <a:pt x="328" y="702"/>
                  </a:lnTo>
                  <a:lnTo>
                    <a:pt x="301" y="763"/>
                  </a:lnTo>
                  <a:lnTo>
                    <a:pt x="309" y="816"/>
                  </a:lnTo>
                  <a:lnTo>
                    <a:pt x="312" y="827"/>
                  </a:lnTo>
                  <a:lnTo>
                    <a:pt x="317" y="835"/>
                  </a:lnTo>
                  <a:lnTo>
                    <a:pt x="327" y="839"/>
                  </a:lnTo>
                  <a:lnTo>
                    <a:pt x="332" y="839"/>
                  </a:lnTo>
                  <a:lnTo>
                    <a:pt x="339" y="838"/>
                  </a:lnTo>
                  <a:lnTo>
                    <a:pt x="345" y="836"/>
                  </a:lnTo>
                  <a:lnTo>
                    <a:pt x="354" y="834"/>
                  </a:lnTo>
                  <a:lnTo>
                    <a:pt x="387" y="789"/>
                  </a:lnTo>
                  <a:lnTo>
                    <a:pt x="439" y="795"/>
                  </a:lnTo>
                  <a:lnTo>
                    <a:pt x="465" y="816"/>
                  </a:lnTo>
                  <a:lnTo>
                    <a:pt x="459" y="826"/>
                  </a:lnTo>
                  <a:lnTo>
                    <a:pt x="458" y="830"/>
                  </a:lnTo>
                  <a:lnTo>
                    <a:pt x="459" y="835"/>
                  </a:lnTo>
                  <a:lnTo>
                    <a:pt x="461" y="847"/>
                  </a:lnTo>
                  <a:lnTo>
                    <a:pt x="465" y="856"/>
                  </a:lnTo>
                  <a:lnTo>
                    <a:pt x="469" y="862"/>
                  </a:lnTo>
                  <a:lnTo>
                    <a:pt x="473" y="864"/>
                  </a:lnTo>
                  <a:lnTo>
                    <a:pt x="477" y="862"/>
                  </a:lnTo>
                  <a:lnTo>
                    <a:pt x="483" y="857"/>
                  </a:lnTo>
                  <a:lnTo>
                    <a:pt x="488" y="849"/>
                  </a:lnTo>
                  <a:lnTo>
                    <a:pt x="494" y="837"/>
                  </a:lnTo>
                  <a:lnTo>
                    <a:pt x="552" y="898"/>
                  </a:lnTo>
                  <a:lnTo>
                    <a:pt x="529" y="946"/>
                  </a:lnTo>
                  <a:lnTo>
                    <a:pt x="556" y="984"/>
                  </a:lnTo>
                  <a:lnTo>
                    <a:pt x="579" y="1059"/>
                  </a:lnTo>
                  <a:lnTo>
                    <a:pt x="576" y="1060"/>
                  </a:lnTo>
                  <a:lnTo>
                    <a:pt x="574" y="1063"/>
                  </a:lnTo>
                  <a:lnTo>
                    <a:pt x="573" y="1066"/>
                  </a:lnTo>
                  <a:lnTo>
                    <a:pt x="574" y="1068"/>
                  </a:lnTo>
                  <a:lnTo>
                    <a:pt x="576" y="1069"/>
                  </a:lnTo>
                  <a:lnTo>
                    <a:pt x="579" y="1070"/>
                  </a:lnTo>
                  <a:lnTo>
                    <a:pt x="582" y="1069"/>
                  </a:lnTo>
                  <a:lnTo>
                    <a:pt x="587" y="1067"/>
                  </a:lnTo>
                  <a:lnTo>
                    <a:pt x="594" y="1064"/>
                  </a:lnTo>
                  <a:lnTo>
                    <a:pt x="602" y="1061"/>
                  </a:lnTo>
                  <a:lnTo>
                    <a:pt x="624" y="1089"/>
                  </a:lnTo>
                  <a:lnTo>
                    <a:pt x="572" y="1125"/>
                  </a:lnTo>
                  <a:lnTo>
                    <a:pt x="612" y="1180"/>
                  </a:lnTo>
                  <a:lnTo>
                    <a:pt x="592" y="1212"/>
                  </a:lnTo>
                  <a:lnTo>
                    <a:pt x="580" y="1308"/>
                  </a:lnTo>
                  <a:lnTo>
                    <a:pt x="651" y="1372"/>
                  </a:lnTo>
                  <a:lnTo>
                    <a:pt x="668" y="1347"/>
                  </a:lnTo>
                  <a:lnTo>
                    <a:pt x="679" y="1353"/>
                  </a:lnTo>
                  <a:lnTo>
                    <a:pt x="688" y="1352"/>
                  </a:lnTo>
                  <a:lnTo>
                    <a:pt x="692" y="1351"/>
                  </a:lnTo>
                  <a:lnTo>
                    <a:pt x="697" y="1351"/>
                  </a:lnTo>
                  <a:lnTo>
                    <a:pt x="706" y="1346"/>
                  </a:lnTo>
                  <a:lnTo>
                    <a:pt x="710" y="1343"/>
                  </a:lnTo>
                  <a:lnTo>
                    <a:pt x="715" y="1341"/>
                  </a:lnTo>
                  <a:lnTo>
                    <a:pt x="840" y="1514"/>
                  </a:lnTo>
                  <a:lnTo>
                    <a:pt x="869" y="1490"/>
                  </a:lnTo>
                  <a:lnTo>
                    <a:pt x="899" y="1472"/>
                  </a:lnTo>
                  <a:lnTo>
                    <a:pt x="929" y="1459"/>
                  </a:lnTo>
                  <a:lnTo>
                    <a:pt x="958" y="1451"/>
                  </a:lnTo>
                  <a:lnTo>
                    <a:pt x="988" y="1447"/>
                  </a:lnTo>
                  <a:lnTo>
                    <a:pt x="1018" y="1449"/>
                  </a:lnTo>
                  <a:lnTo>
                    <a:pt x="1048" y="1455"/>
                  </a:lnTo>
                  <a:lnTo>
                    <a:pt x="1079" y="1467"/>
                  </a:lnTo>
                  <a:lnTo>
                    <a:pt x="1073" y="1408"/>
                  </a:lnTo>
                  <a:lnTo>
                    <a:pt x="1150" y="1406"/>
                  </a:lnTo>
                  <a:lnTo>
                    <a:pt x="1148" y="1397"/>
                  </a:lnTo>
                  <a:lnTo>
                    <a:pt x="1148" y="1390"/>
                  </a:lnTo>
                  <a:lnTo>
                    <a:pt x="1152" y="1381"/>
                  </a:lnTo>
                  <a:lnTo>
                    <a:pt x="1157" y="1376"/>
                  </a:lnTo>
                  <a:lnTo>
                    <a:pt x="1161" y="1376"/>
                  </a:lnTo>
                  <a:lnTo>
                    <a:pt x="1168" y="1378"/>
                  </a:lnTo>
                  <a:lnTo>
                    <a:pt x="1212" y="1393"/>
                  </a:lnTo>
                  <a:lnTo>
                    <a:pt x="1294" y="1377"/>
                  </a:lnTo>
                  <a:lnTo>
                    <a:pt x="1436" y="1471"/>
                  </a:lnTo>
                  <a:lnTo>
                    <a:pt x="1475" y="1492"/>
                  </a:lnTo>
                  <a:lnTo>
                    <a:pt x="1517" y="1470"/>
                  </a:lnTo>
                  <a:lnTo>
                    <a:pt x="1525" y="1450"/>
                  </a:lnTo>
                  <a:lnTo>
                    <a:pt x="1527" y="1446"/>
                  </a:lnTo>
                  <a:lnTo>
                    <a:pt x="1527" y="1445"/>
                  </a:lnTo>
                  <a:lnTo>
                    <a:pt x="1523" y="1438"/>
                  </a:lnTo>
                  <a:lnTo>
                    <a:pt x="1518" y="1433"/>
                  </a:lnTo>
                  <a:lnTo>
                    <a:pt x="1512" y="1430"/>
                  </a:lnTo>
                  <a:lnTo>
                    <a:pt x="1506" y="1429"/>
                  </a:lnTo>
                  <a:lnTo>
                    <a:pt x="1534" y="1399"/>
                  </a:lnTo>
                  <a:lnTo>
                    <a:pt x="1557" y="1359"/>
                  </a:lnTo>
                  <a:lnTo>
                    <a:pt x="1622" y="1400"/>
                  </a:lnTo>
                  <a:lnTo>
                    <a:pt x="1654" y="1401"/>
                  </a:lnTo>
                  <a:lnTo>
                    <a:pt x="1779" y="1376"/>
                  </a:lnTo>
                  <a:lnTo>
                    <a:pt x="1809" y="1346"/>
                  </a:lnTo>
                  <a:lnTo>
                    <a:pt x="1774" y="1274"/>
                  </a:lnTo>
                  <a:lnTo>
                    <a:pt x="1740" y="1239"/>
                  </a:lnTo>
                  <a:lnTo>
                    <a:pt x="1769" y="1159"/>
                  </a:lnTo>
                  <a:lnTo>
                    <a:pt x="1847" y="1126"/>
                  </a:lnTo>
                  <a:lnTo>
                    <a:pt x="1881" y="1176"/>
                  </a:lnTo>
                  <a:lnTo>
                    <a:pt x="1886" y="1174"/>
                  </a:lnTo>
                  <a:lnTo>
                    <a:pt x="1890" y="1172"/>
                  </a:lnTo>
                  <a:lnTo>
                    <a:pt x="1895" y="1156"/>
                  </a:lnTo>
                  <a:lnTo>
                    <a:pt x="1897" y="1148"/>
                  </a:lnTo>
                  <a:lnTo>
                    <a:pt x="1898" y="1144"/>
                  </a:lnTo>
                  <a:lnTo>
                    <a:pt x="1900" y="1141"/>
                  </a:lnTo>
                  <a:lnTo>
                    <a:pt x="1905" y="1125"/>
                  </a:lnTo>
                  <a:lnTo>
                    <a:pt x="1909" y="1110"/>
                  </a:lnTo>
                  <a:lnTo>
                    <a:pt x="1911" y="1092"/>
                  </a:lnTo>
                  <a:lnTo>
                    <a:pt x="1911" y="1087"/>
                  </a:lnTo>
                  <a:lnTo>
                    <a:pt x="1912" y="1083"/>
                  </a:lnTo>
                  <a:lnTo>
                    <a:pt x="1914" y="1075"/>
                  </a:lnTo>
                  <a:lnTo>
                    <a:pt x="1915" y="1057"/>
                  </a:lnTo>
                  <a:lnTo>
                    <a:pt x="1915" y="1048"/>
                  </a:lnTo>
                  <a:lnTo>
                    <a:pt x="1916" y="1040"/>
                  </a:lnTo>
                  <a:lnTo>
                    <a:pt x="1880" y="1035"/>
                  </a:lnTo>
                  <a:lnTo>
                    <a:pt x="1873" y="1039"/>
                  </a:lnTo>
                  <a:lnTo>
                    <a:pt x="1868" y="1042"/>
                  </a:lnTo>
                  <a:lnTo>
                    <a:pt x="1864" y="1043"/>
                  </a:lnTo>
                  <a:lnTo>
                    <a:pt x="1863" y="1044"/>
                  </a:lnTo>
                  <a:lnTo>
                    <a:pt x="1862" y="1041"/>
                  </a:lnTo>
                  <a:lnTo>
                    <a:pt x="1863" y="1038"/>
                  </a:lnTo>
                  <a:lnTo>
                    <a:pt x="1879" y="992"/>
                  </a:lnTo>
                  <a:lnTo>
                    <a:pt x="1858" y="949"/>
                  </a:lnTo>
                  <a:lnTo>
                    <a:pt x="1780" y="944"/>
                  </a:lnTo>
                  <a:lnTo>
                    <a:pt x="1772" y="893"/>
                  </a:lnTo>
                  <a:lnTo>
                    <a:pt x="1909" y="833"/>
                  </a:lnTo>
                  <a:lnTo>
                    <a:pt x="1910" y="800"/>
                  </a:lnTo>
                  <a:lnTo>
                    <a:pt x="1869" y="744"/>
                  </a:lnTo>
                  <a:lnTo>
                    <a:pt x="1795" y="742"/>
                  </a:lnTo>
                  <a:lnTo>
                    <a:pt x="1786" y="745"/>
                  </a:lnTo>
                  <a:lnTo>
                    <a:pt x="1780" y="747"/>
                  </a:lnTo>
                  <a:lnTo>
                    <a:pt x="1767" y="749"/>
                  </a:lnTo>
                  <a:lnTo>
                    <a:pt x="1755" y="745"/>
                  </a:lnTo>
                  <a:lnTo>
                    <a:pt x="1746" y="739"/>
                  </a:lnTo>
                  <a:lnTo>
                    <a:pt x="1631" y="746"/>
                  </a:lnTo>
                  <a:lnTo>
                    <a:pt x="1581" y="764"/>
                  </a:lnTo>
                  <a:lnTo>
                    <a:pt x="1468" y="716"/>
                  </a:lnTo>
                  <a:lnTo>
                    <a:pt x="1452" y="771"/>
                  </a:lnTo>
                  <a:lnTo>
                    <a:pt x="1418" y="777"/>
                  </a:lnTo>
                  <a:lnTo>
                    <a:pt x="1391" y="802"/>
                  </a:lnTo>
                  <a:lnTo>
                    <a:pt x="1340" y="769"/>
                  </a:lnTo>
                  <a:lnTo>
                    <a:pt x="1320" y="700"/>
                  </a:lnTo>
                  <a:lnTo>
                    <a:pt x="1304" y="664"/>
                  </a:lnTo>
                  <a:lnTo>
                    <a:pt x="1202" y="612"/>
                  </a:lnTo>
                  <a:lnTo>
                    <a:pt x="1156" y="649"/>
                  </a:lnTo>
                  <a:lnTo>
                    <a:pt x="1115" y="585"/>
                  </a:lnTo>
                  <a:lnTo>
                    <a:pt x="1142" y="545"/>
                  </a:lnTo>
                  <a:lnTo>
                    <a:pt x="1099" y="491"/>
                  </a:lnTo>
                  <a:lnTo>
                    <a:pt x="1160" y="426"/>
                  </a:lnTo>
                  <a:lnTo>
                    <a:pt x="1158" y="374"/>
                  </a:lnTo>
                  <a:lnTo>
                    <a:pt x="1097" y="305"/>
                  </a:lnTo>
                  <a:lnTo>
                    <a:pt x="1123" y="286"/>
                  </a:lnTo>
                  <a:lnTo>
                    <a:pt x="1134" y="238"/>
                  </a:lnTo>
                  <a:lnTo>
                    <a:pt x="1091" y="244"/>
                  </a:lnTo>
                  <a:lnTo>
                    <a:pt x="1063" y="23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44DFD62B-69D9-145C-319C-F0DFD71E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229"/>
              <a:ext cx="88" cy="105"/>
            </a:xfrm>
            <a:custGeom>
              <a:avLst/>
              <a:gdLst/>
              <a:ahLst/>
              <a:cxnLst>
                <a:cxn ang="0">
                  <a:pos x="889" y="31"/>
                </a:cxn>
                <a:cxn ang="0">
                  <a:pos x="871" y="21"/>
                </a:cxn>
                <a:cxn ang="0">
                  <a:pos x="865" y="0"/>
                </a:cxn>
                <a:cxn ang="0">
                  <a:pos x="751" y="130"/>
                </a:cxn>
                <a:cxn ang="0">
                  <a:pos x="719" y="243"/>
                </a:cxn>
                <a:cxn ang="0">
                  <a:pos x="475" y="268"/>
                </a:cxn>
                <a:cxn ang="0">
                  <a:pos x="467" y="249"/>
                </a:cxn>
                <a:cxn ang="0">
                  <a:pos x="455" y="240"/>
                </a:cxn>
                <a:cxn ang="0">
                  <a:pos x="437" y="236"/>
                </a:cxn>
                <a:cxn ang="0">
                  <a:pos x="435" y="239"/>
                </a:cxn>
                <a:cxn ang="0">
                  <a:pos x="434" y="256"/>
                </a:cxn>
                <a:cxn ang="0">
                  <a:pos x="431" y="274"/>
                </a:cxn>
                <a:cxn ang="0">
                  <a:pos x="428" y="283"/>
                </a:cxn>
                <a:cxn ang="0">
                  <a:pos x="407" y="296"/>
                </a:cxn>
                <a:cxn ang="0">
                  <a:pos x="393" y="291"/>
                </a:cxn>
                <a:cxn ang="0">
                  <a:pos x="378" y="286"/>
                </a:cxn>
                <a:cxn ang="0">
                  <a:pos x="366" y="282"/>
                </a:cxn>
                <a:cxn ang="0">
                  <a:pos x="202" y="358"/>
                </a:cxn>
                <a:cxn ang="0">
                  <a:pos x="80" y="504"/>
                </a:cxn>
                <a:cxn ang="0">
                  <a:pos x="155" y="570"/>
                </a:cxn>
                <a:cxn ang="0">
                  <a:pos x="190" y="598"/>
                </a:cxn>
                <a:cxn ang="0">
                  <a:pos x="195" y="633"/>
                </a:cxn>
                <a:cxn ang="0">
                  <a:pos x="209" y="742"/>
                </a:cxn>
                <a:cxn ang="0">
                  <a:pos x="78" y="942"/>
                </a:cxn>
                <a:cxn ang="0">
                  <a:pos x="37" y="1037"/>
                </a:cxn>
                <a:cxn ang="0">
                  <a:pos x="80" y="1222"/>
                </a:cxn>
                <a:cxn ang="0">
                  <a:pos x="82" y="1326"/>
                </a:cxn>
                <a:cxn ang="0">
                  <a:pos x="127" y="1324"/>
                </a:cxn>
                <a:cxn ang="0">
                  <a:pos x="203" y="1328"/>
                </a:cxn>
                <a:cxn ang="0">
                  <a:pos x="392" y="1369"/>
                </a:cxn>
                <a:cxn ang="0">
                  <a:pos x="454" y="1463"/>
                </a:cxn>
                <a:cxn ang="0">
                  <a:pos x="677" y="1577"/>
                </a:cxn>
                <a:cxn ang="0">
                  <a:pos x="760" y="1490"/>
                </a:cxn>
                <a:cxn ang="0">
                  <a:pos x="849" y="1469"/>
                </a:cxn>
                <a:cxn ang="0">
                  <a:pos x="975" y="1407"/>
                </a:cxn>
                <a:cxn ang="0">
                  <a:pos x="1002" y="1390"/>
                </a:cxn>
                <a:cxn ang="0">
                  <a:pos x="1020" y="1393"/>
                </a:cxn>
                <a:cxn ang="0">
                  <a:pos x="1027" y="1406"/>
                </a:cxn>
                <a:cxn ang="0">
                  <a:pos x="1041" y="1403"/>
                </a:cxn>
                <a:cxn ang="0">
                  <a:pos x="1065" y="1397"/>
                </a:cxn>
                <a:cxn ang="0">
                  <a:pos x="1241" y="1379"/>
                </a:cxn>
                <a:cxn ang="0">
                  <a:pos x="1300" y="1275"/>
                </a:cxn>
                <a:cxn ang="0">
                  <a:pos x="1368" y="1220"/>
                </a:cxn>
                <a:cxn ang="0">
                  <a:pos x="1359" y="1204"/>
                </a:cxn>
                <a:cxn ang="0">
                  <a:pos x="1362" y="1202"/>
                </a:cxn>
                <a:cxn ang="0">
                  <a:pos x="1368" y="1120"/>
                </a:cxn>
                <a:cxn ang="0">
                  <a:pos x="1400" y="933"/>
                </a:cxn>
                <a:cxn ang="0">
                  <a:pos x="1336" y="861"/>
                </a:cxn>
                <a:cxn ang="0">
                  <a:pos x="1295" y="810"/>
                </a:cxn>
                <a:cxn ang="0">
                  <a:pos x="1164" y="664"/>
                </a:cxn>
                <a:cxn ang="0">
                  <a:pos x="1090" y="581"/>
                </a:cxn>
                <a:cxn ang="0">
                  <a:pos x="992" y="469"/>
                </a:cxn>
                <a:cxn ang="0">
                  <a:pos x="956" y="385"/>
                </a:cxn>
                <a:cxn ang="0">
                  <a:pos x="957" y="367"/>
                </a:cxn>
                <a:cxn ang="0">
                  <a:pos x="969" y="346"/>
                </a:cxn>
                <a:cxn ang="0">
                  <a:pos x="993" y="322"/>
                </a:cxn>
                <a:cxn ang="0">
                  <a:pos x="954" y="287"/>
                </a:cxn>
                <a:cxn ang="0">
                  <a:pos x="947" y="130"/>
                </a:cxn>
                <a:cxn ang="0">
                  <a:pos x="922" y="120"/>
                </a:cxn>
                <a:cxn ang="0">
                  <a:pos x="919" y="107"/>
                </a:cxn>
                <a:cxn ang="0">
                  <a:pos x="928" y="96"/>
                </a:cxn>
              </a:cxnLst>
              <a:rect l="0" t="0" r="r" b="b"/>
              <a:pathLst>
                <a:path w="1405" h="1577">
                  <a:moveTo>
                    <a:pt x="906" y="32"/>
                  </a:moveTo>
                  <a:lnTo>
                    <a:pt x="896" y="32"/>
                  </a:lnTo>
                  <a:lnTo>
                    <a:pt x="889" y="31"/>
                  </a:lnTo>
                  <a:lnTo>
                    <a:pt x="881" y="29"/>
                  </a:lnTo>
                  <a:lnTo>
                    <a:pt x="876" y="26"/>
                  </a:lnTo>
                  <a:lnTo>
                    <a:pt x="871" y="21"/>
                  </a:lnTo>
                  <a:lnTo>
                    <a:pt x="867" y="15"/>
                  </a:lnTo>
                  <a:lnTo>
                    <a:pt x="865" y="8"/>
                  </a:lnTo>
                  <a:lnTo>
                    <a:pt x="865" y="0"/>
                  </a:lnTo>
                  <a:lnTo>
                    <a:pt x="806" y="25"/>
                  </a:lnTo>
                  <a:lnTo>
                    <a:pt x="819" y="106"/>
                  </a:lnTo>
                  <a:lnTo>
                    <a:pt x="751" y="130"/>
                  </a:lnTo>
                  <a:lnTo>
                    <a:pt x="703" y="170"/>
                  </a:lnTo>
                  <a:lnTo>
                    <a:pt x="700" y="202"/>
                  </a:lnTo>
                  <a:lnTo>
                    <a:pt x="719" y="243"/>
                  </a:lnTo>
                  <a:lnTo>
                    <a:pt x="655" y="286"/>
                  </a:lnTo>
                  <a:lnTo>
                    <a:pt x="582" y="288"/>
                  </a:lnTo>
                  <a:lnTo>
                    <a:pt x="475" y="268"/>
                  </a:lnTo>
                  <a:lnTo>
                    <a:pt x="473" y="260"/>
                  </a:lnTo>
                  <a:lnTo>
                    <a:pt x="471" y="254"/>
                  </a:lnTo>
                  <a:lnTo>
                    <a:pt x="467" y="249"/>
                  </a:lnTo>
                  <a:lnTo>
                    <a:pt x="464" y="246"/>
                  </a:lnTo>
                  <a:lnTo>
                    <a:pt x="459" y="242"/>
                  </a:lnTo>
                  <a:lnTo>
                    <a:pt x="455" y="240"/>
                  </a:lnTo>
                  <a:lnTo>
                    <a:pt x="448" y="239"/>
                  </a:lnTo>
                  <a:lnTo>
                    <a:pt x="443" y="240"/>
                  </a:lnTo>
                  <a:lnTo>
                    <a:pt x="437" y="236"/>
                  </a:lnTo>
                  <a:lnTo>
                    <a:pt x="435" y="236"/>
                  </a:lnTo>
                  <a:lnTo>
                    <a:pt x="435" y="237"/>
                  </a:lnTo>
                  <a:lnTo>
                    <a:pt x="435" y="239"/>
                  </a:lnTo>
                  <a:lnTo>
                    <a:pt x="435" y="243"/>
                  </a:lnTo>
                  <a:lnTo>
                    <a:pt x="435" y="250"/>
                  </a:lnTo>
                  <a:lnTo>
                    <a:pt x="434" y="256"/>
                  </a:lnTo>
                  <a:lnTo>
                    <a:pt x="434" y="263"/>
                  </a:lnTo>
                  <a:lnTo>
                    <a:pt x="432" y="268"/>
                  </a:lnTo>
                  <a:lnTo>
                    <a:pt x="431" y="274"/>
                  </a:lnTo>
                  <a:lnTo>
                    <a:pt x="429" y="278"/>
                  </a:lnTo>
                  <a:lnTo>
                    <a:pt x="428" y="280"/>
                  </a:lnTo>
                  <a:lnTo>
                    <a:pt x="428" y="283"/>
                  </a:lnTo>
                  <a:lnTo>
                    <a:pt x="422" y="289"/>
                  </a:lnTo>
                  <a:lnTo>
                    <a:pt x="415" y="294"/>
                  </a:lnTo>
                  <a:lnTo>
                    <a:pt x="407" y="296"/>
                  </a:lnTo>
                  <a:lnTo>
                    <a:pt x="401" y="296"/>
                  </a:lnTo>
                  <a:lnTo>
                    <a:pt x="397" y="297"/>
                  </a:lnTo>
                  <a:lnTo>
                    <a:pt x="393" y="291"/>
                  </a:lnTo>
                  <a:lnTo>
                    <a:pt x="390" y="288"/>
                  </a:lnTo>
                  <a:lnTo>
                    <a:pt x="384" y="287"/>
                  </a:lnTo>
                  <a:lnTo>
                    <a:pt x="378" y="286"/>
                  </a:lnTo>
                  <a:lnTo>
                    <a:pt x="370" y="288"/>
                  </a:lnTo>
                  <a:lnTo>
                    <a:pt x="368" y="285"/>
                  </a:lnTo>
                  <a:lnTo>
                    <a:pt x="366" y="282"/>
                  </a:lnTo>
                  <a:lnTo>
                    <a:pt x="327" y="327"/>
                  </a:lnTo>
                  <a:lnTo>
                    <a:pt x="248" y="333"/>
                  </a:lnTo>
                  <a:lnTo>
                    <a:pt x="202" y="358"/>
                  </a:lnTo>
                  <a:lnTo>
                    <a:pt x="158" y="344"/>
                  </a:lnTo>
                  <a:lnTo>
                    <a:pt x="79" y="417"/>
                  </a:lnTo>
                  <a:lnTo>
                    <a:pt x="80" y="504"/>
                  </a:lnTo>
                  <a:lnTo>
                    <a:pt x="114" y="556"/>
                  </a:lnTo>
                  <a:lnTo>
                    <a:pt x="136" y="562"/>
                  </a:lnTo>
                  <a:lnTo>
                    <a:pt x="155" y="570"/>
                  </a:lnTo>
                  <a:lnTo>
                    <a:pt x="170" y="578"/>
                  </a:lnTo>
                  <a:lnTo>
                    <a:pt x="183" y="588"/>
                  </a:lnTo>
                  <a:lnTo>
                    <a:pt x="190" y="598"/>
                  </a:lnTo>
                  <a:lnTo>
                    <a:pt x="195" y="609"/>
                  </a:lnTo>
                  <a:lnTo>
                    <a:pt x="197" y="620"/>
                  </a:lnTo>
                  <a:lnTo>
                    <a:pt x="195" y="633"/>
                  </a:lnTo>
                  <a:lnTo>
                    <a:pt x="240" y="655"/>
                  </a:lnTo>
                  <a:lnTo>
                    <a:pt x="230" y="709"/>
                  </a:lnTo>
                  <a:lnTo>
                    <a:pt x="209" y="742"/>
                  </a:lnTo>
                  <a:lnTo>
                    <a:pt x="247" y="788"/>
                  </a:lnTo>
                  <a:lnTo>
                    <a:pt x="159" y="900"/>
                  </a:lnTo>
                  <a:lnTo>
                    <a:pt x="78" y="942"/>
                  </a:lnTo>
                  <a:lnTo>
                    <a:pt x="31" y="944"/>
                  </a:lnTo>
                  <a:lnTo>
                    <a:pt x="0" y="1011"/>
                  </a:lnTo>
                  <a:lnTo>
                    <a:pt x="37" y="1037"/>
                  </a:lnTo>
                  <a:lnTo>
                    <a:pt x="75" y="1148"/>
                  </a:lnTo>
                  <a:lnTo>
                    <a:pt x="38" y="1178"/>
                  </a:lnTo>
                  <a:lnTo>
                    <a:pt x="80" y="1222"/>
                  </a:lnTo>
                  <a:lnTo>
                    <a:pt x="162" y="1263"/>
                  </a:lnTo>
                  <a:lnTo>
                    <a:pt x="95" y="1278"/>
                  </a:lnTo>
                  <a:lnTo>
                    <a:pt x="82" y="1326"/>
                  </a:lnTo>
                  <a:lnTo>
                    <a:pt x="129" y="1319"/>
                  </a:lnTo>
                  <a:lnTo>
                    <a:pt x="128" y="1320"/>
                  </a:lnTo>
                  <a:lnTo>
                    <a:pt x="127" y="1324"/>
                  </a:lnTo>
                  <a:lnTo>
                    <a:pt x="137" y="1326"/>
                  </a:lnTo>
                  <a:lnTo>
                    <a:pt x="149" y="1329"/>
                  </a:lnTo>
                  <a:lnTo>
                    <a:pt x="203" y="1328"/>
                  </a:lnTo>
                  <a:lnTo>
                    <a:pt x="314" y="1292"/>
                  </a:lnTo>
                  <a:lnTo>
                    <a:pt x="256" y="1338"/>
                  </a:lnTo>
                  <a:lnTo>
                    <a:pt x="392" y="1369"/>
                  </a:lnTo>
                  <a:lnTo>
                    <a:pt x="385" y="1402"/>
                  </a:lnTo>
                  <a:lnTo>
                    <a:pt x="400" y="1436"/>
                  </a:lnTo>
                  <a:lnTo>
                    <a:pt x="454" y="1463"/>
                  </a:lnTo>
                  <a:lnTo>
                    <a:pt x="478" y="1545"/>
                  </a:lnTo>
                  <a:lnTo>
                    <a:pt x="555" y="1544"/>
                  </a:lnTo>
                  <a:lnTo>
                    <a:pt x="677" y="1577"/>
                  </a:lnTo>
                  <a:lnTo>
                    <a:pt x="704" y="1536"/>
                  </a:lnTo>
                  <a:lnTo>
                    <a:pt x="759" y="1544"/>
                  </a:lnTo>
                  <a:lnTo>
                    <a:pt x="760" y="1490"/>
                  </a:lnTo>
                  <a:lnTo>
                    <a:pt x="828" y="1529"/>
                  </a:lnTo>
                  <a:lnTo>
                    <a:pt x="856" y="1536"/>
                  </a:lnTo>
                  <a:lnTo>
                    <a:pt x="849" y="1469"/>
                  </a:lnTo>
                  <a:lnTo>
                    <a:pt x="880" y="1445"/>
                  </a:lnTo>
                  <a:lnTo>
                    <a:pt x="934" y="1460"/>
                  </a:lnTo>
                  <a:lnTo>
                    <a:pt x="975" y="1407"/>
                  </a:lnTo>
                  <a:lnTo>
                    <a:pt x="985" y="1398"/>
                  </a:lnTo>
                  <a:lnTo>
                    <a:pt x="994" y="1393"/>
                  </a:lnTo>
                  <a:lnTo>
                    <a:pt x="1002" y="1390"/>
                  </a:lnTo>
                  <a:lnTo>
                    <a:pt x="1009" y="1389"/>
                  </a:lnTo>
                  <a:lnTo>
                    <a:pt x="1015" y="1390"/>
                  </a:lnTo>
                  <a:lnTo>
                    <a:pt x="1020" y="1393"/>
                  </a:lnTo>
                  <a:lnTo>
                    <a:pt x="1024" y="1398"/>
                  </a:lnTo>
                  <a:lnTo>
                    <a:pt x="1025" y="1401"/>
                  </a:lnTo>
                  <a:lnTo>
                    <a:pt x="1027" y="1406"/>
                  </a:lnTo>
                  <a:lnTo>
                    <a:pt x="1027" y="1408"/>
                  </a:lnTo>
                  <a:lnTo>
                    <a:pt x="1030" y="1411"/>
                  </a:lnTo>
                  <a:lnTo>
                    <a:pt x="1041" y="1403"/>
                  </a:lnTo>
                  <a:lnTo>
                    <a:pt x="1057" y="1397"/>
                  </a:lnTo>
                  <a:lnTo>
                    <a:pt x="1060" y="1396"/>
                  </a:lnTo>
                  <a:lnTo>
                    <a:pt x="1065" y="1397"/>
                  </a:lnTo>
                  <a:lnTo>
                    <a:pt x="1074" y="1404"/>
                  </a:lnTo>
                  <a:lnTo>
                    <a:pt x="1190" y="1374"/>
                  </a:lnTo>
                  <a:lnTo>
                    <a:pt x="1241" y="1379"/>
                  </a:lnTo>
                  <a:lnTo>
                    <a:pt x="1263" y="1356"/>
                  </a:lnTo>
                  <a:lnTo>
                    <a:pt x="1282" y="1345"/>
                  </a:lnTo>
                  <a:lnTo>
                    <a:pt x="1300" y="1275"/>
                  </a:lnTo>
                  <a:lnTo>
                    <a:pt x="1324" y="1235"/>
                  </a:lnTo>
                  <a:lnTo>
                    <a:pt x="1375" y="1230"/>
                  </a:lnTo>
                  <a:lnTo>
                    <a:pt x="1368" y="1220"/>
                  </a:lnTo>
                  <a:lnTo>
                    <a:pt x="1363" y="1213"/>
                  </a:lnTo>
                  <a:lnTo>
                    <a:pt x="1360" y="1207"/>
                  </a:lnTo>
                  <a:lnTo>
                    <a:pt x="1359" y="1204"/>
                  </a:lnTo>
                  <a:lnTo>
                    <a:pt x="1358" y="1201"/>
                  </a:lnTo>
                  <a:lnTo>
                    <a:pt x="1360" y="1201"/>
                  </a:lnTo>
                  <a:lnTo>
                    <a:pt x="1362" y="1202"/>
                  </a:lnTo>
                  <a:lnTo>
                    <a:pt x="1368" y="1205"/>
                  </a:lnTo>
                  <a:lnTo>
                    <a:pt x="1376" y="1211"/>
                  </a:lnTo>
                  <a:lnTo>
                    <a:pt x="1368" y="1120"/>
                  </a:lnTo>
                  <a:lnTo>
                    <a:pt x="1405" y="1057"/>
                  </a:lnTo>
                  <a:lnTo>
                    <a:pt x="1366" y="1021"/>
                  </a:lnTo>
                  <a:lnTo>
                    <a:pt x="1400" y="933"/>
                  </a:lnTo>
                  <a:lnTo>
                    <a:pt x="1376" y="906"/>
                  </a:lnTo>
                  <a:lnTo>
                    <a:pt x="1384" y="872"/>
                  </a:lnTo>
                  <a:lnTo>
                    <a:pt x="1336" y="861"/>
                  </a:lnTo>
                  <a:lnTo>
                    <a:pt x="1345" y="818"/>
                  </a:lnTo>
                  <a:lnTo>
                    <a:pt x="1327" y="782"/>
                  </a:lnTo>
                  <a:lnTo>
                    <a:pt x="1295" y="810"/>
                  </a:lnTo>
                  <a:lnTo>
                    <a:pt x="1240" y="794"/>
                  </a:lnTo>
                  <a:lnTo>
                    <a:pt x="1192" y="760"/>
                  </a:lnTo>
                  <a:lnTo>
                    <a:pt x="1164" y="664"/>
                  </a:lnTo>
                  <a:lnTo>
                    <a:pt x="1171" y="643"/>
                  </a:lnTo>
                  <a:lnTo>
                    <a:pt x="1144" y="593"/>
                  </a:lnTo>
                  <a:lnTo>
                    <a:pt x="1090" y="581"/>
                  </a:lnTo>
                  <a:lnTo>
                    <a:pt x="1094" y="528"/>
                  </a:lnTo>
                  <a:lnTo>
                    <a:pt x="1042" y="527"/>
                  </a:lnTo>
                  <a:lnTo>
                    <a:pt x="992" y="469"/>
                  </a:lnTo>
                  <a:lnTo>
                    <a:pt x="968" y="402"/>
                  </a:lnTo>
                  <a:lnTo>
                    <a:pt x="960" y="393"/>
                  </a:lnTo>
                  <a:lnTo>
                    <a:pt x="956" y="385"/>
                  </a:lnTo>
                  <a:lnTo>
                    <a:pt x="955" y="376"/>
                  </a:lnTo>
                  <a:lnTo>
                    <a:pt x="955" y="371"/>
                  </a:lnTo>
                  <a:lnTo>
                    <a:pt x="957" y="367"/>
                  </a:lnTo>
                  <a:lnTo>
                    <a:pt x="958" y="361"/>
                  </a:lnTo>
                  <a:lnTo>
                    <a:pt x="961" y="356"/>
                  </a:lnTo>
                  <a:lnTo>
                    <a:pt x="969" y="346"/>
                  </a:lnTo>
                  <a:lnTo>
                    <a:pt x="978" y="335"/>
                  </a:lnTo>
                  <a:lnTo>
                    <a:pt x="992" y="324"/>
                  </a:lnTo>
                  <a:lnTo>
                    <a:pt x="993" y="322"/>
                  </a:lnTo>
                  <a:lnTo>
                    <a:pt x="993" y="321"/>
                  </a:lnTo>
                  <a:lnTo>
                    <a:pt x="994" y="321"/>
                  </a:lnTo>
                  <a:lnTo>
                    <a:pt x="954" y="287"/>
                  </a:lnTo>
                  <a:lnTo>
                    <a:pt x="944" y="243"/>
                  </a:lnTo>
                  <a:lnTo>
                    <a:pt x="951" y="182"/>
                  </a:lnTo>
                  <a:lnTo>
                    <a:pt x="947" y="130"/>
                  </a:lnTo>
                  <a:lnTo>
                    <a:pt x="936" y="127"/>
                  </a:lnTo>
                  <a:lnTo>
                    <a:pt x="928" y="124"/>
                  </a:lnTo>
                  <a:lnTo>
                    <a:pt x="922" y="120"/>
                  </a:lnTo>
                  <a:lnTo>
                    <a:pt x="919" y="117"/>
                  </a:lnTo>
                  <a:lnTo>
                    <a:pt x="918" y="112"/>
                  </a:lnTo>
                  <a:lnTo>
                    <a:pt x="919" y="107"/>
                  </a:lnTo>
                  <a:lnTo>
                    <a:pt x="922" y="101"/>
                  </a:lnTo>
                  <a:lnTo>
                    <a:pt x="924" y="98"/>
                  </a:lnTo>
                  <a:lnTo>
                    <a:pt x="928" y="96"/>
                  </a:lnTo>
                  <a:lnTo>
                    <a:pt x="930" y="92"/>
                  </a:lnTo>
                  <a:lnTo>
                    <a:pt x="906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AFCFE4DF-D45B-D31C-D890-314886BC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370"/>
              <a:ext cx="94" cy="129"/>
            </a:xfrm>
            <a:custGeom>
              <a:avLst/>
              <a:gdLst/>
              <a:ahLst/>
              <a:cxnLst>
                <a:cxn ang="0">
                  <a:pos x="402" y="115"/>
                </a:cxn>
                <a:cxn ang="0">
                  <a:pos x="485" y="209"/>
                </a:cxn>
                <a:cxn ang="0">
                  <a:pos x="486" y="214"/>
                </a:cxn>
                <a:cxn ang="0">
                  <a:pos x="502" y="206"/>
                </a:cxn>
                <a:cxn ang="0">
                  <a:pos x="537" y="228"/>
                </a:cxn>
                <a:cxn ang="0">
                  <a:pos x="533" y="258"/>
                </a:cxn>
                <a:cxn ang="0">
                  <a:pos x="527" y="296"/>
                </a:cxn>
                <a:cxn ang="0">
                  <a:pos x="519" y="319"/>
                </a:cxn>
                <a:cxn ang="0">
                  <a:pos x="508" y="345"/>
                </a:cxn>
                <a:cxn ang="0">
                  <a:pos x="391" y="330"/>
                </a:cxn>
                <a:cxn ang="0">
                  <a:pos x="431" y="517"/>
                </a:cxn>
                <a:cxn ang="0">
                  <a:pos x="244" y="571"/>
                </a:cxn>
                <a:cxn ang="0">
                  <a:pos x="128" y="600"/>
                </a:cxn>
                <a:cxn ang="0">
                  <a:pos x="145" y="609"/>
                </a:cxn>
                <a:cxn ang="0">
                  <a:pos x="147" y="621"/>
                </a:cxn>
                <a:cxn ang="0">
                  <a:pos x="58" y="642"/>
                </a:cxn>
                <a:cxn ang="0">
                  <a:pos x="160" y="823"/>
                </a:cxn>
                <a:cxn ang="0">
                  <a:pos x="253" y="824"/>
                </a:cxn>
                <a:cxn ang="0">
                  <a:pos x="265" y="841"/>
                </a:cxn>
                <a:cxn ang="0">
                  <a:pos x="271" y="844"/>
                </a:cxn>
                <a:cxn ang="0">
                  <a:pos x="272" y="841"/>
                </a:cxn>
                <a:cxn ang="0">
                  <a:pos x="272" y="838"/>
                </a:cxn>
                <a:cxn ang="0">
                  <a:pos x="272" y="829"/>
                </a:cxn>
                <a:cxn ang="0">
                  <a:pos x="294" y="831"/>
                </a:cxn>
                <a:cxn ang="0">
                  <a:pos x="306" y="848"/>
                </a:cxn>
                <a:cxn ang="0">
                  <a:pos x="308" y="881"/>
                </a:cxn>
                <a:cxn ang="0">
                  <a:pos x="322" y="1069"/>
                </a:cxn>
                <a:cxn ang="0">
                  <a:pos x="402" y="1176"/>
                </a:cxn>
                <a:cxn ang="0">
                  <a:pos x="373" y="1356"/>
                </a:cxn>
                <a:cxn ang="0">
                  <a:pos x="338" y="1454"/>
                </a:cxn>
                <a:cxn ang="0">
                  <a:pos x="356" y="1466"/>
                </a:cxn>
                <a:cxn ang="0">
                  <a:pos x="392" y="1475"/>
                </a:cxn>
                <a:cxn ang="0">
                  <a:pos x="408" y="1492"/>
                </a:cxn>
                <a:cxn ang="0">
                  <a:pos x="394" y="1514"/>
                </a:cxn>
                <a:cxn ang="0">
                  <a:pos x="419" y="1708"/>
                </a:cxn>
                <a:cxn ang="0">
                  <a:pos x="426" y="1919"/>
                </a:cxn>
                <a:cxn ang="0">
                  <a:pos x="733" y="1758"/>
                </a:cxn>
                <a:cxn ang="0">
                  <a:pos x="816" y="1752"/>
                </a:cxn>
                <a:cxn ang="0">
                  <a:pos x="827" y="1761"/>
                </a:cxn>
                <a:cxn ang="0">
                  <a:pos x="835" y="1759"/>
                </a:cxn>
                <a:cxn ang="0">
                  <a:pos x="941" y="1649"/>
                </a:cxn>
                <a:cxn ang="0">
                  <a:pos x="916" y="1646"/>
                </a:cxn>
                <a:cxn ang="0">
                  <a:pos x="931" y="1568"/>
                </a:cxn>
                <a:cxn ang="0">
                  <a:pos x="919" y="1540"/>
                </a:cxn>
                <a:cxn ang="0">
                  <a:pos x="951" y="1539"/>
                </a:cxn>
                <a:cxn ang="0">
                  <a:pos x="1038" y="1457"/>
                </a:cxn>
                <a:cxn ang="0">
                  <a:pos x="1175" y="1428"/>
                </a:cxn>
                <a:cxn ang="0">
                  <a:pos x="1303" y="1355"/>
                </a:cxn>
                <a:cxn ang="0">
                  <a:pos x="1475" y="1256"/>
                </a:cxn>
                <a:cxn ang="0">
                  <a:pos x="1497" y="973"/>
                </a:cxn>
                <a:cxn ang="0">
                  <a:pos x="1448" y="911"/>
                </a:cxn>
                <a:cxn ang="0">
                  <a:pos x="1258" y="461"/>
                </a:cxn>
                <a:cxn ang="0">
                  <a:pos x="1270" y="175"/>
                </a:cxn>
                <a:cxn ang="0">
                  <a:pos x="1187" y="211"/>
                </a:cxn>
                <a:cxn ang="0">
                  <a:pos x="1094" y="203"/>
                </a:cxn>
                <a:cxn ang="0">
                  <a:pos x="960" y="130"/>
                </a:cxn>
                <a:cxn ang="0">
                  <a:pos x="760" y="24"/>
                </a:cxn>
                <a:cxn ang="0">
                  <a:pos x="531" y="4"/>
                </a:cxn>
              </a:cxnLst>
              <a:rect l="0" t="0" r="r" b="b"/>
              <a:pathLst>
                <a:path w="1500" h="1926">
                  <a:moveTo>
                    <a:pt x="531" y="4"/>
                  </a:moveTo>
                  <a:lnTo>
                    <a:pt x="394" y="64"/>
                  </a:lnTo>
                  <a:lnTo>
                    <a:pt x="402" y="115"/>
                  </a:lnTo>
                  <a:lnTo>
                    <a:pt x="480" y="120"/>
                  </a:lnTo>
                  <a:lnTo>
                    <a:pt x="501" y="163"/>
                  </a:lnTo>
                  <a:lnTo>
                    <a:pt x="485" y="209"/>
                  </a:lnTo>
                  <a:lnTo>
                    <a:pt x="484" y="212"/>
                  </a:lnTo>
                  <a:lnTo>
                    <a:pt x="485" y="215"/>
                  </a:lnTo>
                  <a:lnTo>
                    <a:pt x="486" y="214"/>
                  </a:lnTo>
                  <a:lnTo>
                    <a:pt x="490" y="213"/>
                  </a:lnTo>
                  <a:lnTo>
                    <a:pt x="495" y="210"/>
                  </a:lnTo>
                  <a:lnTo>
                    <a:pt x="502" y="206"/>
                  </a:lnTo>
                  <a:lnTo>
                    <a:pt x="538" y="211"/>
                  </a:lnTo>
                  <a:lnTo>
                    <a:pt x="537" y="219"/>
                  </a:lnTo>
                  <a:lnTo>
                    <a:pt x="537" y="228"/>
                  </a:lnTo>
                  <a:lnTo>
                    <a:pt x="536" y="246"/>
                  </a:lnTo>
                  <a:lnTo>
                    <a:pt x="534" y="254"/>
                  </a:lnTo>
                  <a:lnTo>
                    <a:pt x="533" y="258"/>
                  </a:lnTo>
                  <a:lnTo>
                    <a:pt x="533" y="263"/>
                  </a:lnTo>
                  <a:lnTo>
                    <a:pt x="531" y="281"/>
                  </a:lnTo>
                  <a:lnTo>
                    <a:pt x="527" y="296"/>
                  </a:lnTo>
                  <a:lnTo>
                    <a:pt x="522" y="312"/>
                  </a:lnTo>
                  <a:lnTo>
                    <a:pt x="520" y="315"/>
                  </a:lnTo>
                  <a:lnTo>
                    <a:pt x="519" y="319"/>
                  </a:lnTo>
                  <a:lnTo>
                    <a:pt x="517" y="327"/>
                  </a:lnTo>
                  <a:lnTo>
                    <a:pt x="512" y="343"/>
                  </a:lnTo>
                  <a:lnTo>
                    <a:pt x="508" y="345"/>
                  </a:lnTo>
                  <a:lnTo>
                    <a:pt x="503" y="347"/>
                  </a:lnTo>
                  <a:lnTo>
                    <a:pt x="469" y="297"/>
                  </a:lnTo>
                  <a:lnTo>
                    <a:pt x="391" y="330"/>
                  </a:lnTo>
                  <a:lnTo>
                    <a:pt x="362" y="410"/>
                  </a:lnTo>
                  <a:lnTo>
                    <a:pt x="396" y="445"/>
                  </a:lnTo>
                  <a:lnTo>
                    <a:pt x="431" y="517"/>
                  </a:lnTo>
                  <a:lnTo>
                    <a:pt x="401" y="547"/>
                  </a:lnTo>
                  <a:lnTo>
                    <a:pt x="276" y="572"/>
                  </a:lnTo>
                  <a:lnTo>
                    <a:pt x="244" y="571"/>
                  </a:lnTo>
                  <a:lnTo>
                    <a:pt x="179" y="530"/>
                  </a:lnTo>
                  <a:lnTo>
                    <a:pt x="156" y="570"/>
                  </a:lnTo>
                  <a:lnTo>
                    <a:pt x="128" y="600"/>
                  </a:lnTo>
                  <a:lnTo>
                    <a:pt x="134" y="601"/>
                  </a:lnTo>
                  <a:lnTo>
                    <a:pt x="140" y="604"/>
                  </a:lnTo>
                  <a:lnTo>
                    <a:pt x="145" y="609"/>
                  </a:lnTo>
                  <a:lnTo>
                    <a:pt x="149" y="616"/>
                  </a:lnTo>
                  <a:lnTo>
                    <a:pt x="149" y="617"/>
                  </a:lnTo>
                  <a:lnTo>
                    <a:pt x="147" y="621"/>
                  </a:lnTo>
                  <a:lnTo>
                    <a:pt x="139" y="641"/>
                  </a:lnTo>
                  <a:lnTo>
                    <a:pt x="97" y="663"/>
                  </a:lnTo>
                  <a:lnTo>
                    <a:pt x="58" y="642"/>
                  </a:lnTo>
                  <a:lnTo>
                    <a:pt x="0" y="791"/>
                  </a:lnTo>
                  <a:lnTo>
                    <a:pt x="107" y="833"/>
                  </a:lnTo>
                  <a:lnTo>
                    <a:pt x="160" y="823"/>
                  </a:lnTo>
                  <a:lnTo>
                    <a:pt x="204" y="794"/>
                  </a:lnTo>
                  <a:lnTo>
                    <a:pt x="255" y="817"/>
                  </a:lnTo>
                  <a:lnTo>
                    <a:pt x="253" y="824"/>
                  </a:lnTo>
                  <a:lnTo>
                    <a:pt x="257" y="831"/>
                  </a:lnTo>
                  <a:lnTo>
                    <a:pt x="261" y="836"/>
                  </a:lnTo>
                  <a:lnTo>
                    <a:pt x="265" y="841"/>
                  </a:lnTo>
                  <a:lnTo>
                    <a:pt x="267" y="843"/>
                  </a:lnTo>
                  <a:lnTo>
                    <a:pt x="268" y="843"/>
                  </a:lnTo>
                  <a:lnTo>
                    <a:pt x="271" y="844"/>
                  </a:lnTo>
                  <a:lnTo>
                    <a:pt x="271" y="843"/>
                  </a:lnTo>
                  <a:lnTo>
                    <a:pt x="272" y="843"/>
                  </a:lnTo>
                  <a:lnTo>
                    <a:pt x="272" y="841"/>
                  </a:lnTo>
                  <a:lnTo>
                    <a:pt x="272" y="840"/>
                  </a:lnTo>
                  <a:lnTo>
                    <a:pt x="273" y="840"/>
                  </a:lnTo>
                  <a:lnTo>
                    <a:pt x="272" y="838"/>
                  </a:lnTo>
                  <a:lnTo>
                    <a:pt x="272" y="837"/>
                  </a:lnTo>
                  <a:lnTo>
                    <a:pt x="272" y="835"/>
                  </a:lnTo>
                  <a:lnTo>
                    <a:pt x="272" y="829"/>
                  </a:lnTo>
                  <a:lnTo>
                    <a:pt x="279" y="828"/>
                  </a:lnTo>
                  <a:lnTo>
                    <a:pt x="287" y="828"/>
                  </a:lnTo>
                  <a:lnTo>
                    <a:pt x="294" y="831"/>
                  </a:lnTo>
                  <a:lnTo>
                    <a:pt x="299" y="834"/>
                  </a:lnTo>
                  <a:lnTo>
                    <a:pt x="304" y="841"/>
                  </a:lnTo>
                  <a:lnTo>
                    <a:pt x="306" y="848"/>
                  </a:lnTo>
                  <a:lnTo>
                    <a:pt x="308" y="857"/>
                  </a:lnTo>
                  <a:lnTo>
                    <a:pt x="308" y="868"/>
                  </a:lnTo>
                  <a:lnTo>
                    <a:pt x="308" y="881"/>
                  </a:lnTo>
                  <a:lnTo>
                    <a:pt x="281" y="927"/>
                  </a:lnTo>
                  <a:lnTo>
                    <a:pt x="368" y="1001"/>
                  </a:lnTo>
                  <a:lnTo>
                    <a:pt x="322" y="1069"/>
                  </a:lnTo>
                  <a:lnTo>
                    <a:pt x="369" y="1136"/>
                  </a:lnTo>
                  <a:lnTo>
                    <a:pt x="418" y="1135"/>
                  </a:lnTo>
                  <a:lnTo>
                    <a:pt x="402" y="1176"/>
                  </a:lnTo>
                  <a:lnTo>
                    <a:pt x="341" y="1214"/>
                  </a:lnTo>
                  <a:lnTo>
                    <a:pt x="306" y="1261"/>
                  </a:lnTo>
                  <a:lnTo>
                    <a:pt x="373" y="1356"/>
                  </a:lnTo>
                  <a:lnTo>
                    <a:pt x="345" y="1389"/>
                  </a:lnTo>
                  <a:lnTo>
                    <a:pt x="313" y="1409"/>
                  </a:lnTo>
                  <a:lnTo>
                    <a:pt x="338" y="1454"/>
                  </a:lnTo>
                  <a:lnTo>
                    <a:pt x="343" y="1459"/>
                  </a:lnTo>
                  <a:lnTo>
                    <a:pt x="349" y="1463"/>
                  </a:lnTo>
                  <a:lnTo>
                    <a:pt x="356" y="1466"/>
                  </a:lnTo>
                  <a:lnTo>
                    <a:pt x="364" y="1468"/>
                  </a:lnTo>
                  <a:lnTo>
                    <a:pt x="379" y="1471"/>
                  </a:lnTo>
                  <a:lnTo>
                    <a:pt x="392" y="1475"/>
                  </a:lnTo>
                  <a:lnTo>
                    <a:pt x="401" y="1480"/>
                  </a:lnTo>
                  <a:lnTo>
                    <a:pt x="407" y="1486"/>
                  </a:lnTo>
                  <a:lnTo>
                    <a:pt x="408" y="1492"/>
                  </a:lnTo>
                  <a:lnTo>
                    <a:pt x="407" y="1499"/>
                  </a:lnTo>
                  <a:lnTo>
                    <a:pt x="402" y="1506"/>
                  </a:lnTo>
                  <a:lnTo>
                    <a:pt x="394" y="1514"/>
                  </a:lnTo>
                  <a:lnTo>
                    <a:pt x="455" y="1572"/>
                  </a:lnTo>
                  <a:lnTo>
                    <a:pt x="431" y="1646"/>
                  </a:lnTo>
                  <a:lnTo>
                    <a:pt x="419" y="1708"/>
                  </a:lnTo>
                  <a:lnTo>
                    <a:pt x="466" y="1829"/>
                  </a:lnTo>
                  <a:lnTo>
                    <a:pt x="408" y="1865"/>
                  </a:lnTo>
                  <a:lnTo>
                    <a:pt x="426" y="1919"/>
                  </a:lnTo>
                  <a:lnTo>
                    <a:pt x="560" y="1926"/>
                  </a:lnTo>
                  <a:lnTo>
                    <a:pt x="661" y="1771"/>
                  </a:lnTo>
                  <a:lnTo>
                    <a:pt x="733" y="1758"/>
                  </a:lnTo>
                  <a:lnTo>
                    <a:pt x="761" y="1765"/>
                  </a:lnTo>
                  <a:lnTo>
                    <a:pt x="814" y="1747"/>
                  </a:lnTo>
                  <a:lnTo>
                    <a:pt x="816" y="1752"/>
                  </a:lnTo>
                  <a:lnTo>
                    <a:pt x="822" y="1758"/>
                  </a:lnTo>
                  <a:lnTo>
                    <a:pt x="824" y="1759"/>
                  </a:lnTo>
                  <a:lnTo>
                    <a:pt x="827" y="1761"/>
                  </a:lnTo>
                  <a:lnTo>
                    <a:pt x="832" y="1762"/>
                  </a:lnTo>
                  <a:lnTo>
                    <a:pt x="833" y="1760"/>
                  </a:lnTo>
                  <a:lnTo>
                    <a:pt x="835" y="1759"/>
                  </a:lnTo>
                  <a:lnTo>
                    <a:pt x="837" y="1754"/>
                  </a:lnTo>
                  <a:lnTo>
                    <a:pt x="955" y="1716"/>
                  </a:lnTo>
                  <a:lnTo>
                    <a:pt x="941" y="1649"/>
                  </a:lnTo>
                  <a:lnTo>
                    <a:pt x="928" y="1649"/>
                  </a:lnTo>
                  <a:lnTo>
                    <a:pt x="921" y="1648"/>
                  </a:lnTo>
                  <a:lnTo>
                    <a:pt x="916" y="1646"/>
                  </a:lnTo>
                  <a:lnTo>
                    <a:pt x="906" y="1638"/>
                  </a:lnTo>
                  <a:lnTo>
                    <a:pt x="901" y="1626"/>
                  </a:lnTo>
                  <a:lnTo>
                    <a:pt x="931" y="1568"/>
                  </a:lnTo>
                  <a:lnTo>
                    <a:pt x="904" y="1552"/>
                  </a:lnTo>
                  <a:lnTo>
                    <a:pt x="910" y="1545"/>
                  </a:lnTo>
                  <a:lnTo>
                    <a:pt x="919" y="1540"/>
                  </a:lnTo>
                  <a:lnTo>
                    <a:pt x="926" y="1537"/>
                  </a:lnTo>
                  <a:lnTo>
                    <a:pt x="935" y="1536"/>
                  </a:lnTo>
                  <a:lnTo>
                    <a:pt x="951" y="1539"/>
                  </a:lnTo>
                  <a:lnTo>
                    <a:pt x="968" y="1550"/>
                  </a:lnTo>
                  <a:lnTo>
                    <a:pt x="963" y="1506"/>
                  </a:lnTo>
                  <a:lnTo>
                    <a:pt x="1038" y="1457"/>
                  </a:lnTo>
                  <a:lnTo>
                    <a:pt x="1078" y="1413"/>
                  </a:lnTo>
                  <a:lnTo>
                    <a:pt x="1130" y="1450"/>
                  </a:lnTo>
                  <a:lnTo>
                    <a:pt x="1175" y="1428"/>
                  </a:lnTo>
                  <a:lnTo>
                    <a:pt x="1226" y="1439"/>
                  </a:lnTo>
                  <a:lnTo>
                    <a:pt x="1264" y="1372"/>
                  </a:lnTo>
                  <a:lnTo>
                    <a:pt x="1303" y="1355"/>
                  </a:lnTo>
                  <a:lnTo>
                    <a:pt x="1362" y="1317"/>
                  </a:lnTo>
                  <a:lnTo>
                    <a:pt x="1446" y="1331"/>
                  </a:lnTo>
                  <a:lnTo>
                    <a:pt x="1475" y="1256"/>
                  </a:lnTo>
                  <a:lnTo>
                    <a:pt x="1467" y="1153"/>
                  </a:lnTo>
                  <a:lnTo>
                    <a:pt x="1500" y="1065"/>
                  </a:lnTo>
                  <a:lnTo>
                    <a:pt x="1497" y="973"/>
                  </a:lnTo>
                  <a:lnTo>
                    <a:pt x="1489" y="937"/>
                  </a:lnTo>
                  <a:lnTo>
                    <a:pt x="1458" y="916"/>
                  </a:lnTo>
                  <a:lnTo>
                    <a:pt x="1448" y="911"/>
                  </a:lnTo>
                  <a:lnTo>
                    <a:pt x="1445" y="858"/>
                  </a:lnTo>
                  <a:lnTo>
                    <a:pt x="1389" y="584"/>
                  </a:lnTo>
                  <a:lnTo>
                    <a:pt x="1258" y="461"/>
                  </a:lnTo>
                  <a:lnTo>
                    <a:pt x="1315" y="353"/>
                  </a:lnTo>
                  <a:lnTo>
                    <a:pt x="1329" y="311"/>
                  </a:lnTo>
                  <a:lnTo>
                    <a:pt x="1270" y="175"/>
                  </a:lnTo>
                  <a:lnTo>
                    <a:pt x="1264" y="169"/>
                  </a:lnTo>
                  <a:lnTo>
                    <a:pt x="1228" y="182"/>
                  </a:lnTo>
                  <a:lnTo>
                    <a:pt x="1187" y="211"/>
                  </a:lnTo>
                  <a:lnTo>
                    <a:pt x="1153" y="173"/>
                  </a:lnTo>
                  <a:lnTo>
                    <a:pt x="1099" y="141"/>
                  </a:lnTo>
                  <a:lnTo>
                    <a:pt x="1094" y="203"/>
                  </a:lnTo>
                  <a:lnTo>
                    <a:pt x="1030" y="226"/>
                  </a:lnTo>
                  <a:lnTo>
                    <a:pt x="1005" y="181"/>
                  </a:lnTo>
                  <a:lnTo>
                    <a:pt x="960" y="130"/>
                  </a:lnTo>
                  <a:lnTo>
                    <a:pt x="904" y="85"/>
                  </a:lnTo>
                  <a:lnTo>
                    <a:pt x="827" y="92"/>
                  </a:lnTo>
                  <a:lnTo>
                    <a:pt x="760" y="24"/>
                  </a:lnTo>
                  <a:lnTo>
                    <a:pt x="679" y="58"/>
                  </a:lnTo>
                  <a:lnTo>
                    <a:pt x="591" y="0"/>
                  </a:lnTo>
                  <a:lnTo>
                    <a:pt x="531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C3B81732-2A57-316B-4C03-8D1EAAAAB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93"/>
              <a:ext cx="115" cy="92"/>
            </a:xfrm>
            <a:custGeom>
              <a:avLst/>
              <a:gdLst/>
              <a:ahLst/>
              <a:cxnLst>
                <a:cxn ang="0">
                  <a:pos x="883" y="51"/>
                </a:cxn>
                <a:cxn ang="0">
                  <a:pos x="848" y="71"/>
                </a:cxn>
                <a:cxn ang="0">
                  <a:pos x="797" y="0"/>
                </a:cxn>
                <a:cxn ang="0">
                  <a:pos x="624" y="78"/>
                </a:cxn>
                <a:cxn ang="0">
                  <a:pos x="519" y="239"/>
                </a:cxn>
                <a:cxn ang="0">
                  <a:pos x="510" y="238"/>
                </a:cxn>
                <a:cxn ang="0">
                  <a:pos x="526" y="264"/>
                </a:cxn>
                <a:cxn ang="0">
                  <a:pos x="414" y="390"/>
                </a:cxn>
                <a:cxn ang="0">
                  <a:pos x="216" y="431"/>
                </a:cxn>
                <a:cxn ang="0">
                  <a:pos x="181" y="445"/>
                </a:cxn>
                <a:cxn ang="0">
                  <a:pos x="175" y="432"/>
                </a:cxn>
                <a:cxn ang="0">
                  <a:pos x="153" y="424"/>
                </a:cxn>
                <a:cxn ang="0">
                  <a:pos x="85" y="494"/>
                </a:cxn>
                <a:cxn ang="0">
                  <a:pos x="50" y="564"/>
                </a:cxn>
                <a:cxn ang="0">
                  <a:pos x="76" y="752"/>
                </a:cxn>
                <a:cxn ang="0">
                  <a:pos x="72" y="975"/>
                </a:cxn>
                <a:cxn ang="0">
                  <a:pos x="256" y="1095"/>
                </a:cxn>
                <a:cxn ang="0">
                  <a:pos x="384" y="1042"/>
                </a:cxn>
                <a:cxn ang="0">
                  <a:pos x="671" y="1071"/>
                </a:cxn>
                <a:cxn ang="0">
                  <a:pos x="711" y="1068"/>
                </a:cxn>
                <a:cxn ang="0">
                  <a:pos x="885" y="1155"/>
                </a:cxn>
                <a:cxn ang="0">
                  <a:pos x="1198" y="1240"/>
                </a:cxn>
                <a:cxn ang="0">
                  <a:pos x="1388" y="1358"/>
                </a:cxn>
                <a:cxn ang="0">
                  <a:pos x="1522" y="1337"/>
                </a:cxn>
                <a:cxn ang="0">
                  <a:pos x="1537" y="1309"/>
                </a:cxn>
                <a:cxn ang="0">
                  <a:pos x="1528" y="1285"/>
                </a:cxn>
                <a:cxn ang="0">
                  <a:pos x="1630" y="1142"/>
                </a:cxn>
                <a:cxn ang="0">
                  <a:pos x="1640" y="1112"/>
                </a:cxn>
                <a:cxn ang="0">
                  <a:pos x="1609" y="1086"/>
                </a:cxn>
                <a:cxn ang="0">
                  <a:pos x="1562" y="1009"/>
                </a:cxn>
                <a:cxn ang="0">
                  <a:pos x="1553" y="1009"/>
                </a:cxn>
                <a:cxn ang="0">
                  <a:pos x="1630" y="932"/>
                </a:cxn>
                <a:cxn ang="0">
                  <a:pos x="1721" y="777"/>
                </a:cxn>
                <a:cxn ang="0">
                  <a:pos x="1710" y="763"/>
                </a:cxn>
                <a:cxn ang="0">
                  <a:pos x="1711" y="730"/>
                </a:cxn>
                <a:cxn ang="0">
                  <a:pos x="1728" y="706"/>
                </a:cxn>
                <a:cxn ang="0">
                  <a:pos x="1850" y="604"/>
                </a:cxn>
                <a:cxn ang="0">
                  <a:pos x="1821" y="518"/>
                </a:cxn>
                <a:cxn ang="0">
                  <a:pos x="1835" y="503"/>
                </a:cxn>
                <a:cxn ang="0">
                  <a:pos x="1833" y="494"/>
                </a:cxn>
                <a:cxn ang="0">
                  <a:pos x="1821" y="478"/>
                </a:cxn>
                <a:cxn ang="0">
                  <a:pos x="1723" y="334"/>
                </a:cxn>
                <a:cxn ang="0">
                  <a:pos x="1469" y="286"/>
                </a:cxn>
                <a:cxn ang="0">
                  <a:pos x="1293" y="335"/>
                </a:cxn>
                <a:cxn ang="0">
                  <a:pos x="1106" y="304"/>
                </a:cxn>
                <a:cxn ang="0">
                  <a:pos x="1063" y="147"/>
                </a:cxn>
                <a:cxn ang="0">
                  <a:pos x="1008" y="48"/>
                </a:cxn>
                <a:cxn ang="0">
                  <a:pos x="961" y="50"/>
                </a:cxn>
                <a:cxn ang="0">
                  <a:pos x="934" y="22"/>
                </a:cxn>
              </a:cxnLst>
              <a:rect l="0" t="0" r="r" b="b"/>
              <a:pathLst>
                <a:path w="1850" h="1381">
                  <a:moveTo>
                    <a:pt x="934" y="22"/>
                  </a:moveTo>
                  <a:lnTo>
                    <a:pt x="901" y="60"/>
                  </a:lnTo>
                  <a:lnTo>
                    <a:pt x="891" y="54"/>
                  </a:lnTo>
                  <a:lnTo>
                    <a:pt x="883" y="51"/>
                  </a:lnTo>
                  <a:lnTo>
                    <a:pt x="870" y="50"/>
                  </a:lnTo>
                  <a:lnTo>
                    <a:pt x="863" y="51"/>
                  </a:lnTo>
                  <a:lnTo>
                    <a:pt x="858" y="56"/>
                  </a:lnTo>
                  <a:lnTo>
                    <a:pt x="848" y="71"/>
                  </a:lnTo>
                  <a:lnTo>
                    <a:pt x="846" y="73"/>
                  </a:lnTo>
                  <a:lnTo>
                    <a:pt x="843" y="75"/>
                  </a:lnTo>
                  <a:lnTo>
                    <a:pt x="844" y="23"/>
                  </a:lnTo>
                  <a:lnTo>
                    <a:pt x="797" y="0"/>
                  </a:lnTo>
                  <a:lnTo>
                    <a:pt x="736" y="49"/>
                  </a:lnTo>
                  <a:lnTo>
                    <a:pt x="750" y="74"/>
                  </a:lnTo>
                  <a:lnTo>
                    <a:pt x="683" y="59"/>
                  </a:lnTo>
                  <a:lnTo>
                    <a:pt x="624" y="78"/>
                  </a:lnTo>
                  <a:lnTo>
                    <a:pt x="556" y="91"/>
                  </a:lnTo>
                  <a:lnTo>
                    <a:pt x="519" y="154"/>
                  </a:lnTo>
                  <a:lnTo>
                    <a:pt x="527" y="245"/>
                  </a:lnTo>
                  <a:lnTo>
                    <a:pt x="519" y="239"/>
                  </a:lnTo>
                  <a:lnTo>
                    <a:pt x="513" y="236"/>
                  </a:lnTo>
                  <a:lnTo>
                    <a:pt x="511" y="235"/>
                  </a:lnTo>
                  <a:lnTo>
                    <a:pt x="509" y="235"/>
                  </a:lnTo>
                  <a:lnTo>
                    <a:pt x="510" y="238"/>
                  </a:lnTo>
                  <a:lnTo>
                    <a:pt x="511" y="241"/>
                  </a:lnTo>
                  <a:lnTo>
                    <a:pt x="514" y="247"/>
                  </a:lnTo>
                  <a:lnTo>
                    <a:pt x="519" y="254"/>
                  </a:lnTo>
                  <a:lnTo>
                    <a:pt x="526" y="264"/>
                  </a:lnTo>
                  <a:lnTo>
                    <a:pt x="475" y="269"/>
                  </a:lnTo>
                  <a:lnTo>
                    <a:pt x="451" y="309"/>
                  </a:lnTo>
                  <a:lnTo>
                    <a:pt x="433" y="379"/>
                  </a:lnTo>
                  <a:lnTo>
                    <a:pt x="414" y="390"/>
                  </a:lnTo>
                  <a:lnTo>
                    <a:pt x="392" y="413"/>
                  </a:lnTo>
                  <a:lnTo>
                    <a:pt x="341" y="408"/>
                  </a:lnTo>
                  <a:lnTo>
                    <a:pt x="225" y="438"/>
                  </a:lnTo>
                  <a:lnTo>
                    <a:pt x="216" y="431"/>
                  </a:lnTo>
                  <a:lnTo>
                    <a:pt x="211" y="430"/>
                  </a:lnTo>
                  <a:lnTo>
                    <a:pt x="208" y="431"/>
                  </a:lnTo>
                  <a:lnTo>
                    <a:pt x="192" y="437"/>
                  </a:lnTo>
                  <a:lnTo>
                    <a:pt x="181" y="445"/>
                  </a:lnTo>
                  <a:lnTo>
                    <a:pt x="178" y="442"/>
                  </a:lnTo>
                  <a:lnTo>
                    <a:pt x="178" y="440"/>
                  </a:lnTo>
                  <a:lnTo>
                    <a:pt x="176" y="435"/>
                  </a:lnTo>
                  <a:lnTo>
                    <a:pt x="175" y="432"/>
                  </a:lnTo>
                  <a:lnTo>
                    <a:pt x="171" y="427"/>
                  </a:lnTo>
                  <a:lnTo>
                    <a:pt x="166" y="424"/>
                  </a:lnTo>
                  <a:lnTo>
                    <a:pt x="160" y="423"/>
                  </a:lnTo>
                  <a:lnTo>
                    <a:pt x="153" y="424"/>
                  </a:lnTo>
                  <a:lnTo>
                    <a:pt x="145" y="427"/>
                  </a:lnTo>
                  <a:lnTo>
                    <a:pt x="136" y="432"/>
                  </a:lnTo>
                  <a:lnTo>
                    <a:pt x="126" y="441"/>
                  </a:lnTo>
                  <a:lnTo>
                    <a:pt x="85" y="494"/>
                  </a:lnTo>
                  <a:lnTo>
                    <a:pt x="31" y="479"/>
                  </a:lnTo>
                  <a:lnTo>
                    <a:pt x="0" y="503"/>
                  </a:lnTo>
                  <a:lnTo>
                    <a:pt x="7" y="570"/>
                  </a:lnTo>
                  <a:lnTo>
                    <a:pt x="50" y="564"/>
                  </a:lnTo>
                  <a:lnTo>
                    <a:pt x="39" y="612"/>
                  </a:lnTo>
                  <a:lnTo>
                    <a:pt x="13" y="631"/>
                  </a:lnTo>
                  <a:lnTo>
                    <a:pt x="74" y="700"/>
                  </a:lnTo>
                  <a:lnTo>
                    <a:pt x="76" y="752"/>
                  </a:lnTo>
                  <a:lnTo>
                    <a:pt x="15" y="817"/>
                  </a:lnTo>
                  <a:lnTo>
                    <a:pt x="58" y="871"/>
                  </a:lnTo>
                  <a:lnTo>
                    <a:pt x="31" y="911"/>
                  </a:lnTo>
                  <a:lnTo>
                    <a:pt x="72" y="975"/>
                  </a:lnTo>
                  <a:lnTo>
                    <a:pt x="118" y="938"/>
                  </a:lnTo>
                  <a:lnTo>
                    <a:pt x="220" y="990"/>
                  </a:lnTo>
                  <a:lnTo>
                    <a:pt x="236" y="1026"/>
                  </a:lnTo>
                  <a:lnTo>
                    <a:pt x="256" y="1095"/>
                  </a:lnTo>
                  <a:lnTo>
                    <a:pt x="307" y="1128"/>
                  </a:lnTo>
                  <a:lnTo>
                    <a:pt x="334" y="1103"/>
                  </a:lnTo>
                  <a:lnTo>
                    <a:pt x="368" y="1097"/>
                  </a:lnTo>
                  <a:lnTo>
                    <a:pt x="384" y="1042"/>
                  </a:lnTo>
                  <a:lnTo>
                    <a:pt x="497" y="1090"/>
                  </a:lnTo>
                  <a:lnTo>
                    <a:pt x="547" y="1072"/>
                  </a:lnTo>
                  <a:lnTo>
                    <a:pt x="662" y="1065"/>
                  </a:lnTo>
                  <a:lnTo>
                    <a:pt x="671" y="1071"/>
                  </a:lnTo>
                  <a:lnTo>
                    <a:pt x="683" y="1075"/>
                  </a:lnTo>
                  <a:lnTo>
                    <a:pt x="696" y="1073"/>
                  </a:lnTo>
                  <a:lnTo>
                    <a:pt x="702" y="1071"/>
                  </a:lnTo>
                  <a:lnTo>
                    <a:pt x="711" y="1068"/>
                  </a:lnTo>
                  <a:lnTo>
                    <a:pt x="785" y="1070"/>
                  </a:lnTo>
                  <a:lnTo>
                    <a:pt x="826" y="1126"/>
                  </a:lnTo>
                  <a:lnTo>
                    <a:pt x="825" y="1159"/>
                  </a:lnTo>
                  <a:lnTo>
                    <a:pt x="885" y="1155"/>
                  </a:lnTo>
                  <a:lnTo>
                    <a:pt x="973" y="1213"/>
                  </a:lnTo>
                  <a:lnTo>
                    <a:pt x="1054" y="1179"/>
                  </a:lnTo>
                  <a:lnTo>
                    <a:pt x="1121" y="1247"/>
                  </a:lnTo>
                  <a:lnTo>
                    <a:pt x="1198" y="1240"/>
                  </a:lnTo>
                  <a:lnTo>
                    <a:pt x="1254" y="1285"/>
                  </a:lnTo>
                  <a:lnTo>
                    <a:pt x="1299" y="1336"/>
                  </a:lnTo>
                  <a:lnTo>
                    <a:pt x="1324" y="1381"/>
                  </a:lnTo>
                  <a:lnTo>
                    <a:pt x="1388" y="1358"/>
                  </a:lnTo>
                  <a:lnTo>
                    <a:pt x="1393" y="1296"/>
                  </a:lnTo>
                  <a:lnTo>
                    <a:pt x="1447" y="1328"/>
                  </a:lnTo>
                  <a:lnTo>
                    <a:pt x="1481" y="1366"/>
                  </a:lnTo>
                  <a:lnTo>
                    <a:pt x="1522" y="1337"/>
                  </a:lnTo>
                  <a:lnTo>
                    <a:pt x="1558" y="1324"/>
                  </a:lnTo>
                  <a:lnTo>
                    <a:pt x="1552" y="1318"/>
                  </a:lnTo>
                  <a:lnTo>
                    <a:pt x="1544" y="1313"/>
                  </a:lnTo>
                  <a:lnTo>
                    <a:pt x="1537" y="1309"/>
                  </a:lnTo>
                  <a:lnTo>
                    <a:pt x="1532" y="1304"/>
                  </a:lnTo>
                  <a:lnTo>
                    <a:pt x="1530" y="1300"/>
                  </a:lnTo>
                  <a:lnTo>
                    <a:pt x="1527" y="1290"/>
                  </a:lnTo>
                  <a:lnTo>
                    <a:pt x="1528" y="1285"/>
                  </a:lnTo>
                  <a:lnTo>
                    <a:pt x="1531" y="1281"/>
                  </a:lnTo>
                  <a:lnTo>
                    <a:pt x="1538" y="1272"/>
                  </a:lnTo>
                  <a:lnTo>
                    <a:pt x="1676" y="1246"/>
                  </a:lnTo>
                  <a:lnTo>
                    <a:pt x="1630" y="1142"/>
                  </a:lnTo>
                  <a:lnTo>
                    <a:pt x="1635" y="1134"/>
                  </a:lnTo>
                  <a:lnTo>
                    <a:pt x="1640" y="1126"/>
                  </a:lnTo>
                  <a:lnTo>
                    <a:pt x="1641" y="1118"/>
                  </a:lnTo>
                  <a:lnTo>
                    <a:pt x="1640" y="1112"/>
                  </a:lnTo>
                  <a:lnTo>
                    <a:pt x="1634" y="1104"/>
                  </a:lnTo>
                  <a:lnTo>
                    <a:pt x="1629" y="1098"/>
                  </a:lnTo>
                  <a:lnTo>
                    <a:pt x="1619" y="1092"/>
                  </a:lnTo>
                  <a:lnTo>
                    <a:pt x="1609" y="1086"/>
                  </a:lnTo>
                  <a:lnTo>
                    <a:pt x="1569" y="1034"/>
                  </a:lnTo>
                  <a:lnTo>
                    <a:pt x="1568" y="1024"/>
                  </a:lnTo>
                  <a:lnTo>
                    <a:pt x="1566" y="1015"/>
                  </a:lnTo>
                  <a:lnTo>
                    <a:pt x="1562" y="1009"/>
                  </a:lnTo>
                  <a:lnTo>
                    <a:pt x="1560" y="1007"/>
                  </a:lnTo>
                  <a:lnTo>
                    <a:pt x="1559" y="1007"/>
                  </a:lnTo>
                  <a:lnTo>
                    <a:pt x="1555" y="1007"/>
                  </a:lnTo>
                  <a:lnTo>
                    <a:pt x="1553" y="1009"/>
                  </a:lnTo>
                  <a:lnTo>
                    <a:pt x="1549" y="1015"/>
                  </a:lnTo>
                  <a:lnTo>
                    <a:pt x="1548" y="935"/>
                  </a:lnTo>
                  <a:lnTo>
                    <a:pt x="1604" y="926"/>
                  </a:lnTo>
                  <a:lnTo>
                    <a:pt x="1630" y="932"/>
                  </a:lnTo>
                  <a:lnTo>
                    <a:pt x="1730" y="899"/>
                  </a:lnTo>
                  <a:lnTo>
                    <a:pt x="1721" y="855"/>
                  </a:lnTo>
                  <a:lnTo>
                    <a:pt x="1730" y="780"/>
                  </a:lnTo>
                  <a:lnTo>
                    <a:pt x="1721" y="777"/>
                  </a:lnTo>
                  <a:lnTo>
                    <a:pt x="1715" y="774"/>
                  </a:lnTo>
                  <a:lnTo>
                    <a:pt x="1710" y="770"/>
                  </a:lnTo>
                  <a:lnTo>
                    <a:pt x="1709" y="766"/>
                  </a:lnTo>
                  <a:lnTo>
                    <a:pt x="1710" y="763"/>
                  </a:lnTo>
                  <a:lnTo>
                    <a:pt x="1715" y="757"/>
                  </a:lnTo>
                  <a:lnTo>
                    <a:pt x="1715" y="753"/>
                  </a:lnTo>
                  <a:lnTo>
                    <a:pt x="1712" y="740"/>
                  </a:lnTo>
                  <a:lnTo>
                    <a:pt x="1711" y="730"/>
                  </a:lnTo>
                  <a:lnTo>
                    <a:pt x="1712" y="721"/>
                  </a:lnTo>
                  <a:lnTo>
                    <a:pt x="1716" y="715"/>
                  </a:lnTo>
                  <a:lnTo>
                    <a:pt x="1721" y="709"/>
                  </a:lnTo>
                  <a:lnTo>
                    <a:pt x="1728" y="706"/>
                  </a:lnTo>
                  <a:lnTo>
                    <a:pt x="1738" y="703"/>
                  </a:lnTo>
                  <a:lnTo>
                    <a:pt x="1750" y="704"/>
                  </a:lnTo>
                  <a:lnTo>
                    <a:pt x="1824" y="640"/>
                  </a:lnTo>
                  <a:lnTo>
                    <a:pt x="1850" y="604"/>
                  </a:lnTo>
                  <a:lnTo>
                    <a:pt x="1846" y="546"/>
                  </a:lnTo>
                  <a:lnTo>
                    <a:pt x="1818" y="521"/>
                  </a:lnTo>
                  <a:lnTo>
                    <a:pt x="1819" y="519"/>
                  </a:lnTo>
                  <a:lnTo>
                    <a:pt x="1821" y="518"/>
                  </a:lnTo>
                  <a:lnTo>
                    <a:pt x="1825" y="516"/>
                  </a:lnTo>
                  <a:lnTo>
                    <a:pt x="1832" y="512"/>
                  </a:lnTo>
                  <a:lnTo>
                    <a:pt x="1835" y="506"/>
                  </a:lnTo>
                  <a:lnTo>
                    <a:pt x="1835" y="503"/>
                  </a:lnTo>
                  <a:lnTo>
                    <a:pt x="1836" y="501"/>
                  </a:lnTo>
                  <a:lnTo>
                    <a:pt x="1834" y="497"/>
                  </a:lnTo>
                  <a:lnTo>
                    <a:pt x="1833" y="495"/>
                  </a:lnTo>
                  <a:lnTo>
                    <a:pt x="1833" y="494"/>
                  </a:lnTo>
                  <a:lnTo>
                    <a:pt x="1831" y="490"/>
                  </a:lnTo>
                  <a:lnTo>
                    <a:pt x="1828" y="487"/>
                  </a:lnTo>
                  <a:lnTo>
                    <a:pt x="1824" y="482"/>
                  </a:lnTo>
                  <a:lnTo>
                    <a:pt x="1821" y="478"/>
                  </a:lnTo>
                  <a:lnTo>
                    <a:pt x="1812" y="470"/>
                  </a:lnTo>
                  <a:lnTo>
                    <a:pt x="1760" y="441"/>
                  </a:lnTo>
                  <a:lnTo>
                    <a:pt x="1721" y="371"/>
                  </a:lnTo>
                  <a:lnTo>
                    <a:pt x="1723" y="334"/>
                  </a:lnTo>
                  <a:lnTo>
                    <a:pt x="1630" y="295"/>
                  </a:lnTo>
                  <a:lnTo>
                    <a:pt x="1551" y="306"/>
                  </a:lnTo>
                  <a:lnTo>
                    <a:pt x="1483" y="348"/>
                  </a:lnTo>
                  <a:lnTo>
                    <a:pt x="1469" y="286"/>
                  </a:lnTo>
                  <a:lnTo>
                    <a:pt x="1410" y="303"/>
                  </a:lnTo>
                  <a:lnTo>
                    <a:pt x="1369" y="354"/>
                  </a:lnTo>
                  <a:lnTo>
                    <a:pt x="1323" y="363"/>
                  </a:lnTo>
                  <a:lnTo>
                    <a:pt x="1293" y="335"/>
                  </a:lnTo>
                  <a:lnTo>
                    <a:pt x="1175" y="330"/>
                  </a:lnTo>
                  <a:lnTo>
                    <a:pt x="1154" y="355"/>
                  </a:lnTo>
                  <a:lnTo>
                    <a:pt x="1080" y="356"/>
                  </a:lnTo>
                  <a:lnTo>
                    <a:pt x="1106" y="304"/>
                  </a:lnTo>
                  <a:lnTo>
                    <a:pt x="1139" y="303"/>
                  </a:lnTo>
                  <a:lnTo>
                    <a:pt x="1159" y="243"/>
                  </a:lnTo>
                  <a:lnTo>
                    <a:pt x="1133" y="173"/>
                  </a:lnTo>
                  <a:lnTo>
                    <a:pt x="1063" y="147"/>
                  </a:lnTo>
                  <a:lnTo>
                    <a:pt x="1041" y="123"/>
                  </a:lnTo>
                  <a:lnTo>
                    <a:pt x="1043" y="76"/>
                  </a:lnTo>
                  <a:lnTo>
                    <a:pt x="1022" y="41"/>
                  </a:lnTo>
                  <a:lnTo>
                    <a:pt x="1008" y="48"/>
                  </a:lnTo>
                  <a:lnTo>
                    <a:pt x="995" y="53"/>
                  </a:lnTo>
                  <a:lnTo>
                    <a:pt x="983" y="55"/>
                  </a:lnTo>
                  <a:lnTo>
                    <a:pt x="972" y="55"/>
                  </a:lnTo>
                  <a:lnTo>
                    <a:pt x="961" y="50"/>
                  </a:lnTo>
                  <a:lnTo>
                    <a:pt x="952" y="43"/>
                  </a:lnTo>
                  <a:lnTo>
                    <a:pt x="942" y="33"/>
                  </a:lnTo>
                  <a:lnTo>
                    <a:pt x="935" y="21"/>
                  </a:lnTo>
                  <a:lnTo>
                    <a:pt x="934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3F513B07-FE31-0777-EF12-B3CA7BDA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214"/>
              <a:ext cx="55" cy="69"/>
            </a:xfrm>
            <a:custGeom>
              <a:avLst/>
              <a:gdLst/>
              <a:ahLst/>
              <a:cxnLst>
                <a:cxn ang="0">
                  <a:pos x="27" y="136"/>
                </a:cxn>
                <a:cxn ang="0">
                  <a:pos x="14" y="159"/>
                </a:cxn>
                <a:cxn ang="0">
                  <a:pos x="17" y="166"/>
                </a:cxn>
                <a:cxn ang="0">
                  <a:pos x="35" y="167"/>
                </a:cxn>
                <a:cxn ang="0">
                  <a:pos x="60" y="163"/>
                </a:cxn>
                <a:cxn ang="0">
                  <a:pos x="57" y="243"/>
                </a:cxn>
                <a:cxn ang="0">
                  <a:pos x="71" y="257"/>
                </a:cxn>
                <a:cxn ang="0">
                  <a:pos x="96" y="260"/>
                </a:cxn>
                <a:cxn ang="0">
                  <a:pos x="114" y="326"/>
                </a:cxn>
                <a:cxn ang="0">
                  <a:pos x="108" y="340"/>
                </a:cxn>
                <a:cxn ang="0">
                  <a:pos x="118" y="352"/>
                </a:cxn>
                <a:cxn ang="0">
                  <a:pos x="141" y="410"/>
                </a:cxn>
                <a:cxn ang="0">
                  <a:pos x="184" y="549"/>
                </a:cxn>
                <a:cxn ang="0">
                  <a:pos x="182" y="552"/>
                </a:cxn>
                <a:cxn ang="0">
                  <a:pos x="151" y="584"/>
                </a:cxn>
                <a:cxn ang="0">
                  <a:pos x="145" y="599"/>
                </a:cxn>
                <a:cxn ang="0">
                  <a:pos x="150" y="621"/>
                </a:cxn>
                <a:cxn ang="0">
                  <a:pos x="232" y="755"/>
                </a:cxn>
                <a:cxn ang="0">
                  <a:pos x="334" y="821"/>
                </a:cxn>
                <a:cxn ang="0">
                  <a:pos x="382" y="988"/>
                </a:cxn>
                <a:cxn ang="0">
                  <a:pos x="517" y="1010"/>
                </a:cxn>
                <a:cxn ang="0">
                  <a:pos x="566" y="904"/>
                </a:cxn>
                <a:cxn ang="0">
                  <a:pos x="577" y="898"/>
                </a:cxn>
                <a:cxn ang="0">
                  <a:pos x="579" y="887"/>
                </a:cxn>
                <a:cxn ang="0">
                  <a:pos x="625" y="852"/>
                </a:cxn>
                <a:cxn ang="0">
                  <a:pos x="658" y="769"/>
                </a:cxn>
                <a:cxn ang="0">
                  <a:pos x="666" y="755"/>
                </a:cxn>
                <a:cxn ang="0">
                  <a:pos x="660" y="736"/>
                </a:cxn>
                <a:cxn ang="0">
                  <a:pos x="650" y="722"/>
                </a:cxn>
                <a:cxn ang="0">
                  <a:pos x="708" y="636"/>
                </a:cxn>
                <a:cxn ang="0">
                  <a:pos x="727" y="571"/>
                </a:cxn>
                <a:cxn ang="0">
                  <a:pos x="735" y="559"/>
                </a:cxn>
                <a:cxn ang="0">
                  <a:pos x="768" y="560"/>
                </a:cxn>
                <a:cxn ang="0">
                  <a:pos x="847" y="473"/>
                </a:cxn>
                <a:cxn ang="0">
                  <a:pos x="791" y="388"/>
                </a:cxn>
                <a:cxn ang="0">
                  <a:pos x="841" y="291"/>
                </a:cxn>
                <a:cxn ang="0">
                  <a:pos x="829" y="224"/>
                </a:cxn>
                <a:cxn ang="0">
                  <a:pos x="813" y="211"/>
                </a:cxn>
                <a:cxn ang="0">
                  <a:pos x="814" y="186"/>
                </a:cxn>
                <a:cxn ang="0">
                  <a:pos x="757" y="133"/>
                </a:cxn>
                <a:cxn ang="0">
                  <a:pos x="754" y="120"/>
                </a:cxn>
                <a:cxn ang="0">
                  <a:pos x="743" y="126"/>
                </a:cxn>
                <a:cxn ang="0">
                  <a:pos x="716" y="123"/>
                </a:cxn>
                <a:cxn ang="0">
                  <a:pos x="644" y="146"/>
                </a:cxn>
                <a:cxn ang="0">
                  <a:pos x="516" y="64"/>
                </a:cxn>
                <a:cxn ang="0">
                  <a:pos x="454" y="42"/>
                </a:cxn>
                <a:cxn ang="0">
                  <a:pos x="424" y="22"/>
                </a:cxn>
                <a:cxn ang="0">
                  <a:pos x="398" y="30"/>
                </a:cxn>
                <a:cxn ang="0">
                  <a:pos x="275" y="46"/>
                </a:cxn>
                <a:cxn ang="0">
                  <a:pos x="183" y="16"/>
                </a:cxn>
                <a:cxn ang="0">
                  <a:pos x="180" y="11"/>
                </a:cxn>
                <a:cxn ang="0">
                  <a:pos x="103" y="26"/>
                </a:cxn>
                <a:cxn ang="0">
                  <a:pos x="82" y="19"/>
                </a:cxn>
                <a:cxn ang="0">
                  <a:pos x="70" y="0"/>
                </a:cxn>
              </a:cxnLst>
              <a:rect l="0" t="0" r="r" b="b"/>
              <a:pathLst>
                <a:path w="868" h="1038">
                  <a:moveTo>
                    <a:pt x="0" y="52"/>
                  </a:moveTo>
                  <a:lnTo>
                    <a:pt x="33" y="131"/>
                  </a:lnTo>
                  <a:lnTo>
                    <a:pt x="27" y="136"/>
                  </a:lnTo>
                  <a:lnTo>
                    <a:pt x="22" y="142"/>
                  </a:lnTo>
                  <a:lnTo>
                    <a:pt x="17" y="152"/>
                  </a:lnTo>
                  <a:lnTo>
                    <a:pt x="14" y="159"/>
                  </a:lnTo>
                  <a:lnTo>
                    <a:pt x="14" y="162"/>
                  </a:lnTo>
                  <a:lnTo>
                    <a:pt x="16" y="165"/>
                  </a:lnTo>
                  <a:lnTo>
                    <a:pt x="17" y="166"/>
                  </a:lnTo>
                  <a:lnTo>
                    <a:pt x="20" y="167"/>
                  </a:lnTo>
                  <a:lnTo>
                    <a:pt x="30" y="168"/>
                  </a:lnTo>
                  <a:lnTo>
                    <a:pt x="35" y="167"/>
                  </a:lnTo>
                  <a:lnTo>
                    <a:pt x="43" y="166"/>
                  </a:lnTo>
                  <a:lnTo>
                    <a:pt x="50" y="164"/>
                  </a:lnTo>
                  <a:lnTo>
                    <a:pt x="60" y="163"/>
                  </a:lnTo>
                  <a:lnTo>
                    <a:pt x="55" y="228"/>
                  </a:lnTo>
                  <a:lnTo>
                    <a:pt x="55" y="236"/>
                  </a:lnTo>
                  <a:lnTo>
                    <a:pt x="57" y="243"/>
                  </a:lnTo>
                  <a:lnTo>
                    <a:pt x="61" y="249"/>
                  </a:lnTo>
                  <a:lnTo>
                    <a:pt x="66" y="254"/>
                  </a:lnTo>
                  <a:lnTo>
                    <a:pt x="71" y="257"/>
                  </a:lnTo>
                  <a:lnTo>
                    <a:pt x="79" y="259"/>
                  </a:lnTo>
                  <a:lnTo>
                    <a:pt x="86" y="260"/>
                  </a:lnTo>
                  <a:lnTo>
                    <a:pt x="96" y="260"/>
                  </a:lnTo>
                  <a:lnTo>
                    <a:pt x="120" y="320"/>
                  </a:lnTo>
                  <a:lnTo>
                    <a:pt x="118" y="324"/>
                  </a:lnTo>
                  <a:lnTo>
                    <a:pt x="114" y="326"/>
                  </a:lnTo>
                  <a:lnTo>
                    <a:pt x="112" y="329"/>
                  </a:lnTo>
                  <a:lnTo>
                    <a:pt x="109" y="335"/>
                  </a:lnTo>
                  <a:lnTo>
                    <a:pt x="108" y="340"/>
                  </a:lnTo>
                  <a:lnTo>
                    <a:pt x="109" y="345"/>
                  </a:lnTo>
                  <a:lnTo>
                    <a:pt x="112" y="348"/>
                  </a:lnTo>
                  <a:lnTo>
                    <a:pt x="118" y="352"/>
                  </a:lnTo>
                  <a:lnTo>
                    <a:pt x="126" y="355"/>
                  </a:lnTo>
                  <a:lnTo>
                    <a:pt x="137" y="358"/>
                  </a:lnTo>
                  <a:lnTo>
                    <a:pt x="141" y="410"/>
                  </a:lnTo>
                  <a:lnTo>
                    <a:pt x="134" y="471"/>
                  </a:lnTo>
                  <a:lnTo>
                    <a:pt x="144" y="515"/>
                  </a:lnTo>
                  <a:lnTo>
                    <a:pt x="184" y="549"/>
                  </a:lnTo>
                  <a:lnTo>
                    <a:pt x="183" y="549"/>
                  </a:lnTo>
                  <a:lnTo>
                    <a:pt x="183" y="550"/>
                  </a:lnTo>
                  <a:lnTo>
                    <a:pt x="182" y="552"/>
                  </a:lnTo>
                  <a:lnTo>
                    <a:pt x="168" y="563"/>
                  </a:lnTo>
                  <a:lnTo>
                    <a:pt x="159" y="574"/>
                  </a:lnTo>
                  <a:lnTo>
                    <a:pt x="151" y="584"/>
                  </a:lnTo>
                  <a:lnTo>
                    <a:pt x="148" y="589"/>
                  </a:lnTo>
                  <a:lnTo>
                    <a:pt x="147" y="595"/>
                  </a:lnTo>
                  <a:lnTo>
                    <a:pt x="145" y="599"/>
                  </a:lnTo>
                  <a:lnTo>
                    <a:pt x="145" y="604"/>
                  </a:lnTo>
                  <a:lnTo>
                    <a:pt x="146" y="613"/>
                  </a:lnTo>
                  <a:lnTo>
                    <a:pt x="150" y="621"/>
                  </a:lnTo>
                  <a:lnTo>
                    <a:pt x="158" y="630"/>
                  </a:lnTo>
                  <a:lnTo>
                    <a:pt x="182" y="697"/>
                  </a:lnTo>
                  <a:lnTo>
                    <a:pt x="232" y="755"/>
                  </a:lnTo>
                  <a:lnTo>
                    <a:pt x="284" y="756"/>
                  </a:lnTo>
                  <a:lnTo>
                    <a:pt x="280" y="809"/>
                  </a:lnTo>
                  <a:lnTo>
                    <a:pt x="334" y="821"/>
                  </a:lnTo>
                  <a:lnTo>
                    <a:pt x="361" y="871"/>
                  </a:lnTo>
                  <a:lnTo>
                    <a:pt x="354" y="892"/>
                  </a:lnTo>
                  <a:lnTo>
                    <a:pt x="382" y="988"/>
                  </a:lnTo>
                  <a:lnTo>
                    <a:pt x="430" y="1022"/>
                  </a:lnTo>
                  <a:lnTo>
                    <a:pt x="485" y="1038"/>
                  </a:lnTo>
                  <a:lnTo>
                    <a:pt x="517" y="1010"/>
                  </a:lnTo>
                  <a:lnTo>
                    <a:pt x="553" y="905"/>
                  </a:lnTo>
                  <a:lnTo>
                    <a:pt x="560" y="904"/>
                  </a:lnTo>
                  <a:lnTo>
                    <a:pt x="566" y="904"/>
                  </a:lnTo>
                  <a:lnTo>
                    <a:pt x="570" y="902"/>
                  </a:lnTo>
                  <a:lnTo>
                    <a:pt x="575" y="901"/>
                  </a:lnTo>
                  <a:lnTo>
                    <a:pt x="577" y="898"/>
                  </a:lnTo>
                  <a:lnTo>
                    <a:pt x="579" y="895"/>
                  </a:lnTo>
                  <a:lnTo>
                    <a:pt x="579" y="891"/>
                  </a:lnTo>
                  <a:lnTo>
                    <a:pt x="579" y="887"/>
                  </a:lnTo>
                  <a:lnTo>
                    <a:pt x="575" y="882"/>
                  </a:lnTo>
                  <a:lnTo>
                    <a:pt x="536" y="849"/>
                  </a:lnTo>
                  <a:lnTo>
                    <a:pt x="625" y="852"/>
                  </a:lnTo>
                  <a:lnTo>
                    <a:pt x="648" y="778"/>
                  </a:lnTo>
                  <a:lnTo>
                    <a:pt x="656" y="772"/>
                  </a:lnTo>
                  <a:lnTo>
                    <a:pt x="658" y="769"/>
                  </a:lnTo>
                  <a:lnTo>
                    <a:pt x="661" y="767"/>
                  </a:lnTo>
                  <a:lnTo>
                    <a:pt x="664" y="761"/>
                  </a:lnTo>
                  <a:lnTo>
                    <a:pt x="666" y="755"/>
                  </a:lnTo>
                  <a:lnTo>
                    <a:pt x="665" y="747"/>
                  </a:lnTo>
                  <a:lnTo>
                    <a:pt x="662" y="739"/>
                  </a:lnTo>
                  <a:lnTo>
                    <a:pt x="660" y="736"/>
                  </a:lnTo>
                  <a:lnTo>
                    <a:pt x="659" y="734"/>
                  </a:lnTo>
                  <a:lnTo>
                    <a:pt x="657" y="730"/>
                  </a:lnTo>
                  <a:lnTo>
                    <a:pt x="650" y="722"/>
                  </a:lnTo>
                  <a:lnTo>
                    <a:pt x="639" y="692"/>
                  </a:lnTo>
                  <a:lnTo>
                    <a:pt x="662" y="643"/>
                  </a:lnTo>
                  <a:lnTo>
                    <a:pt x="708" y="636"/>
                  </a:lnTo>
                  <a:lnTo>
                    <a:pt x="737" y="586"/>
                  </a:lnTo>
                  <a:lnTo>
                    <a:pt x="730" y="577"/>
                  </a:lnTo>
                  <a:lnTo>
                    <a:pt x="727" y="571"/>
                  </a:lnTo>
                  <a:lnTo>
                    <a:pt x="726" y="565"/>
                  </a:lnTo>
                  <a:lnTo>
                    <a:pt x="729" y="562"/>
                  </a:lnTo>
                  <a:lnTo>
                    <a:pt x="735" y="559"/>
                  </a:lnTo>
                  <a:lnTo>
                    <a:pt x="743" y="558"/>
                  </a:lnTo>
                  <a:lnTo>
                    <a:pt x="754" y="558"/>
                  </a:lnTo>
                  <a:lnTo>
                    <a:pt x="768" y="560"/>
                  </a:lnTo>
                  <a:lnTo>
                    <a:pt x="828" y="511"/>
                  </a:lnTo>
                  <a:lnTo>
                    <a:pt x="868" y="504"/>
                  </a:lnTo>
                  <a:lnTo>
                    <a:pt x="847" y="473"/>
                  </a:lnTo>
                  <a:lnTo>
                    <a:pt x="820" y="469"/>
                  </a:lnTo>
                  <a:lnTo>
                    <a:pt x="785" y="437"/>
                  </a:lnTo>
                  <a:lnTo>
                    <a:pt x="791" y="388"/>
                  </a:lnTo>
                  <a:lnTo>
                    <a:pt x="783" y="352"/>
                  </a:lnTo>
                  <a:lnTo>
                    <a:pt x="805" y="312"/>
                  </a:lnTo>
                  <a:lnTo>
                    <a:pt x="841" y="291"/>
                  </a:lnTo>
                  <a:lnTo>
                    <a:pt x="848" y="225"/>
                  </a:lnTo>
                  <a:lnTo>
                    <a:pt x="836" y="225"/>
                  </a:lnTo>
                  <a:lnTo>
                    <a:pt x="829" y="224"/>
                  </a:lnTo>
                  <a:lnTo>
                    <a:pt x="821" y="221"/>
                  </a:lnTo>
                  <a:lnTo>
                    <a:pt x="817" y="217"/>
                  </a:lnTo>
                  <a:lnTo>
                    <a:pt x="813" y="211"/>
                  </a:lnTo>
                  <a:lnTo>
                    <a:pt x="812" y="204"/>
                  </a:lnTo>
                  <a:lnTo>
                    <a:pt x="810" y="195"/>
                  </a:lnTo>
                  <a:lnTo>
                    <a:pt x="814" y="186"/>
                  </a:lnTo>
                  <a:lnTo>
                    <a:pt x="753" y="153"/>
                  </a:lnTo>
                  <a:lnTo>
                    <a:pt x="755" y="142"/>
                  </a:lnTo>
                  <a:lnTo>
                    <a:pt x="757" y="133"/>
                  </a:lnTo>
                  <a:lnTo>
                    <a:pt x="757" y="126"/>
                  </a:lnTo>
                  <a:lnTo>
                    <a:pt x="757" y="123"/>
                  </a:lnTo>
                  <a:lnTo>
                    <a:pt x="754" y="120"/>
                  </a:lnTo>
                  <a:lnTo>
                    <a:pt x="751" y="121"/>
                  </a:lnTo>
                  <a:lnTo>
                    <a:pt x="746" y="124"/>
                  </a:lnTo>
                  <a:lnTo>
                    <a:pt x="743" y="126"/>
                  </a:lnTo>
                  <a:lnTo>
                    <a:pt x="741" y="130"/>
                  </a:lnTo>
                  <a:lnTo>
                    <a:pt x="727" y="123"/>
                  </a:lnTo>
                  <a:lnTo>
                    <a:pt x="716" y="123"/>
                  </a:lnTo>
                  <a:lnTo>
                    <a:pt x="706" y="128"/>
                  </a:lnTo>
                  <a:lnTo>
                    <a:pt x="698" y="140"/>
                  </a:lnTo>
                  <a:lnTo>
                    <a:pt x="644" y="146"/>
                  </a:lnTo>
                  <a:lnTo>
                    <a:pt x="609" y="109"/>
                  </a:lnTo>
                  <a:lnTo>
                    <a:pt x="547" y="104"/>
                  </a:lnTo>
                  <a:lnTo>
                    <a:pt x="516" y="64"/>
                  </a:lnTo>
                  <a:lnTo>
                    <a:pt x="461" y="114"/>
                  </a:lnTo>
                  <a:lnTo>
                    <a:pt x="465" y="57"/>
                  </a:lnTo>
                  <a:lnTo>
                    <a:pt x="454" y="42"/>
                  </a:lnTo>
                  <a:lnTo>
                    <a:pt x="444" y="32"/>
                  </a:lnTo>
                  <a:lnTo>
                    <a:pt x="433" y="25"/>
                  </a:lnTo>
                  <a:lnTo>
                    <a:pt x="424" y="22"/>
                  </a:lnTo>
                  <a:lnTo>
                    <a:pt x="415" y="21"/>
                  </a:lnTo>
                  <a:lnTo>
                    <a:pt x="406" y="24"/>
                  </a:lnTo>
                  <a:lnTo>
                    <a:pt x="398" y="30"/>
                  </a:lnTo>
                  <a:lnTo>
                    <a:pt x="390" y="40"/>
                  </a:lnTo>
                  <a:lnTo>
                    <a:pt x="338" y="57"/>
                  </a:lnTo>
                  <a:lnTo>
                    <a:pt x="275" y="46"/>
                  </a:lnTo>
                  <a:lnTo>
                    <a:pt x="222" y="6"/>
                  </a:lnTo>
                  <a:lnTo>
                    <a:pt x="201" y="9"/>
                  </a:lnTo>
                  <a:lnTo>
                    <a:pt x="183" y="16"/>
                  </a:lnTo>
                  <a:lnTo>
                    <a:pt x="181" y="14"/>
                  </a:lnTo>
                  <a:lnTo>
                    <a:pt x="180" y="12"/>
                  </a:lnTo>
                  <a:lnTo>
                    <a:pt x="180" y="11"/>
                  </a:lnTo>
                  <a:lnTo>
                    <a:pt x="124" y="23"/>
                  </a:lnTo>
                  <a:lnTo>
                    <a:pt x="113" y="25"/>
                  </a:lnTo>
                  <a:lnTo>
                    <a:pt x="103" y="26"/>
                  </a:lnTo>
                  <a:lnTo>
                    <a:pt x="95" y="25"/>
                  </a:lnTo>
                  <a:lnTo>
                    <a:pt x="88" y="23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2" y="7"/>
                  </a:lnTo>
                  <a:lnTo>
                    <a:pt x="70" y="0"/>
                  </a:lnTo>
                  <a:lnTo>
                    <a:pt x="44" y="49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8CF01DC8-B76F-8E52-6B2D-E67B90A2B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11"/>
              <a:ext cx="82" cy="106"/>
            </a:xfrm>
            <a:custGeom>
              <a:avLst/>
              <a:gdLst/>
              <a:ahLst/>
              <a:cxnLst>
                <a:cxn ang="0">
                  <a:pos x="188" y="134"/>
                </a:cxn>
                <a:cxn ang="0">
                  <a:pos x="180" y="163"/>
                </a:cxn>
                <a:cxn ang="0">
                  <a:pos x="197" y="369"/>
                </a:cxn>
                <a:cxn ang="0">
                  <a:pos x="207" y="397"/>
                </a:cxn>
                <a:cxn ang="0">
                  <a:pos x="230" y="617"/>
                </a:cxn>
                <a:cxn ang="0">
                  <a:pos x="210" y="703"/>
                </a:cxn>
                <a:cxn ang="0">
                  <a:pos x="203" y="712"/>
                </a:cxn>
                <a:cxn ang="0">
                  <a:pos x="194" y="715"/>
                </a:cxn>
                <a:cxn ang="0">
                  <a:pos x="171" y="821"/>
                </a:cxn>
                <a:cxn ang="0">
                  <a:pos x="152" y="869"/>
                </a:cxn>
                <a:cxn ang="0">
                  <a:pos x="118" y="1055"/>
                </a:cxn>
                <a:cxn ang="0">
                  <a:pos x="39" y="1249"/>
                </a:cxn>
                <a:cxn ang="0">
                  <a:pos x="0" y="1250"/>
                </a:cxn>
                <a:cxn ang="0">
                  <a:pos x="26" y="1356"/>
                </a:cxn>
                <a:cxn ang="0">
                  <a:pos x="91" y="1537"/>
                </a:cxn>
                <a:cxn ang="0">
                  <a:pos x="308" y="1596"/>
                </a:cxn>
                <a:cxn ang="0">
                  <a:pos x="536" y="1539"/>
                </a:cxn>
                <a:cxn ang="0">
                  <a:pos x="706" y="1298"/>
                </a:cxn>
                <a:cxn ang="0">
                  <a:pos x="769" y="1223"/>
                </a:cxn>
                <a:cxn ang="0">
                  <a:pos x="801" y="1227"/>
                </a:cxn>
                <a:cxn ang="0">
                  <a:pos x="892" y="1188"/>
                </a:cxn>
                <a:cxn ang="0">
                  <a:pos x="919" y="1206"/>
                </a:cxn>
                <a:cxn ang="0">
                  <a:pos x="1094" y="1183"/>
                </a:cxn>
                <a:cxn ang="0">
                  <a:pos x="1126" y="1023"/>
                </a:cxn>
                <a:cxn ang="0">
                  <a:pos x="1158" y="947"/>
                </a:cxn>
                <a:cxn ang="0">
                  <a:pos x="1194" y="941"/>
                </a:cxn>
                <a:cxn ang="0">
                  <a:pos x="1227" y="865"/>
                </a:cxn>
                <a:cxn ang="0">
                  <a:pos x="1248" y="858"/>
                </a:cxn>
                <a:cxn ang="0">
                  <a:pos x="1264" y="841"/>
                </a:cxn>
                <a:cxn ang="0">
                  <a:pos x="1259" y="822"/>
                </a:cxn>
                <a:cxn ang="0">
                  <a:pos x="1241" y="765"/>
                </a:cxn>
                <a:cxn ang="0">
                  <a:pos x="1208" y="758"/>
                </a:cxn>
                <a:cxn ang="0">
                  <a:pos x="1207" y="740"/>
                </a:cxn>
                <a:cxn ang="0">
                  <a:pos x="1220" y="626"/>
                </a:cxn>
                <a:cxn ang="0">
                  <a:pos x="1205" y="605"/>
                </a:cxn>
                <a:cxn ang="0">
                  <a:pos x="1139" y="556"/>
                </a:cxn>
                <a:cxn ang="0">
                  <a:pos x="1163" y="537"/>
                </a:cxn>
                <a:cxn ang="0">
                  <a:pos x="1158" y="491"/>
                </a:cxn>
                <a:cxn ang="0">
                  <a:pos x="1221" y="475"/>
                </a:cxn>
                <a:cxn ang="0">
                  <a:pos x="1209" y="446"/>
                </a:cxn>
                <a:cxn ang="0">
                  <a:pos x="1141" y="395"/>
                </a:cxn>
                <a:cxn ang="0">
                  <a:pos x="1133" y="388"/>
                </a:cxn>
                <a:cxn ang="0">
                  <a:pos x="1059" y="332"/>
                </a:cxn>
                <a:cxn ang="0">
                  <a:pos x="908" y="180"/>
                </a:cxn>
                <a:cxn ang="0">
                  <a:pos x="871" y="153"/>
                </a:cxn>
                <a:cxn ang="0">
                  <a:pos x="889" y="114"/>
                </a:cxn>
                <a:cxn ang="0">
                  <a:pos x="844" y="28"/>
                </a:cxn>
                <a:cxn ang="0">
                  <a:pos x="792" y="2"/>
                </a:cxn>
                <a:cxn ang="0">
                  <a:pos x="749" y="36"/>
                </a:cxn>
                <a:cxn ang="0">
                  <a:pos x="737" y="46"/>
                </a:cxn>
                <a:cxn ang="0">
                  <a:pos x="716" y="50"/>
                </a:cxn>
                <a:cxn ang="0">
                  <a:pos x="690" y="45"/>
                </a:cxn>
                <a:cxn ang="0">
                  <a:pos x="675" y="65"/>
                </a:cxn>
                <a:cxn ang="0">
                  <a:pos x="659" y="60"/>
                </a:cxn>
                <a:cxn ang="0">
                  <a:pos x="392" y="90"/>
                </a:cxn>
              </a:cxnLst>
              <a:rect l="0" t="0" r="r" b="b"/>
              <a:pathLst>
                <a:path w="1317" h="1596">
                  <a:moveTo>
                    <a:pt x="228" y="59"/>
                  </a:moveTo>
                  <a:lnTo>
                    <a:pt x="226" y="112"/>
                  </a:lnTo>
                  <a:lnTo>
                    <a:pt x="210" y="118"/>
                  </a:lnTo>
                  <a:lnTo>
                    <a:pt x="198" y="126"/>
                  </a:lnTo>
                  <a:lnTo>
                    <a:pt x="188" y="134"/>
                  </a:lnTo>
                  <a:lnTo>
                    <a:pt x="182" y="142"/>
                  </a:lnTo>
                  <a:lnTo>
                    <a:pt x="178" y="148"/>
                  </a:lnTo>
                  <a:lnTo>
                    <a:pt x="178" y="156"/>
                  </a:lnTo>
                  <a:lnTo>
                    <a:pt x="178" y="159"/>
                  </a:lnTo>
                  <a:lnTo>
                    <a:pt x="180" y="163"/>
                  </a:lnTo>
                  <a:lnTo>
                    <a:pt x="185" y="171"/>
                  </a:lnTo>
                  <a:lnTo>
                    <a:pt x="215" y="211"/>
                  </a:lnTo>
                  <a:lnTo>
                    <a:pt x="241" y="300"/>
                  </a:lnTo>
                  <a:lnTo>
                    <a:pt x="201" y="362"/>
                  </a:lnTo>
                  <a:lnTo>
                    <a:pt x="197" y="369"/>
                  </a:lnTo>
                  <a:lnTo>
                    <a:pt x="196" y="376"/>
                  </a:lnTo>
                  <a:lnTo>
                    <a:pt x="195" y="382"/>
                  </a:lnTo>
                  <a:lnTo>
                    <a:pt x="198" y="388"/>
                  </a:lnTo>
                  <a:lnTo>
                    <a:pt x="201" y="392"/>
                  </a:lnTo>
                  <a:lnTo>
                    <a:pt x="207" y="397"/>
                  </a:lnTo>
                  <a:lnTo>
                    <a:pt x="213" y="400"/>
                  </a:lnTo>
                  <a:lnTo>
                    <a:pt x="223" y="403"/>
                  </a:lnTo>
                  <a:lnTo>
                    <a:pt x="228" y="495"/>
                  </a:lnTo>
                  <a:lnTo>
                    <a:pt x="240" y="549"/>
                  </a:lnTo>
                  <a:lnTo>
                    <a:pt x="230" y="617"/>
                  </a:lnTo>
                  <a:lnTo>
                    <a:pt x="203" y="680"/>
                  </a:lnTo>
                  <a:lnTo>
                    <a:pt x="204" y="684"/>
                  </a:lnTo>
                  <a:lnTo>
                    <a:pt x="207" y="689"/>
                  </a:lnTo>
                  <a:lnTo>
                    <a:pt x="210" y="697"/>
                  </a:lnTo>
                  <a:lnTo>
                    <a:pt x="210" y="703"/>
                  </a:lnTo>
                  <a:lnTo>
                    <a:pt x="209" y="709"/>
                  </a:lnTo>
                  <a:lnTo>
                    <a:pt x="207" y="709"/>
                  </a:lnTo>
                  <a:lnTo>
                    <a:pt x="205" y="709"/>
                  </a:lnTo>
                  <a:lnTo>
                    <a:pt x="205" y="710"/>
                  </a:lnTo>
                  <a:lnTo>
                    <a:pt x="203" y="712"/>
                  </a:lnTo>
                  <a:lnTo>
                    <a:pt x="201" y="712"/>
                  </a:lnTo>
                  <a:lnTo>
                    <a:pt x="200" y="712"/>
                  </a:lnTo>
                  <a:lnTo>
                    <a:pt x="200" y="713"/>
                  </a:lnTo>
                  <a:lnTo>
                    <a:pt x="198" y="715"/>
                  </a:lnTo>
                  <a:lnTo>
                    <a:pt x="194" y="715"/>
                  </a:lnTo>
                  <a:lnTo>
                    <a:pt x="189" y="716"/>
                  </a:lnTo>
                  <a:lnTo>
                    <a:pt x="180" y="716"/>
                  </a:lnTo>
                  <a:lnTo>
                    <a:pt x="178" y="717"/>
                  </a:lnTo>
                  <a:lnTo>
                    <a:pt x="147" y="776"/>
                  </a:lnTo>
                  <a:lnTo>
                    <a:pt x="171" y="821"/>
                  </a:lnTo>
                  <a:lnTo>
                    <a:pt x="141" y="854"/>
                  </a:lnTo>
                  <a:lnTo>
                    <a:pt x="144" y="856"/>
                  </a:lnTo>
                  <a:lnTo>
                    <a:pt x="147" y="860"/>
                  </a:lnTo>
                  <a:lnTo>
                    <a:pt x="151" y="869"/>
                  </a:lnTo>
                  <a:lnTo>
                    <a:pt x="152" y="869"/>
                  </a:lnTo>
                  <a:lnTo>
                    <a:pt x="153" y="869"/>
                  </a:lnTo>
                  <a:lnTo>
                    <a:pt x="156" y="870"/>
                  </a:lnTo>
                  <a:lnTo>
                    <a:pt x="121" y="943"/>
                  </a:lnTo>
                  <a:lnTo>
                    <a:pt x="137" y="980"/>
                  </a:lnTo>
                  <a:lnTo>
                    <a:pt x="118" y="1055"/>
                  </a:lnTo>
                  <a:lnTo>
                    <a:pt x="128" y="1098"/>
                  </a:lnTo>
                  <a:lnTo>
                    <a:pt x="154" y="1140"/>
                  </a:lnTo>
                  <a:lnTo>
                    <a:pt x="91" y="1181"/>
                  </a:lnTo>
                  <a:lnTo>
                    <a:pt x="53" y="1221"/>
                  </a:lnTo>
                  <a:lnTo>
                    <a:pt x="39" y="1249"/>
                  </a:lnTo>
                  <a:lnTo>
                    <a:pt x="25" y="1245"/>
                  </a:lnTo>
                  <a:lnTo>
                    <a:pt x="16" y="1244"/>
                  </a:lnTo>
                  <a:lnTo>
                    <a:pt x="8" y="1244"/>
                  </a:lnTo>
                  <a:lnTo>
                    <a:pt x="3" y="1247"/>
                  </a:lnTo>
                  <a:lnTo>
                    <a:pt x="0" y="1250"/>
                  </a:lnTo>
                  <a:lnTo>
                    <a:pt x="0" y="1257"/>
                  </a:lnTo>
                  <a:lnTo>
                    <a:pt x="2" y="1264"/>
                  </a:lnTo>
                  <a:lnTo>
                    <a:pt x="7" y="1274"/>
                  </a:lnTo>
                  <a:lnTo>
                    <a:pt x="28" y="1309"/>
                  </a:lnTo>
                  <a:lnTo>
                    <a:pt x="26" y="1356"/>
                  </a:lnTo>
                  <a:lnTo>
                    <a:pt x="48" y="1380"/>
                  </a:lnTo>
                  <a:lnTo>
                    <a:pt x="118" y="1406"/>
                  </a:lnTo>
                  <a:lnTo>
                    <a:pt x="144" y="1476"/>
                  </a:lnTo>
                  <a:lnTo>
                    <a:pt x="124" y="1536"/>
                  </a:lnTo>
                  <a:lnTo>
                    <a:pt x="91" y="1537"/>
                  </a:lnTo>
                  <a:lnTo>
                    <a:pt x="65" y="1589"/>
                  </a:lnTo>
                  <a:lnTo>
                    <a:pt x="139" y="1588"/>
                  </a:lnTo>
                  <a:lnTo>
                    <a:pt x="160" y="1563"/>
                  </a:lnTo>
                  <a:lnTo>
                    <a:pt x="278" y="1568"/>
                  </a:lnTo>
                  <a:lnTo>
                    <a:pt x="308" y="1596"/>
                  </a:lnTo>
                  <a:lnTo>
                    <a:pt x="354" y="1587"/>
                  </a:lnTo>
                  <a:lnTo>
                    <a:pt x="395" y="1536"/>
                  </a:lnTo>
                  <a:lnTo>
                    <a:pt x="454" y="1519"/>
                  </a:lnTo>
                  <a:lnTo>
                    <a:pt x="468" y="1581"/>
                  </a:lnTo>
                  <a:lnTo>
                    <a:pt x="536" y="1539"/>
                  </a:lnTo>
                  <a:lnTo>
                    <a:pt x="615" y="1528"/>
                  </a:lnTo>
                  <a:lnTo>
                    <a:pt x="665" y="1460"/>
                  </a:lnTo>
                  <a:lnTo>
                    <a:pt x="742" y="1390"/>
                  </a:lnTo>
                  <a:lnTo>
                    <a:pt x="738" y="1354"/>
                  </a:lnTo>
                  <a:lnTo>
                    <a:pt x="706" y="1298"/>
                  </a:lnTo>
                  <a:lnTo>
                    <a:pt x="729" y="1268"/>
                  </a:lnTo>
                  <a:lnTo>
                    <a:pt x="749" y="1212"/>
                  </a:lnTo>
                  <a:lnTo>
                    <a:pt x="756" y="1217"/>
                  </a:lnTo>
                  <a:lnTo>
                    <a:pt x="764" y="1222"/>
                  </a:lnTo>
                  <a:lnTo>
                    <a:pt x="769" y="1223"/>
                  </a:lnTo>
                  <a:lnTo>
                    <a:pt x="774" y="1225"/>
                  </a:lnTo>
                  <a:lnTo>
                    <a:pt x="778" y="1226"/>
                  </a:lnTo>
                  <a:lnTo>
                    <a:pt x="784" y="1228"/>
                  </a:lnTo>
                  <a:lnTo>
                    <a:pt x="792" y="1228"/>
                  </a:lnTo>
                  <a:lnTo>
                    <a:pt x="801" y="1227"/>
                  </a:lnTo>
                  <a:lnTo>
                    <a:pt x="807" y="1223"/>
                  </a:lnTo>
                  <a:lnTo>
                    <a:pt x="813" y="1218"/>
                  </a:lnTo>
                  <a:lnTo>
                    <a:pt x="818" y="1211"/>
                  </a:lnTo>
                  <a:lnTo>
                    <a:pt x="822" y="1202"/>
                  </a:lnTo>
                  <a:lnTo>
                    <a:pt x="892" y="1188"/>
                  </a:lnTo>
                  <a:lnTo>
                    <a:pt x="895" y="1194"/>
                  </a:lnTo>
                  <a:lnTo>
                    <a:pt x="900" y="1199"/>
                  </a:lnTo>
                  <a:lnTo>
                    <a:pt x="905" y="1203"/>
                  </a:lnTo>
                  <a:lnTo>
                    <a:pt x="913" y="1207"/>
                  </a:lnTo>
                  <a:lnTo>
                    <a:pt x="919" y="1206"/>
                  </a:lnTo>
                  <a:lnTo>
                    <a:pt x="928" y="1204"/>
                  </a:lnTo>
                  <a:lnTo>
                    <a:pt x="936" y="1201"/>
                  </a:lnTo>
                  <a:lnTo>
                    <a:pt x="945" y="1197"/>
                  </a:lnTo>
                  <a:lnTo>
                    <a:pt x="1010" y="1185"/>
                  </a:lnTo>
                  <a:lnTo>
                    <a:pt x="1094" y="1183"/>
                  </a:lnTo>
                  <a:lnTo>
                    <a:pt x="1160" y="1164"/>
                  </a:lnTo>
                  <a:lnTo>
                    <a:pt x="1168" y="1121"/>
                  </a:lnTo>
                  <a:lnTo>
                    <a:pt x="1137" y="1109"/>
                  </a:lnTo>
                  <a:lnTo>
                    <a:pt x="1149" y="1063"/>
                  </a:lnTo>
                  <a:lnTo>
                    <a:pt x="1126" y="1023"/>
                  </a:lnTo>
                  <a:lnTo>
                    <a:pt x="1181" y="1003"/>
                  </a:lnTo>
                  <a:lnTo>
                    <a:pt x="1169" y="984"/>
                  </a:lnTo>
                  <a:lnTo>
                    <a:pt x="1161" y="969"/>
                  </a:lnTo>
                  <a:lnTo>
                    <a:pt x="1157" y="956"/>
                  </a:lnTo>
                  <a:lnTo>
                    <a:pt x="1158" y="947"/>
                  </a:lnTo>
                  <a:lnTo>
                    <a:pt x="1160" y="940"/>
                  </a:lnTo>
                  <a:lnTo>
                    <a:pt x="1168" y="937"/>
                  </a:lnTo>
                  <a:lnTo>
                    <a:pt x="1172" y="936"/>
                  </a:lnTo>
                  <a:lnTo>
                    <a:pt x="1178" y="937"/>
                  </a:lnTo>
                  <a:lnTo>
                    <a:pt x="1194" y="941"/>
                  </a:lnTo>
                  <a:lnTo>
                    <a:pt x="1233" y="918"/>
                  </a:lnTo>
                  <a:lnTo>
                    <a:pt x="1220" y="871"/>
                  </a:lnTo>
                  <a:lnTo>
                    <a:pt x="1222" y="868"/>
                  </a:lnTo>
                  <a:lnTo>
                    <a:pt x="1225" y="867"/>
                  </a:lnTo>
                  <a:lnTo>
                    <a:pt x="1227" y="865"/>
                  </a:lnTo>
                  <a:lnTo>
                    <a:pt x="1227" y="864"/>
                  </a:lnTo>
                  <a:lnTo>
                    <a:pt x="1228" y="864"/>
                  </a:lnTo>
                  <a:lnTo>
                    <a:pt x="1230" y="864"/>
                  </a:lnTo>
                  <a:lnTo>
                    <a:pt x="1237" y="862"/>
                  </a:lnTo>
                  <a:lnTo>
                    <a:pt x="1248" y="858"/>
                  </a:lnTo>
                  <a:lnTo>
                    <a:pt x="1255" y="852"/>
                  </a:lnTo>
                  <a:lnTo>
                    <a:pt x="1256" y="850"/>
                  </a:lnTo>
                  <a:lnTo>
                    <a:pt x="1258" y="849"/>
                  </a:lnTo>
                  <a:lnTo>
                    <a:pt x="1261" y="847"/>
                  </a:lnTo>
                  <a:lnTo>
                    <a:pt x="1264" y="841"/>
                  </a:lnTo>
                  <a:lnTo>
                    <a:pt x="1265" y="835"/>
                  </a:lnTo>
                  <a:lnTo>
                    <a:pt x="1264" y="831"/>
                  </a:lnTo>
                  <a:lnTo>
                    <a:pt x="1262" y="829"/>
                  </a:lnTo>
                  <a:lnTo>
                    <a:pt x="1262" y="828"/>
                  </a:lnTo>
                  <a:lnTo>
                    <a:pt x="1259" y="822"/>
                  </a:lnTo>
                  <a:lnTo>
                    <a:pt x="1317" y="794"/>
                  </a:lnTo>
                  <a:lnTo>
                    <a:pt x="1276" y="757"/>
                  </a:lnTo>
                  <a:lnTo>
                    <a:pt x="1266" y="759"/>
                  </a:lnTo>
                  <a:lnTo>
                    <a:pt x="1257" y="762"/>
                  </a:lnTo>
                  <a:lnTo>
                    <a:pt x="1241" y="765"/>
                  </a:lnTo>
                  <a:lnTo>
                    <a:pt x="1234" y="765"/>
                  </a:lnTo>
                  <a:lnTo>
                    <a:pt x="1228" y="766"/>
                  </a:lnTo>
                  <a:lnTo>
                    <a:pt x="1219" y="765"/>
                  </a:lnTo>
                  <a:lnTo>
                    <a:pt x="1211" y="761"/>
                  </a:lnTo>
                  <a:lnTo>
                    <a:pt x="1208" y="758"/>
                  </a:lnTo>
                  <a:lnTo>
                    <a:pt x="1207" y="756"/>
                  </a:lnTo>
                  <a:lnTo>
                    <a:pt x="1205" y="752"/>
                  </a:lnTo>
                  <a:lnTo>
                    <a:pt x="1205" y="749"/>
                  </a:lnTo>
                  <a:lnTo>
                    <a:pt x="1205" y="744"/>
                  </a:lnTo>
                  <a:lnTo>
                    <a:pt x="1207" y="740"/>
                  </a:lnTo>
                  <a:lnTo>
                    <a:pt x="1190" y="712"/>
                  </a:lnTo>
                  <a:lnTo>
                    <a:pt x="1226" y="671"/>
                  </a:lnTo>
                  <a:lnTo>
                    <a:pt x="1214" y="649"/>
                  </a:lnTo>
                  <a:lnTo>
                    <a:pt x="1218" y="636"/>
                  </a:lnTo>
                  <a:lnTo>
                    <a:pt x="1220" y="626"/>
                  </a:lnTo>
                  <a:lnTo>
                    <a:pt x="1220" y="617"/>
                  </a:lnTo>
                  <a:lnTo>
                    <a:pt x="1219" y="612"/>
                  </a:lnTo>
                  <a:lnTo>
                    <a:pt x="1214" y="607"/>
                  </a:lnTo>
                  <a:lnTo>
                    <a:pt x="1209" y="606"/>
                  </a:lnTo>
                  <a:lnTo>
                    <a:pt x="1205" y="605"/>
                  </a:lnTo>
                  <a:lnTo>
                    <a:pt x="1202" y="606"/>
                  </a:lnTo>
                  <a:lnTo>
                    <a:pt x="1192" y="609"/>
                  </a:lnTo>
                  <a:lnTo>
                    <a:pt x="1140" y="579"/>
                  </a:lnTo>
                  <a:lnTo>
                    <a:pt x="1138" y="566"/>
                  </a:lnTo>
                  <a:lnTo>
                    <a:pt x="1139" y="556"/>
                  </a:lnTo>
                  <a:lnTo>
                    <a:pt x="1141" y="547"/>
                  </a:lnTo>
                  <a:lnTo>
                    <a:pt x="1145" y="542"/>
                  </a:lnTo>
                  <a:lnTo>
                    <a:pt x="1149" y="537"/>
                  </a:lnTo>
                  <a:lnTo>
                    <a:pt x="1156" y="536"/>
                  </a:lnTo>
                  <a:lnTo>
                    <a:pt x="1163" y="537"/>
                  </a:lnTo>
                  <a:lnTo>
                    <a:pt x="1174" y="540"/>
                  </a:lnTo>
                  <a:lnTo>
                    <a:pt x="1174" y="504"/>
                  </a:lnTo>
                  <a:lnTo>
                    <a:pt x="1163" y="499"/>
                  </a:lnTo>
                  <a:lnTo>
                    <a:pt x="1159" y="495"/>
                  </a:lnTo>
                  <a:lnTo>
                    <a:pt x="1158" y="491"/>
                  </a:lnTo>
                  <a:lnTo>
                    <a:pt x="1162" y="487"/>
                  </a:lnTo>
                  <a:lnTo>
                    <a:pt x="1170" y="483"/>
                  </a:lnTo>
                  <a:lnTo>
                    <a:pt x="1182" y="480"/>
                  </a:lnTo>
                  <a:lnTo>
                    <a:pt x="1200" y="477"/>
                  </a:lnTo>
                  <a:lnTo>
                    <a:pt x="1221" y="475"/>
                  </a:lnTo>
                  <a:lnTo>
                    <a:pt x="1235" y="424"/>
                  </a:lnTo>
                  <a:lnTo>
                    <a:pt x="1224" y="425"/>
                  </a:lnTo>
                  <a:lnTo>
                    <a:pt x="1217" y="431"/>
                  </a:lnTo>
                  <a:lnTo>
                    <a:pt x="1210" y="437"/>
                  </a:lnTo>
                  <a:lnTo>
                    <a:pt x="1209" y="446"/>
                  </a:lnTo>
                  <a:lnTo>
                    <a:pt x="1210" y="447"/>
                  </a:lnTo>
                  <a:lnTo>
                    <a:pt x="1209" y="447"/>
                  </a:lnTo>
                  <a:lnTo>
                    <a:pt x="1209" y="446"/>
                  </a:lnTo>
                  <a:lnTo>
                    <a:pt x="1139" y="401"/>
                  </a:lnTo>
                  <a:lnTo>
                    <a:pt x="1141" y="395"/>
                  </a:lnTo>
                  <a:lnTo>
                    <a:pt x="1142" y="392"/>
                  </a:lnTo>
                  <a:lnTo>
                    <a:pt x="1142" y="389"/>
                  </a:lnTo>
                  <a:lnTo>
                    <a:pt x="1141" y="388"/>
                  </a:lnTo>
                  <a:lnTo>
                    <a:pt x="1138" y="387"/>
                  </a:lnTo>
                  <a:lnTo>
                    <a:pt x="1133" y="388"/>
                  </a:lnTo>
                  <a:lnTo>
                    <a:pt x="1127" y="389"/>
                  </a:lnTo>
                  <a:lnTo>
                    <a:pt x="1120" y="393"/>
                  </a:lnTo>
                  <a:lnTo>
                    <a:pt x="1106" y="342"/>
                  </a:lnTo>
                  <a:lnTo>
                    <a:pt x="1101" y="302"/>
                  </a:lnTo>
                  <a:lnTo>
                    <a:pt x="1059" y="332"/>
                  </a:lnTo>
                  <a:lnTo>
                    <a:pt x="1039" y="287"/>
                  </a:lnTo>
                  <a:lnTo>
                    <a:pt x="981" y="277"/>
                  </a:lnTo>
                  <a:lnTo>
                    <a:pt x="951" y="224"/>
                  </a:lnTo>
                  <a:lnTo>
                    <a:pt x="912" y="178"/>
                  </a:lnTo>
                  <a:lnTo>
                    <a:pt x="908" y="180"/>
                  </a:lnTo>
                  <a:lnTo>
                    <a:pt x="895" y="174"/>
                  </a:lnTo>
                  <a:lnTo>
                    <a:pt x="885" y="169"/>
                  </a:lnTo>
                  <a:lnTo>
                    <a:pt x="877" y="163"/>
                  </a:lnTo>
                  <a:lnTo>
                    <a:pt x="873" y="159"/>
                  </a:lnTo>
                  <a:lnTo>
                    <a:pt x="871" y="153"/>
                  </a:lnTo>
                  <a:lnTo>
                    <a:pt x="873" y="149"/>
                  </a:lnTo>
                  <a:lnTo>
                    <a:pt x="877" y="145"/>
                  </a:lnTo>
                  <a:lnTo>
                    <a:pt x="885" y="141"/>
                  </a:lnTo>
                  <a:lnTo>
                    <a:pt x="890" y="128"/>
                  </a:lnTo>
                  <a:lnTo>
                    <a:pt x="889" y="114"/>
                  </a:lnTo>
                  <a:lnTo>
                    <a:pt x="887" y="101"/>
                  </a:lnTo>
                  <a:lnTo>
                    <a:pt x="881" y="78"/>
                  </a:lnTo>
                  <a:lnTo>
                    <a:pt x="870" y="57"/>
                  </a:lnTo>
                  <a:lnTo>
                    <a:pt x="855" y="38"/>
                  </a:lnTo>
                  <a:lnTo>
                    <a:pt x="844" y="28"/>
                  </a:lnTo>
                  <a:lnTo>
                    <a:pt x="835" y="21"/>
                  </a:lnTo>
                  <a:lnTo>
                    <a:pt x="824" y="14"/>
                  </a:lnTo>
                  <a:lnTo>
                    <a:pt x="815" y="9"/>
                  </a:lnTo>
                  <a:lnTo>
                    <a:pt x="803" y="4"/>
                  </a:lnTo>
                  <a:lnTo>
                    <a:pt x="792" y="2"/>
                  </a:lnTo>
                  <a:lnTo>
                    <a:pt x="769" y="0"/>
                  </a:lnTo>
                  <a:lnTo>
                    <a:pt x="759" y="8"/>
                  </a:lnTo>
                  <a:lnTo>
                    <a:pt x="754" y="18"/>
                  </a:lnTo>
                  <a:lnTo>
                    <a:pt x="751" y="26"/>
                  </a:lnTo>
                  <a:lnTo>
                    <a:pt x="749" y="36"/>
                  </a:lnTo>
                  <a:lnTo>
                    <a:pt x="748" y="40"/>
                  </a:lnTo>
                  <a:lnTo>
                    <a:pt x="745" y="44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7" y="46"/>
                  </a:lnTo>
                  <a:lnTo>
                    <a:pt x="737" y="47"/>
                  </a:lnTo>
                  <a:lnTo>
                    <a:pt x="735" y="49"/>
                  </a:lnTo>
                  <a:lnTo>
                    <a:pt x="726" y="49"/>
                  </a:lnTo>
                  <a:lnTo>
                    <a:pt x="721" y="49"/>
                  </a:lnTo>
                  <a:lnTo>
                    <a:pt x="716" y="50"/>
                  </a:lnTo>
                  <a:lnTo>
                    <a:pt x="710" y="49"/>
                  </a:lnTo>
                  <a:lnTo>
                    <a:pt x="705" y="49"/>
                  </a:lnTo>
                  <a:lnTo>
                    <a:pt x="698" y="48"/>
                  </a:lnTo>
                  <a:lnTo>
                    <a:pt x="693" y="48"/>
                  </a:lnTo>
                  <a:lnTo>
                    <a:pt x="690" y="45"/>
                  </a:lnTo>
                  <a:lnTo>
                    <a:pt x="688" y="46"/>
                  </a:lnTo>
                  <a:lnTo>
                    <a:pt x="685" y="48"/>
                  </a:lnTo>
                  <a:lnTo>
                    <a:pt x="683" y="53"/>
                  </a:lnTo>
                  <a:lnTo>
                    <a:pt x="679" y="60"/>
                  </a:lnTo>
                  <a:lnTo>
                    <a:pt x="675" y="65"/>
                  </a:lnTo>
                  <a:lnTo>
                    <a:pt x="671" y="68"/>
                  </a:lnTo>
                  <a:lnTo>
                    <a:pt x="668" y="69"/>
                  </a:lnTo>
                  <a:lnTo>
                    <a:pt x="664" y="68"/>
                  </a:lnTo>
                  <a:lnTo>
                    <a:pt x="662" y="65"/>
                  </a:lnTo>
                  <a:lnTo>
                    <a:pt x="659" y="60"/>
                  </a:lnTo>
                  <a:lnTo>
                    <a:pt x="657" y="54"/>
                  </a:lnTo>
                  <a:lnTo>
                    <a:pt x="527" y="76"/>
                  </a:lnTo>
                  <a:lnTo>
                    <a:pt x="513" y="52"/>
                  </a:lnTo>
                  <a:lnTo>
                    <a:pt x="454" y="43"/>
                  </a:lnTo>
                  <a:lnTo>
                    <a:pt x="392" y="90"/>
                  </a:lnTo>
                  <a:lnTo>
                    <a:pt x="378" y="59"/>
                  </a:lnTo>
                  <a:lnTo>
                    <a:pt x="355" y="84"/>
                  </a:lnTo>
                  <a:lnTo>
                    <a:pt x="277" y="13"/>
                  </a:lnTo>
                  <a:lnTo>
                    <a:pt x="228" y="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E5B88B50-C115-73DE-D12A-66052E463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42"/>
              <a:ext cx="102" cy="75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40" y="38"/>
                </a:cxn>
                <a:cxn ang="0">
                  <a:pos x="16" y="80"/>
                </a:cxn>
                <a:cxn ang="0">
                  <a:pos x="6" y="118"/>
                </a:cxn>
                <a:cxn ang="0">
                  <a:pos x="65" y="118"/>
                </a:cxn>
                <a:cxn ang="0">
                  <a:pos x="33" y="149"/>
                </a:cxn>
                <a:cxn ang="0">
                  <a:pos x="35" y="349"/>
                </a:cxn>
                <a:cxn ang="0">
                  <a:pos x="46" y="385"/>
                </a:cxn>
                <a:cxn ang="0">
                  <a:pos x="66" y="417"/>
                </a:cxn>
                <a:cxn ang="0">
                  <a:pos x="86" y="461"/>
                </a:cxn>
                <a:cxn ang="0">
                  <a:pos x="44" y="569"/>
                </a:cxn>
                <a:cxn ang="0">
                  <a:pos x="67" y="628"/>
                </a:cxn>
                <a:cxn ang="0">
                  <a:pos x="98" y="796"/>
                </a:cxn>
                <a:cxn ang="0">
                  <a:pos x="75" y="808"/>
                </a:cxn>
                <a:cxn ang="0">
                  <a:pos x="26" y="844"/>
                </a:cxn>
                <a:cxn ang="0">
                  <a:pos x="13" y="892"/>
                </a:cxn>
                <a:cxn ang="0">
                  <a:pos x="75" y="928"/>
                </a:cxn>
                <a:cxn ang="0">
                  <a:pos x="161" y="946"/>
                </a:cxn>
                <a:cxn ang="0">
                  <a:pos x="197" y="952"/>
                </a:cxn>
                <a:cxn ang="0">
                  <a:pos x="582" y="946"/>
                </a:cxn>
                <a:cxn ang="0">
                  <a:pos x="580" y="981"/>
                </a:cxn>
                <a:cxn ang="0">
                  <a:pos x="926" y="1067"/>
                </a:cxn>
                <a:cxn ang="0">
                  <a:pos x="951" y="1033"/>
                </a:cxn>
                <a:cxn ang="0">
                  <a:pos x="992" y="1099"/>
                </a:cxn>
                <a:cxn ang="0">
                  <a:pos x="1277" y="1092"/>
                </a:cxn>
                <a:cxn ang="0">
                  <a:pos x="1432" y="1109"/>
                </a:cxn>
                <a:cxn ang="0">
                  <a:pos x="1452" y="1086"/>
                </a:cxn>
                <a:cxn ang="0">
                  <a:pos x="1480" y="1090"/>
                </a:cxn>
                <a:cxn ang="0">
                  <a:pos x="1502" y="1086"/>
                </a:cxn>
                <a:cxn ang="0">
                  <a:pos x="1518" y="1058"/>
                </a:cxn>
                <a:cxn ang="0">
                  <a:pos x="1606" y="983"/>
                </a:cxn>
                <a:cxn ang="0">
                  <a:pos x="1588" y="969"/>
                </a:cxn>
                <a:cxn ang="0">
                  <a:pos x="1457" y="929"/>
                </a:cxn>
                <a:cxn ang="0">
                  <a:pos x="1476" y="944"/>
                </a:cxn>
                <a:cxn ang="0">
                  <a:pos x="1457" y="939"/>
                </a:cxn>
                <a:cxn ang="0">
                  <a:pos x="1469" y="859"/>
                </a:cxn>
                <a:cxn ang="0">
                  <a:pos x="1479" y="875"/>
                </a:cxn>
                <a:cxn ang="0">
                  <a:pos x="1427" y="728"/>
                </a:cxn>
                <a:cxn ang="0">
                  <a:pos x="1440" y="691"/>
                </a:cxn>
                <a:cxn ang="0">
                  <a:pos x="1502" y="697"/>
                </a:cxn>
                <a:cxn ang="0">
                  <a:pos x="1535" y="669"/>
                </a:cxn>
                <a:cxn ang="0">
                  <a:pos x="1590" y="390"/>
                </a:cxn>
                <a:cxn ang="0">
                  <a:pos x="1571" y="213"/>
                </a:cxn>
                <a:cxn ang="0">
                  <a:pos x="1570" y="194"/>
                </a:cxn>
                <a:cxn ang="0">
                  <a:pos x="1571" y="101"/>
                </a:cxn>
                <a:cxn ang="0">
                  <a:pos x="1529" y="94"/>
                </a:cxn>
                <a:cxn ang="0">
                  <a:pos x="1512" y="84"/>
                </a:cxn>
                <a:cxn ang="0">
                  <a:pos x="1440" y="93"/>
                </a:cxn>
                <a:cxn ang="0">
                  <a:pos x="1317" y="137"/>
                </a:cxn>
                <a:cxn ang="0">
                  <a:pos x="1295" y="136"/>
                </a:cxn>
                <a:cxn ang="0">
                  <a:pos x="1228" y="237"/>
                </a:cxn>
                <a:cxn ang="0">
                  <a:pos x="988" y="262"/>
                </a:cxn>
                <a:cxn ang="0">
                  <a:pos x="966" y="238"/>
                </a:cxn>
                <a:cxn ang="0">
                  <a:pos x="875" y="224"/>
                </a:cxn>
                <a:cxn ang="0">
                  <a:pos x="864" y="206"/>
                </a:cxn>
                <a:cxn ang="0">
                  <a:pos x="855" y="210"/>
                </a:cxn>
                <a:cxn ang="0">
                  <a:pos x="842" y="197"/>
                </a:cxn>
                <a:cxn ang="0">
                  <a:pos x="666" y="128"/>
                </a:cxn>
                <a:cxn ang="0">
                  <a:pos x="406" y="116"/>
                </a:cxn>
                <a:cxn ang="0">
                  <a:pos x="302" y="75"/>
                </a:cxn>
                <a:cxn ang="0">
                  <a:pos x="298" y="83"/>
                </a:cxn>
                <a:cxn ang="0">
                  <a:pos x="276" y="80"/>
                </a:cxn>
                <a:cxn ang="0">
                  <a:pos x="161" y="56"/>
                </a:cxn>
              </a:cxnLst>
              <a:rect l="0" t="0" r="r" b="b"/>
              <a:pathLst>
                <a:path w="1632" h="1130">
                  <a:moveTo>
                    <a:pt x="104" y="3"/>
                  </a:moveTo>
                  <a:lnTo>
                    <a:pt x="100" y="3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8" y="17"/>
                  </a:lnTo>
                  <a:lnTo>
                    <a:pt x="58" y="24"/>
                  </a:lnTo>
                  <a:lnTo>
                    <a:pt x="61" y="34"/>
                  </a:lnTo>
                  <a:lnTo>
                    <a:pt x="49" y="35"/>
                  </a:lnTo>
                  <a:lnTo>
                    <a:pt x="40" y="38"/>
                  </a:lnTo>
                  <a:lnTo>
                    <a:pt x="29" y="47"/>
                  </a:lnTo>
                  <a:lnTo>
                    <a:pt x="24" y="52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7" y="75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3" y="92"/>
                  </a:lnTo>
                  <a:lnTo>
                    <a:pt x="1" y="99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14" y="126"/>
                  </a:lnTo>
                  <a:lnTo>
                    <a:pt x="58" y="95"/>
                  </a:lnTo>
                  <a:lnTo>
                    <a:pt x="62" y="103"/>
                  </a:lnTo>
                  <a:lnTo>
                    <a:pt x="65" y="111"/>
                  </a:lnTo>
                  <a:lnTo>
                    <a:pt x="65" y="114"/>
                  </a:lnTo>
                  <a:lnTo>
                    <a:pt x="65" y="118"/>
                  </a:lnTo>
                  <a:lnTo>
                    <a:pt x="64" y="126"/>
                  </a:lnTo>
                  <a:lnTo>
                    <a:pt x="59" y="132"/>
                  </a:lnTo>
                  <a:lnTo>
                    <a:pt x="52" y="138"/>
                  </a:lnTo>
                  <a:lnTo>
                    <a:pt x="47" y="140"/>
                  </a:lnTo>
                  <a:lnTo>
                    <a:pt x="43" y="143"/>
                  </a:lnTo>
                  <a:lnTo>
                    <a:pt x="33" y="149"/>
                  </a:lnTo>
                  <a:lnTo>
                    <a:pt x="6" y="184"/>
                  </a:lnTo>
                  <a:lnTo>
                    <a:pt x="29" y="210"/>
                  </a:lnTo>
                  <a:lnTo>
                    <a:pt x="20" y="276"/>
                  </a:lnTo>
                  <a:lnTo>
                    <a:pt x="6" y="291"/>
                  </a:lnTo>
                  <a:lnTo>
                    <a:pt x="39" y="318"/>
                  </a:lnTo>
                  <a:lnTo>
                    <a:pt x="35" y="349"/>
                  </a:lnTo>
                  <a:lnTo>
                    <a:pt x="45" y="352"/>
                  </a:lnTo>
                  <a:lnTo>
                    <a:pt x="51" y="357"/>
                  </a:lnTo>
                  <a:lnTo>
                    <a:pt x="54" y="362"/>
                  </a:lnTo>
                  <a:lnTo>
                    <a:pt x="55" y="369"/>
                  </a:lnTo>
                  <a:lnTo>
                    <a:pt x="52" y="376"/>
                  </a:lnTo>
                  <a:lnTo>
                    <a:pt x="46" y="385"/>
                  </a:lnTo>
                  <a:lnTo>
                    <a:pt x="36" y="395"/>
                  </a:lnTo>
                  <a:lnTo>
                    <a:pt x="24" y="407"/>
                  </a:lnTo>
                  <a:lnTo>
                    <a:pt x="54" y="434"/>
                  </a:lnTo>
                  <a:lnTo>
                    <a:pt x="61" y="426"/>
                  </a:lnTo>
                  <a:lnTo>
                    <a:pt x="63" y="421"/>
                  </a:lnTo>
                  <a:lnTo>
                    <a:pt x="66" y="417"/>
                  </a:lnTo>
                  <a:lnTo>
                    <a:pt x="68" y="408"/>
                  </a:lnTo>
                  <a:lnTo>
                    <a:pt x="71" y="403"/>
                  </a:lnTo>
                  <a:lnTo>
                    <a:pt x="80" y="398"/>
                  </a:lnTo>
                  <a:lnTo>
                    <a:pt x="90" y="399"/>
                  </a:lnTo>
                  <a:lnTo>
                    <a:pt x="101" y="408"/>
                  </a:lnTo>
                  <a:lnTo>
                    <a:pt x="86" y="461"/>
                  </a:lnTo>
                  <a:lnTo>
                    <a:pt x="55" y="481"/>
                  </a:lnTo>
                  <a:lnTo>
                    <a:pt x="17" y="562"/>
                  </a:lnTo>
                  <a:lnTo>
                    <a:pt x="27" y="562"/>
                  </a:lnTo>
                  <a:lnTo>
                    <a:pt x="35" y="563"/>
                  </a:lnTo>
                  <a:lnTo>
                    <a:pt x="40" y="565"/>
                  </a:lnTo>
                  <a:lnTo>
                    <a:pt x="44" y="569"/>
                  </a:lnTo>
                  <a:lnTo>
                    <a:pt x="44" y="572"/>
                  </a:lnTo>
                  <a:lnTo>
                    <a:pt x="43" y="577"/>
                  </a:lnTo>
                  <a:lnTo>
                    <a:pt x="37" y="583"/>
                  </a:lnTo>
                  <a:lnTo>
                    <a:pt x="31" y="590"/>
                  </a:lnTo>
                  <a:lnTo>
                    <a:pt x="38" y="596"/>
                  </a:lnTo>
                  <a:lnTo>
                    <a:pt x="67" y="628"/>
                  </a:lnTo>
                  <a:lnTo>
                    <a:pt x="100" y="756"/>
                  </a:lnTo>
                  <a:lnTo>
                    <a:pt x="103" y="762"/>
                  </a:lnTo>
                  <a:lnTo>
                    <a:pt x="106" y="768"/>
                  </a:lnTo>
                  <a:lnTo>
                    <a:pt x="106" y="782"/>
                  </a:lnTo>
                  <a:lnTo>
                    <a:pt x="102" y="788"/>
                  </a:lnTo>
                  <a:lnTo>
                    <a:pt x="98" y="796"/>
                  </a:lnTo>
                  <a:lnTo>
                    <a:pt x="93" y="804"/>
                  </a:lnTo>
                  <a:lnTo>
                    <a:pt x="86" y="812"/>
                  </a:lnTo>
                  <a:lnTo>
                    <a:pt x="81" y="814"/>
                  </a:lnTo>
                  <a:lnTo>
                    <a:pt x="78" y="815"/>
                  </a:lnTo>
                  <a:lnTo>
                    <a:pt x="76" y="812"/>
                  </a:lnTo>
                  <a:lnTo>
                    <a:pt x="75" y="808"/>
                  </a:lnTo>
                  <a:lnTo>
                    <a:pt x="54" y="789"/>
                  </a:lnTo>
                  <a:lnTo>
                    <a:pt x="7" y="796"/>
                  </a:lnTo>
                  <a:lnTo>
                    <a:pt x="1" y="845"/>
                  </a:lnTo>
                  <a:lnTo>
                    <a:pt x="12" y="842"/>
                  </a:lnTo>
                  <a:lnTo>
                    <a:pt x="20" y="843"/>
                  </a:lnTo>
                  <a:lnTo>
                    <a:pt x="26" y="844"/>
                  </a:lnTo>
                  <a:lnTo>
                    <a:pt x="30" y="849"/>
                  </a:lnTo>
                  <a:lnTo>
                    <a:pt x="30" y="854"/>
                  </a:lnTo>
                  <a:lnTo>
                    <a:pt x="29" y="863"/>
                  </a:lnTo>
                  <a:lnTo>
                    <a:pt x="23" y="872"/>
                  </a:lnTo>
                  <a:lnTo>
                    <a:pt x="17" y="885"/>
                  </a:lnTo>
                  <a:lnTo>
                    <a:pt x="13" y="892"/>
                  </a:lnTo>
                  <a:lnTo>
                    <a:pt x="43" y="929"/>
                  </a:lnTo>
                  <a:lnTo>
                    <a:pt x="51" y="935"/>
                  </a:lnTo>
                  <a:lnTo>
                    <a:pt x="55" y="936"/>
                  </a:lnTo>
                  <a:lnTo>
                    <a:pt x="62" y="936"/>
                  </a:lnTo>
                  <a:lnTo>
                    <a:pt x="70" y="932"/>
                  </a:lnTo>
                  <a:lnTo>
                    <a:pt x="75" y="928"/>
                  </a:lnTo>
                  <a:lnTo>
                    <a:pt x="81" y="923"/>
                  </a:lnTo>
                  <a:lnTo>
                    <a:pt x="104" y="922"/>
                  </a:lnTo>
                  <a:lnTo>
                    <a:pt x="133" y="932"/>
                  </a:lnTo>
                  <a:lnTo>
                    <a:pt x="145" y="954"/>
                  </a:lnTo>
                  <a:lnTo>
                    <a:pt x="152" y="949"/>
                  </a:lnTo>
                  <a:lnTo>
                    <a:pt x="161" y="946"/>
                  </a:lnTo>
                  <a:lnTo>
                    <a:pt x="168" y="943"/>
                  </a:lnTo>
                  <a:lnTo>
                    <a:pt x="176" y="943"/>
                  </a:lnTo>
                  <a:lnTo>
                    <a:pt x="181" y="943"/>
                  </a:lnTo>
                  <a:lnTo>
                    <a:pt x="188" y="945"/>
                  </a:lnTo>
                  <a:lnTo>
                    <a:pt x="192" y="947"/>
                  </a:lnTo>
                  <a:lnTo>
                    <a:pt x="197" y="952"/>
                  </a:lnTo>
                  <a:lnTo>
                    <a:pt x="273" y="947"/>
                  </a:lnTo>
                  <a:lnTo>
                    <a:pt x="302" y="928"/>
                  </a:lnTo>
                  <a:lnTo>
                    <a:pt x="331" y="940"/>
                  </a:lnTo>
                  <a:lnTo>
                    <a:pt x="434" y="895"/>
                  </a:lnTo>
                  <a:lnTo>
                    <a:pt x="514" y="955"/>
                  </a:lnTo>
                  <a:lnTo>
                    <a:pt x="582" y="946"/>
                  </a:lnTo>
                  <a:lnTo>
                    <a:pt x="589" y="953"/>
                  </a:lnTo>
                  <a:lnTo>
                    <a:pt x="590" y="957"/>
                  </a:lnTo>
                  <a:lnTo>
                    <a:pt x="590" y="961"/>
                  </a:lnTo>
                  <a:lnTo>
                    <a:pt x="586" y="969"/>
                  </a:lnTo>
                  <a:lnTo>
                    <a:pt x="577" y="979"/>
                  </a:lnTo>
                  <a:lnTo>
                    <a:pt x="580" y="981"/>
                  </a:lnTo>
                  <a:lnTo>
                    <a:pt x="647" y="969"/>
                  </a:lnTo>
                  <a:lnTo>
                    <a:pt x="678" y="928"/>
                  </a:lnTo>
                  <a:lnTo>
                    <a:pt x="747" y="971"/>
                  </a:lnTo>
                  <a:lnTo>
                    <a:pt x="832" y="1009"/>
                  </a:lnTo>
                  <a:lnTo>
                    <a:pt x="881" y="1048"/>
                  </a:lnTo>
                  <a:lnTo>
                    <a:pt x="926" y="1067"/>
                  </a:lnTo>
                  <a:lnTo>
                    <a:pt x="933" y="1037"/>
                  </a:lnTo>
                  <a:lnTo>
                    <a:pt x="939" y="1033"/>
                  </a:lnTo>
                  <a:lnTo>
                    <a:pt x="944" y="1032"/>
                  </a:lnTo>
                  <a:lnTo>
                    <a:pt x="947" y="1031"/>
                  </a:lnTo>
                  <a:lnTo>
                    <a:pt x="950" y="1032"/>
                  </a:lnTo>
                  <a:lnTo>
                    <a:pt x="951" y="1033"/>
                  </a:lnTo>
                  <a:lnTo>
                    <a:pt x="952" y="1037"/>
                  </a:lnTo>
                  <a:lnTo>
                    <a:pt x="951" y="1041"/>
                  </a:lnTo>
                  <a:lnTo>
                    <a:pt x="950" y="1047"/>
                  </a:lnTo>
                  <a:lnTo>
                    <a:pt x="951" y="1049"/>
                  </a:lnTo>
                  <a:lnTo>
                    <a:pt x="955" y="1054"/>
                  </a:lnTo>
                  <a:lnTo>
                    <a:pt x="992" y="1099"/>
                  </a:lnTo>
                  <a:lnTo>
                    <a:pt x="1041" y="1053"/>
                  </a:lnTo>
                  <a:lnTo>
                    <a:pt x="1119" y="1124"/>
                  </a:lnTo>
                  <a:lnTo>
                    <a:pt x="1142" y="1099"/>
                  </a:lnTo>
                  <a:lnTo>
                    <a:pt x="1156" y="1130"/>
                  </a:lnTo>
                  <a:lnTo>
                    <a:pt x="1218" y="1083"/>
                  </a:lnTo>
                  <a:lnTo>
                    <a:pt x="1277" y="1092"/>
                  </a:lnTo>
                  <a:lnTo>
                    <a:pt x="1291" y="1116"/>
                  </a:lnTo>
                  <a:lnTo>
                    <a:pt x="1421" y="1094"/>
                  </a:lnTo>
                  <a:lnTo>
                    <a:pt x="1423" y="1100"/>
                  </a:lnTo>
                  <a:lnTo>
                    <a:pt x="1426" y="1105"/>
                  </a:lnTo>
                  <a:lnTo>
                    <a:pt x="1428" y="1108"/>
                  </a:lnTo>
                  <a:lnTo>
                    <a:pt x="1432" y="1109"/>
                  </a:lnTo>
                  <a:lnTo>
                    <a:pt x="1435" y="1108"/>
                  </a:lnTo>
                  <a:lnTo>
                    <a:pt x="1439" y="1105"/>
                  </a:lnTo>
                  <a:lnTo>
                    <a:pt x="1443" y="1100"/>
                  </a:lnTo>
                  <a:lnTo>
                    <a:pt x="1447" y="1093"/>
                  </a:lnTo>
                  <a:lnTo>
                    <a:pt x="1449" y="1088"/>
                  </a:lnTo>
                  <a:lnTo>
                    <a:pt x="1452" y="1086"/>
                  </a:lnTo>
                  <a:lnTo>
                    <a:pt x="1454" y="1085"/>
                  </a:lnTo>
                  <a:lnTo>
                    <a:pt x="1457" y="1088"/>
                  </a:lnTo>
                  <a:lnTo>
                    <a:pt x="1462" y="1088"/>
                  </a:lnTo>
                  <a:lnTo>
                    <a:pt x="1469" y="1089"/>
                  </a:lnTo>
                  <a:lnTo>
                    <a:pt x="1474" y="1089"/>
                  </a:lnTo>
                  <a:lnTo>
                    <a:pt x="1480" y="1090"/>
                  </a:lnTo>
                  <a:lnTo>
                    <a:pt x="1485" y="1089"/>
                  </a:lnTo>
                  <a:lnTo>
                    <a:pt x="1490" y="1089"/>
                  </a:lnTo>
                  <a:lnTo>
                    <a:pt x="1499" y="1089"/>
                  </a:lnTo>
                  <a:lnTo>
                    <a:pt x="1501" y="1087"/>
                  </a:lnTo>
                  <a:lnTo>
                    <a:pt x="1501" y="1086"/>
                  </a:lnTo>
                  <a:lnTo>
                    <a:pt x="1502" y="1086"/>
                  </a:lnTo>
                  <a:lnTo>
                    <a:pt x="1504" y="1086"/>
                  </a:lnTo>
                  <a:lnTo>
                    <a:pt x="1509" y="1084"/>
                  </a:lnTo>
                  <a:lnTo>
                    <a:pt x="1512" y="1080"/>
                  </a:lnTo>
                  <a:lnTo>
                    <a:pt x="1513" y="1076"/>
                  </a:lnTo>
                  <a:lnTo>
                    <a:pt x="1515" y="1066"/>
                  </a:lnTo>
                  <a:lnTo>
                    <a:pt x="1518" y="1058"/>
                  </a:lnTo>
                  <a:lnTo>
                    <a:pt x="1523" y="1048"/>
                  </a:lnTo>
                  <a:lnTo>
                    <a:pt x="1533" y="1040"/>
                  </a:lnTo>
                  <a:lnTo>
                    <a:pt x="1573" y="994"/>
                  </a:lnTo>
                  <a:lnTo>
                    <a:pt x="1593" y="994"/>
                  </a:lnTo>
                  <a:lnTo>
                    <a:pt x="1601" y="988"/>
                  </a:lnTo>
                  <a:lnTo>
                    <a:pt x="1606" y="983"/>
                  </a:lnTo>
                  <a:lnTo>
                    <a:pt x="1608" y="978"/>
                  </a:lnTo>
                  <a:lnTo>
                    <a:pt x="1609" y="975"/>
                  </a:lnTo>
                  <a:lnTo>
                    <a:pt x="1606" y="972"/>
                  </a:lnTo>
                  <a:lnTo>
                    <a:pt x="1603" y="970"/>
                  </a:lnTo>
                  <a:lnTo>
                    <a:pt x="1596" y="969"/>
                  </a:lnTo>
                  <a:lnTo>
                    <a:pt x="1588" y="969"/>
                  </a:lnTo>
                  <a:lnTo>
                    <a:pt x="1566" y="911"/>
                  </a:lnTo>
                  <a:lnTo>
                    <a:pt x="1564" y="980"/>
                  </a:lnTo>
                  <a:lnTo>
                    <a:pt x="1549" y="932"/>
                  </a:lnTo>
                  <a:lnTo>
                    <a:pt x="1510" y="897"/>
                  </a:lnTo>
                  <a:lnTo>
                    <a:pt x="1453" y="886"/>
                  </a:lnTo>
                  <a:lnTo>
                    <a:pt x="1457" y="929"/>
                  </a:lnTo>
                  <a:lnTo>
                    <a:pt x="1491" y="934"/>
                  </a:lnTo>
                  <a:lnTo>
                    <a:pt x="1488" y="936"/>
                  </a:lnTo>
                  <a:lnTo>
                    <a:pt x="1486" y="939"/>
                  </a:lnTo>
                  <a:lnTo>
                    <a:pt x="1481" y="943"/>
                  </a:lnTo>
                  <a:lnTo>
                    <a:pt x="1478" y="943"/>
                  </a:lnTo>
                  <a:lnTo>
                    <a:pt x="1476" y="944"/>
                  </a:lnTo>
                  <a:lnTo>
                    <a:pt x="1473" y="944"/>
                  </a:lnTo>
                  <a:lnTo>
                    <a:pt x="1471" y="945"/>
                  </a:lnTo>
                  <a:lnTo>
                    <a:pt x="1467" y="943"/>
                  </a:lnTo>
                  <a:lnTo>
                    <a:pt x="1464" y="942"/>
                  </a:lnTo>
                  <a:lnTo>
                    <a:pt x="1463" y="942"/>
                  </a:lnTo>
                  <a:lnTo>
                    <a:pt x="1457" y="939"/>
                  </a:lnTo>
                  <a:lnTo>
                    <a:pt x="1448" y="932"/>
                  </a:lnTo>
                  <a:lnTo>
                    <a:pt x="1444" y="928"/>
                  </a:lnTo>
                  <a:lnTo>
                    <a:pt x="1442" y="926"/>
                  </a:lnTo>
                  <a:lnTo>
                    <a:pt x="1441" y="925"/>
                  </a:lnTo>
                  <a:lnTo>
                    <a:pt x="1411" y="858"/>
                  </a:lnTo>
                  <a:lnTo>
                    <a:pt x="1469" y="859"/>
                  </a:lnTo>
                  <a:lnTo>
                    <a:pt x="1465" y="863"/>
                  </a:lnTo>
                  <a:lnTo>
                    <a:pt x="1467" y="867"/>
                  </a:lnTo>
                  <a:lnTo>
                    <a:pt x="1468" y="872"/>
                  </a:lnTo>
                  <a:lnTo>
                    <a:pt x="1471" y="876"/>
                  </a:lnTo>
                  <a:lnTo>
                    <a:pt x="1474" y="876"/>
                  </a:lnTo>
                  <a:lnTo>
                    <a:pt x="1479" y="875"/>
                  </a:lnTo>
                  <a:lnTo>
                    <a:pt x="1488" y="825"/>
                  </a:lnTo>
                  <a:lnTo>
                    <a:pt x="1488" y="822"/>
                  </a:lnTo>
                  <a:lnTo>
                    <a:pt x="1483" y="791"/>
                  </a:lnTo>
                  <a:lnTo>
                    <a:pt x="1483" y="764"/>
                  </a:lnTo>
                  <a:lnTo>
                    <a:pt x="1446" y="769"/>
                  </a:lnTo>
                  <a:lnTo>
                    <a:pt x="1427" y="728"/>
                  </a:lnTo>
                  <a:lnTo>
                    <a:pt x="1422" y="718"/>
                  </a:lnTo>
                  <a:lnTo>
                    <a:pt x="1420" y="711"/>
                  </a:lnTo>
                  <a:lnTo>
                    <a:pt x="1420" y="704"/>
                  </a:lnTo>
                  <a:lnTo>
                    <a:pt x="1424" y="699"/>
                  </a:lnTo>
                  <a:lnTo>
                    <a:pt x="1430" y="694"/>
                  </a:lnTo>
                  <a:lnTo>
                    <a:pt x="1440" y="691"/>
                  </a:lnTo>
                  <a:lnTo>
                    <a:pt x="1452" y="688"/>
                  </a:lnTo>
                  <a:lnTo>
                    <a:pt x="1468" y="688"/>
                  </a:lnTo>
                  <a:lnTo>
                    <a:pt x="1476" y="693"/>
                  </a:lnTo>
                  <a:lnTo>
                    <a:pt x="1485" y="697"/>
                  </a:lnTo>
                  <a:lnTo>
                    <a:pt x="1493" y="698"/>
                  </a:lnTo>
                  <a:lnTo>
                    <a:pt x="1502" y="697"/>
                  </a:lnTo>
                  <a:lnTo>
                    <a:pt x="1503" y="695"/>
                  </a:lnTo>
                  <a:lnTo>
                    <a:pt x="1505" y="694"/>
                  </a:lnTo>
                  <a:lnTo>
                    <a:pt x="1509" y="692"/>
                  </a:lnTo>
                  <a:lnTo>
                    <a:pt x="1518" y="687"/>
                  </a:lnTo>
                  <a:lnTo>
                    <a:pt x="1526" y="678"/>
                  </a:lnTo>
                  <a:lnTo>
                    <a:pt x="1535" y="669"/>
                  </a:lnTo>
                  <a:lnTo>
                    <a:pt x="1555" y="626"/>
                  </a:lnTo>
                  <a:lnTo>
                    <a:pt x="1572" y="525"/>
                  </a:lnTo>
                  <a:lnTo>
                    <a:pt x="1632" y="516"/>
                  </a:lnTo>
                  <a:lnTo>
                    <a:pt x="1576" y="461"/>
                  </a:lnTo>
                  <a:lnTo>
                    <a:pt x="1559" y="398"/>
                  </a:lnTo>
                  <a:lnTo>
                    <a:pt x="1590" y="390"/>
                  </a:lnTo>
                  <a:lnTo>
                    <a:pt x="1605" y="301"/>
                  </a:lnTo>
                  <a:lnTo>
                    <a:pt x="1556" y="230"/>
                  </a:lnTo>
                  <a:lnTo>
                    <a:pt x="1563" y="225"/>
                  </a:lnTo>
                  <a:lnTo>
                    <a:pt x="1568" y="221"/>
                  </a:lnTo>
                  <a:lnTo>
                    <a:pt x="1571" y="215"/>
                  </a:lnTo>
                  <a:lnTo>
                    <a:pt x="1571" y="213"/>
                  </a:lnTo>
                  <a:lnTo>
                    <a:pt x="1571" y="212"/>
                  </a:lnTo>
                  <a:lnTo>
                    <a:pt x="1572" y="212"/>
                  </a:lnTo>
                  <a:lnTo>
                    <a:pt x="1574" y="210"/>
                  </a:lnTo>
                  <a:lnTo>
                    <a:pt x="1573" y="204"/>
                  </a:lnTo>
                  <a:lnTo>
                    <a:pt x="1572" y="198"/>
                  </a:lnTo>
                  <a:lnTo>
                    <a:pt x="1570" y="194"/>
                  </a:lnTo>
                  <a:lnTo>
                    <a:pt x="1569" y="192"/>
                  </a:lnTo>
                  <a:lnTo>
                    <a:pt x="1569" y="191"/>
                  </a:lnTo>
                  <a:lnTo>
                    <a:pt x="1564" y="185"/>
                  </a:lnTo>
                  <a:lnTo>
                    <a:pt x="1593" y="167"/>
                  </a:lnTo>
                  <a:lnTo>
                    <a:pt x="1583" y="96"/>
                  </a:lnTo>
                  <a:lnTo>
                    <a:pt x="1571" y="101"/>
                  </a:lnTo>
                  <a:lnTo>
                    <a:pt x="1561" y="106"/>
                  </a:lnTo>
                  <a:lnTo>
                    <a:pt x="1553" y="107"/>
                  </a:lnTo>
                  <a:lnTo>
                    <a:pt x="1547" y="108"/>
                  </a:lnTo>
                  <a:lnTo>
                    <a:pt x="1539" y="105"/>
                  </a:lnTo>
                  <a:lnTo>
                    <a:pt x="1534" y="101"/>
                  </a:lnTo>
                  <a:lnTo>
                    <a:pt x="1529" y="94"/>
                  </a:lnTo>
                  <a:lnTo>
                    <a:pt x="1527" y="87"/>
                  </a:lnTo>
                  <a:lnTo>
                    <a:pt x="1525" y="86"/>
                  </a:lnTo>
                  <a:lnTo>
                    <a:pt x="1522" y="86"/>
                  </a:lnTo>
                  <a:lnTo>
                    <a:pt x="1517" y="83"/>
                  </a:lnTo>
                  <a:lnTo>
                    <a:pt x="1513" y="83"/>
                  </a:lnTo>
                  <a:lnTo>
                    <a:pt x="1512" y="84"/>
                  </a:lnTo>
                  <a:lnTo>
                    <a:pt x="1513" y="88"/>
                  </a:lnTo>
                  <a:lnTo>
                    <a:pt x="1516" y="95"/>
                  </a:lnTo>
                  <a:lnTo>
                    <a:pt x="1516" y="106"/>
                  </a:lnTo>
                  <a:lnTo>
                    <a:pt x="1513" y="114"/>
                  </a:lnTo>
                  <a:lnTo>
                    <a:pt x="1480" y="138"/>
                  </a:lnTo>
                  <a:lnTo>
                    <a:pt x="1440" y="93"/>
                  </a:lnTo>
                  <a:lnTo>
                    <a:pt x="1401" y="142"/>
                  </a:lnTo>
                  <a:lnTo>
                    <a:pt x="1375" y="144"/>
                  </a:lnTo>
                  <a:lnTo>
                    <a:pt x="1353" y="98"/>
                  </a:lnTo>
                  <a:lnTo>
                    <a:pt x="1303" y="102"/>
                  </a:lnTo>
                  <a:lnTo>
                    <a:pt x="1320" y="141"/>
                  </a:lnTo>
                  <a:lnTo>
                    <a:pt x="1317" y="137"/>
                  </a:lnTo>
                  <a:lnTo>
                    <a:pt x="1315" y="135"/>
                  </a:lnTo>
                  <a:lnTo>
                    <a:pt x="1310" y="132"/>
                  </a:lnTo>
                  <a:lnTo>
                    <a:pt x="1305" y="131"/>
                  </a:lnTo>
                  <a:lnTo>
                    <a:pt x="1302" y="132"/>
                  </a:lnTo>
                  <a:lnTo>
                    <a:pt x="1298" y="133"/>
                  </a:lnTo>
                  <a:lnTo>
                    <a:pt x="1295" y="136"/>
                  </a:lnTo>
                  <a:lnTo>
                    <a:pt x="1287" y="141"/>
                  </a:lnTo>
                  <a:lnTo>
                    <a:pt x="1284" y="148"/>
                  </a:lnTo>
                  <a:lnTo>
                    <a:pt x="1283" y="155"/>
                  </a:lnTo>
                  <a:lnTo>
                    <a:pt x="1285" y="164"/>
                  </a:lnTo>
                  <a:lnTo>
                    <a:pt x="1232" y="171"/>
                  </a:lnTo>
                  <a:lnTo>
                    <a:pt x="1228" y="237"/>
                  </a:lnTo>
                  <a:lnTo>
                    <a:pt x="1117" y="224"/>
                  </a:lnTo>
                  <a:lnTo>
                    <a:pt x="1068" y="309"/>
                  </a:lnTo>
                  <a:lnTo>
                    <a:pt x="1035" y="254"/>
                  </a:lnTo>
                  <a:lnTo>
                    <a:pt x="1004" y="249"/>
                  </a:lnTo>
                  <a:lnTo>
                    <a:pt x="995" y="257"/>
                  </a:lnTo>
                  <a:lnTo>
                    <a:pt x="988" y="262"/>
                  </a:lnTo>
                  <a:lnTo>
                    <a:pt x="980" y="263"/>
                  </a:lnTo>
                  <a:lnTo>
                    <a:pt x="975" y="262"/>
                  </a:lnTo>
                  <a:lnTo>
                    <a:pt x="966" y="256"/>
                  </a:lnTo>
                  <a:lnTo>
                    <a:pt x="963" y="250"/>
                  </a:lnTo>
                  <a:lnTo>
                    <a:pt x="964" y="242"/>
                  </a:lnTo>
                  <a:lnTo>
                    <a:pt x="966" y="238"/>
                  </a:lnTo>
                  <a:lnTo>
                    <a:pt x="971" y="235"/>
                  </a:lnTo>
                  <a:lnTo>
                    <a:pt x="902" y="202"/>
                  </a:lnTo>
                  <a:lnTo>
                    <a:pt x="893" y="210"/>
                  </a:lnTo>
                  <a:lnTo>
                    <a:pt x="885" y="217"/>
                  </a:lnTo>
                  <a:lnTo>
                    <a:pt x="879" y="221"/>
                  </a:lnTo>
                  <a:lnTo>
                    <a:pt x="875" y="224"/>
                  </a:lnTo>
                  <a:lnTo>
                    <a:pt x="870" y="223"/>
                  </a:lnTo>
                  <a:lnTo>
                    <a:pt x="868" y="222"/>
                  </a:lnTo>
                  <a:lnTo>
                    <a:pt x="866" y="218"/>
                  </a:lnTo>
                  <a:lnTo>
                    <a:pt x="866" y="213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1" y="204"/>
                  </a:lnTo>
                  <a:lnTo>
                    <a:pt x="857" y="205"/>
                  </a:lnTo>
                  <a:lnTo>
                    <a:pt x="856" y="205"/>
                  </a:lnTo>
                  <a:lnTo>
                    <a:pt x="856" y="206"/>
                  </a:lnTo>
                  <a:lnTo>
                    <a:pt x="856" y="208"/>
                  </a:lnTo>
                  <a:lnTo>
                    <a:pt x="855" y="210"/>
                  </a:lnTo>
                  <a:lnTo>
                    <a:pt x="852" y="210"/>
                  </a:lnTo>
                  <a:lnTo>
                    <a:pt x="850" y="209"/>
                  </a:lnTo>
                  <a:lnTo>
                    <a:pt x="849" y="209"/>
                  </a:lnTo>
                  <a:lnTo>
                    <a:pt x="844" y="205"/>
                  </a:lnTo>
                  <a:lnTo>
                    <a:pt x="843" y="199"/>
                  </a:lnTo>
                  <a:lnTo>
                    <a:pt x="842" y="197"/>
                  </a:lnTo>
                  <a:lnTo>
                    <a:pt x="842" y="195"/>
                  </a:lnTo>
                  <a:lnTo>
                    <a:pt x="839" y="187"/>
                  </a:lnTo>
                  <a:lnTo>
                    <a:pt x="797" y="166"/>
                  </a:lnTo>
                  <a:lnTo>
                    <a:pt x="756" y="174"/>
                  </a:lnTo>
                  <a:lnTo>
                    <a:pt x="704" y="129"/>
                  </a:lnTo>
                  <a:lnTo>
                    <a:pt x="666" y="128"/>
                  </a:lnTo>
                  <a:lnTo>
                    <a:pt x="599" y="98"/>
                  </a:lnTo>
                  <a:lnTo>
                    <a:pt x="516" y="98"/>
                  </a:lnTo>
                  <a:lnTo>
                    <a:pt x="476" y="120"/>
                  </a:lnTo>
                  <a:lnTo>
                    <a:pt x="405" y="119"/>
                  </a:lnTo>
                  <a:lnTo>
                    <a:pt x="406" y="117"/>
                  </a:lnTo>
                  <a:lnTo>
                    <a:pt x="406" y="116"/>
                  </a:lnTo>
                  <a:lnTo>
                    <a:pt x="404" y="114"/>
                  </a:lnTo>
                  <a:lnTo>
                    <a:pt x="401" y="112"/>
                  </a:lnTo>
                  <a:lnTo>
                    <a:pt x="394" y="106"/>
                  </a:lnTo>
                  <a:lnTo>
                    <a:pt x="387" y="99"/>
                  </a:lnTo>
                  <a:lnTo>
                    <a:pt x="375" y="83"/>
                  </a:lnTo>
                  <a:lnTo>
                    <a:pt x="302" y="75"/>
                  </a:lnTo>
                  <a:lnTo>
                    <a:pt x="301" y="75"/>
                  </a:lnTo>
                  <a:lnTo>
                    <a:pt x="301" y="76"/>
                  </a:lnTo>
                  <a:lnTo>
                    <a:pt x="301" y="78"/>
                  </a:lnTo>
                  <a:lnTo>
                    <a:pt x="301" y="81"/>
                  </a:lnTo>
                  <a:lnTo>
                    <a:pt x="299" y="83"/>
                  </a:lnTo>
                  <a:lnTo>
                    <a:pt x="298" y="83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3" y="88"/>
                  </a:lnTo>
                  <a:lnTo>
                    <a:pt x="290" y="88"/>
                  </a:lnTo>
                  <a:lnTo>
                    <a:pt x="288" y="88"/>
                  </a:lnTo>
                  <a:lnTo>
                    <a:pt x="276" y="80"/>
                  </a:lnTo>
                  <a:lnTo>
                    <a:pt x="272" y="74"/>
                  </a:lnTo>
                  <a:lnTo>
                    <a:pt x="269" y="67"/>
                  </a:lnTo>
                  <a:lnTo>
                    <a:pt x="225" y="100"/>
                  </a:lnTo>
                  <a:lnTo>
                    <a:pt x="168" y="90"/>
                  </a:lnTo>
                  <a:lnTo>
                    <a:pt x="166" y="71"/>
                  </a:lnTo>
                  <a:lnTo>
                    <a:pt x="161" y="56"/>
                  </a:lnTo>
                  <a:lnTo>
                    <a:pt x="167" y="42"/>
                  </a:lnTo>
                  <a:lnTo>
                    <a:pt x="132" y="10"/>
                  </a:lnTo>
                  <a:lnTo>
                    <a:pt x="104" y="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31BBC225-920B-7C62-DB18-5F2A68C92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109"/>
              <a:ext cx="88" cy="132"/>
            </a:xfrm>
            <a:custGeom>
              <a:avLst/>
              <a:gdLst/>
              <a:ahLst/>
              <a:cxnLst>
                <a:cxn ang="0">
                  <a:pos x="1299" y="140"/>
                </a:cxn>
                <a:cxn ang="0">
                  <a:pos x="1006" y="52"/>
                </a:cxn>
                <a:cxn ang="0">
                  <a:pos x="759" y="52"/>
                </a:cxn>
                <a:cxn ang="0">
                  <a:pos x="749" y="56"/>
                </a:cxn>
                <a:cxn ang="0">
                  <a:pos x="513" y="78"/>
                </a:cxn>
                <a:cxn ang="0">
                  <a:pos x="217" y="131"/>
                </a:cxn>
                <a:cxn ang="0">
                  <a:pos x="136" y="311"/>
                </a:cxn>
                <a:cxn ang="0">
                  <a:pos x="134" y="407"/>
                </a:cxn>
                <a:cxn ang="0">
                  <a:pos x="123" y="488"/>
                </a:cxn>
                <a:cxn ang="0">
                  <a:pos x="144" y="490"/>
                </a:cxn>
                <a:cxn ang="0">
                  <a:pos x="158" y="681"/>
                </a:cxn>
                <a:cxn ang="0">
                  <a:pos x="161" y="702"/>
                </a:cxn>
                <a:cxn ang="0">
                  <a:pos x="145" y="720"/>
                </a:cxn>
                <a:cxn ang="0">
                  <a:pos x="161" y="1015"/>
                </a:cxn>
                <a:cxn ang="0">
                  <a:pos x="94" y="1184"/>
                </a:cxn>
                <a:cxn ang="0">
                  <a:pos x="57" y="1178"/>
                </a:cxn>
                <a:cxn ang="0">
                  <a:pos x="9" y="1201"/>
                </a:cxn>
                <a:cxn ang="0">
                  <a:pos x="77" y="1312"/>
                </a:cxn>
                <a:cxn ang="0">
                  <a:pos x="57" y="1362"/>
                </a:cxn>
                <a:cxn ang="0">
                  <a:pos x="31" y="1416"/>
                </a:cxn>
                <a:cxn ang="0">
                  <a:pos x="56" y="1433"/>
                </a:cxn>
                <a:cxn ang="0">
                  <a:pos x="75" y="1429"/>
                </a:cxn>
                <a:cxn ang="0">
                  <a:pos x="37" y="1379"/>
                </a:cxn>
                <a:cxn ang="0">
                  <a:pos x="25" y="1373"/>
                </a:cxn>
                <a:cxn ang="0">
                  <a:pos x="42" y="1363"/>
                </a:cxn>
                <a:cxn ang="0">
                  <a:pos x="155" y="1401"/>
                </a:cxn>
                <a:cxn ang="0">
                  <a:pos x="197" y="1468"/>
                </a:cxn>
                <a:cxn ang="0">
                  <a:pos x="145" y="1532"/>
                </a:cxn>
                <a:cxn ang="0">
                  <a:pos x="208" y="1568"/>
                </a:cxn>
                <a:cxn ang="0">
                  <a:pos x="238" y="1671"/>
                </a:cxn>
                <a:cxn ang="0">
                  <a:pos x="238" y="1699"/>
                </a:cxn>
                <a:cxn ang="0">
                  <a:pos x="392" y="1817"/>
                </a:cxn>
                <a:cxn ang="0">
                  <a:pos x="486" y="1918"/>
                </a:cxn>
                <a:cxn ang="0">
                  <a:pos x="492" y="1931"/>
                </a:cxn>
                <a:cxn ang="0">
                  <a:pos x="641" y="1859"/>
                </a:cxn>
                <a:cxn ang="0">
                  <a:pos x="673" y="1852"/>
                </a:cxn>
                <a:cxn ang="0">
                  <a:pos x="688" y="1825"/>
                </a:cxn>
                <a:cxn ang="0">
                  <a:pos x="699" y="1653"/>
                </a:cxn>
                <a:cxn ang="0">
                  <a:pos x="751" y="1595"/>
                </a:cxn>
                <a:cxn ang="0">
                  <a:pos x="758" y="1585"/>
                </a:cxn>
                <a:cxn ang="0">
                  <a:pos x="830" y="1413"/>
                </a:cxn>
                <a:cxn ang="0">
                  <a:pos x="819" y="1392"/>
                </a:cxn>
                <a:cxn ang="0">
                  <a:pos x="793" y="1378"/>
                </a:cxn>
                <a:cxn ang="0">
                  <a:pos x="796" y="1332"/>
                </a:cxn>
                <a:cxn ang="0">
                  <a:pos x="772" y="1213"/>
                </a:cxn>
                <a:cxn ang="0">
                  <a:pos x="870" y="1175"/>
                </a:cxn>
                <a:cxn ang="0">
                  <a:pos x="995" y="1149"/>
                </a:cxn>
                <a:cxn ang="0">
                  <a:pos x="1114" y="1107"/>
                </a:cxn>
                <a:cxn ang="0">
                  <a:pos x="1200" y="1033"/>
                </a:cxn>
                <a:cxn ang="0">
                  <a:pos x="1222" y="994"/>
                </a:cxn>
                <a:cxn ang="0">
                  <a:pos x="1214" y="834"/>
                </a:cxn>
                <a:cxn ang="0">
                  <a:pos x="1237" y="796"/>
                </a:cxn>
                <a:cxn ang="0">
                  <a:pos x="1225" y="757"/>
                </a:cxn>
                <a:cxn ang="0">
                  <a:pos x="1399" y="533"/>
                </a:cxn>
                <a:cxn ang="0">
                  <a:pos x="1412" y="480"/>
                </a:cxn>
                <a:cxn ang="0">
                  <a:pos x="1381" y="466"/>
                </a:cxn>
                <a:cxn ang="0">
                  <a:pos x="1393" y="445"/>
                </a:cxn>
                <a:cxn ang="0">
                  <a:pos x="94" y="1351"/>
                </a:cxn>
              </a:cxnLst>
              <a:rect l="0" t="0" r="r" b="b"/>
              <a:pathLst>
                <a:path w="1422" h="1976">
                  <a:moveTo>
                    <a:pt x="1403" y="354"/>
                  </a:moveTo>
                  <a:lnTo>
                    <a:pt x="1422" y="334"/>
                  </a:lnTo>
                  <a:lnTo>
                    <a:pt x="1404" y="258"/>
                  </a:lnTo>
                  <a:lnTo>
                    <a:pt x="1402" y="173"/>
                  </a:lnTo>
                  <a:lnTo>
                    <a:pt x="1349" y="152"/>
                  </a:lnTo>
                  <a:lnTo>
                    <a:pt x="1299" y="140"/>
                  </a:lnTo>
                  <a:lnTo>
                    <a:pt x="1237" y="156"/>
                  </a:lnTo>
                  <a:lnTo>
                    <a:pt x="1167" y="132"/>
                  </a:lnTo>
                  <a:lnTo>
                    <a:pt x="1132" y="116"/>
                  </a:lnTo>
                  <a:lnTo>
                    <a:pt x="1132" y="43"/>
                  </a:lnTo>
                  <a:lnTo>
                    <a:pt x="1025" y="94"/>
                  </a:lnTo>
                  <a:lnTo>
                    <a:pt x="1006" y="52"/>
                  </a:lnTo>
                  <a:lnTo>
                    <a:pt x="942" y="47"/>
                  </a:lnTo>
                  <a:lnTo>
                    <a:pt x="829" y="0"/>
                  </a:lnTo>
                  <a:lnTo>
                    <a:pt x="756" y="45"/>
                  </a:lnTo>
                  <a:lnTo>
                    <a:pt x="763" y="49"/>
                  </a:lnTo>
                  <a:lnTo>
                    <a:pt x="761" y="50"/>
                  </a:lnTo>
                  <a:lnTo>
                    <a:pt x="759" y="52"/>
                  </a:lnTo>
                  <a:lnTo>
                    <a:pt x="757" y="53"/>
                  </a:lnTo>
                  <a:lnTo>
                    <a:pt x="756" y="55"/>
                  </a:lnTo>
                  <a:lnTo>
                    <a:pt x="752" y="55"/>
                  </a:lnTo>
                  <a:lnTo>
                    <a:pt x="750" y="55"/>
                  </a:lnTo>
                  <a:lnTo>
                    <a:pt x="749" y="55"/>
                  </a:lnTo>
                  <a:lnTo>
                    <a:pt x="749" y="56"/>
                  </a:lnTo>
                  <a:lnTo>
                    <a:pt x="745" y="55"/>
                  </a:lnTo>
                  <a:lnTo>
                    <a:pt x="740" y="55"/>
                  </a:lnTo>
                  <a:lnTo>
                    <a:pt x="713" y="65"/>
                  </a:lnTo>
                  <a:lnTo>
                    <a:pt x="639" y="30"/>
                  </a:lnTo>
                  <a:lnTo>
                    <a:pt x="598" y="59"/>
                  </a:lnTo>
                  <a:lnTo>
                    <a:pt x="513" y="78"/>
                  </a:lnTo>
                  <a:lnTo>
                    <a:pt x="429" y="57"/>
                  </a:lnTo>
                  <a:lnTo>
                    <a:pt x="413" y="86"/>
                  </a:lnTo>
                  <a:lnTo>
                    <a:pt x="339" y="67"/>
                  </a:lnTo>
                  <a:lnTo>
                    <a:pt x="312" y="70"/>
                  </a:lnTo>
                  <a:lnTo>
                    <a:pt x="232" y="95"/>
                  </a:lnTo>
                  <a:lnTo>
                    <a:pt x="217" y="131"/>
                  </a:lnTo>
                  <a:lnTo>
                    <a:pt x="254" y="151"/>
                  </a:lnTo>
                  <a:lnTo>
                    <a:pt x="224" y="197"/>
                  </a:lnTo>
                  <a:lnTo>
                    <a:pt x="191" y="218"/>
                  </a:lnTo>
                  <a:lnTo>
                    <a:pt x="171" y="252"/>
                  </a:lnTo>
                  <a:lnTo>
                    <a:pt x="172" y="291"/>
                  </a:lnTo>
                  <a:lnTo>
                    <a:pt x="136" y="311"/>
                  </a:lnTo>
                  <a:lnTo>
                    <a:pt x="102" y="385"/>
                  </a:lnTo>
                  <a:lnTo>
                    <a:pt x="110" y="394"/>
                  </a:lnTo>
                  <a:lnTo>
                    <a:pt x="117" y="394"/>
                  </a:lnTo>
                  <a:lnTo>
                    <a:pt x="124" y="397"/>
                  </a:lnTo>
                  <a:lnTo>
                    <a:pt x="129" y="401"/>
                  </a:lnTo>
                  <a:lnTo>
                    <a:pt x="134" y="407"/>
                  </a:lnTo>
                  <a:lnTo>
                    <a:pt x="113" y="469"/>
                  </a:lnTo>
                  <a:lnTo>
                    <a:pt x="112" y="477"/>
                  </a:lnTo>
                  <a:lnTo>
                    <a:pt x="113" y="480"/>
                  </a:lnTo>
                  <a:lnTo>
                    <a:pt x="116" y="484"/>
                  </a:lnTo>
                  <a:lnTo>
                    <a:pt x="118" y="486"/>
                  </a:lnTo>
                  <a:lnTo>
                    <a:pt x="123" y="488"/>
                  </a:lnTo>
                  <a:lnTo>
                    <a:pt x="134" y="490"/>
                  </a:lnTo>
                  <a:lnTo>
                    <a:pt x="139" y="490"/>
                  </a:lnTo>
                  <a:lnTo>
                    <a:pt x="141" y="490"/>
                  </a:lnTo>
                  <a:lnTo>
                    <a:pt x="142" y="490"/>
                  </a:lnTo>
                  <a:lnTo>
                    <a:pt x="144" y="491"/>
                  </a:lnTo>
                  <a:lnTo>
                    <a:pt x="144" y="490"/>
                  </a:lnTo>
                  <a:lnTo>
                    <a:pt x="145" y="490"/>
                  </a:lnTo>
                  <a:lnTo>
                    <a:pt x="147" y="490"/>
                  </a:lnTo>
                  <a:lnTo>
                    <a:pt x="152" y="490"/>
                  </a:lnTo>
                  <a:lnTo>
                    <a:pt x="182" y="657"/>
                  </a:lnTo>
                  <a:lnTo>
                    <a:pt x="153" y="675"/>
                  </a:lnTo>
                  <a:lnTo>
                    <a:pt x="158" y="681"/>
                  </a:lnTo>
                  <a:lnTo>
                    <a:pt x="158" y="682"/>
                  </a:lnTo>
                  <a:lnTo>
                    <a:pt x="159" y="684"/>
                  </a:lnTo>
                  <a:lnTo>
                    <a:pt x="161" y="688"/>
                  </a:lnTo>
                  <a:lnTo>
                    <a:pt x="162" y="694"/>
                  </a:lnTo>
                  <a:lnTo>
                    <a:pt x="163" y="700"/>
                  </a:lnTo>
                  <a:lnTo>
                    <a:pt x="161" y="702"/>
                  </a:lnTo>
                  <a:lnTo>
                    <a:pt x="160" y="702"/>
                  </a:lnTo>
                  <a:lnTo>
                    <a:pt x="160" y="703"/>
                  </a:lnTo>
                  <a:lnTo>
                    <a:pt x="160" y="705"/>
                  </a:lnTo>
                  <a:lnTo>
                    <a:pt x="157" y="711"/>
                  </a:lnTo>
                  <a:lnTo>
                    <a:pt x="152" y="715"/>
                  </a:lnTo>
                  <a:lnTo>
                    <a:pt x="145" y="720"/>
                  </a:lnTo>
                  <a:lnTo>
                    <a:pt x="194" y="791"/>
                  </a:lnTo>
                  <a:lnTo>
                    <a:pt x="179" y="880"/>
                  </a:lnTo>
                  <a:lnTo>
                    <a:pt x="148" y="888"/>
                  </a:lnTo>
                  <a:lnTo>
                    <a:pt x="165" y="951"/>
                  </a:lnTo>
                  <a:lnTo>
                    <a:pt x="221" y="1006"/>
                  </a:lnTo>
                  <a:lnTo>
                    <a:pt x="161" y="1015"/>
                  </a:lnTo>
                  <a:lnTo>
                    <a:pt x="144" y="1116"/>
                  </a:lnTo>
                  <a:lnTo>
                    <a:pt x="124" y="1159"/>
                  </a:lnTo>
                  <a:lnTo>
                    <a:pt x="115" y="1168"/>
                  </a:lnTo>
                  <a:lnTo>
                    <a:pt x="107" y="1177"/>
                  </a:lnTo>
                  <a:lnTo>
                    <a:pt x="98" y="1182"/>
                  </a:lnTo>
                  <a:lnTo>
                    <a:pt x="94" y="1184"/>
                  </a:lnTo>
                  <a:lnTo>
                    <a:pt x="92" y="1185"/>
                  </a:lnTo>
                  <a:lnTo>
                    <a:pt x="91" y="1187"/>
                  </a:lnTo>
                  <a:lnTo>
                    <a:pt x="82" y="1188"/>
                  </a:lnTo>
                  <a:lnTo>
                    <a:pt x="74" y="1187"/>
                  </a:lnTo>
                  <a:lnTo>
                    <a:pt x="65" y="1183"/>
                  </a:lnTo>
                  <a:lnTo>
                    <a:pt x="57" y="1178"/>
                  </a:lnTo>
                  <a:lnTo>
                    <a:pt x="41" y="1178"/>
                  </a:lnTo>
                  <a:lnTo>
                    <a:pt x="29" y="1181"/>
                  </a:lnTo>
                  <a:lnTo>
                    <a:pt x="19" y="1184"/>
                  </a:lnTo>
                  <a:lnTo>
                    <a:pt x="13" y="1189"/>
                  </a:lnTo>
                  <a:lnTo>
                    <a:pt x="9" y="1194"/>
                  </a:lnTo>
                  <a:lnTo>
                    <a:pt x="9" y="1201"/>
                  </a:lnTo>
                  <a:lnTo>
                    <a:pt x="11" y="1208"/>
                  </a:lnTo>
                  <a:lnTo>
                    <a:pt x="16" y="1218"/>
                  </a:lnTo>
                  <a:lnTo>
                    <a:pt x="35" y="1259"/>
                  </a:lnTo>
                  <a:lnTo>
                    <a:pt x="72" y="1254"/>
                  </a:lnTo>
                  <a:lnTo>
                    <a:pt x="72" y="1281"/>
                  </a:lnTo>
                  <a:lnTo>
                    <a:pt x="77" y="1312"/>
                  </a:lnTo>
                  <a:lnTo>
                    <a:pt x="78" y="1319"/>
                  </a:lnTo>
                  <a:lnTo>
                    <a:pt x="77" y="1315"/>
                  </a:lnTo>
                  <a:lnTo>
                    <a:pt x="68" y="1365"/>
                  </a:lnTo>
                  <a:lnTo>
                    <a:pt x="63" y="1366"/>
                  </a:lnTo>
                  <a:lnTo>
                    <a:pt x="60" y="1366"/>
                  </a:lnTo>
                  <a:lnTo>
                    <a:pt x="57" y="1362"/>
                  </a:lnTo>
                  <a:lnTo>
                    <a:pt x="56" y="1357"/>
                  </a:lnTo>
                  <a:lnTo>
                    <a:pt x="54" y="1353"/>
                  </a:lnTo>
                  <a:lnTo>
                    <a:pt x="58" y="1349"/>
                  </a:lnTo>
                  <a:lnTo>
                    <a:pt x="0" y="1348"/>
                  </a:lnTo>
                  <a:lnTo>
                    <a:pt x="30" y="1415"/>
                  </a:lnTo>
                  <a:lnTo>
                    <a:pt x="31" y="1416"/>
                  </a:lnTo>
                  <a:lnTo>
                    <a:pt x="33" y="1418"/>
                  </a:lnTo>
                  <a:lnTo>
                    <a:pt x="37" y="1422"/>
                  </a:lnTo>
                  <a:lnTo>
                    <a:pt x="46" y="1429"/>
                  </a:lnTo>
                  <a:lnTo>
                    <a:pt x="52" y="1432"/>
                  </a:lnTo>
                  <a:lnTo>
                    <a:pt x="53" y="1432"/>
                  </a:lnTo>
                  <a:lnTo>
                    <a:pt x="56" y="1433"/>
                  </a:lnTo>
                  <a:lnTo>
                    <a:pt x="60" y="1435"/>
                  </a:lnTo>
                  <a:lnTo>
                    <a:pt x="62" y="1434"/>
                  </a:lnTo>
                  <a:lnTo>
                    <a:pt x="65" y="1434"/>
                  </a:lnTo>
                  <a:lnTo>
                    <a:pt x="67" y="1433"/>
                  </a:lnTo>
                  <a:lnTo>
                    <a:pt x="70" y="1433"/>
                  </a:lnTo>
                  <a:lnTo>
                    <a:pt x="75" y="1429"/>
                  </a:lnTo>
                  <a:lnTo>
                    <a:pt x="77" y="1426"/>
                  </a:lnTo>
                  <a:lnTo>
                    <a:pt x="80" y="1424"/>
                  </a:lnTo>
                  <a:lnTo>
                    <a:pt x="46" y="1419"/>
                  </a:lnTo>
                  <a:lnTo>
                    <a:pt x="42" y="1376"/>
                  </a:lnTo>
                  <a:lnTo>
                    <a:pt x="42" y="1377"/>
                  </a:lnTo>
                  <a:lnTo>
                    <a:pt x="37" y="1379"/>
                  </a:lnTo>
                  <a:lnTo>
                    <a:pt x="35" y="1379"/>
                  </a:lnTo>
                  <a:lnTo>
                    <a:pt x="34" y="1379"/>
                  </a:lnTo>
                  <a:lnTo>
                    <a:pt x="34" y="1380"/>
                  </a:lnTo>
                  <a:lnTo>
                    <a:pt x="30" y="1379"/>
                  </a:lnTo>
                  <a:lnTo>
                    <a:pt x="28" y="1377"/>
                  </a:lnTo>
                  <a:lnTo>
                    <a:pt x="25" y="1373"/>
                  </a:lnTo>
                  <a:lnTo>
                    <a:pt x="25" y="1370"/>
                  </a:lnTo>
                  <a:lnTo>
                    <a:pt x="28" y="1363"/>
                  </a:lnTo>
                  <a:lnTo>
                    <a:pt x="30" y="1360"/>
                  </a:lnTo>
                  <a:lnTo>
                    <a:pt x="34" y="1360"/>
                  </a:lnTo>
                  <a:lnTo>
                    <a:pt x="37" y="1360"/>
                  </a:lnTo>
                  <a:lnTo>
                    <a:pt x="42" y="1363"/>
                  </a:lnTo>
                  <a:lnTo>
                    <a:pt x="44" y="1370"/>
                  </a:lnTo>
                  <a:lnTo>
                    <a:pt x="42" y="1376"/>
                  </a:lnTo>
                  <a:lnTo>
                    <a:pt x="99" y="1387"/>
                  </a:lnTo>
                  <a:lnTo>
                    <a:pt x="138" y="1422"/>
                  </a:lnTo>
                  <a:lnTo>
                    <a:pt x="153" y="1470"/>
                  </a:lnTo>
                  <a:lnTo>
                    <a:pt x="155" y="1401"/>
                  </a:lnTo>
                  <a:lnTo>
                    <a:pt x="177" y="1459"/>
                  </a:lnTo>
                  <a:lnTo>
                    <a:pt x="185" y="1459"/>
                  </a:lnTo>
                  <a:lnTo>
                    <a:pt x="192" y="1460"/>
                  </a:lnTo>
                  <a:lnTo>
                    <a:pt x="195" y="1462"/>
                  </a:lnTo>
                  <a:lnTo>
                    <a:pt x="198" y="1465"/>
                  </a:lnTo>
                  <a:lnTo>
                    <a:pt x="197" y="1468"/>
                  </a:lnTo>
                  <a:lnTo>
                    <a:pt x="195" y="1473"/>
                  </a:lnTo>
                  <a:lnTo>
                    <a:pt x="190" y="1478"/>
                  </a:lnTo>
                  <a:lnTo>
                    <a:pt x="182" y="1484"/>
                  </a:lnTo>
                  <a:lnTo>
                    <a:pt x="162" y="1484"/>
                  </a:lnTo>
                  <a:lnTo>
                    <a:pt x="122" y="1530"/>
                  </a:lnTo>
                  <a:lnTo>
                    <a:pt x="145" y="1532"/>
                  </a:lnTo>
                  <a:lnTo>
                    <a:pt x="156" y="1534"/>
                  </a:lnTo>
                  <a:lnTo>
                    <a:pt x="168" y="1539"/>
                  </a:lnTo>
                  <a:lnTo>
                    <a:pt x="177" y="1544"/>
                  </a:lnTo>
                  <a:lnTo>
                    <a:pt x="188" y="1551"/>
                  </a:lnTo>
                  <a:lnTo>
                    <a:pt x="197" y="1558"/>
                  </a:lnTo>
                  <a:lnTo>
                    <a:pt x="208" y="1568"/>
                  </a:lnTo>
                  <a:lnTo>
                    <a:pt x="223" y="1587"/>
                  </a:lnTo>
                  <a:lnTo>
                    <a:pt x="234" y="1608"/>
                  </a:lnTo>
                  <a:lnTo>
                    <a:pt x="240" y="1631"/>
                  </a:lnTo>
                  <a:lnTo>
                    <a:pt x="242" y="1644"/>
                  </a:lnTo>
                  <a:lnTo>
                    <a:pt x="243" y="1658"/>
                  </a:lnTo>
                  <a:lnTo>
                    <a:pt x="238" y="1671"/>
                  </a:lnTo>
                  <a:lnTo>
                    <a:pt x="230" y="1675"/>
                  </a:lnTo>
                  <a:lnTo>
                    <a:pt x="226" y="1679"/>
                  </a:lnTo>
                  <a:lnTo>
                    <a:pt x="224" y="1683"/>
                  </a:lnTo>
                  <a:lnTo>
                    <a:pt x="226" y="1689"/>
                  </a:lnTo>
                  <a:lnTo>
                    <a:pt x="230" y="1693"/>
                  </a:lnTo>
                  <a:lnTo>
                    <a:pt x="238" y="1699"/>
                  </a:lnTo>
                  <a:lnTo>
                    <a:pt x="248" y="1704"/>
                  </a:lnTo>
                  <a:lnTo>
                    <a:pt x="261" y="1710"/>
                  </a:lnTo>
                  <a:lnTo>
                    <a:pt x="265" y="1708"/>
                  </a:lnTo>
                  <a:lnTo>
                    <a:pt x="304" y="1754"/>
                  </a:lnTo>
                  <a:lnTo>
                    <a:pt x="334" y="1807"/>
                  </a:lnTo>
                  <a:lnTo>
                    <a:pt x="392" y="1817"/>
                  </a:lnTo>
                  <a:lnTo>
                    <a:pt x="412" y="1862"/>
                  </a:lnTo>
                  <a:lnTo>
                    <a:pt x="454" y="1832"/>
                  </a:lnTo>
                  <a:lnTo>
                    <a:pt x="459" y="1872"/>
                  </a:lnTo>
                  <a:lnTo>
                    <a:pt x="473" y="1923"/>
                  </a:lnTo>
                  <a:lnTo>
                    <a:pt x="480" y="1919"/>
                  </a:lnTo>
                  <a:lnTo>
                    <a:pt x="486" y="1918"/>
                  </a:lnTo>
                  <a:lnTo>
                    <a:pt x="491" y="1917"/>
                  </a:lnTo>
                  <a:lnTo>
                    <a:pt x="494" y="1918"/>
                  </a:lnTo>
                  <a:lnTo>
                    <a:pt x="495" y="1919"/>
                  </a:lnTo>
                  <a:lnTo>
                    <a:pt x="495" y="1922"/>
                  </a:lnTo>
                  <a:lnTo>
                    <a:pt x="494" y="1925"/>
                  </a:lnTo>
                  <a:lnTo>
                    <a:pt x="492" y="1931"/>
                  </a:lnTo>
                  <a:lnTo>
                    <a:pt x="562" y="1976"/>
                  </a:lnTo>
                  <a:lnTo>
                    <a:pt x="563" y="1967"/>
                  </a:lnTo>
                  <a:lnTo>
                    <a:pt x="570" y="1961"/>
                  </a:lnTo>
                  <a:lnTo>
                    <a:pt x="577" y="1955"/>
                  </a:lnTo>
                  <a:lnTo>
                    <a:pt x="588" y="1954"/>
                  </a:lnTo>
                  <a:lnTo>
                    <a:pt x="641" y="1859"/>
                  </a:lnTo>
                  <a:lnTo>
                    <a:pt x="643" y="1858"/>
                  </a:lnTo>
                  <a:lnTo>
                    <a:pt x="646" y="1858"/>
                  </a:lnTo>
                  <a:lnTo>
                    <a:pt x="653" y="1858"/>
                  </a:lnTo>
                  <a:lnTo>
                    <a:pt x="663" y="1857"/>
                  </a:lnTo>
                  <a:lnTo>
                    <a:pt x="672" y="1854"/>
                  </a:lnTo>
                  <a:lnTo>
                    <a:pt x="673" y="1852"/>
                  </a:lnTo>
                  <a:lnTo>
                    <a:pt x="675" y="1851"/>
                  </a:lnTo>
                  <a:lnTo>
                    <a:pt x="679" y="1849"/>
                  </a:lnTo>
                  <a:lnTo>
                    <a:pt x="684" y="1842"/>
                  </a:lnTo>
                  <a:lnTo>
                    <a:pt x="687" y="1834"/>
                  </a:lnTo>
                  <a:lnTo>
                    <a:pt x="687" y="1829"/>
                  </a:lnTo>
                  <a:lnTo>
                    <a:pt x="688" y="1825"/>
                  </a:lnTo>
                  <a:lnTo>
                    <a:pt x="688" y="1814"/>
                  </a:lnTo>
                  <a:lnTo>
                    <a:pt x="732" y="1771"/>
                  </a:lnTo>
                  <a:lnTo>
                    <a:pt x="759" y="1710"/>
                  </a:lnTo>
                  <a:lnTo>
                    <a:pt x="796" y="1700"/>
                  </a:lnTo>
                  <a:lnTo>
                    <a:pt x="783" y="1656"/>
                  </a:lnTo>
                  <a:lnTo>
                    <a:pt x="699" y="1653"/>
                  </a:lnTo>
                  <a:lnTo>
                    <a:pt x="724" y="1598"/>
                  </a:lnTo>
                  <a:lnTo>
                    <a:pt x="730" y="1599"/>
                  </a:lnTo>
                  <a:lnTo>
                    <a:pt x="736" y="1600"/>
                  </a:lnTo>
                  <a:lnTo>
                    <a:pt x="742" y="1599"/>
                  </a:lnTo>
                  <a:lnTo>
                    <a:pt x="750" y="1597"/>
                  </a:lnTo>
                  <a:lnTo>
                    <a:pt x="751" y="1595"/>
                  </a:lnTo>
                  <a:lnTo>
                    <a:pt x="753" y="1594"/>
                  </a:lnTo>
                  <a:lnTo>
                    <a:pt x="756" y="1592"/>
                  </a:lnTo>
                  <a:lnTo>
                    <a:pt x="757" y="1588"/>
                  </a:lnTo>
                  <a:lnTo>
                    <a:pt x="757" y="1586"/>
                  </a:lnTo>
                  <a:lnTo>
                    <a:pt x="757" y="1585"/>
                  </a:lnTo>
                  <a:lnTo>
                    <a:pt x="758" y="1585"/>
                  </a:lnTo>
                  <a:lnTo>
                    <a:pt x="714" y="1522"/>
                  </a:lnTo>
                  <a:lnTo>
                    <a:pt x="737" y="1475"/>
                  </a:lnTo>
                  <a:lnTo>
                    <a:pt x="826" y="1481"/>
                  </a:lnTo>
                  <a:lnTo>
                    <a:pt x="883" y="1439"/>
                  </a:lnTo>
                  <a:lnTo>
                    <a:pt x="830" y="1424"/>
                  </a:lnTo>
                  <a:lnTo>
                    <a:pt x="830" y="1413"/>
                  </a:lnTo>
                  <a:lnTo>
                    <a:pt x="830" y="1405"/>
                  </a:lnTo>
                  <a:lnTo>
                    <a:pt x="829" y="1398"/>
                  </a:lnTo>
                  <a:lnTo>
                    <a:pt x="828" y="1395"/>
                  </a:lnTo>
                  <a:lnTo>
                    <a:pt x="825" y="1392"/>
                  </a:lnTo>
                  <a:lnTo>
                    <a:pt x="822" y="1391"/>
                  </a:lnTo>
                  <a:lnTo>
                    <a:pt x="819" y="1392"/>
                  </a:lnTo>
                  <a:lnTo>
                    <a:pt x="816" y="1396"/>
                  </a:lnTo>
                  <a:lnTo>
                    <a:pt x="811" y="1398"/>
                  </a:lnTo>
                  <a:lnTo>
                    <a:pt x="806" y="1399"/>
                  </a:lnTo>
                  <a:lnTo>
                    <a:pt x="802" y="1398"/>
                  </a:lnTo>
                  <a:lnTo>
                    <a:pt x="799" y="1395"/>
                  </a:lnTo>
                  <a:lnTo>
                    <a:pt x="793" y="1378"/>
                  </a:lnTo>
                  <a:lnTo>
                    <a:pt x="788" y="1369"/>
                  </a:lnTo>
                  <a:lnTo>
                    <a:pt x="785" y="1361"/>
                  </a:lnTo>
                  <a:lnTo>
                    <a:pt x="791" y="1350"/>
                  </a:lnTo>
                  <a:lnTo>
                    <a:pt x="795" y="1342"/>
                  </a:lnTo>
                  <a:lnTo>
                    <a:pt x="797" y="1337"/>
                  </a:lnTo>
                  <a:lnTo>
                    <a:pt x="796" y="1332"/>
                  </a:lnTo>
                  <a:lnTo>
                    <a:pt x="795" y="1331"/>
                  </a:lnTo>
                  <a:lnTo>
                    <a:pt x="789" y="1328"/>
                  </a:lnTo>
                  <a:lnTo>
                    <a:pt x="785" y="1311"/>
                  </a:lnTo>
                  <a:lnTo>
                    <a:pt x="759" y="1241"/>
                  </a:lnTo>
                  <a:lnTo>
                    <a:pt x="765" y="1226"/>
                  </a:lnTo>
                  <a:lnTo>
                    <a:pt x="772" y="1213"/>
                  </a:lnTo>
                  <a:lnTo>
                    <a:pt x="782" y="1202"/>
                  </a:lnTo>
                  <a:lnTo>
                    <a:pt x="796" y="1193"/>
                  </a:lnTo>
                  <a:lnTo>
                    <a:pt x="810" y="1185"/>
                  </a:lnTo>
                  <a:lnTo>
                    <a:pt x="828" y="1180"/>
                  </a:lnTo>
                  <a:lnTo>
                    <a:pt x="848" y="1176"/>
                  </a:lnTo>
                  <a:lnTo>
                    <a:pt x="870" y="1175"/>
                  </a:lnTo>
                  <a:lnTo>
                    <a:pt x="972" y="1152"/>
                  </a:lnTo>
                  <a:lnTo>
                    <a:pt x="975" y="1152"/>
                  </a:lnTo>
                  <a:lnTo>
                    <a:pt x="979" y="1153"/>
                  </a:lnTo>
                  <a:lnTo>
                    <a:pt x="986" y="1153"/>
                  </a:lnTo>
                  <a:lnTo>
                    <a:pt x="991" y="1151"/>
                  </a:lnTo>
                  <a:lnTo>
                    <a:pt x="995" y="1149"/>
                  </a:lnTo>
                  <a:lnTo>
                    <a:pt x="996" y="1145"/>
                  </a:lnTo>
                  <a:lnTo>
                    <a:pt x="996" y="1140"/>
                  </a:lnTo>
                  <a:lnTo>
                    <a:pt x="995" y="1134"/>
                  </a:lnTo>
                  <a:lnTo>
                    <a:pt x="993" y="1127"/>
                  </a:lnTo>
                  <a:lnTo>
                    <a:pt x="1073" y="1059"/>
                  </a:lnTo>
                  <a:lnTo>
                    <a:pt x="1114" y="1107"/>
                  </a:lnTo>
                  <a:lnTo>
                    <a:pt x="1142" y="1104"/>
                  </a:lnTo>
                  <a:lnTo>
                    <a:pt x="1172" y="1137"/>
                  </a:lnTo>
                  <a:lnTo>
                    <a:pt x="1210" y="1061"/>
                  </a:lnTo>
                  <a:lnTo>
                    <a:pt x="1213" y="1050"/>
                  </a:lnTo>
                  <a:lnTo>
                    <a:pt x="1205" y="1041"/>
                  </a:lnTo>
                  <a:lnTo>
                    <a:pt x="1200" y="1033"/>
                  </a:lnTo>
                  <a:lnTo>
                    <a:pt x="1197" y="1025"/>
                  </a:lnTo>
                  <a:lnTo>
                    <a:pt x="1198" y="1018"/>
                  </a:lnTo>
                  <a:lnTo>
                    <a:pt x="1200" y="1011"/>
                  </a:lnTo>
                  <a:lnTo>
                    <a:pt x="1205" y="1005"/>
                  </a:lnTo>
                  <a:lnTo>
                    <a:pt x="1213" y="999"/>
                  </a:lnTo>
                  <a:lnTo>
                    <a:pt x="1222" y="994"/>
                  </a:lnTo>
                  <a:lnTo>
                    <a:pt x="1225" y="995"/>
                  </a:lnTo>
                  <a:lnTo>
                    <a:pt x="1223" y="889"/>
                  </a:lnTo>
                  <a:lnTo>
                    <a:pt x="1239" y="853"/>
                  </a:lnTo>
                  <a:lnTo>
                    <a:pt x="1228" y="847"/>
                  </a:lnTo>
                  <a:lnTo>
                    <a:pt x="1219" y="841"/>
                  </a:lnTo>
                  <a:lnTo>
                    <a:pt x="1214" y="834"/>
                  </a:lnTo>
                  <a:lnTo>
                    <a:pt x="1213" y="828"/>
                  </a:lnTo>
                  <a:lnTo>
                    <a:pt x="1214" y="820"/>
                  </a:lnTo>
                  <a:lnTo>
                    <a:pt x="1215" y="816"/>
                  </a:lnTo>
                  <a:lnTo>
                    <a:pt x="1218" y="813"/>
                  </a:lnTo>
                  <a:lnTo>
                    <a:pt x="1226" y="804"/>
                  </a:lnTo>
                  <a:lnTo>
                    <a:pt x="1237" y="796"/>
                  </a:lnTo>
                  <a:lnTo>
                    <a:pt x="1228" y="794"/>
                  </a:lnTo>
                  <a:lnTo>
                    <a:pt x="1222" y="790"/>
                  </a:lnTo>
                  <a:lnTo>
                    <a:pt x="1219" y="782"/>
                  </a:lnTo>
                  <a:lnTo>
                    <a:pt x="1220" y="772"/>
                  </a:lnTo>
                  <a:lnTo>
                    <a:pt x="1221" y="764"/>
                  </a:lnTo>
                  <a:lnTo>
                    <a:pt x="1225" y="757"/>
                  </a:lnTo>
                  <a:lnTo>
                    <a:pt x="1182" y="720"/>
                  </a:lnTo>
                  <a:lnTo>
                    <a:pt x="1204" y="688"/>
                  </a:lnTo>
                  <a:lnTo>
                    <a:pt x="1278" y="694"/>
                  </a:lnTo>
                  <a:lnTo>
                    <a:pt x="1310" y="625"/>
                  </a:lnTo>
                  <a:lnTo>
                    <a:pt x="1356" y="589"/>
                  </a:lnTo>
                  <a:lnTo>
                    <a:pt x="1399" y="533"/>
                  </a:lnTo>
                  <a:lnTo>
                    <a:pt x="1410" y="515"/>
                  </a:lnTo>
                  <a:lnTo>
                    <a:pt x="1413" y="507"/>
                  </a:lnTo>
                  <a:lnTo>
                    <a:pt x="1415" y="500"/>
                  </a:lnTo>
                  <a:lnTo>
                    <a:pt x="1415" y="492"/>
                  </a:lnTo>
                  <a:lnTo>
                    <a:pt x="1414" y="486"/>
                  </a:lnTo>
                  <a:lnTo>
                    <a:pt x="1412" y="480"/>
                  </a:lnTo>
                  <a:lnTo>
                    <a:pt x="1409" y="475"/>
                  </a:lnTo>
                  <a:lnTo>
                    <a:pt x="1404" y="470"/>
                  </a:lnTo>
                  <a:lnTo>
                    <a:pt x="1399" y="468"/>
                  </a:lnTo>
                  <a:lnTo>
                    <a:pt x="1395" y="467"/>
                  </a:lnTo>
                  <a:lnTo>
                    <a:pt x="1391" y="470"/>
                  </a:lnTo>
                  <a:lnTo>
                    <a:pt x="1381" y="466"/>
                  </a:lnTo>
                  <a:lnTo>
                    <a:pt x="1379" y="463"/>
                  </a:lnTo>
                  <a:lnTo>
                    <a:pt x="1379" y="461"/>
                  </a:lnTo>
                  <a:lnTo>
                    <a:pt x="1379" y="457"/>
                  </a:lnTo>
                  <a:lnTo>
                    <a:pt x="1382" y="454"/>
                  </a:lnTo>
                  <a:lnTo>
                    <a:pt x="1387" y="449"/>
                  </a:lnTo>
                  <a:lnTo>
                    <a:pt x="1393" y="445"/>
                  </a:lnTo>
                  <a:lnTo>
                    <a:pt x="1397" y="439"/>
                  </a:lnTo>
                  <a:lnTo>
                    <a:pt x="1398" y="435"/>
                  </a:lnTo>
                  <a:lnTo>
                    <a:pt x="1403" y="354"/>
                  </a:lnTo>
                  <a:close/>
                  <a:moveTo>
                    <a:pt x="91" y="1350"/>
                  </a:moveTo>
                  <a:lnTo>
                    <a:pt x="93" y="1350"/>
                  </a:lnTo>
                  <a:lnTo>
                    <a:pt x="94" y="1351"/>
                  </a:lnTo>
                  <a:lnTo>
                    <a:pt x="93" y="1351"/>
                  </a:lnTo>
                  <a:lnTo>
                    <a:pt x="91" y="1351"/>
                  </a:lnTo>
                  <a:lnTo>
                    <a:pt x="90" y="1351"/>
                  </a:lnTo>
                  <a:lnTo>
                    <a:pt x="90" y="1352"/>
                  </a:lnTo>
                  <a:lnTo>
                    <a:pt x="91" y="13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527C3878-D29B-BE31-E07F-613285D5D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8"/>
              <a:ext cx="95" cy="100"/>
            </a:xfrm>
            <a:custGeom>
              <a:avLst/>
              <a:gdLst/>
              <a:ahLst/>
              <a:cxnLst>
                <a:cxn ang="0">
                  <a:pos x="724" y="264"/>
                </a:cxn>
                <a:cxn ang="0">
                  <a:pos x="455" y="366"/>
                </a:cxn>
                <a:cxn ang="0">
                  <a:pos x="222" y="423"/>
                </a:cxn>
                <a:cxn ang="0">
                  <a:pos x="215" y="604"/>
                </a:cxn>
                <a:cxn ang="0">
                  <a:pos x="197" y="622"/>
                </a:cxn>
                <a:cxn ang="0">
                  <a:pos x="209" y="635"/>
                </a:cxn>
                <a:cxn ang="0">
                  <a:pos x="227" y="640"/>
                </a:cxn>
                <a:cxn ang="0">
                  <a:pos x="233" y="665"/>
                </a:cxn>
                <a:cxn ang="0">
                  <a:pos x="174" y="754"/>
                </a:cxn>
                <a:cxn ang="0">
                  <a:pos x="0" y="885"/>
                </a:cxn>
                <a:cxn ang="0">
                  <a:pos x="37" y="947"/>
                </a:cxn>
                <a:cxn ang="0">
                  <a:pos x="44" y="969"/>
                </a:cxn>
                <a:cxn ang="0">
                  <a:pos x="31" y="993"/>
                </a:cxn>
                <a:cxn ang="0">
                  <a:pos x="57" y="1018"/>
                </a:cxn>
                <a:cxn ang="0">
                  <a:pos x="31" y="1164"/>
                </a:cxn>
                <a:cxn ang="0">
                  <a:pos x="15" y="1190"/>
                </a:cxn>
                <a:cxn ang="0">
                  <a:pos x="28" y="1226"/>
                </a:cxn>
                <a:cxn ang="0">
                  <a:pos x="246" y="1263"/>
                </a:cxn>
                <a:cxn ang="0">
                  <a:pos x="361" y="1354"/>
                </a:cxn>
                <a:cxn ang="0">
                  <a:pos x="382" y="1357"/>
                </a:cxn>
                <a:cxn ang="0">
                  <a:pos x="637" y="1398"/>
                </a:cxn>
                <a:cxn ang="0">
                  <a:pos x="641" y="1408"/>
                </a:cxn>
                <a:cxn ang="0">
                  <a:pos x="640" y="1428"/>
                </a:cxn>
                <a:cxn ang="0">
                  <a:pos x="856" y="1475"/>
                </a:cxn>
                <a:cxn ang="0">
                  <a:pos x="924" y="1492"/>
                </a:cxn>
                <a:cxn ang="0">
                  <a:pos x="937" y="1496"/>
                </a:cxn>
                <a:cxn ang="0">
                  <a:pos x="949" y="1486"/>
                </a:cxn>
                <a:cxn ang="0">
                  <a:pos x="1108" y="1425"/>
                </a:cxn>
                <a:cxn ang="0">
                  <a:pos x="1157" y="1396"/>
                </a:cxn>
                <a:cxn ang="0">
                  <a:pos x="1145" y="1382"/>
                </a:cxn>
                <a:cxn ang="0">
                  <a:pos x="1192" y="1261"/>
                </a:cxn>
                <a:cxn ang="0">
                  <a:pos x="1153" y="1045"/>
                </a:cxn>
                <a:cxn ang="0">
                  <a:pos x="1210" y="911"/>
                </a:cxn>
                <a:cxn ang="0">
                  <a:pos x="1227" y="905"/>
                </a:cxn>
                <a:cxn ang="0">
                  <a:pos x="1250" y="919"/>
                </a:cxn>
                <a:cxn ang="0">
                  <a:pos x="1392" y="976"/>
                </a:cxn>
                <a:cxn ang="0">
                  <a:pos x="1493" y="841"/>
                </a:cxn>
                <a:cxn ang="0">
                  <a:pos x="1458" y="842"/>
                </a:cxn>
                <a:cxn ang="0">
                  <a:pos x="1443" y="859"/>
                </a:cxn>
                <a:cxn ang="0">
                  <a:pos x="1422" y="858"/>
                </a:cxn>
                <a:cxn ang="0">
                  <a:pos x="1364" y="737"/>
                </a:cxn>
                <a:cxn ang="0">
                  <a:pos x="1296" y="744"/>
                </a:cxn>
                <a:cxn ang="0">
                  <a:pos x="1255" y="706"/>
                </a:cxn>
                <a:cxn ang="0">
                  <a:pos x="1241" y="708"/>
                </a:cxn>
                <a:cxn ang="0">
                  <a:pos x="1075" y="587"/>
                </a:cxn>
                <a:cxn ang="0">
                  <a:pos x="932" y="548"/>
                </a:cxn>
                <a:cxn ang="0">
                  <a:pos x="898" y="339"/>
                </a:cxn>
                <a:cxn ang="0">
                  <a:pos x="863" y="153"/>
                </a:cxn>
                <a:cxn ang="0">
                  <a:pos x="797" y="41"/>
                </a:cxn>
              </a:cxnLst>
              <a:rect l="0" t="0" r="r" b="b"/>
              <a:pathLst>
                <a:path w="1518" h="1496">
                  <a:moveTo>
                    <a:pt x="797" y="41"/>
                  </a:moveTo>
                  <a:lnTo>
                    <a:pt x="786" y="81"/>
                  </a:lnTo>
                  <a:lnTo>
                    <a:pt x="733" y="107"/>
                  </a:lnTo>
                  <a:lnTo>
                    <a:pt x="724" y="264"/>
                  </a:lnTo>
                  <a:lnTo>
                    <a:pt x="616" y="286"/>
                  </a:lnTo>
                  <a:lnTo>
                    <a:pt x="556" y="318"/>
                  </a:lnTo>
                  <a:lnTo>
                    <a:pt x="532" y="345"/>
                  </a:lnTo>
                  <a:lnTo>
                    <a:pt x="455" y="366"/>
                  </a:lnTo>
                  <a:lnTo>
                    <a:pt x="349" y="345"/>
                  </a:lnTo>
                  <a:lnTo>
                    <a:pt x="330" y="327"/>
                  </a:lnTo>
                  <a:lnTo>
                    <a:pt x="220" y="338"/>
                  </a:lnTo>
                  <a:lnTo>
                    <a:pt x="222" y="423"/>
                  </a:lnTo>
                  <a:lnTo>
                    <a:pt x="240" y="499"/>
                  </a:lnTo>
                  <a:lnTo>
                    <a:pt x="221" y="519"/>
                  </a:lnTo>
                  <a:lnTo>
                    <a:pt x="216" y="600"/>
                  </a:lnTo>
                  <a:lnTo>
                    <a:pt x="215" y="604"/>
                  </a:lnTo>
                  <a:lnTo>
                    <a:pt x="211" y="610"/>
                  </a:lnTo>
                  <a:lnTo>
                    <a:pt x="205" y="614"/>
                  </a:lnTo>
                  <a:lnTo>
                    <a:pt x="200" y="619"/>
                  </a:lnTo>
                  <a:lnTo>
                    <a:pt x="197" y="622"/>
                  </a:lnTo>
                  <a:lnTo>
                    <a:pt x="197" y="626"/>
                  </a:lnTo>
                  <a:lnTo>
                    <a:pt x="197" y="628"/>
                  </a:lnTo>
                  <a:lnTo>
                    <a:pt x="199" y="631"/>
                  </a:lnTo>
                  <a:lnTo>
                    <a:pt x="209" y="635"/>
                  </a:lnTo>
                  <a:lnTo>
                    <a:pt x="213" y="632"/>
                  </a:lnTo>
                  <a:lnTo>
                    <a:pt x="217" y="633"/>
                  </a:lnTo>
                  <a:lnTo>
                    <a:pt x="222" y="635"/>
                  </a:lnTo>
                  <a:lnTo>
                    <a:pt x="227" y="640"/>
                  </a:lnTo>
                  <a:lnTo>
                    <a:pt x="230" y="645"/>
                  </a:lnTo>
                  <a:lnTo>
                    <a:pt x="232" y="651"/>
                  </a:lnTo>
                  <a:lnTo>
                    <a:pt x="233" y="657"/>
                  </a:lnTo>
                  <a:lnTo>
                    <a:pt x="233" y="665"/>
                  </a:lnTo>
                  <a:lnTo>
                    <a:pt x="231" y="672"/>
                  </a:lnTo>
                  <a:lnTo>
                    <a:pt x="228" y="680"/>
                  </a:lnTo>
                  <a:lnTo>
                    <a:pt x="217" y="698"/>
                  </a:lnTo>
                  <a:lnTo>
                    <a:pt x="174" y="754"/>
                  </a:lnTo>
                  <a:lnTo>
                    <a:pt x="128" y="790"/>
                  </a:lnTo>
                  <a:lnTo>
                    <a:pt x="96" y="859"/>
                  </a:lnTo>
                  <a:lnTo>
                    <a:pt x="22" y="853"/>
                  </a:lnTo>
                  <a:lnTo>
                    <a:pt x="0" y="885"/>
                  </a:lnTo>
                  <a:lnTo>
                    <a:pt x="43" y="922"/>
                  </a:lnTo>
                  <a:lnTo>
                    <a:pt x="39" y="929"/>
                  </a:lnTo>
                  <a:lnTo>
                    <a:pt x="38" y="937"/>
                  </a:lnTo>
                  <a:lnTo>
                    <a:pt x="37" y="947"/>
                  </a:lnTo>
                  <a:lnTo>
                    <a:pt x="40" y="955"/>
                  </a:lnTo>
                  <a:lnTo>
                    <a:pt x="46" y="959"/>
                  </a:lnTo>
                  <a:lnTo>
                    <a:pt x="55" y="961"/>
                  </a:lnTo>
                  <a:lnTo>
                    <a:pt x="44" y="969"/>
                  </a:lnTo>
                  <a:lnTo>
                    <a:pt x="36" y="978"/>
                  </a:lnTo>
                  <a:lnTo>
                    <a:pt x="33" y="981"/>
                  </a:lnTo>
                  <a:lnTo>
                    <a:pt x="32" y="985"/>
                  </a:lnTo>
                  <a:lnTo>
                    <a:pt x="31" y="993"/>
                  </a:lnTo>
                  <a:lnTo>
                    <a:pt x="32" y="999"/>
                  </a:lnTo>
                  <a:lnTo>
                    <a:pt x="37" y="1006"/>
                  </a:lnTo>
                  <a:lnTo>
                    <a:pt x="46" y="1012"/>
                  </a:lnTo>
                  <a:lnTo>
                    <a:pt x="57" y="1018"/>
                  </a:lnTo>
                  <a:lnTo>
                    <a:pt x="41" y="1054"/>
                  </a:lnTo>
                  <a:lnTo>
                    <a:pt x="43" y="1160"/>
                  </a:lnTo>
                  <a:lnTo>
                    <a:pt x="40" y="1159"/>
                  </a:lnTo>
                  <a:lnTo>
                    <a:pt x="31" y="1164"/>
                  </a:lnTo>
                  <a:lnTo>
                    <a:pt x="23" y="1170"/>
                  </a:lnTo>
                  <a:lnTo>
                    <a:pt x="18" y="1176"/>
                  </a:lnTo>
                  <a:lnTo>
                    <a:pt x="16" y="1183"/>
                  </a:lnTo>
                  <a:lnTo>
                    <a:pt x="15" y="1190"/>
                  </a:lnTo>
                  <a:lnTo>
                    <a:pt x="18" y="1198"/>
                  </a:lnTo>
                  <a:lnTo>
                    <a:pt x="23" y="1206"/>
                  </a:lnTo>
                  <a:lnTo>
                    <a:pt x="31" y="1215"/>
                  </a:lnTo>
                  <a:lnTo>
                    <a:pt x="28" y="1226"/>
                  </a:lnTo>
                  <a:lnTo>
                    <a:pt x="185" y="1235"/>
                  </a:lnTo>
                  <a:lnTo>
                    <a:pt x="194" y="1248"/>
                  </a:lnTo>
                  <a:lnTo>
                    <a:pt x="196" y="1253"/>
                  </a:lnTo>
                  <a:lnTo>
                    <a:pt x="246" y="1263"/>
                  </a:lnTo>
                  <a:lnTo>
                    <a:pt x="272" y="1293"/>
                  </a:lnTo>
                  <a:lnTo>
                    <a:pt x="353" y="1349"/>
                  </a:lnTo>
                  <a:lnTo>
                    <a:pt x="358" y="1351"/>
                  </a:lnTo>
                  <a:lnTo>
                    <a:pt x="361" y="1354"/>
                  </a:lnTo>
                  <a:lnTo>
                    <a:pt x="362" y="1358"/>
                  </a:lnTo>
                  <a:lnTo>
                    <a:pt x="362" y="1363"/>
                  </a:lnTo>
                  <a:lnTo>
                    <a:pt x="374" y="1363"/>
                  </a:lnTo>
                  <a:lnTo>
                    <a:pt x="382" y="1357"/>
                  </a:lnTo>
                  <a:lnTo>
                    <a:pt x="478" y="1432"/>
                  </a:lnTo>
                  <a:lnTo>
                    <a:pt x="627" y="1395"/>
                  </a:lnTo>
                  <a:lnTo>
                    <a:pt x="632" y="1396"/>
                  </a:lnTo>
                  <a:lnTo>
                    <a:pt x="637" y="1398"/>
                  </a:lnTo>
                  <a:lnTo>
                    <a:pt x="640" y="1400"/>
                  </a:lnTo>
                  <a:lnTo>
                    <a:pt x="642" y="1402"/>
                  </a:lnTo>
                  <a:lnTo>
                    <a:pt x="642" y="1406"/>
                  </a:lnTo>
                  <a:lnTo>
                    <a:pt x="641" y="1408"/>
                  </a:lnTo>
                  <a:lnTo>
                    <a:pt x="639" y="1412"/>
                  </a:lnTo>
                  <a:lnTo>
                    <a:pt x="636" y="1415"/>
                  </a:lnTo>
                  <a:lnTo>
                    <a:pt x="634" y="1419"/>
                  </a:lnTo>
                  <a:lnTo>
                    <a:pt x="640" y="1428"/>
                  </a:lnTo>
                  <a:lnTo>
                    <a:pt x="701" y="1491"/>
                  </a:lnTo>
                  <a:lnTo>
                    <a:pt x="749" y="1451"/>
                  </a:lnTo>
                  <a:lnTo>
                    <a:pt x="810" y="1472"/>
                  </a:lnTo>
                  <a:lnTo>
                    <a:pt x="856" y="1475"/>
                  </a:lnTo>
                  <a:lnTo>
                    <a:pt x="890" y="1461"/>
                  </a:lnTo>
                  <a:lnTo>
                    <a:pt x="903" y="1483"/>
                  </a:lnTo>
                  <a:lnTo>
                    <a:pt x="914" y="1488"/>
                  </a:lnTo>
                  <a:lnTo>
                    <a:pt x="924" y="1492"/>
                  </a:lnTo>
                  <a:lnTo>
                    <a:pt x="925" y="1492"/>
                  </a:lnTo>
                  <a:lnTo>
                    <a:pt x="927" y="1493"/>
                  </a:lnTo>
                  <a:lnTo>
                    <a:pt x="931" y="1495"/>
                  </a:lnTo>
                  <a:lnTo>
                    <a:pt x="937" y="1496"/>
                  </a:lnTo>
                  <a:lnTo>
                    <a:pt x="942" y="1495"/>
                  </a:lnTo>
                  <a:lnTo>
                    <a:pt x="946" y="1493"/>
                  </a:lnTo>
                  <a:lnTo>
                    <a:pt x="948" y="1490"/>
                  </a:lnTo>
                  <a:lnTo>
                    <a:pt x="949" y="1486"/>
                  </a:lnTo>
                  <a:lnTo>
                    <a:pt x="958" y="1438"/>
                  </a:lnTo>
                  <a:lnTo>
                    <a:pt x="1013" y="1439"/>
                  </a:lnTo>
                  <a:lnTo>
                    <a:pt x="1043" y="1478"/>
                  </a:lnTo>
                  <a:lnTo>
                    <a:pt x="1108" y="1425"/>
                  </a:lnTo>
                  <a:lnTo>
                    <a:pt x="1149" y="1418"/>
                  </a:lnTo>
                  <a:lnTo>
                    <a:pt x="1153" y="1409"/>
                  </a:lnTo>
                  <a:lnTo>
                    <a:pt x="1156" y="1402"/>
                  </a:lnTo>
                  <a:lnTo>
                    <a:pt x="1157" y="1396"/>
                  </a:lnTo>
                  <a:lnTo>
                    <a:pt x="1157" y="1392"/>
                  </a:lnTo>
                  <a:lnTo>
                    <a:pt x="1154" y="1387"/>
                  </a:lnTo>
                  <a:lnTo>
                    <a:pt x="1151" y="1384"/>
                  </a:lnTo>
                  <a:lnTo>
                    <a:pt x="1145" y="1382"/>
                  </a:lnTo>
                  <a:lnTo>
                    <a:pt x="1139" y="1382"/>
                  </a:lnTo>
                  <a:lnTo>
                    <a:pt x="1122" y="1321"/>
                  </a:lnTo>
                  <a:lnTo>
                    <a:pt x="1158" y="1259"/>
                  </a:lnTo>
                  <a:lnTo>
                    <a:pt x="1192" y="1261"/>
                  </a:lnTo>
                  <a:lnTo>
                    <a:pt x="1190" y="1212"/>
                  </a:lnTo>
                  <a:lnTo>
                    <a:pt x="1218" y="1182"/>
                  </a:lnTo>
                  <a:lnTo>
                    <a:pt x="1202" y="1116"/>
                  </a:lnTo>
                  <a:lnTo>
                    <a:pt x="1153" y="1045"/>
                  </a:lnTo>
                  <a:lnTo>
                    <a:pt x="1197" y="995"/>
                  </a:lnTo>
                  <a:lnTo>
                    <a:pt x="1190" y="960"/>
                  </a:lnTo>
                  <a:lnTo>
                    <a:pt x="1202" y="919"/>
                  </a:lnTo>
                  <a:lnTo>
                    <a:pt x="1210" y="911"/>
                  </a:lnTo>
                  <a:lnTo>
                    <a:pt x="1215" y="908"/>
                  </a:lnTo>
                  <a:lnTo>
                    <a:pt x="1220" y="907"/>
                  </a:lnTo>
                  <a:lnTo>
                    <a:pt x="1223" y="905"/>
                  </a:lnTo>
                  <a:lnTo>
                    <a:pt x="1227" y="905"/>
                  </a:lnTo>
                  <a:lnTo>
                    <a:pt x="1236" y="907"/>
                  </a:lnTo>
                  <a:lnTo>
                    <a:pt x="1242" y="911"/>
                  </a:lnTo>
                  <a:lnTo>
                    <a:pt x="1246" y="914"/>
                  </a:lnTo>
                  <a:lnTo>
                    <a:pt x="1250" y="919"/>
                  </a:lnTo>
                  <a:lnTo>
                    <a:pt x="1256" y="929"/>
                  </a:lnTo>
                  <a:lnTo>
                    <a:pt x="1263" y="943"/>
                  </a:lnTo>
                  <a:lnTo>
                    <a:pt x="1329" y="935"/>
                  </a:lnTo>
                  <a:lnTo>
                    <a:pt x="1392" y="976"/>
                  </a:lnTo>
                  <a:lnTo>
                    <a:pt x="1430" y="951"/>
                  </a:lnTo>
                  <a:lnTo>
                    <a:pt x="1518" y="856"/>
                  </a:lnTo>
                  <a:lnTo>
                    <a:pt x="1505" y="847"/>
                  </a:lnTo>
                  <a:lnTo>
                    <a:pt x="1493" y="841"/>
                  </a:lnTo>
                  <a:lnTo>
                    <a:pt x="1482" y="838"/>
                  </a:lnTo>
                  <a:lnTo>
                    <a:pt x="1474" y="837"/>
                  </a:lnTo>
                  <a:lnTo>
                    <a:pt x="1465" y="838"/>
                  </a:lnTo>
                  <a:lnTo>
                    <a:pt x="1458" y="842"/>
                  </a:lnTo>
                  <a:lnTo>
                    <a:pt x="1451" y="849"/>
                  </a:lnTo>
                  <a:lnTo>
                    <a:pt x="1447" y="858"/>
                  </a:lnTo>
                  <a:lnTo>
                    <a:pt x="1445" y="858"/>
                  </a:lnTo>
                  <a:lnTo>
                    <a:pt x="1443" y="859"/>
                  </a:lnTo>
                  <a:lnTo>
                    <a:pt x="1439" y="861"/>
                  </a:lnTo>
                  <a:lnTo>
                    <a:pt x="1430" y="862"/>
                  </a:lnTo>
                  <a:lnTo>
                    <a:pt x="1425" y="861"/>
                  </a:lnTo>
                  <a:lnTo>
                    <a:pt x="1422" y="858"/>
                  </a:lnTo>
                  <a:lnTo>
                    <a:pt x="1419" y="853"/>
                  </a:lnTo>
                  <a:lnTo>
                    <a:pt x="1419" y="846"/>
                  </a:lnTo>
                  <a:lnTo>
                    <a:pt x="1448" y="801"/>
                  </a:lnTo>
                  <a:lnTo>
                    <a:pt x="1364" y="737"/>
                  </a:lnTo>
                  <a:lnTo>
                    <a:pt x="1344" y="742"/>
                  </a:lnTo>
                  <a:lnTo>
                    <a:pt x="1327" y="746"/>
                  </a:lnTo>
                  <a:lnTo>
                    <a:pt x="1310" y="746"/>
                  </a:lnTo>
                  <a:lnTo>
                    <a:pt x="1296" y="744"/>
                  </a:lnTo>
                  <a:lnTo>
                    <a:pt x="1282" y="738"/>
                  </a:lnTo>
                  <a:lnTo>
                    <a:pt x="1271" y="730"/>
                  </a:lnTo>
                  <a:lnTo>
                    <a:pt x="1262" y="719"/>
                  </a:lnTo>
                  <a:lnTo>
                    <a:pt x="1255" y="706"/>
                  </a:lnTo>
                  <a:lnTo>
                    <a:pt x="1251" y="704"/>
                  </a:lnTo>
                  <a:lnTo>
                    <a:pt x="1250" y="702"/>
                  </a:lnTo>
                  <a:lnTo>
                    <a:pt x="1247" y="703"/>
                  </a:lnTo>
                  <a:lnTo>
                    <a:pt x="1241" y="708"/>
                  </a:lnTo>
                  <a:lnTo>
                    <a:pt x="1238" y="714"/>
                  </a:lnTo>
                  <a:lnTo>
                    <a:pt x="1213" y="704"/>
                  </a:lnTo>
                  <a:lnTo>
                    <a:pt x="1178" y="630"/>
                  </a:lnTo>
                  <a:lnTo>
                    <a:pt x="1075" y="587"/>
                  </a:lnTo>
                  <a:lnTo>
                    <a:pt x="1022" y="574"/>
                  </a:lnTo>
                  <a:lnTo>
                    <a:pt x="998" y="596"/>
                  </a:lnTo>
                  <a:lnTo>
                    <a:pt x="926" y="595"/>
                  </a:lnTo>
                  <a:lnTo>
                    <a:pt x="932" y="548"/>
                  </a:lnTo>
                  <a:lnTo>
                    <a:pt x="906" y="480"/>
                  </a:lnTo>
                  <a:lnTo>
                    <a:pt x="942" y="419"/>
                  </a:lnTo>
                  <a:lnTo>
                    <a:pt x="936" y="381"/>
                  </a:lnTo>
                  <a:lnTo>
                    <a:pt x="898" y="339"/>
                  </a:lnTo>
                  <a:lnTo>
                    <a:pt x="836" y="324"/>
                  </a:lnTo>
                  <a:lnTo>
                    <a:pt x="865" y="265"/>
                  </a:lnTo>
                  <a:lnTo>
                    <a:pt x="887" y="197"/>
                  </a:lnTo>
                  <a:lnTo>
                    <a:pt x="863" y="153"/>
                  </a:lnTo>
                  <a:lnTo>
                    <a:pt x="943" y="41"/>
                  </a:lnTo>
                  <a:lnTo>
                    <a:pt x="921" y="10"/>
                  </a:lnTo>
                  <a:lnTo>
                    <a:pt x="864" y="0"/>
                  </a:lnTo>
                  <a:lnTo>
                    <a:pt x="797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F1467BF3-43DD-3C22-087C-4283EEA4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180"/>
              <a:ext cx="115" cy="95"/>
            </a:xfrm>
            <a:custGeom>
              <a:avLst/>
              <a:gdLst/>
              <a:ahLst/>
              <a:cxnLst>
                <a:cxn ang="0">
                  <a:pos x="651" y="45"/>
                </a:cxn>
                <a:cxn ang="0">
                  <a:pos x="505" y="81"/>
                </a:cxn>
                <a:cxn ang="0">
                  <a:pos x="488" y="94"/>
                </a:cxn>
                <a:cxn ang="0">
                  <a:pos x="337" y="121"/>
                </a:cxn>
                <a:cxn ang="0">
                  <a:pos x="274" y="167"/>
                </a:cxn>
                <a:cxn ang="0">
                  <a:pos x="305" y="273"/>
                </a:cxn>
                <a:cxn ang="0">
                  <a:pos x="297" y="310"/>
                </a:cxn>
                <a:cxn ang="0">
                  <a:pos x="320" y="339"/>
                </a:cxn>
                <a:cxn ang="0">
                  <a:pos x="337" y="336"/>
                </a:cxn>
                <a:cxn ang="0">
                  <a:pos x="392" y="380"/>
                </a:cxn>
                <a:cxn ang="0">
                  <a:pos x="266" y="526"/>
                </a:cxn>
                <a:cxn ang="0">
                  <a:pos x="260" y="536"/>
                </a:cxn>
                <a:cxn ang="0">
                  <a:pos x="233" y="539"/>
                </a:cxn>
                <a:cxn ang="0">
                  <a:pos x="241" y="712"/>
                </a:cxn>
                <a:cxn ang="0">
                  <a:pos x="193" y="783"/>
                </a:cxn>
                <a:cxn ang="0">
                  <a:pos x="172" y="798"/>
                </a:cxn>
                <a:cxn ang="0">
                  <a:pos x="97" y="895"/>
                </a:cxn>
                <a:cxn ang="0">
                  <a:pos x="24" y="958"/>
                </a:cxn>
                <a:cxn ang="0">
                  <a:pos x="36" y="1011"/>
                </a:cxn>
                <a:cxn ang="0">
                  <a:pos x="3" y="1018"/>
                </a:cxn>
                <a:cxn ang="0">
                  <a:pos x="64" y="1077"/>
                </a:cxn>
                <a:cxn ang="0">
                  <a:pos x="82" y="1088"/>
                </a:cxn>
                <a:cxn ang="0">
                  <a:pos x="52" y="1183"/>
                </a:cxn>
                <a:cxn ang="0">
                  <a:pos x="69" y="1227"/>
                </a:cxn>
                <a:cxn ang="0">
                  <a:pos x="96" y="1236"/>
                </a:cxn>
                <a:cxn ang="0">
                  <a:pos x="208" y="1293"/>
                </a:cxn>
                <a:cxn ang="0">
                  <a:pos x="519" y="1339"/>
                </a:cxn>
                <a:cxn ang="0">
                  <a:pos x="561" y="1333"/>
                </a:cxn>
                <a:cxn ang="0">
                  <a:pos x="772" y="1130"/>
                </a:cxn>
                <a:cxn ang="0">
                  <a:pos x="1048" y="1160"/>
                </a:cxn>
                <a:cxn ang="0">
                  <a:pos x="1076" y="1288"/>
                </a:cxn>
                <a:cxn ang="0">
                  <a:pos x="1127" y="1340"/>
                </a:cxn>
                <a:cxn ang="0">
                  <a:pos x="1210" y="1372"/>
                </a:cxn>
                <a:cxn ang="0">
                  <a:pos x="1414" y="1356"/>
                </a:cxn>
                <a:cxn ang="0">
                  <a:pos x="1424" y="1380"/>
                </a:cxn>
                <a:cxn ang="0">
                  <a:pos x="1577" y="1329"/>
                </a:cxn>
                <a:cxn ang="0">
                  <a:pos x="1553" y="1308"/>
                </a:cxn>
                <a:cxn ang="0">
                  <a:pos x="1647" y="1256"/>
                </a:cxn>
                <a:cxn ang="0">
                  <a:pos x="1583" y="1196"/>
                </a:cxn>
                <a:cxn ang="0">
                  <a:pos x="1607" y="1149"/>
                </a:cxn>
                <a:cxn ang="0">
                  <a:pos x="1819" y="1089"/>
                </a:cxn>
                <a:cxn ang="0">
                  <a:pos x="1826" y="1076"/>
                </a:cxn>
                <a:cxn ang="0">
                  <a:pos x="1796" y="1044"/>
                </a:cxn>
                <a:cxn ang="0">
                  <a:pos x="1734" y="886"/>
                </a:cxn>
                <a:cxn ang="0">
                  <a:pos x="1835" y="705"/>
                </a:cxn>
                <a:cxn ang="0">
                  <a:pos x="1797" y="657"/>
                </a:cxn>
                <a:cxn ang="0">
                  <a:pos x="1814" y="644"/>
                </a:cxn>
                <a:cxn ang="0">
                  <a:pos x="1802" y="536"/>
                </a:cxn>
                <a:cxn ang="0">
                  <a:pos x="1649" y="214"/>
                </a:cxn>
                <a:cxn ang="0">
                  <a:pos x="1628" y="272"/>
                </a:cxn>
                <a:cxn ang="0">
                  <a:pos x="1605" y="264"/>
                </a:cxn>
                <a:cxn ang="0">
                  <a:pos x="1440" y="227"/>
                </a:cxn>
                <a:cxn ang="0">
                  <a:pos x="1330" y="188"/>
                </a:cxn>
                <a:cxn ang="0">
                  <a:pos x="1328" y="174"/>
                </a:cxn>
                <a:cxn ang="0">
                  <a:pos x="1065" y="139"/>
                </a:cxn>
                <a:cxn ang="0">
                  <a:pos x="1044" y="125"/>
                </a:cxn>
              </a:cxnLst>
              <a:rect l="0" t="0" r="r" b="b"/>
              <a:pathLst>
                <a:path w="1839" h="1427">
                  <a:moveTo>
                    <a:pt x="887" y="29"/>
                  </a:moveTo>
                  <a:lnTo>
                    <a:pt x="876" y="11"/>
                  </a:lnTo>
                  <a:lnTo>
                    <a:pt x="719" y="2"/>
                  </a:lnTo>
                  <a:lnTo>
                    <a:pt x="681" y="78"/>
                  </a:lnTo>
                  <a:lnTo>
                    <a:pt x="651" y="45"/>
                  </a:lnTo>
                  <a:lnTo>
                    <a:pt x="623" y="48"/>
                  </a:lnTo>
                  <a:lnTo>
                    <a:pt x="582" y="0"/>
                  </a:lnTo>
                  <a:lnTo>
                    <a:pt x="502" y="68"/>
                  </a:lnTo>
                  <a:lnTo>
                    <a:pt x="504" y="75"/>
                  </a:lnTo>
                  <a:lnTo>
                    <a:pt x="505" y="81"/>
                  </a:lnTo>
                  <a:lnTo>
                    <a:pt x="505" y="86"/>
                  </a:lnTo>
                  <a:lnTo>
                    <a:pt x="504" y="90"/>
                  </a:lnTo>
                  <a:lnTo>
                    <a:pt x="500" y="92"/>
                  </a:lnTo>
                  <a:lnTo>
                    <a:pt x="495" y="94"/>
                  </a:lnTo>
                  <a:lnTo>
                    <a:pt x="488" y="94"/>
                  </a:lnTo>
                  <a:lnTo>
                    <a:pt x="484" y="93"/>
                  </a:lnTo>
                  <a:lnTo>
                    <a:pt x="481" y="93"/>
                  </a:lnTo>
                  <a:lnTo>
                    <a:pt x="379" y="116"/>
                  </a:lnTo>
                  <a:lnTo>
                    <a:pt x="357" y="117"/>
                  </a:lnTo>
                  <a:lnTo>
                    <a:pt x="337" y="121"/>
                  </a:lnTo>
                  <a:lnTo>
                    <a:pt x="319" y="126"/>
                  </a:lnTo>
                  <a:lnTo>
                    <a:pt x="305" y="134"/>
                  </a:lnTo>
                  <a:lnTo>
                    <a:pt x="291" y="143"/>
                  </a:lnTo>
                  <a:lnTo>
                    <a:pt x="281" y="154"/>
                  </a:lnTo>
                  <a:lnTo>
                    <a:pt x="274" y="167"/>
                  </a:lnTo>
                  <a:lnTo>
                    <a:pt x="268" y="182"/>
                  </a:lnTo>
                  <a:lnTo>
                    <a:pt x="294" y="252"/>
                  </a:lnTo>
                  <a:lnTo>
                    <a:pt x="298" y="269"/>
                  </a:lnTo>
                  <a:lnTo>
                    <a:pt x="304" y="272"/>
                  </a:lnTo>
                  <a:lnTo>
                    <a:pt x="305" y="273"/>
                  </a:lnTo>
                  <a:lnTo>
                    <a:pt x="306" y="278"/>
                  </a:lnTo>
                  <a:lnTo>
                    <a:pt x="304" y="283"/>
                  </a:lnTo>
                  <a:lnTo>
                    <a:pt x="300" y="291"/>
                  </a:lnTo>
                  <a:lnTo>
                    <a:pt x="294" y="302"/>
                  </a:lnTo>
                  <a:lnTo>
                    <a:pt x="297" y="310"/>
                  </a:lnTo>
                  <a:lnTo>
                    <a:pt x="302" y="319"/>
                  </a:lnTo>
                  <a:lnTo>
                    <a:pt x="308" y="336"/>
                  </a:lnTo>
                  <a:lnTo>
                    <a:pt x="311" y="339"/>
                  </a:lnTo>
                  <a:lnTo>
                    <a:pt x="315" y="340"/>
                  </a:lnTo>
                  <a:lnTo>
                    <a:pt x="320" y="339"/>
                  </a:lnTo>
                  <a:lnTo>
                    <a:pt x="325" y="337"/>
                  </a:lnTo>
                  <a:lnTo>
                    <a:pt x="328" y="333"/>
                  </a:lnTo>
                  <a:lnTo>
                    <a:pt x="331" y="332"/>
                  </a:lnTo>
                  <a:lnTo>
                    <a:pt x="334" y="333"/>
                  </a:lnTo>
                  <a:lnTo>
                    <a:pt x="337" y="336"/>
                  </a:lnTo>
                  <a:lnTo>
                    <a:pt x="338" y="339"/>
                  </a:lnTo>
                  <a:lnTo>
                    <a:pt x="339" y="346"/>
                  </a:lnTo>
                  <a:lnTo>
                    <a:pt x="339" y="354"/>
                  </a:lnTo>
                  <a:lnTo>
                    <a:pt x="339" y="365"/>
                  </a:lnTo>
                  <a:lnTo>
                    <a:pt x="392" y="380"/>
                  </a:lnTo>
                  <a:lnTo>
                    <a:pt x="335" y="422"/>
                  </a:lnTo>
                  <a:lnTo>
                    <a:pt x="246" y="416"/>
                  </a:lnTo>
                  <a:lnTo>
                    <a:pt x="223" y="463"/>
                  </a:lnTo>
                  <a:lnTo>
                    <a:pt x="267" y="526"/>
                  </a:lnTo>
                  <a:lnTo>
                    <a:pt x="266" y="526"/>
                  </a:lnTo>
                  <a:lnTo>
                    <a:pt x="266" y="527"/>
                  </a:lnTo>
                  <a:lnTo>
                    <a:pt x="266" y="529"/>
                  </a:lnTo>
                  <a:lnTo>
                    <a:pt x="265" y="533"/>
                  </a:lnTo>
                  <a:lnTo>
                    <a:pt x="262" y="535"/>
                  </a:lnTo>
                  <a:lnTo>
                    <a:pt x="260" y="536"/>
                  </a:lnTo>
                  <a:lnTo>
                    <a:pt x="259" y="538"/>
                  </a:lnTo>
                  <a:lnTo>
                    <a:pt x="251" y="540"/>
                  </a:lnTo>
                  <a:lnTo>
                    <a:pt x="245" y="541"/>
                  </a:lnTo>
                  <a:lnTo>
                    <a:pt x="239" y="540"/>
                  </a:lnTo>
                  <a:lnTo>
                    <a:pt x="233" y="539"/>
                  </a:lnTo>
                  <a:lnTo>
                    <a:pt x="208" y="594"/>
                  </a:lnTo>
                  <a:lnTo>
                    <a:pt x="292" y="597"/>
                  </a:lnTo>
                  <a:lnTo>
                    <a:pt x="305" y="641"/>
                  </a:lnTo>
                  <a:lnTo>
                    <a:pt x="268" y="651"/>
                  </a:lnTo>
                  <a:lnTo>
                    <a:pt x="241" y="712"/>
                  </a:lnTo>
                  <a:lnTo>
                    <a:pt x="197" y="755"/>
                  </a:lnTo>
                  <a:lnTo>
                    <a:pt x="197" y="766"/>
                  </a:lnTo>
                  <a:lnTo>
                    <a:pt x="196" y="770"/>
                  </a:lnTo>
                  <a:lnTo>
                    <a:pt x="196" y="775"/>
                  </a:lnTo>
                  <a:lnTo>
                    <a:pt x="193" y="783"/>
                  </a:lnTo>
                  <a:lnTo>
                    <a:pt x="188" y="790"/>
                  </a:lnTo>
                  <a:lnTo>
                    <a:pt x="184" y="792"/>
                  </a:lnTo>
                  <a:lnTo>
                    <a:pt x="182" y="793"/>
                  </a:lnTo>
                  <a:lnTo>
                    <a:pt x="181" y="795"/>
                  </a:lnTo>
                  <a:lnTo>
                    <a:pt x="172" y="798"/>
                  </a:lnTo>
                  <a:lnTo>
                    <a:pt x="162" y="799"/>
                  </a:lnTo>
                  <a:lnTo>
                    <a:pt x="155" y="799"/>
                  </a:lnTo>
                  <a:lnTo>
                    <a:pt x="152" y="799"/>
                  </a:lnTo>
                  <a:lnTo>
                    <a:pt x="150" y="800"/>
                  </a:lnTo>
                  <a:lnTo>
                    <a:pt x="97" y="895"/>
                  </a:lnTo>
                  <a:lnTo>
                    <a:pt x="83" y="946"/>
                  </a:lnTo>
                  <a:lnTo>
                    <a:pt x="62" y="948"/>
                  </a:lnTo>
                  <a:lnTo>
                    <a:pt x="44" y="951"/>
                  </a:lnTo>
                  <a:lnTo>
                    <a:pt x="32" y="954"/>
                  </a:lnTo>
                  <a:lnTo>
                    <a:pt x="24" y="958"/>
                  </a:lnTo>
                  <a:lnTo>
                    <a:pt x="20" y="962"/>
                  </a:lnTo>
                  <a:lnTo>
                    <a:pt x="21" y="966"/>
                  </a:lnTo>
                  <a:lnTo>
                    <a:pt x="25" y="970"/>
                  </a:lnTo>
                  <a:lnTo>
                    <a:pt x="36" y="975"/>
                  </a:lnTo>
                  <a:lnTo>
                    <a:pt x="36" y="1011"/>
                  </a:lnTo>
                  <a:lnTo>
                    <a:pt x="25" y="1008"/>
                  </a:lnTo>
                  <a:lnTo>
                    <a:pt x="18" y="1007"/>
                  </a:lnTo>
                  <a:lnTo>
                    <a:pt x="11" y="1008"/>
                  </a:lnTo>
                  <a:lnTo>
                    <a:pt x="7" y="1013"/>
                  </a:lnTo>
                  <a:lnTo>
                    <a:pt x="3" y="1018"/>
                  </a:lnTo>
                  <a:lnTo>
                    <a:pt x="1" y="1027"/>
                  </a:lnTo>
                  <a:lnTo>
                    <a:pt x="0" y="1037"/>
                  </a:lnTo>
                  <a:lnTo>
                    <a:pt x="2" y="1050"/>
                  </a:lnTo>
                  <a:lnTo>
                    <a:pt x="54" y="1080"/>
                  </a:lnTo>
                  <a:lnTo>
                    <a:pt x="64" y="1077"/>
                  </a:lnTo>
                  <a:lnTo>
                    <a:pt x="67" y="1076"/>
                  </a:lnTo>
                  <a:lnTo>
                    <a:pt x="71" y="1077"/>
                  </a:lnTo>
                  <a:lnTo>
                    <a:pt x="76" y="1078"/>
                  </a:lnTo>
                  <a:lnTo>
                    <a:pt x="81" y="1083"/>
                  </a:lnTo>
                  <a:lnTo>
                    <a:pt x="82" y="1088"/>
                  </a:lnTo>
                  <a:lnTo>
                    <a:pt x="82" y="1097"/>
                  </a:lnTo>
                  <a:lnTo>
                    <a:pt x="80" y="1107"/>
                  </a:lnTo>
                  <a:lnTo>
                    <a:pt x="76" y="1120"/>
                  </a:lnTo>
                  <a:lnTo>
                    <a:pt x="88" y="1142"/>
                  </a:lnTo>
                  <a:lnTo>
                    <a:pt x="52" y="1183"/>
                  </a:lnTo>
                  <a:lnTo>
                    <a:pt x="69" y="1211"/>
                  </a:lnTo>
                  <a:lnTo>
                    <a:pt x="67" y="1215"/>
                  </a:lnTo>
                  <a:lnTo>
                    <a:pt x="67" y="1220"/>
                  </a:lnTo>
                  <a:lnTo>
                    <a:pt x="67" y="1223"/>
                  </a:lnTo>
                  <a:lnTo>
                    <a:pt x="69" y="1227"/>
                  </a:lnTo>
                  <a:lnTo>
                    <a:pt x="70" y="1229"/>
                  </a:lnTo>
                  <a:lnTo>
                    <a:pt x="73" y="1232"/>
                  </a:lnTo>
                  <a:lnTo>
                    <a:pt x="81" y="1236"/>
                  </a:lnTo>
                  <a:lnTo>
                    <a:pt x="90" y="1237"/>
                  </a:lnTo>
                  <a:lnTo>
                    <a:pt x="96" y="1236"/>
                  </a:lnTo>
                  <a:lnTo>
                    <a:pt x="103" y="1236"/>
                  </a:lnTo>
                  <a:lnTo>
                    <a:pt x="119" y="1233"/>
                  </a:lnTo>
                  <a:lnTo>
                    <a:pt x="128" y="1230"/>
                  </a:lnTo>
                  <a:lnTo>
                    <a:pt x="138" y="1228"/>
                  </a:lnTo>
                  <a:lnTo>
                    <a:pt x="208" y="1293"/>
                  </a:lnTo>
                  <a:lnTo>
                    <a:pt x="210" y="1321"/>
                  </a:lnTo>
                  <a:lnTo>
                    <a:pt x="255" y="1333"/>
                  </a:lnTo>
                  <a:lnTo>
                    <a:pt x="276" y="1396"/>
                  </a:lnTo>
                  <a:lnTo>
                    <a:pt x="497" y="1427"/>
                  </a:lnTo>
                  <a:lnTo>
                    <a:pt x="519" y="1339"/>
                  </a:lnTo>
                  <a:lnTo>
                    <a:pt x="520" y="1338"/>
                  </a:lnTo>
                  <a:lnTo>
                    <a:pt x="526" y="1329"/>
                  </a:lnTo>
                  <a:lnTo>
                    <a:pt x="535" y="1326"/>
                  </a:lnTo>
                  <a:lnTo>
                    <a:pt x="547" y="1327"/>
                  </a:lnTo>
                  <a:lnTo>
                    <a:pt x="561" y="1333"/>
                  </a:lnTo>
                  <a:lnTo>
                    <a:pt x="588" y="1290"/>
                  </a:lnTo>
                  <a:lnTo>
                    <a:pt x="657" y="1252"/>
                  </a:lnTo>
                  <a:lnTo>
                    <a:pt x="671" y="1202"/>
                  </a:lnTo>
                  <a:lnTo>
                    <a:pt x="738" y="1189"/>
                  </a:lnTo>
                  <a:lnTo>
                    <a:pt x="772" y="1130"/>
                  </a:lnTo>
                  <a:lnTo>
                    <a:pt x="823" y="1150"/>
                  </a:lnTo>
                  <a:lnTo>
                    <a:pt x="859" y="1124"/>
                  </a:lnTo>
                  <a:lnTo>
                    <a:pt x="954" y="1104"/>
                  </a:lnTo>
                  <a:lnTo>
                    <a:pt x="1023" y="1108"/>
                  </a:lnTo>
                  <a:lnTo>
                    <a:pt x="1048" y="1160"/>
                  </a:lnTo>
                  <a:lnTo>
                    <a:pt x="1056" y="1232"/>
                  </a:lnTo>
                  <a:lnTo>
                    <a:pt x="1058" y="1246"/>
                  </a:lnTo>
                  <a:lnTo>
                    <a:pt x="1063" y="1261"/>
                  </a:lnTo>
                  <a:lnTo>
                    <a:pt x="1068" y="1274"/>
                  </a:lnTo>
                  <a:lnTo>
                    <a:pt x="1076" y="1288"/>
                  </a:lnTo>
                  <a:lnTo>
                    <a:pt x="1083" y="1299"/>
                  </a:lnTo>
                  <a:lnTo>
                    <a:pt x="1093" y="1311"/>
                  </a:lnTo>
                  <a:lnTo>
                    <a:pt x="1103" y="1321"/>
                  </a:lnTo>
                  <a:lnTo>
                    <a:pt x="1115" y="1332"/>
                  </a:lnTo>
                  <a:lnTo>
                    <a:pt x="1127" y="1340"/>
                  </a:lnTo>
                  <a:lnTo>
                    <a:pt x="1142" y="1348"/>
                  </a:lnTo>
                  <a:lnTo>
                    <a:pt x="1157" y="1355"/>
                  </a:lnTo>
                  <a:lnTo>
                    <a:pt x="1174" y="1362"/>
                  </a:lnTo>
                  <a:lnTo>
                    <a:pt x="1191" y="1367"/>
                  </a:lnTo>
                  <a:lnTo>
                    <a:pt x="1210" y="1372"/>
                  </a:lnTo>
                  <a:lnTo>
                    <a:pt x="1229" y="1376"/>
                  </a:lnTo>
                  <a:lnTo>
                    <a:pt x="1252" y="1380"/>
                  </a:lnTo>
                  <a:lnTo>
                    <a:pt x="1289" y="1398"/>
                  </a:lnTo>
                  <a:lnTo>
                    <a:pt x="1320" y="1372"/>
                  </a:lnTo>
                  <a:lnTo>
                    <a:pt x="1414" y="1356"/>
                  </a:lnTo>
                  <a:lnTo>
                    <a:pt x="1413" y="1358"/>
                  </a:lnTo>
                  <a:lnTo>
                    <a:pt x="1413" y="1368"/>
                  </a:lnTo>
                  <a:lnTo>
                    <a:pt x="1415" y="1372"/>
                  </a:lnTo>
                  <a:lnTo>
                    <a:pt x="1419" y="1377"/>
                  </a:lnTo>
                  <a:lnTo>
                    <a:pt x="1424" y="1380"/>
                  </a:lnTo>
                  <a:lnTo>
                    <a:pt x="1430" y="1384"/>
                  </a:lnTo>
                  <a:lnTo>
                    <a:pt x="1445" y="1390"/>
                  </a:lnTo>
                  <a:lnTo>
                    <a:pt x="1577" y="1389"/>
                  </a:lnTo>
                  <a:lnTo>
                    <a:pt x="1586" y="1329"/>
                  </a:lnTo>
                  <a:lnTo>
                    <a:pt x="1577" y="1329"/>
                  </a:lnTo>
                  <a:lnTo>
                    <a:pt x="1571" y="1328"/>
                  </a:lnTo>
                  <a:lnTo>
                    <a:pt x="1564" y="1325"/>
                  </a:lnTo>
                  <a:lnTo>
                    <a:pt x="1560" y="1321"/>
                  </a:lnTo>
                  <a:lnTo>
                    <a:pt x="1556" y="1315"/>
                  </a:lnTo>
                  <a:lnTo>
                    <a:pt x="1553" y="1308"/>
                  </a:lnTo>
                  <a:lnTo>
                    <a:pt x="1551" y="1299"/>
                  </a:lnTo>
                  <a:lnTo>
                    <a:pt x="1551" y="1289"/>
                  </a:lnTo>
                  <a:lnTo>
                    <a:pt x="1553" y="1285"/>
                  </a:lnTo>
                  <a:lnTo>
                    <a:pt x="1597" y="1279"/>
                  </a:lnTo>
                  <a:lnTo>
                    <a:pt x="1647" y="1256"/>
                  </a:lnTo>
                  <a:lnTo>
                    <a:pt x="1640" y="1207"/>
                  </a:lnTo>
                  <a:lnTo>
                    <a:pt x="1622" y="1205"/>
                  </a:lnTo>
                  <a:lnTo>
                    <a:pt x="1606" y="1203"/>
                  </a:lnTo>
                  <a:lnTo>
                    <a:pt x="1592" y="1200"/>
                  </a:lnTo>
                  <a:lnTo>
                    <a:pt x="1583" y="1196"/>
                  </a:lnTo>
                  <a:lnTo>
                    <a:pt x="1574" y="1190"/>
                  </a:lnTo>
                  <a:lnTo>
                    <a:pt x="1569" y="1184"/>
                  </a:lnTo>
                  <a:lnTo>
                    <a:pt x="1565" y="1176"/>
                  </a:lnTo>
                  <a:lnTo>
                    <a:pt x="1565" y="1168"/>
                  </a:lnTo>
                  <a:lnTo>
                    <a:pt x="1607" y="1149"/>
                  </a:lnTo>
                  <a:lnTo>
                    <a:pt x="1657" y="1167"/>
                  </a:lnTo>
                  <a:lnTo>
                    <a:pt x="1703" y="1142"/>
                  </a:lnTo>
                  <a:lnTo>
                    <a:pt x="1799" y="1138"/>
                  </a:lnTo>
                  <a:lnTo>
                    <a:pt x="1812" y="1095"/>
                  </a:lnTo>
                  <a:lnTo>
                    <a:pt x="1819" y="1089"/>
                  </a:lnTo>
                  <a:lnTo>
                    <a:pt x="1825" y="1083"/>
                  </a:lnTo>
                  <a:lnTo>
                    <a:pt x="1825" y="1079"/>
                  </a:lnTo>
                  <a:lnTo>
                    <a:pt x="1825" y="1077"/>
                  </a:lnTo>
                  <a:lnTo>
                    <a:pt x="1825" y="1076"/>
                  </a:lnTo>
                  <a:lnTo>
                    <a:pt x="1826" y="1076"/>
                  </a:lnTo>
                  <a:lnTo>
                    <a:pt x="1826" y="1070"/>
                  </a:lnTo>
                  <a:lnTo>
                    <a:pt x="1820" y="1062"/>
                  </a:lnTo>
                  <a:lnTo>
                    <a:pt x="1813" y="1056"/>
                  </a:lnTo>
                  <a:lnTo>
                    <a:pt x="1802" y="1048"/>
                  </a:lnTo>
                  <a:lnTo>
                    <a:pt x="1796" y="1044"/>
                  </a:lnTo>
                  <a:lnTo>
                    <a:pt x="1789" y="1041"/>
                  </a:lnTo>
                  <a:lnTo>
                    <a:pt x="1732" y="969"/>
                  </a:lnTo>
                  <a:lnTo>
                    <a:pt x="1686" y="959"/>
                  </a:lnTo>
                  <a:lnTo>
                    <a:pt x="1682" y="927"/>
                  </a:lnTo>
                  <a:lnTo>
                    <a:pt x="1734" y="886"/>
                  </a:lnTo>
                  <a:lnTo>
                    <a:pt x="1706" y="839"/>
                  </a:lnTo>
                  <a:lnTo>
                    <a:pt x="1707" y="795"/>
                  </a:lnTo>
                  <a:lnTo>
                    <a:pt x="1746" y="745"/>
                  </a:lnTo>
                  <a:lnTo>
                    <a:pt x="1817" y="732"/>
                  </a:lnTo>
                  <a:lnTo>
                    <a:pt x="1835" y="705"/>
                  </a:lnTo>
                  <a:lnTo>
                    <a:pt x="1827" y="666"/>
                  </a:lnTo>
                  <a:lnTo>
                    <a:pt x="1812" y="662"/>
                  </a:lnTo>
                  <a:lnTo>
                    <a:pt x="1803" y="660"/>
                  </a:lnTo>
                  <a:lnTo>
                    <a:pt x="1799" y="658"/>
                  </a:lnTo>
                  <a:lnTo>
                    <a:pt x="1797" y="657"/>
                  </a:lnTo>
                  <a:lnTo>
                    <a:pt x="1796" y="655"/>
                  </a:lnTo>
                  <a:lnTo>
                    <a:pt x="1798" y="651"/>
                  </a:lnTo>
                  <a:lnTo>
                    <a:pt x="1800" y="649"/>
                  </a:lnTo>
                  <a:lnTo>
                    <a:pt x="1804" y="648"/>
                  </a:lnTo>
                  <a:lnTo>
                    <a:pt x="1814" y="644"/>
                  </a:lnTo>
                  <a:lnTo>
                    <a:pt x="1820" y="642"/>
                  </a:lnTo>
                  <a:lnTo>
                    <a:pt x="1829" y="641"/>
                  </a:lnTo>
                  <a:lnTo>
                    <a:pt x="1839" y="592"/>
                  </a:lnTo>
                  <a:lnTo>
                    <a:pt x="1761" y="600"/>
                  </a:lnTo>
                  <a:lnTo>
                    <a:pt x="1802" y="536"/>
                  </a:lnTo>
                  <a:lnTo>
                    <a:pt x="1723" y="337"/>
                  </a:lnTo>
                  <a:lnTo>
                    <a:pt x="1782" y="297"/>
                  </a:lnTo>
                  <a:lnTo>
                    <a:pt x="1734" y="254"/>
                  </a:lnTo>
                  <a:lnTo>
                    <a:pt x="1704" y="215"/>
                  </a:lnTo>
                  <a:lnTo>
                    <a:pt x="1649" y="214"/>
                  </a:lnTo>
                  <a:lnTo>
                    <a:pt x="1640" y="262"/>
                  </a:lnTo>
                  <a:lnTo>
                    <a:pt x="1639" y="266"/>
                  </a:lnTo>
                  <a:lnTo>
                    <a:pt x="1637" y="269"/>
                  </a:lnTo>
                  <a:lnTo>
                    <a:pt x="1633" y="271"/>
                  </a:lnTo>
                  <a:lnTo>
                    <a:pt x="1628" y="272"/>
                  </a:lnTo>
                  <a:lnTo>
                    <a:pt x="1622" y="271"/>
                  </a:lnTo>
                  <a:lnTo>
                    <a:pt x="1618" y="269"/>
                  </a:lnTo>
                  <a:lnTo>
                    <a:pt x="1616" y="268"/>
                  </a:lnTo>
                  <a:lnTo>
                    <a:pt x="1615" y="268"/>
                  </a:lnTo>
                  <a:lnTo>
                    <a:pt x="1605" y="264"/>
                  </a:lnTo>
                  <a:lnTo>
                    <a:pt x="1594" y="259"/>
                  </a:lnTo>
                  <a:lnTo>
                    <a:pt x="1581" y="237"/>
                  </a:lnTo>
                  <a:lnTo>
                    <a:pt x="1547" y="251"/>
                  </a:lnTo>
                  <a:lnTo>
                    <a:pt x="1501" y="248"/>
                  </a:lnTo>
                  <a:lnTo>
                    <a:pt x="1440" y="227"/>
                  </a:lnTo>
                  <a:lnTo>
                    <a:pt x="1392" y="267"/>
                  </a:lnTo>
                  <a:lnTo>
                    <a:pt x="1331" y="204"/>
                  </a:lnTo>
                  <a:lnTo>
                    <a:pt x="1325" y="195"/>
                  </a:lnTo>
                  <a:lnTo>
                    <a:pt x="1327" y="191"/>
                  </a:lnTo>
                  <a:lnTo>
                    <a:pt x="1330" y="188"/>
                  </a:lnTo>
                  <a:lnTo>
                    <a:pt x="1332" y="184"/>
                  </a:lnTo>
                  <a:lnTo>
                    <a:pt x="1333" y="182"/>
                  </a:lnTo>
                  <a:lnTo>
                    <a:pt x="1333" y="178"/>
                  </a:lnTo>
                  <a:lnTo>
                    <a:pt x="1331" y="176"/>
                  </a:lnTo>
                  <a:lnTo>
                    <a:pt x="1328" y="174"/>
                  </a:lnTo>
                  <a:lnTo>
                    <a:pt x="1323" y="172"/>
                  </a:lnTo>
                  <a:lnTo>
                    <a:pt x="1318" y="171"/>
                  </a:lnTo>
                  <a:lnTo>
                    <a:pt x="1169" y="208"/>
                  </a:lnTo>
                  <a:lnTo>
                    <a:pt x="1073" y="133"/>
                  </a:lnTo>
                  <a:lnTo>
                    <a:pt x="1065" y="139"/>
                  </a:lnTo>
                  <a:lnTo>
                    <a:pt x="1053" y="139"/>
                  </a:lnTo>
                  <a:lnTo>
                    <a:pt x="1053" y="134"/>
                  </a:lnTo>
                  <a:lnTo>
                    <a:pt x="1052" y="130"/>
                  </a:lnTo>
                  <a:lnTo>
                    <a:pt x="1049" y="127"/>
                  </a:lnTo>
                  <a:lnTo>
                    <a:pt x="1044" y="125"/>
                  </a:lnTo>
                  <a:lnTo>
                    <a:pt x="963" y="69"/>
                  </a:lnTo>
                  <a:lnTo>
                    <a:pt x="937" y="39"/>
                  </a:lnTo>
                  <a:lnTo>
                    <a:pt x="88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2626352F-4FF1-4C8A-0812-0F1FD239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165"/>
              <a:ext cx="123" cy="101"/>
            </a:xfrm>
            <a:custGeom>
              <a:avLst/>
              <a:gdLst/>
              <a:ahLst/>
              <a:cxnLst>
                <a:cxn ang="0">
                  <a:pos x="1385" y="526"/>
                </a:cxn>
                <a:cxn ang="0">
                  <a:pos x="1273" y="468"/>
                </a:cxn>
                <a:cxn ang="0">
                  <a:pos x="1254" y="454"/>
                </a:cxn>
                <a:cxn ang="0">
                  <a:pos x="1210" y="449"/>
                </a:cxn>
                <a:cxn ang="0">
                  <a:pos x="1084" y="429"/>
                </a:cxn>
                <a:cxn ang="0">
                  <a:pos x="1018" y="514"/>
                </a:cxn>
                <a:cxn ang="0">
                  <a:pos x="949" y="458"/>
                </a:cxn>
                <a:cxn ang="0">
                  <a:pos x="914" y="442"/>
                </a:cxn>
                <a:cxn ang="0">
                  <a:pos x="877" y="374"/>
                </a:cxn>
                <a:cxn ang="0">
                  <a:pos x="880" y="340"/>
                </a:cxn>
                <a:cxn ang="0">
                  <a:pos x="760" y="234"/>
                </a:cxn>
                <a:cxn ang="0">
                  <a:pos x="786" y="218"/>
                </a:cxn>
                <a:cxn ang="0">
                  <a:pos x="793" y="212"/>
                </a:cxn>
                <a:cxn ang="0">
                  <a:pos x="491" y="57"/>
                </a:cxn>
                <a:cxn ang="0">
                  <a:pos x="232" y="64"/>
                </a:cxn>
                <a:cxn ang="0">
                  <a:pos x="199" y="77"/>
                </a:cxn>
                <a:cxn ang="0">
                  <a:pos x="152" y="100"/>
                </a:cxn>
                <a:cxn ang="0">
                  <a:pos x="4" y="41"/>
                </a:cxn>
                <a:cxn ang="0">
                  <a:pos x="41" y="51"/>
                </a:cxn>
                <a:cxn ang="0">
                  <a:pos x="96" y="268"/>
                </a:cxn>
                <a:cxn ang="0">
                  <a:pos x="83" y="305"/>
                </a:cxn>
                <a:cxn ang="0">
                  <a:pos x="137" y="326"/>
                </a:cxn>
                <a:cxn ang="0">
                  <a:pos x="115" y="511"/>
                </a:cxn>
                <a:cxn ang="0">
                  <a:pos x="102" y="745"/>
                </a:cxn>
                <a:cxn ang="0">
                  <a:pos x="190" y="840"/>
                </a:cxn>
                <a:cxn ang="0">
                  <a:pos x="200" y="853"/>
                </a:cxn>
                <a:cxn ang="0">
                  <a:pos x="307" y="918"/>
                </a:cxn>
                <a:cxn ang="0">
                  <a:pos x="322" y="916"/>
                </a:cxn>
                <a:cxn ang="0">
                  <a:pos x="391" y="908"/>
                </a:cxn>
                <a:cxn ang="0">
                  <a:pos x="513" y="976"/>
                </a:cxn>
                <a:cxn ang="0">
                  <a:pos x="497" y="998"/>
                </a:cxn>
                <a:cxn ang="0">
                  <a:pos x="507" y="1092"/>
                </a:cxn>
                <a:cxn ang="0">
                  <a:pos x="622" y="1153"/>
                </a:cxn>
                <a:cxn ang="0">
                  <a:pos x="665" y="1148"/>
                </a:cxn>
                <a:cxn ang="0">
                  <a:pos x="846" y="1248"/>
                </a:cxn>
                <a:cxn ang="0">
                  <a:pos x="1099" y="1348"/>
                </a:cxn>
                <a:cxn ang="0">
                  <a:pos x="1280" y="1391"/>
                </a:cxn>
                <a:cxn ang="0">
                  <a:pos x="1311" y="1408"/>
                </a:cxn>
                <a:cxn ang="0">
                  <a:pos x="1474" y="1520"/>
                </a:cxn>
                <a:cxn ang="0">
                  <a:pos x="1604" y="1298"/>
                </a:cxn>
                <a:cxn ang="0">
                  <a:pos x="1568" y="1061"/>
                </a:cxn>
                <a:cxn ang="0">
                  <a:pos x="1550" y="1044"/>
                </a:cxn>
                <a:cxn ang="0">
                  <a:pos x="1507" y="1014"/>
                </a:cxn>
                <a:cxn ang="0">
                  <a:pos x="1494" y="1002"/>
                </a:cxn>
                <a:cxn ang="0">
                  <a:pos x="1488" y="1014"/>
                </a:cxn>
                <a:cxn ang="0">
                  <a:pos x="1370" y="1080"/>
                </a:cxn>
                <a:cxn ang="0">
                  <a:pos x="1356" y="1065"/>
                </a:cxn>
                <a:cxn ang="0">
                  <a:pos x="1392" y="995"/>
                </a:cxn>
                <a:cxn ang="0">
                  <a:pos x="1377" y="984"/>
                </a:cxn>
                <a:cxn ang="0">
                  <a:pos x="1224" y="885"/>
                </a:cxn>
                <a:cxn ang="0">
                  <a:pos x="1473" y="755"/>
                </a:cxn>
                <a:cxn ang="0">
                  <a:pos x="1826" y="825"/>
                </a:cxn>
                <a:cxn ang="0">
                  <a:pos x="1813" y="517"/>
                </a:cxn>
                <a:cxn ang="0">
                  <a:pos x="1814" y="483"/>
                </a:cxn>
                <a:cxn ang="0">
                  <a:pos x="1775" y="486"/>
                </a:cxn>
                <a:cxn ang="0">
                  <a:pos x="1752" y="485"/>
                </a:cxn>
              </a:cxnLst>
              <a:rect l="0" t="0" r="r" b="b"/>
              <a:pathLst>
                <a:path w="1982" h="1520">
                  <a:moveTo>
                    <a:pt x="1753" y="471"/>
                  </a:moveTo>
                  <a:lnTo>
                    <a:pt x="1685" y="470"/>
                  </a:lnTo>
                  <a:lnTo>
                    <a:pt x="1593" y="572"/>
                  </a:lnTo>
                  <a:lnTo>
                    <a:pt x="1443" y="569"/>
                  </a:lnTo>
                  <a:lnTo>
                    <a:pt x="1385" y="526"/>
                  </a:lnTo>
                  <a:lnTo>
                    <a:pt x="1351" y="529"/>
                  </a:lnTo>
                  <a:lnTo>
                    <a:pt x="1330" y="589"/>
                  </a:lnTo>
                  <a:lnTo>
                    <a:pt x="1280" y="462"/>
                  </a:lnTo>
                  <a:lnTo>
                    <a:pt x="1275" y="466"/>
                  </a:lnTo>
                  <a:lnTo>
                    <a:pt x="1273" y="468"/>
                  </a:lnTo>
                  <a:lnTo>
                    <a:pt x="1273" y="469"/>
                  </a:lnTo>
                  <a:lnTo>
                    <a:pt x="1271" y="469"/>
                  </a:lnTo>
                  <a:lnTo>
                    <a:pt x="1270" y="469"/>
                  </a:lnTo>
                  <a:lnTo>
                    <a:pt x="1260" y="461"/>
                  </a:lnTo>
                  <a:lnTo>
                    <a:pt x="1254" y="454"/>
                  </a:lnTo>
                  <a:lnTo>
                    <a:pt x="1249" y="449"/>
                  </a:lnTo>
                  <a:lnTo>
                    <a:pt x="1238" y="443"/>
                  </a:lnTo>
                  <a:lnTo>
                    <a:pt x="1227" y="441"/>
                  </a:lnTo>
                  <a:lnTo>
                    <a:pt x="1217" y="445"/>
                  </a:lnTo>
                  <a:lnTo>
                    <a:pt x="1210" y="449"/>
                  </a:lnTo>
                  <a:lnTo>
                    <a:pt x="1173" y="420"/>
                  </a:lnTo>
                  <a:lnTo>
                    <a:pt x="1110" y="429"/>
                  </a:lnTo>
                  <a:lnTo>
                    <a:pt x="1102" y="425"/>
                  </a:lnTo>
                  <a:lnTo>
                    <a:pt x="1093" y="425"/>
                  </a:lnTo>
                  <a:lnTo>
                    <a:pt x="1084" y="429"/>
                  </a:lnTo>
                  <a:lnTo>
                    <a:pt x="1076" y="438"/>
                  </a:lnTo>
                  <a:lnTo>
                    <a:pt x="1072" y="443"/>
                  </a:lnTo>
                  <a:lnTo>
                    <a:pt x="1102" y="487"/>
                  </a:lnTo>
                  <a:lnTo>
                    <a:pt x="1087" y="524"/>
                  </a:lnTo>
                  <a:lnTo>
                    <a:pt x="1018" y="514"/>
                  </a:lnTo>
                  <a:lnTo>
                    <a:pt x="958" y="515"/>
                  </a:lnTo>
                  <a:lnTo>
                    <a:pt x="958" y="496"/>
                  </a:lnTo>
                  <a:lnTo>
                    <a:pt x="957" y="481"/>
                  </a:lnTo>
                  <a:lnTo>
                    <a:pt x="953" y="468"/>
                  </a:lnTo>
                  <a:lnTo>
                    <a:pt x="949" y="458"/>
                  </a:lnTo>
                  <a:lnTo>
                    <a:pt x="945" y="453"/>
                  </a:lnTo>
                  <a:lnTo>
                    <a:pt x="942" y="450"/>
                  </a:lnTo>
                  <a:lnTo>
                    <a:pt x="934" y="445"/>
                  </a:lnTo>
                  <a:lnTo>
                    <a:pt x="925" y="442"/>
                  </a:lnTo>
                  <a:lnTo>
                    <a:pt x="914" y="442"/>
                  </a:lnTo>
                  <a:lnTo>
                    <a:pt x="906" y="427"/>
                  </a:lnTo>
                  <a:lnTo>
                    <a:pt x="893" y="380"/>
                  </a:lnTo>
                  <a:lnTo>
                    <a:pt x="885" y="379"/>
                  </a:lnTo>
                  <a:lnTo>
                    <a:pt x="881" y="377"/>
                  </a:lnTo>
                  <a:lnTo>
                    <a:pt x="877" y="374"/>
                  </a:lnTo>
                  <a:lnTo>
                    <a:pt x="875" y="370"/>
                  </a:lnTo>
                  <a:lnTo>
                    <a:pt x="873" y="364"/>
                  </a:lnTo>
                  <a:lnTo>
                    <a:pt x="874" y="357"/>
                  </a:lnTo>
                  <a:lnTo>
                    <a:pt x="875" y="349"/>
                  </a:lnTo>
                  <a:lnTo>
                    <a:pt x="880" y="340"/>
                  </a:lnTo>
                  <a:lnTo>
                    <a:pt x="790" y="259"/>
                  </a:lnTo>
                  <a:lnTo>
                    <a:pt x="777" y="251"/>
                  </a:lnTo>
                  <a:lnTo>
                    <a:pt x="769" y="245"/>
                  </a:lnTo>
                  <a:lnTo>
                    <a:pt x="762" y="239"/>
                  </a:lnTo>
                  <a:lnTo>
                    <a:pt x="760" y="234"/>
                  </a:lnTo>
                  <a:lnTo>
                    <a:pt x="760" y="229"/>
                  </a:lnTo>
                  <a:lnTo>
                    <a:pt x="765" y="225"/>
                  </a:lnTo>
                  <a:lnTo>
                    <a:pt x="771" y="221"/>
                  </a:lnTo>
                  <a:lnTo>
                    <a:pt x="782" y="219"/>
                  </a:lnTo>
                  <a:lnTo>
                    <a:pt x="786" y="218"/>
                  </a:lnTo>
                  <a:lnTo>
                    <a:pt x="790" y="217"/>
                  </a:lnTo>
                  <a:lnTo>
                    <a:pt x="790" y="215"/>
                  </a:lnTo>
                  <a:lnTo>
                    <a:pt x="790" y="214"/>
                  </a:lnTo>
                  <a:lnTo>
                    <a:pt x="791" y="214"/>
                  </a:lnTo>
                  <a:lnTo>
                    <a:pt x="793" y="212"/>
                  </a:lnTo>
                  <a:lnTo>
                    <a:pt x="798" y="206"/>
                  </a:lnTo>
                  <a:lnTo>
                    <a:pt x="765" y="171"/>
                  </a:lnTo>
                  <a:lnTo>
                    <a:pt x="598" y="38"/>
                  </a:lnTo>
                  <a:lnTo>
                    <a:pt x="531" y="64"/>
                  </a:lnTo>
                  <a:lnTo>
                    <a:pt x="491" y="57"/>
                  </a:lnTo>
                  <a:lnTo>
                    <a:pt x="434" y="17"/>
                  </a:lnTo>
                  <a:lnTo>
                    <a:pt x="421" y="0"/>
                  </a:lnTo>
                  <a:lnTo>
                    <a:pt x="289" y="24"/>
                  </a:lnTo>
                  <a:lnTo>
                    <a:pt x="241" y="58"/>
                  </a:lnTo>
                  <a:lnTo>
                    <a:pt x="232" y="64"/>
                  </a:lnTo>
                  <a:lnTo>
                    <a:pt x="228" y="72"/>
                  </a:lnTo>
                  <a:lnTo>
                    <a:pt x="226" y="80"/>
                  </a:lnTo>
                  <a:lnTo>
                    <a:pt x="227" y="91"/>
                  </a:lnTo>
                  <a:lnTo>
                    <a:pt x="217" y="86"/>
                  </a:lnTo>
                  <a:lnTo>
                    <a:pt x="199" y="77"/>
                  </a:lnTo>
                  <a:lnTo>
                    <a:pt x="191" y="76"/>
                  </a:lnTo>
                  <a:lnTo>
                    <a:pt x="183" y="77"/>
                  </a:lnTo>
                  <a:lnTo>
                    <a:pt x="167" y="84"/>
                  </a:lnTo>
                  <a:lnTo>
                    <a:pt x="159" y="91"/>
                  </a:lnTo>
                  <a:lnTo>
                    <a:pt x="152" y="100"/>
                  </a:lnTo>
                  <a:lnTo>
                    <a:pt x="106" y="79"/>
                  </a:lnTo>
                  <a:lnTo>
                    <a:pt x="88" y="34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41" y="51"/>
                  </a:lnTo>
                  <a:lnTo>
                    <a:pt x="44" y="53"/>
                  </a:lnTo>
                  <a:lnTo>
                    <a:pt x="56" y="125"/>
                  </a:lnTo>
                  <a:lnTo>
                    <a:pt x="30" y="172"/>
                  </a:lnTo>
                  <a:lnTo>
                    <a:pt x="54" y="231"/>
                  </a:lnTo>
                  <a:lnTo>
                    <a:pt x="96" y="268"/>
                  </a:lnTo>
                  <a:lnTo>
                    <a:pt x="85" y="278"/>
                  </a:lnTo>
                  <a:lnTo>
                    <a:pt x="81" y="288"/>
                  </a:lnTo>
                  <a:lnTo>
                    <a:pt x="79" y="292"/>
                  </a:lnTo>
                  <a:lnTo>
                    <a:pt x="79" y="297"/>
                  </a:lnTo>
                  <a:lnTo>
                    <a:pt x="83" y="305"/>
                  </a:lnTo>
                  <a:lnTo>
                    <a:pt x="89" y="311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6" y="322"/>
                  </a:lnTo>
                  <a:lnTo>
                    <a:pt x="137" y="326"/>
                  </a:lnTo>
                  <a:lnTo>
                    <a:pt x="134" y="352"/>
                  </a:lnTo>
                  <a:lnTo>
                    <a:pt x="165" y="413"/>
                  </a:lnTo>
                  <a:lnTo>
                    <a:pt x="168" y="449"/>
                  </a:lnTo>
                  <a:lnTo>
                    <a:pt x="123" y="484"/>
                  </a:lnTo>
                  <a:lnTo>
                    <a:pt x="115" y="511"/>
                  </a:lnTo>
                  <a:lnTo>
                    <a:pt x="167" y="554"/>
                  </a:lnTo>
                  <a:lnTo>
                    <a:pt x="126" y="587"/>
                  </a:lnTo>
                  <a:lnTo>
                    <a:pt x="148" y="637"/>
                  </a:lnTo>
                  <a:lnTo>
                    <a:pt x="61" y="671"/>
                  </a:lnTo>
                  <a:lnTo>
                    <a:pt x="102" y="745"/>
                  </a:lnTo>
                  <a:lnTo>
                    <a:pt x="165" y="759"/>
                  </a:lnTo>
                  <a:lnTo>
                    <a:pt x="200" y="803"/>
                  </a:lnTo>
                  <a:lnTo>
                    <a:pt x="197" y="845"/>
                  </a:lnTo>
                  <a:lnTo>
                    <a:pt x="195" y="843"/>
                  </a:lnTo>
                  <a:lnTo>
                    <a:pt x="190" y="840"/>
                  </a:lnTo>
                  <a:lnTo>
                    <a:pt x="187" y="839"/>
                  </a:lnTo>
                  <a:lnTo>
                    <a:pt x="186" y="840"/>
                  </a:lnTo>
                  <a:lnTo>
                    <a:pt x="186" y="841"/>
                  </a:lnTo>
                  <a:lnTo>
                    <a:pt x="190" y="844"/>
                  </a:lnTo>
                  <a:lnTo>
                    <a:pt x="200" y="853"/>
                  </a:lnTo>
                  <a:lnTo>
                    <a:pt x="263" y="865"/>
                  </a:lnTo>
                  <a:lnTo>
                    <a:pt x="294" y="909"/>
                  </a:lnTo>
                  <a:lnTo>
                    <a:pt x="297" y="912"/>
                  </a:lnTo>
                  <a:lnTo>
                    <a:pt x="304" y="916"/>
                  </a:lnTo>
                  <a:lnTo>
                    <a:pt x="307" y="918"/>
                  </a:lnTo>
                  <a:lnTo>
                    <a:pt x="311" y="920"/>
                  </a:lnTo>
                  <a:lnTo>
                    <a:pt x="314" y="920"/>
                  </a:lnTo>
                  <a:lnTo>
                    <a:pt x="319" y="920"/>
                  </a:lnTo>
                  <a:lnTo>
                    <a:pt x="320" y="918"/>
                  </a:lnTo>
                  <a:lnTo>
                    <a:pt x="322" y="916"/>
                  </a:lnTo>
                  <a:lnTo>
                    <a:pt x="323" y="912"/>
                  </a:lnTo>
                  <a:lnTo>
                    <a:pt x="323" y="910"/>
                  </a:lnTo>
                  <a:lnTo>
                    <a:pt x="323" y="909"/>
                  </a:lnTo>
                  <a:lnTo>
                    <a:pt x="324" y="909"/>
                  </a:lnTo>
                  <a:lnTo>
                    <a:pt x="391" y="908"/>
                  </a:lnTo>
                  <a:lnTo>
                    <a:pt x="450" y="917"/>
                  </a:lnTo>
                  <a:lnTo>
                    <a:pt x="499" y="936"/>
                  </a:lnTo>
                  <a:lnTo>
                    <a:pt x="526" y="971"/>
                  </a:lnTo>
                  <a:lnTo>
                    <a:pt x="525" y="972"/>
                  </a:lnTo>
                  <a:lnTo>
                    <a:pt x="513" y="976"/>
                  </a:lnTo>
                  <a:lnTo>
                    <a:pt x="505" y="980"/>
                  </a:lnTo>
                  <a:lnTo>
                    <a:pt x="500" y="984"/>
                  </a:lnTo>
                  <a:lnTo>
                    <a:pt x="497" y="989"/>
                  </a:lnTo>
                  <a:lnTo>
                    <a:pt x="496" y="993"/>
                  </a:lnTo>
                  <a:lnTo>
                    <a:pt x="497" y="998"/>
                  </a:lnTo>
                  <a:lnTo>
                    <a:pt x="500" y="1002"/>
                  </a:lnTo>
                  <a:lnTo>
                    <a:pt x="507" y="1008"/>
                  </a:lnTo>
                  <a:lnTo>
                    <a:pt x="489" y="1059"/>
                  </a:lnTo>
                  <a:lnTo>
                    <a:pt x="544" y="1075"/>
                  </a:lnTo>
                  <a:lnTo>
                    <a:pt x="507" y="1092"/>
                  </a:lnTo>
                  <a:lnTo>
                    <a:pt x="563" y="1110"/>
                  </a:lnTo>
                  <a:lnTo>
                    <a:pt x="567" y="1156"/>
                  </a:lnTo>
                  <a:lnTo>
                    <a:pt x="612" y="1163"/>
                  </a:lnTo>
                  <a:lnTo>
                    <a:pt x="616" y="1157"/>
                  </a:lnTo>
                  <a:lnTo>
                    <a:pt x="622" y="1153"/>
                  </a:lnTo>
                  <a:lnTo>
                    <a:pt x="632" y="1147"/>
                  </a:lnTo>
                  <a:lnTo>
                    <a:pt x="641" y="1143"/>
                  </a:lnTo>
                  <a:lnTo>
                    <a:pt x="650" y="1142"/>
                  </a:lnTo>
                  <a:lnTo>
                    <a:pt x="658" y="1143"/>
                  </a:lnTo>
                  <a:lnTo>
                    <a:pt x="665" y="1148"/>
                  </a:lnTo>
                  <a:lnTo>
                    <a:pt x="671" y="1155"/>
                  </a:lnTo>
                  <a:lnTo>
                    <a:pt x="677" y="1165"/>
                  </a:lnTo>
                  <a:lnTo>
                    <a:pt x="741" y="1197"/>
                  </a:lnTo>
                  <a:lnTo>
                    <a:pt x="801" y="1184"/>
                  </a:lnTo>
                  <a:lnTo>
                    <a:pt x="846" y="1248"/>
                  </a:lnTo>
                  <a:lnTo>
                    <a:pt x="917" y="1260"/>
                  </a:lnTo>
                  <a:lnTo>
                    <a:pt x="935" y="1313"/>
                  </a:lnTo>
                  <a:lnTo>
                    <a:pt x="965" y="1311"/>
                  </a:lnTo>
                  <a:lnTo>
                    <a:pt x="1036" y="1339"/>
                  </a:lnTo>
                  <a:lnTo>
                    <a:pt x="1099" y="1348"/>
                  </a:lnTo>
                  <a:lnTo>
                    <a:pt x="1134" y="1382"/>
                  </a:lnTo>
                  <a:lnTo>
                    <a:pt x="1216" y="1362"/>
                  </a:lnTo>
                  <a:lnTo>
                    <a:pt x="1240" y="1392"/>
                  </a:lnTo>
                  <a:lnTo>
                    <a:pt x="1262" y="1390"/>
                  </a:lnTo>
                  <a:lnTo>
                    <a:pt x="1280" y="1391"/>
                  </a:lnTo>
                  <a:lnTo>
                    <a:pt x="1294" y="1392"/>
                  </a:lnTo>
                  <a:lnTo>
                    <a:pt x="1304" y="1395"/>
                  </a:lnTo>
                  <a:lnTo>
                    <a:pt x="1311" y="1398"/>
                  </a:lnTo>
                  <a:lnTo>
                    <a:pt x="1313" y="1403"/>
                  </a:lnTo>
                  <a:lnTo>
                    <a:pt x="1311" y="1408"/>
                  </a:lnTo>
                  <a:lnTo>
                    <a:pt x="1306" y="1416"/>
                  </a:lnTo>
                  <a:lnTo>
                    <a:pt x="1349" y="1448"/>
                  </a:lnTo>
                  <a:lnTo>
                    <a:pt x="1379" y="1488"/>
                  </a:lnTo>
                  <a:lnTo>
                    <a:pt x="1403" y="1510"/>
                  </a:lnTo>
                  <a:lnTo>
                    <a:pt x="1474" y="1520"/>
                  </a:lnTo>
                  <a:lnTo>
                    <a:pt x="1538" y="1478"/>
                  </a:lnTo>
                  <a:lnTo>
                    <a:pt x="1609" y="1411"/>
                  </a:lnTo>
                  <a:lnTo>
                    <a:pt x="1611" y="1348"/>
                  </a:lnTo>
                  <a:lnTo>
                    <a:pt x="1648" y="1300"/>
                  </a:lnTo>
                  <a:lnTo>
                    <a:pt x="1604" y="1298"/>
                  </a:lnTo>
                  <a:lnTo>
                    <a:pt x="1574" y="1251"/>
                  </a:lnTo>
                  <a:lnTo>
                    <a:pt x="1600" y="1235"/>
                  </a:lnTo>
                  <a:lnTo>
                    <a:pt x="1635" y="1144"/>
                  </a:lnTo>
                  <a:lnTo>
                    <a:pt x="1619" y="1085"/>
                  </a:lnTo>
                  <a:lnTo>
                    <a:pt x="1568" y="1061"/>
                  </a:lnTo>
                  <a:lnTo>
                    <a:pt x="1583" y="1051"/>
                  </a:lnTo>
                  <a:lnTo>
                    <a:pt x="1571" y="1053"/>
                  </a:lnTo>
                  <a:lnTo>
                    <a:pt x="1560" y="1051"/>
                  </a:lnTo>
                  <a:lnTo>
                    <a:pt x="1554" y="1048"/>
                  </a:lnTo>
                  <a:lnTo>
                    <a:pt x="1550" y="1044"/>
                  </a:lnTo>
                  <a:lnTo>
                    <a:pt x="1544" y="1039"/>
                  </a:lnTo>
                  <a:lnTo>
                    <a:pt x="1540" y="1033"/>
                  </a:lnTo>
                  <a:lnTo>
                    <a:pt x="1502" y="1022"/>
                  </a:lnTo>
                  <a:lnTo>
                    <a:pt x="1506" y="1018"/>
                  </a:lnTo>
                  <a:lnTo>
                    <a:pt x="1507" y="1014"/>
                  </a:lnTo>
                  <a:lnTo>
                    <a:pt x="1506" y="1012"/>
                  </a:lnTo>
                  <a:lnTo>
                    <a:pt x="1506" y="1011"/>
                  </a:lnTo>
                  <a:lnTo>
                    <a:pt x="1505" y="1009"/>
                  </a:lnTo>
                  <a:lnTo>
                    <a:pt x="1499" y="1005"/>
                  </a:lnTo>
                  <a:lnTo>
                    <a:pt x="1494" y="1002"/>
                  </a:lnTo>
                  <a:lnTo>
                    <a:pt x="1491" y="1002"/>
                  </a:lnTo>
                  <a:lnTo>
                    <a:pt x="1489" y="1005"/>
                  </a:lnTo>
                  <a:lnTo>
                    <a:pt x="1490" y="1010"/>
                  </a:lnTo>
                  <a:lnTo>
                    <a:pt x="1489" y="1012"/>
                  </a:lnTo>
                  <a:lnTo>
                    <a:pt x="1488" y="1014"/>
                  </a:lnTo>
                  <a:lnTo>
                    <a:pt x="1486" y="1015"/>
                  </a:lnTo>
                  <a:lnTo>
                    <a:pt x="1482" y="1015"/>
                  </a:lnTo>
                  <a:lnTo>
                    <a:pt x="1430" y="1067"/>
                  </a:lnTo>
                  <a:lnTo>
                    <a:pt x="1369" y="1096"/>
                  </a:lnTo>
                  <a:lnTo>
                    <a:pt x="1370" y="1080"/>
                  </a:lnTo>
                  <a:lnTo>
                    <a:pt x="1377" y="1069"/>
                  </a:lnTo>
                  <a:lnTo>
                    <a:pt x="1377" y="1064"/>
                  </a:lnTo>
                  <a:lnTo>
                    <a:pt x="1374" y="1063"/>
                  </a:lnTo>
                  <a:lnTo>
                    <a:pt x="1367" y="1062"/>
                  </a:lnTo>
                  <a:lnTo>
                    <a:pt x="1356" y="1065"/>
                  </a:lnTo>
                  <a:lnTo>
                    <a:pt x="1345" y="1019"/>
                  </a:lnTo>
                  <a:lnTo>
                    <a:pt x="1388" y="1009"/>
                  </a:lnTo>
                  <a:lnTo>
                    <a:pt x="1392" y="1005"/>
                  </a:lnTo>
                  <a:lnTo>
                    <a:pt x="1393" y="1001"/>
                  </a:lnTo>
                  <a:lnTo>
                    <a:pt x="1392" y="995"/>
                  </a:lnTo>
                  <a:lnTo>
                    <a:pt x="1392" y="991"/>
                  </a:lnTo>
                  <a:lnTo>
                    <a:pt x="1388" y="986"/>
                  </a:lnTo>
                  <a:lnTo>
                    <a:pt x="1385" y="984"/>
                  </a:lnTo>
                  <a:lnTo>
                    <a:pt x="1382" y="984"/>
                  </a:lnTo>
                  <a:lnTo>
                    <a:pt x="1377" y="984"/>
                  </a:lnTo>
                  <a:lnTo>
                    <a:pt x="1372" y="986"/>
                  </a:lnTo>
                  <a:lnTo>
                    <a:pt x="1352" y="994"/>
                  </a:lnTo>
                  <a:lnTo>
                    <a:pt x="1242" y="947"/>
                  </a:lnTo>
                  <a:lnTo>
                    <a:pt x="1239" y="916"/>
                  </a:lnTo>
                  <a:lnTo>
                    <a:pt x="1224" y="885"/>
                  </a:lnTo>
                  <a:lnTo>
                    <a:pt x="1297" y="838"/>
                  </a:lnTo>
                  <a:lnTo>
                    <a:pt x="1345" y="666"/>
                  </a:lnTo>
                  <a:lnTo>
                    <a:pt x="1399" y="658"/>
                  </a:lnTo>
                  <a:lnTo>
                    <a:pt x="1415" y="756"/>
                  </a:lnTo>
                  <a:lnTo>
                    <a:pt x="1473" y="755"/>
                  </a:lnTo>
                  <a:lnTo>
                    <a:pt x="1607" y="800"/>
                  </a:lnTo>
                  <a:lnTo>
                    <a:pt x="1658" y="835"/>
                  </a:lnTo>
                  <a:lnTo>
                    <a:pt x="1712" y="828"/>
                  </a:lnTo>
                  <a:lnTo>
                    <a:pt x="1784" y="798"/>
                  </a:lnTo>
                  <a:lnTo>
                    <a:pt x="1826" y="825"/>
                  </a:lnTo>
                  <a:lnTo>
                    <a:pt x="1906" y="842"/>
                  </a:lnTo>
                  <a:lnTo>
                    <a:pt x="1932" y="793"/>
                  </a:lnTo>
                  <a:lnTo>
                    <a:pt x="1982" y="649"/>
                  </a:lnTo>
                  <a:lnTo>
                    <a:pt x="1894" y="609"/>
                  </a:lnTo>
                  <a:lnTo>
                    <a:pt x="1813" y="517"/>
                  </a:lnTo>
                  <a:lnTo>
                    <a:pt x="1817" y="507"/>
                  </a:lnTo>
                  <a:lnTo>
                    <a:pt x="1820" y="500"/>
                  </a:lnTo>
                  <a:lnTo>
                    <a:pt x="1820" y="493"/>
                  </a:lnTo>
                  <a:lnTo>
                    <a:pt x="1819" y="488"/>
                  </a:lnTo>
                  <a:lnTo>
                    <a:pt x="1814" y="483"/>
                  </a:lnTo>
                  <a:lnTo>
                    <a:pt x="1808" y="480"/>
                  </a:lnTo>
                  <a:lnTo>
                    <a:pt x="1798" y="477"/>
                  </a:lnTo>
                  <a:lnTo>
                    <a:pt x="1788" y="476"/>
                  </a:lnTo>
                  <a:lnTo>
                    <a:pt x="1780" y="479"/>
                  </a:lnTo>
                  <a:lnTo>
                    <a:pt x="1775" y="486"/>
                  </a:lnTo>
                  <a:lnTo>
                    <a:pt x="1768" y="482"/>
                  </a:lnTo>
                  <a:lnTo>
                    <a:pt x="1764" y="484"/>
                  </a:lnTo>
                  <a:lnTo>
                    <a:pt x="1758" y="485"/>
                  </a:lnTo>
                  <a:lnTo>
                    <a:pt x="1754" y="486"/>
                  </a:lnTo>
                  <a:lnTo>
                    <a:pt x="1752" y="485"/>
                  </a:lnTo>
                  <a:lnTo>
                    <a:pt x="1753" y="483"/>
                  </a:lnTo>
                  <a:lnTo>
                    <a:pt x="1753" y="4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2EF0A154-8F49-2CFF-D170-CA7C1045A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06"/>
              <a:ext cx="90" cy="102"/>
            </a:xfrm>
            <a:custGeom>
              <a:avLst/>
              <a:gdLst/>
              <a:ahLst/>
              <a:cxnLst>
                <a:cxn ang="0">
                  <a:pos x="121" y="42"/>
                </a:cxn>
                <a:cxn ang="0">
                  <a:pos x="18" y="323"/>
                </a:cxn>
                <a:cxn ang="0">
                  <a:pos x="158" y="360"/>
                </a:cxn>
                <a:cxn ang="0">
                  <a:pos x="168" y="371"/>
                </a:cxn>
                <a:cxn ang="0">
                  <a:pos x="121" y="395"/>
                </a:cxn>
                <a:cxn ang="0">
                  <a:pos x="153" y="440"/>
                </a:cxn>
                <a:cxn ang="0">
                  <a:pos x="206" y="443"/>
                </a:cxn>
                <a:cxn ang="0">
                  <a:pos x="265" y="388"/>
                </a:cxn>
                <a:cxn ang="0">
                  <a:pos x="270" y="378"/>
                </a:cxn>
                <a:cxn ang="0">
                  <a:pos x="282" y="388"/>
                </a:cxn>
                <a:cxn ang="0">
                  <a:pos x="316" y="409"/>
                </a:cxn>
                <a:cxn ang="0">
                  <a:pos x="336" y="427"/>
                </a:cxn>
                <a:cxn ang="0">
                  <a:pos x="395" y="461"/>
                </a:cxn>
                <a:cxn ang="0">
                  <a:pos x="380" y="674"/>
                </a:cxn>
                <a:cxn ang="0">
                  <a:pos x="314" y="854"/>
                </a:cxn>
                <a:cxn ang="0">
                  <a:pos x="174" y="901"/>
                </a:cxn>
                <a:cxn ang="0">
                  <a:pos x="183" y="920"/>
                </a:cxn>
                <a:cxn ang="0">
                  <a:pos x="211" y="922"/>
                </a:cxn>
                <a:cxn ang="0">
                  <a:pos x="234" y="924"/>
                </a:cxn>
                <a:cxn ang="0">
                  <a:pos x="239" y="935"/>
                </a:cxn>
                <a:cxn ang="0">
                  <a:pos x="238" y="941"/>
                </a:cxn>
                <a:cxn ang="0">
                  <a:pos x="231" y="943"/>
                </a:cxn>
                <a:cxn ang="0">
                  <a:pos x="217" y="941"/>
                </a:cxn>
                <a:cxn ang="0">
                  <a:pos x="205" y="937"/>
                </a:cxn>
                <a:cxn ang="0">
                  <a:pos x="222" y="1038"/>
                </a:cxn>
                <a:cxn ang="0">
                  <a:pos x="273" y="1208"/>
                </a:cxn>
                <a:cxn ang="0">
                  <a:pos x="322" y="1230"/>
                </a:cxn>
                <a:cxn ang="0">
                  <a:pos x="450" y="1300"/>
                </a:cxn>
                <a:cxn ang="0">
                  <a:pos x="481" y="1298"/>
                </a:cxn>
                <a:cxn ang="0">
                  <a:pos x="488" y="1298"/>
                </a:cxn>
                <a:cxn ang="0">
                  <a:pos x="660" y="1400"/>
                </a:cxn>
                <a:cxn ang="0">
                  <a:pos x="700" y="1472"/>
                </a:cxn>
                <a:cxn ang="0">
                  <a:pos x="716" y="1491"/>
                </a:cxn>
                <a:cxn ang="0">
                  <a:pos x="874" y="1359"/>
                </a:cxn>
                <a:cxn ang="0">
                  <a:pos x="942" y="1111"/>
                </a:cxn>
                <a:cxn ang="0">
                  <a:pos x="953" y="974"/>
                </a:cxn>
                <a:cxn ang="0">
                  <a:pos x="990" y="887"/>
                </a:cxn>
                <a:cxn ang="0">
                  <a:pos x="1002" y="864"/>
                </a:cxn>
                <a:cxn ang="0">
                  <a:pos x="1000" y="792"/>
                </a:cxn>
                <a:cxn ang="0">
                  <a:pos x="1162" y="535"/>
                </a:cxn>
                <a:cxn ang="0">
                  <a:pos x="1195" y="471"/>
                </a:cxn>
                <a:cxn ang="0">
                  <a:pos x="1216" y="465"/>
                </a:cxn>
                <a:cxn ang="0">
                  <a:pos x="1226" y="450"/>
                </a:cxn>
                <a:cxn ang="0">
                  <a:pos x="1229" y="428"/>
                </a:cxn>
                <a:cxn ang="0">
                  <a:pos x="1423" y="133"/>
                </a:cxn>
                <a:cxn ang="0">
                  <a:pos x="1434" y="122"/>
                </a:cxn>
                <a:cxn ang="0">
                  <a:pos x="1413" y="117"/>
                </a:cxn>
                <a:cxn ang="0">
                  <a:pos x="1402" y="115"/>
                </a:cxn>
                <a:cxn ang="0">
                  <a:pos x="1147" y="48"/>
                </a:cxn>
                <a:cxn ang="0">
                  <a:pos x="861" y="18"/>
                </a:cxn>
                <a:cxn ang="0">
                  <a:pos x="821" y="21"/>
                </a:cxn>
                <a:cxn ang="0">
                  <a:pos x="602" y="201"/>
                </a:cxn>
                <a:cxn ang="0">
                  <a:pos x="383" y="176"/>
                </a:cxn>
              </a:cxnLst>
              <a:rect l="0" t="0" r="r" b="b"/>
              <a:pathLst>
                <a:path w="1434" h="1522">
                  <a:moveTo>
                    <a:pt x="249" y="131"/>
                  </a:moveTo>
                  <a:lnTo>
                    <a:pt x="191" y="132"/>
                  </a:lnTo>
                  <a:lnTo>
                    <a:pt x="175" y="34"/>
                  </a:lnTo>
                  <a:lnTo>
                    <a:pt x="121" y="42"/>
                  </a:lnTo>
                  <a:lnTo>
                    <a:pt x="73" y="214"/>
                  </a:lnTo>
                  <a:lnTo>
                    <a:pt x="0" y="261"/>
                  </a:lnTo>
                  <a:lnTo>
                    <a:pt x="15" y="292"/>
                  </a:lnTo>
                  <a:lnTo>
                    <a:pt x="18" y="323"/>
                  </a:lnTo>
                  <a:lnTo>
                    <a:pt x="128" y="370"/>
                  </a:lnTo>
                  <a:lnTo>
                    <a:pt x="148" y="362"/>
                  </a:lnTo>
                  <a:lnTo>
                    <a:pt x="153" y="360"/>
                  </a:lnTo>
                  <a:lnTo>
                    <a:pt x="158" y="360"/>
                  </a:lnTo>
                  <a:lnTo>
                    <a:pt x="161" y="360"/>
                  </a:lnTo>
                  <a:lnTo>
                    <a:pt x="164" y="362"/>
                  </a:lnTo>
                  <a:lnTo>
                    <a:pt x="168" y="367"/>
                  </a:lnTo>
                  <a:lnTo>
                    <a:pt x="168" y="371"/>
                  </a:lnTo>
                  <a:lnTo>
                    <a:pt x="169" y="377"/>
                  </a:lnTo>
                  <a:lnTo>
                    <a:pt x="168" y="381"/>
                  </a:lnTo>
                  <a:lnTo>
                    <a:pt x="164" y="385"/>
                  </a:lnTo>
                  <a:lnTo>
                    <a:pt x="121" y="395"/>
                  </a:lnTo>
                  <a:lnTo>
                    <a:pt x="132" y="441"/>
                  </a:lnTo>
                  <a:lnTo>
                    <a:pt x="143" y="438"/>
                  </a:lnTo>
                  <a:lnTo>
                    <a:pt x="150" y="439"/>
                  </a:lnTo>
                  <a:lnTo>
                    <a:pt x="153" y="440"/>
                  </a:lnTo>
                  <a:lnTo>
                    <a:pt x="153" y="445"/>
                  </a:lnTo>
                  <a:lnTo>
                    <a:pt x="146" y="456"/>
                  </a:lnTo>
                  <a:lnTo>
                    <a:pt x="145" y="472"/>
                  </a:lnTo>
                  <a:lnTo>
                    <a:pt x="206" y="443"/>
                  </a:lnTo>
                  <a:lnTo>
                    <a:pt x="258" y="391"/>
                  </a:lnTo>
                  <a:lnTo>
                    <a:pt x="262" y="391"/>
                  </a:lnTo>
                  <a:lnTo>
                    <a:pt x="264" y="390"/>
                  </a:lnTo>
                  <a:lnTo>
                    <a:pt x="265" y="388"/>
                  </a:lnTo>
                  <a:lnTo>
                    <a:pt x="266" y="386"/>
                  </a:lnTo>
                  <a:lnTo>
                    <a:pt x="265" y="381"/>
                  </a:lnTo>
                  <a:lnTo>
                    <a:pt x="267" y="378"/>
                  </a:lnTo>
                  <a:lnTo>
                    <a:pt x="270" y="378"/>
                  </a:lnTo>
                  <a:lnTo>
                    <a:pt x="275" y="381"/>
                  </a:lnTo>
                  <a:lnTo>
                    <a:pt x="281" y="385"/>
                  </a:lnTo>
                  <a:lnTo>
                    <a:pt x="282" y="387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2" y="394"/>
                  </a:lnTo>
                  <a:lnTo>
                    <a:pt x="278" y="398"/>
                  </a:lnTo>
                  <a:lnTo>
                    <a:pt x="316" y="409"/>
                  </a:lnTo>
                  <a:lnTo>
                    <a:pt x="320" y="415"/>
                  </a:lnTo>
                  <a:lnTo>
                    <a:pt x="326" y="420"/>
                  </a:lnTo>
                  <a:lnTo>
                    <a:pt x="330" y="424"/>
                  </a:lnTo>
                  <a:lnTo>
                    <a:pt x="336" y="427"/>
                  </a:lnTo>
                  <a:lnTo>
                    <a:pt x="347" y="429"/>
                  </a:lnTo>
                  <a:lnTo>
                    <a:pt x="359" y="427"/>
                  </a:lnTo>
                  <a:lnTo>
                    <a:pt x="344" y="437"/>
                  </a:lnTo>
                  <a:lnTo>
                    <a:pt x="395" y="461"/>
                  </a:lnTo>
                  <a:lnTo>
                    <a:pt x="411" y="520"/>
                  </a:lnTo>
                  <a:lnTo>
                    <a:pt x="376" y="611"/>
                  </a:lnTo>
                  <a:lnTo>
                    <a:pt x="350" y="627"/>
                  </a:lnTo>
                  <a:lnTo>
                    <a:pt x="380" y="674"/>
                  </a:lnTo>
                  <a:lnTo>
                    <a:pt x="424" y="676"/>
                  </a:lnTo>
                  <a:lnTo>
                    <a:pt x="387" y="724"/>
                  </a:lnTo>
                  <a:lnTo>
                    <a:pt x="385" y="787"/>
                  </a:lnTo>
                  <a:lnTo>
                    <a:pt x="314" y="854"/>
                  </a:lnTo>
                  <a:lnTo>
                    <a:pt x="250" y="896"/>
                  </a:lnTo>
                  <a:lnTo>
                    <a:pt x="179" y="886"/>
                  </a:lnTo>
                  <a:lnTo>
                    <a:pt x="175" y="894"/>
                  </a:lnTo>
                  <a:lnTo>
                    <a:pt x="174" y="901"/>
                  </a:lnTo>
                  <a:lnTo>
                    <a:pt x="173" y="907"/>
                  </a:lnTo>
                  <a:lnTo>
                    <a:pt x="175" y="913"/>
                  </a:lnTo>
                  <a:lnTo>
                    <a:pt x="177" y="917"/>
                  </a:lnTo>
                  <a:lnTo>
                    <a:pt x="183" y="920"/>
                  </a:lnTo>
                  <a:lnTo>
                    <a:pt x="189" y="922"/>
                  </a:lnTo>
                  <a:lnTo>
                    <a:pt x="198" y="924"/>
                  </a:lnTo>
                  <a:lnTo>
                    <a:pt x="198" y="923"/>
                  </a:lnTo>
                  <a:lnTo>
                    <a:pt x="211" y="922"/>
                  </a:lnTo>
                  <a:lnTo>
                    <a:pt x="219" y="920"/>
                  </a:lnTo>
                  <a:lnTo>
                    <a:pt x="228" y="918"/>
                  </a:lnTo>
                  <a:lnTo>
                    <a:pt x="232" y="920"/>
                  </a:lnTo>
                  <a:lnTo>
                    <a:pt x="234" y="924"/>
                  </a:lnTo>
                  <a:lnTo>
                    <a:pt x="236" y="928"/>
                  </a:lnTo>
                  <a:lnTo>
                    <a:pt x="236" y="929"/>
                  </a:lnTo>
                  <a:lnTo>
                    <a:pt x="237" y="931"/>
                  </a:lnTo>
                  <a:lnTo>
                    <a:pt x="239" y="935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8" y="940"/>
                  </a:lnTo>
                  <a:lnTo>
                    <a:pt x="238" y="941"/>
                  </a:lnTo>
                  <a:lnTo>
                    <a:pt x="237" y="943"/>
                  </a:lnTo>
                  <a:lnTo>
                    <a:pt x="234" y="943"/>
                  </a:lnTo>
                  <a:lnTo>
                    <a:pt x="232" y="943"/>
                  </a:lnTo>
                  <a:lnTo>
                    <a:pt x="231" y="943"/>
                  </a:lnTo>
                  <a:lnTo>
                    <a:pt x="231" y="944"/>
                  </a:lnTo>
                  <a:lnTo>
                    <a:pt x="226" y="943"/>
                  </a:lnTo>
                  <a:lnTo>
                    <a:pt x="223" y="943"/>
                  </a:lnTo>
                  <a:lnTo>
                    <a:pt x="217" y="941"/>
                  </a:lnTo>
                  <a:lnTo>
                    <a:pt x="215" y="940"/>
                  </a:lnTo>
                  <a:lnTo>
                    <a:pt x="214" y="940"/>
                  </a:lnTo>
                  <a:lnTo>
                    <a:pt x="211" y="940"/>
                  </a:lnTo>
                  <a:lnTo>
                    <a:pt x="205" y="937"/>
                  </a:lnTo>
                  <a:lnTo>
                    <a:pt x="199" y="935"/>
                  </a:lnTo>
                  <a:lnTo>
                    <a:pt x="228" y="978"/>
                  </a:lnTo>
                  <a:lnTo>
                    <a:pt x="216" y="1015"/>
                  </a:lnTo>
                  <a:lnTo>
                    <a:pt x="222" y="1038"/>
                  </a:lnTo>
                  <a:lnTo>
                    <a:pt x="208" y="1060"/>
                  </a:lnTo>
                  <a:lnTo>
                    <a:pt x="221" y="1121"/>
                  </a:lnTo>
                  <a:lnTo>
                    <a:pt x="193" y="1179"/>
                  </a:lnTo>
                  <a:lnTo>
                    <a:pt x="273" y="1208"/>
                  </a:lnTo>
                  <a:lnTo>
                    <a:pt x="317" y="1200"/>
                  </a:lnTo>
                  <a:lnTo>
                    <a:pt x="313" y="1210"/>
                  </a:lnTo>
                  <a:lnTo>
                    <a:pt x="315" y="1220"/>
                  </a:lnTo>
                  <a:lnTo>
                    <a:pt x="322" y="1230"/>
                  </a:lnTo>
                  <a:lnTo>
                    <a:pt x="335" y="1240"/>
                  </a:lnTo>
                  <a:lnTo>
                    <a:pt x="429" y="1250"/>
                  </a:lnTo>
                  <a:lnTo>
                    <a:pt x="443" y="1295"/>
                  </a:lnTo>
                  <a:lnTo>
                    <a:pt x="450" y="1300"/>
                  </a:lnTo>
                  <a:lnTo>
                    <a:pt x="459" y="1303"/>
                  </a:lnTo>
                  <a:lnTo>
                    <a:pt x="467" y="1303"/>
                  </a:lnTo>
                  <a:lnTo>
                    <a:pt x="476" y="1302"/>
                  </a:lnTo>
                  <a:lnTo>
                    <a:pt x="481" y="1298"/>
                  </a:lnTo>
                  <a:lnTo>
                    <a:pt x="487" y="1297"/>
                  </a:lnTo>
                  <a:lnTo>
                    <a:pt x="490" y="1296"/>
                  </a:lnTo>
                  <a:lnTo>
                    <a:pt x="491" y="1297"/>
                  </a:lnTo>
                  <a:lnTo>
                    <a:pt x="488" y="1298"/>
                  </a:lnTo>
                  <a:lnTo>
                    <a:pt x="484" y="1301"/>
                  </a:lnTo>
                  <a:lnTo>
                    <a:pt x="479" y="1305"/>
                  </a:lnTo>
                  <a:lnTo>
                    <a:pt x="472" y="1311"/>
                  </a:lnTo>
                  <a:lnTo>
                    <a:pt x="660" y="1400"/>
                  </a:lnTo>
                  <a:lnTo>
                    <a:pt x="665" y="1469"/>
                  </a:lnTo>
                  <a:lnTo>
                    <a:pt x="681" y="1470"/>
                  </a:lnTo>
                  <a:lnTo>
                    <a:pt x="694" y="1472"/>
                  </a:lnTo>
                  <a:lnTo>
                    <a:pt x="700" y="1472"/>
                  </a:lnTo>
                  <a:lnTo>
                    <a:pt x="705" y="1474"/>
                  </a:lnTo>
                  <a:lnTo>
                    <a:pt x="714" y="1481"/>
                  </a:lnTo>
                  <a:lnTo>
                    <a:pt x="715" y="1485"/>
                  </a:lnTo>
                  <a:lnTo>
                    <a:pt x="716" y="1491"/>
                  </a:lnTo>
                  <a:lnTo>
                    <a:pt x="714" y="1506"/>
                  </a:lnTo>
                  <a:lnTo>
                    <a:pt x="785" y="1522"/>
                  </a:lnTo>
                  <a:lnTo>
                    <a:pt x="807" y="1469"/>
                  </a:lnTo>
                  <a:lnTo>
                    <a:pt x="874" y="1359"/>
                  </a:lnTo>
                  <a:lnTo>
                    <a:pt x="899" y="1225"/>
                  </a:lnTo>
                  <a:lnTo>
                    <a:pt x="954" y="1183"/>
                  </a:lnTo>
                  <a:lnTo>
                    <a:pt x="946" y="1147"/>
                  </a:lnTo>
                  <a:lnTo>
                    <a:pt x="942" y="1111"/>
                  </a:lnTo>
                  <a:lnTo>
                    <a:pt x="940" y="1076"/>
                  </a:lnTo>
                  <a:lnTo>
                    <a:pt x="942" y="1042"/>
                  </a:lnTo>
                  <a:lnTo>
                    <a:pt x="945" y="1008"/>
                  </a:lnTo>
                  <a:lnTo>
                    <a:pt x="953" y="974"/>
                  </a:lnTo>
                  <a:lnTo>
                    <a:pt x="962" y="941"/>
                  </a:lnTo>
                  <a:lnTo>
                    <a:pt x="975" y="909"/>
                  </a:lnTo>
                  <a:lnTo>
                    <a:pt x="986" y="895"/>
                  </a:lnTo>
                  <a:lnTo>
                    <a:pt x="990" y="887"/>
                  </a:lnTo>
                  <a:lnTo>
                    <a:pt x="992" y="883"/>
                  </a:lnTo>
                  <a:lnTo>
                    <a:pt x="993" y="881"/>
                  </a:lnTo>
                  <a:lnTo>
                    <a:pt x="995" y="880"/>
                  </a:lnTo>
                  <a:lnTo>
                    <a:pt x="1002" y="864"/>
                  </a:lnTo>
                  <a:lnTo>
                    <a:pt x="1006" y="848"/>
                  </a:lnTo>
                  <a:lnTo>
                    <a:pt x="1006" y="830"/>
                  </a:lnTo>
                  <a:lnTo>
                    <a:pt x="1005" y="812"/>
                  </a:lnTo>
                  <a:lnTo>
                    <a:pt x="1000" y="792"/>
                  </a:lnTo>
                  <a:lnTo>
                    <a:pt x="993" y="772"/>
                  </a:lnTo>
                  <a:lnTo>
                    <a:pt x="992" y="766"/>
                  </a:lnTo>
                  <a:lnTo>
                    <a:pt x="1031" y="671"/>
                  </a:lnTo>
                  <a:lnTo>
                    <a:pt x="1162" y="535"/>
                  </a:lnTo>
                  <a:lnTo>
                    <a:pt x="1179" y="471"/>
                  </a:lnTo>
                  <a:lnTo>
                    <a:pt x="1184" y="471"/>
                  </a:lnTo>
                  <a:lnTo>
                    <a:pt x="1191" y="472"/>
                  </a:lnTo>
                  <a:lnTo>
                    <a:pt x="1195" y="471"/>
                  </a:lnTo>
                  <a:lnTo>
                    <a:pt x="1200" y="471"/>
                  </a:lnTo>
                  <a:lnTo>
                    <a:pt x="1209" y="468"/>
                  </a:lnTo>
                  <a:lnTo>
                    <a:pt x="1212" y="466"/>
                  </a:lnTo>
                  <a:lnTo>
                    <a:pt x="1216" y="465"/>
                  </a:lnTo>
                  <a:lnTo>
                    <a:pt x="1218" y="461"/>
                  </a:lnTo>
                  <a:lnTo>
                    <a:pt x="1219" y="459"/>
                  </a:lnTo>
                  <a:lnTo>
                    <a:pt x="1221" y="458"/>
                  </a:lnTo>
                  <a:lnTo>
                    <a:pt x="1226" y="450"/>
                  </a:lnTo>
                  <a:lnTo>
                    <a:pt x="1228" y="439"/>
                  </a:lnTo>
                  <a:lnTo>
                    <a:pt x="1228" y="433"/>
                  </a:lnTo>
                  <a:lnTo>
                    <a:pt x="1228" y="430"/>
                  </a:lnTo>
                  <a:lnTo>
                    <a:pt x="1229" y="428"/>
                  </a:lnTo>
                  <a:lnTo>
                    <a:pt x="1274" y="417"/>
                  </a:lnTo>
                  <a:lnTo>
                    <a:pt x="1401" y="141"/>
                  </a:lnTo>
                  <a:lnTo>
                    <a:pt x="1412" y="137"/>
                  </a:lnTo>
                  <a:lnTo>
                    <a:pt x="1423" y="133"/>
                  </a:lnTo>
                  <a:lnTo>
                    <a:pt x="1429" y="129"/>
                  </a:lnTo>
                  <a:lnTo>
                    <a:pt x="1432" y="127"/>
                  </a:lnTo>
                  <a:lnTo>
                    <a:pt x="1434" y="126"/>
                  </a:lnTo>
                  <a:lnTo>
                    <a:pt x="1434" y="122"/>
                  </a:lnTo>
                  <a:lnTo>
                    <a:pt x="1433" y="118"/>
                  </a:lnTo>
                  <a:lnTo>
                    <a:pt x="1427" y="114"/>
                  </a:lnTo>
                  <a:lnTo>
                    <a:pt x="1420" y="112"/>
                  </a:lnTo>
                  <a:lnTo>
                    <a:pt x="1413" y="117"/>
                  </a:lnTo>
                  <a:lnTo>
                    <a:pt x="1409" y="120"/>
                  </a:lnTo>
                  <a:lnTo>
                    <a:pt x="1406" y="121"/>
                  </a:lnTo>
                  <a:lnTo>
                    <a:pt x="1405" y="120"/>
                  </a:lnTo>
                  <a:lnTo>
                    <a:pt x="1402" y="115"/>
                  </a:lnTo>
                  <a:lnTo>
                    <a:pt x="1399" y="113"/>
                  </a:lnTo>
                  <a:lnTo>
                    <a:pt x="1394" y="111"/>
                  </a:lnTo>
                  <a:lnTo>
                    <a:pt x="1390" y="112"/>
                  </a:lnTo>
                  <a:lnTo>
                    <a:pt x="1147" y="48"/>
                  </a:lnTo>
                  <a:lnTo>
                    <a:pt x="1083" y="20"/>
                  </a:lnTo>
                  <a:lnTo>
                    <a:pt x="1019" y="44"/>
                  </a:lnTo>
                  <a:lnTo>
                    <a:pt x="933" y="0"/>
                  </a:lnTo>
                  <a:lnTo>
                    <a:pt x="861" y="18"/>
                  </a:lnTo>
                  <a:lnTo>
                    <a:pt x="842" y="20"/>
                  </a:lnTo>
                  <a:lnTo>
                    <a:pt x="825" y="18"/>
                  </a:lnTo>
                  <a:lnTo>
                    <a:pt x="823" y="18"/>
                  </a:lnTo>
                  <a:lnTo>
                    <a:pt x="821" y="21"/>
                  </a:lnTo>
                  <a:lnTo>
                    <a:pt x="758" y="25"/>
                  </a:lnTo>
                  <a:lnTo>
                    <a:pt x="708" y="169"/>
                  </a:lnTo>
                  <a:lnTo>
                    <a:pt x="682" y="218"/>
                  </a:lnTo>
                  <a:lnTo>
                    <a:pt x="602" y="201"/>
                  </a:lnTo>
                  <a:lnTo>
                    <a:pt x="560" y="174"/>
                  </a:lnTo>
                  <a:lnTo>
                    <a:pt x="488" y="204"/>
                  </a:lnTo>
                  <a:lnTo>
                    <a:pt x="434" y="211"/>
                  </a:lnTo>
                  <a:lnTo>
                    <a:pt x="383" y="176"/>
                  </a:lnTo>
                  <a:lnTo>
                    <a:pt x="249" y="13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48">
              <a:extLst>
                <a:ext uri="{FF2B5EF4-FFF2-40B4-BE49-F238E27FC236}">
                  <a16:creationId xmlns:a16="http://schemas.microsoft.com/office/drawing/2014/main" id="{6F471F2E-0165-D291-6591-3135CE80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89"/>
              <a:ext cx="55" cy="94"/>
            </a:xfrm>
            <a:custGeom>
              <a:avLst/>
              <a:gdLst/>
              <a:ahLst/>
              <a:cxnLst>
                <a:cxn ang="0">
                  <a:pos x="497" y="71"/>
                </a:cxn>
                <a:cxn ang="0">
                  <a:pos x="509" y="61"/>
                </a:cxn>
                <a:cxn ang="0">
                  <a:pos x="516" y="57"/>
                </a:cxn>
                <a:cxn ang="0">
                  <a:pos x="512" y="57"/>
                </a:cxn>
                <a:cxn ang="0">
                  <a:pos x="501" y="62"/>
                </a:cxn>
                <a:cxn ang="0">
                  <a:pos x="484" y="63"/>
                </a:cxn>
                <a:cxn ang="0">
                  <a:pos x="468" y="55"/>
                </a:cxn>
                <a:cxn ang="0">
                  <a:pos x="360" y="0"/>
                </a:cxn>
                <a:cxn ang="0">
                  <a:pos x="315" y="69"/>
                </a:cxn>
                <a:cxn ang="0">
                  <a:pos x="280" y="142"/>
                </a:cxn>
                <a:cxn ang="0">
                  <a:pos x="255" y="218"/>
                </a:cxn>
                <a:cxn ang="0">
                  <a:pos x="239" y="298"/>
                </a:cxn>
                <a:cxn ang="0">
                  <a:pos x="169" y="455"/>
                </a:cxn>
                <a:cxn ang="0">
                  <a:pos x="84" y="645"/>
                </a:cxn>
                <a:cxn ang="0">
                  <a:pos x="83" y="751"/>
                </a:cxn>
                <a:cxn ang="0">
                  <a:pos x="0" y="799"/>
                </a:cxn>
                <a:cxn ang="0">
                  <a:pos x="201" y="917"/>
                </a:cxn>
                <a:cxn ang="0">
                  <a:pos x="240" y="1009"/>
                </a:cxn>
                <a:cxn ang="0">
                  <a:pos x="201" y="1106"/>
                </a:cxn>
                <a:cxn ang="0">
                  <a:pos x="285" y="1146"/>
                </a:cxn>
                <a:cxn ang="0">
                  <a:pos x="355" y="1295"/>
                </a:cxn>
                <a:cxn ang="0">
                  <a:pos x="439" y="1308"/>
                </a:cxn>
                <a:cxn ang="0">
                  <a:pos x="483" y="1395"/>
                </a:cxn>
                <a:cxn ang="0">
                  <a:pos x="673" y="1388"/>
                </a:cxn>
                <a:cxn ang="0">
                  <a:pos x="694" y="1310"/>
                </a:cxn>
                <a:cxn ang="0">
                  <a:pos x="716" y="1298"/>
                </a:cxn>
                <a:cxn ang="0">
                  <a:pos x="737" y="1296"/>
                </a:cxn>
                <a:cxn ang="0">
                  <a:pos x="760" y="1300"/>
                </a:cxn>
                <a:cxn ang="0">
                  <a:pos x="783" y="1251"/>
                </a:cxn>
                <a:cxn ang="0">
                  <a:pos x="794" y="1252"/>
                </a:cxn>
                <a:cxn ang="0">
                  <a:pos x="805" y="1248"/>
                </a:cxn>
                <a:cxn ang="0">
                  <a:pos x="813" y="1234"/>
                </a:cxn>
                <a:cxn ang="0">
                  <a:pos x="811" y="1226"/>
                </a:cxn>
                <a:cxn ang="0">
                  <a:pos x="802" y="1222"/>
                </a:cxn>
                <a:cxn ang="0">
                  <a:pos x="793" y="1229"/>
                </a:cxn>
                <a:cxn ang="0">
                  <a:pos x="787" y="1227"/>
                </a:cxn>
                <a:cxn ang="0">
                  <a:pos x="780" y="1216"/>
                </a:cxn>
                <a:cxn ang="0">
                  <a:pos x="861" y="1152"/>
                </a:cxn>
                <a:cxn ang="0">
                  <a:pos x="843" y="1059"/>
                </a:cxn>
                <a:cxn ang="0">
                  <a:pos x="778" y="966"/>
                </a:cxn>
                <a:cxn ang="0">
                  <a:pos x="790" y="836"/>
                </a:cxn>
                <a:cxn ang="0">
                  <a:pos x="833" y="648"/>
                </a:cxn>
                <a:cxn ang="0">
                  <a:pos x="876" y="516"/>
                </a:cxn>
                <a:cxn ang="0">
                  <a:pos x="810" y="282"/>
                </a:cxn>
                <a:cxn ang="0">
                  <a:pos x="741" y="251"/>
                </a:cxn>
                <a:cxn ang="0">
                  <a:pos x="739" y="241"/>
                </a:cxn>
                <a:cxn ang="0">
                  <a:pos x="725" y="232"/>
                </a:cxn>
                <a:cxn ang="0">
                  <a:pos x="706" y="230"/>
                </a:cxn>
                <a:cxn ang="0">
                  <a:pos x="685" y="160"/>
                </a:cxn>
              </a:cxnLst>
              <a:rect l="0" t="0" r="r" b="b"/>
              <a:pathLst>
                <a:path w="877" h="1414">
                  <a:moveTo>
                    <a:pt x="685" y="160"/>
                  </a:moveTo>
                  <a:lnTo>
                    <a:pt x="497" y="71"/>
                  </a:lnTo>
                  <a:lnTo>
                    <a:pt x="504" y="65"/>
                  </a:lnTo>
                  <a:lnTo>
                    <a:pt x="509" y="61"/>
                  </a:lnTo>
                  <a:lnTo>
                    <a:pt x="513" y="58"/>
                  </a:lnTo>
                  <a:lnTo>
                    <a:pt x="516" y="57"/>
                  </a:lnTo>
                  <a:lnTo>
                    <a:pt x="515" y="56"/>
                  </a:lnTo>
                  <a:lnTo>
                    <a:pt x="512" y="57"/>
                  </a:lnTo>
                  <a:lnTo>
                    <a:pt x="506" y="58"/>
                  </a:lnTo>
                  <a:lnTo>
                    <a:pt x="501" y="62"/>
                  </a:lnTo>
                  <a:lnTo>
                    <a:pt x="492" y="63"/>
                  </a:lnTo>
                  <a:lnTo>
                    <a:pt x="484" y="63"/>
                  </a:lnTo>
                  <a:lnTo>
                    <a:pt x="475" y="60"/>
                  </a:lnTo>
                  <a:lnTo>
                    <a:pt x="468" y="55"/>
                  </a:lnTo>
                  <a:lnTo>
                    <a:pt x="454" y="10"/>
                  </a:lnTo>
                  <a:lnTo>
                    <a:pt x="360" y="0"/>
                  </a:lnTo>
                  <a:lnTo>
                    <a:pt x="336" y="34"/>
                  </a:lnTo>
                  <a:lnTo>
                    <a:pt x="315" y="69"/>
                  </a:lnTo>
                  <a:lnTo>
                    <a:pt x="296" y="105"/>
                  </a:lnTo>
                  <a:lnTo>
                    <a:pt x="280" y="142"/>
                  </a:lnTo>
                  <a:lnTo>
                    <a:pt x="266" y="179"/>
                  </a:lnTo>
                  <a:lnTo>
                    <a:pt x="255" y="218"/>
                  </a:lnTo>
                  <a:lnTo>
                    <a:pt x="245" y="257"/>
                  </a:lnTo>
                  <a:lnTo>
                    <a:pt x="239" y="298"/>
                  </a:lnTo>
                  <a:lnTo>
                    <a:pt x="247" y="299"/>
                  </a:lnTo>
                  <a:lnTo>
                    <a:pt x="169" y="455"/>
                  </a:lnTo>
                  <a:lnTo>
                    <a:pt x="98" y="511"/>
                  </a:lnTo>
                  <a:lnTo>
                    <a:pt x="84" y="645"/>
                  </a:lnTo>
                  <a:lnTo>
                    <a:pt x="54" y="696"/>
                  </a:lnTo>
                  <a:lnTo>
                    <a:pt x="83" y="751"/>
                  </a:lnTo>
                  <a:lnTo>
                    <a:pt x="56" y="781"/>
                  </a:lnTo>
                  <a:lnTo>
                    <a:pt x="0" y="799"/>
                  </a:lnTo>
                  <a:lnTo>
                    <a:pt x="23" y="859"/>
                  </a:lnTo>
                  <a:lnTo>
                    <a:pt x="201" y="917"/>
                  </a:lnTo>
                  <a:lnTo>
                    <a:pt x="227" y="955"/>
                  </a:lnTo>
                  <a:lnTo>
                    <a:pt x="240" y="1009"/>
                  </a:lnTo>
                  <a:lnTo>
                    <a:pt x="212" y="1067"/>
                  </a:lnTo>
                  <a:lnTo>
                    <a:pt x="201" y="1106"/>
                  </a:lnTo>
                  <a:lnTo>
                    <a:pt x="219" y="1164"/>
                  </a:lnTo>
                  <a:lnTo>
                    <a:pt x="285" y="1146"/>
                  </a:lnTo>
                  <a:lnTo>
                    <a:pt x="355" y="1236"/>
                  </a:lnTo>
                  <a:lnTo>
                    <a:pt x="355" y="1295"/>
                  </a:lnTo>
                  <a:lnTo>
                    <a:pt x="392" y="1314"/>
                  </a:lnTo>
                  <a:lnTo>
                    <a:pt x="439" y="1308"/>
                  </a:lnTo>
                  <a:lnTo>
                    <a:pt x="409" y="1382"/>
                  </a:lnTo>
                  <a:lnTo>
                    <a:pt x="483" y="1395"/>
                  </a:lnTo>
                  <a:lnTo>
                    <a:pt x="505" y="1414"/>
                  </a:lnTo>
                  <a:lnTo>
                    <a:pt x="673" y="1388"/>
                  </a:lnTo>
                  <a:lnTo>
                    <a:pt x="733" y="1328"/>
                  </a:lnTo>
                  <a:lnTo>
                    <a:pt x="694" y="1310"/>
                  </a:lnTo>
                  <a:lnTo>
                    <a:pt x="708" y="1301"/>
                  </a:lnTo>
                  <a:lnTo>
                    <a:pt x="716" y="1298"/>
                  </a:lnTo>
                  <a:lnTo>
                    <a:pt x="727" y="1297"/>
                  </a:lnTo>
                  <a:lnTo>
                    <a:pt x="737" y="1296"/>
                  </a:lnTo>
                  <a:lnTo>
                    <a:pt x="748" y="1298"/>
                  </a:lnTo>
                  <a:lnTo>
                    <a:pt x="760" y="1300"/>
                  </a:lnTo>
                  <a:lnTo>
                    <a:pt x="774" y="1304"/>
                  </a:lnTo>
                  <a:lnTo>
                    <a:pt x="783" y="1251"/>
                  </a:lnTo>
                  <a:lnTo>
                    <a:pt x="791" y="1252"/>
                  </a:lnTo>
                  <a:lnTo>
                    <a:pt x="794" y="1252"/>
                  </a:lnTo>
                  <a:lnTo>
                    <a:pt x="798" y="1252"/>
                  </a:lnTo>
                  <a:lnTo>
                    <a:pt x="805" y="1248"/>
                  </a:lnTo>
                  <a:lnTo>
                    <a:pt x="811" y="1242"/>
                  </a:lnTo>
                  <a:lnTo>
                    <a:pt x="813" y="1234"/>
                  </a:lnTo>
                  <a:lnTo>
                    <a:pt x="814" y="1229"/>
                  </a:lnTo>
                  <a:lnTo>
                    <a:pt x="811" y="1226"/>
                  </a:lnTo>
                  <a:lnTo>
                    <a:pt x="807" y="1225"/>
                  </a:lnTo>
                  <a:lnTo>
                    <a:pt x="802" y="1222"/>
                  </a:lnTo>
                  <a:lnTo>
                    <a:pt x="797" y="1226"/>
                  </a:lnTo>
                  <a:lnTo>
                    <a:pt x="793" y="1229"/>
                  </a:lnTo>
                  <a:lnTo>
                    <a:pt x="789" y="1228"/>
                  </a:lnTo>
                  <a:lnTo>
                    <a:pt x="787" y="1227"/>
                  </a:lnTo>
                  <a:lnTo>
                    <a:pt x="786" y="1226"/>
                  </a:lnTo>
                  <a:lnTo>
                    <a:pt x="780" y="1216"/>
                  </a:lnTo>
                  <a:lnTo>
                    <a:pt x="784" y="1208"/>
                  </a:lnTo>
                  <a:lnTo>
                    <a:pt x="861" y="1152"/>
                  </a:lnTo>
                  <a:lnTo>
                    <a:pt x="877" y="1105"/>
                  </a:lnTo>
                  <a:lnTo>
                    <a:pt x="843" y="1059"/>
                  </a:lnTo>
                  <a:lnTo>
                    <a:pt x="795" y="1020"/>
                  </a:lnTo>
                  <a:lnTo>
                    <a:pt x="778" y="966"/>
                  </a:lnTo>
                  <a:lnTo>
                    <a:pt x="814" y="905"/>
                  </a:lnTo>
                  <a:lnTo>
                    <a:pt x="790" y="836"/>
                  </a:lnTo>
                  <a:lnTo>
                    <a:pt x="821" y="730"/>
                  </a:lnTo>
                  <a:lnTo>
                    <a:pt x="833" y="648"/>
                  </a:lnTo>
                  <a:lnTo>
                    <a:pt x="834" y="593"/>
                  </a:lnTo>
                  <a:lnTo>
                    <a:pt x="876" y="516"/>
                  </a:lnTo>
                  <a:lnTo>
                    <a:pt x="809" y="420"/>
                  </a:lnTo>
                  <a:lnTo>
                    <a:pt x="810" y="282"/>
                  </a:lnTo>
                  <a:lnTo>
                    <a:pt x="739" y="266"/>
                  </a:lnTo>
                  <a:lnTo>
                    <a:pt x="741" y="251"/>
                  </a:lnTo>
                  <a:lnTo>
                    <a:pt x="740" y="245"/>
                  </a:lnTo>
                  <a:lnTo>
                    <a:pt x="739" y="241"/>
                  </a:lnTo>
                  <a:lnTo>
                    <a:pt x="730" y="234"/>
                  </a:lnTo>
                  <a:lnTo>
                    <a:pt x="725" y="232"/>
                  </a:lnTo>
                  <a:lnTo>
                    <a:pt x="719" y="232"/>
                  </a:lnTo>
                  <a:lnTo>
                    <a:pt x="706" y="230"/>
                  </a:lnTo>
                  <a:lnTo>
                    <a:pt x="690" y="229"/>
                  </a:lnTo>
                  <a:lnTo>
                    <a:pt x="685" y="1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49">
              <a:extLst>
                <a:ext uri="{FF2B5EF4-FFF2-40B4-BE49-F238E27FC236}">
                  <a16:creationId xmlns:a16="http://schemas.microsoft.com/office/drawing/2014/main" id="{EA2417D9-FF05-573B-E11A-31D9CEB25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53"/>
              <a:ext cx="104" cy="85"/>
            </a:xfrm>
            <a:custGeom>
              <a:avLst/>
              <a:gdLst/>
              <a:ahLst/>
              <a:cxnLst>
                <a:cxn ang="0">
                  <a:pos x="136" y="195"/>
                </a:cxn>
                <a:cxn ang="0">
                  <a:pos x="138" y="208"/>
                </a:cxn>
                <a:cxn ang="0">
                  <a:pos x="129" y="219"/>
                </a:cxn>
                <a:cxn ang="0">
                  <a:pos x="102" y="231"/>
                </a:cxn>
                <a:cxn ang="0">
                  <a:pos x="96" y="235"/>
                </a:cxn>
                <a:cxn ang="0">
                  <a:pos x="52" y="304"/>
                </a:cxn>
                <a:cxn ang="0">
                  <a:pos x="32" y="314"/>
                </a:cxn>
                <a:cxn ang="0">
                  <a:pos x="55" y="370"/>
                </a:cxn>
                <a:cxn ang="0">
                  <a:pos x="42" y="488"/>
                </a:cxn>
                <a:cxn ang="0">
                  <a:pos x="180" y="617"/>
                </a:cxn>
                <a:cxn ang="0">
                  <a:pos x="181" y="640"/>
                </a:cxn>
                <a:cxn ang="0">
                  <a:pos x="204" y="640"/>
                </a:cxn>
                <a:cxn ang="0">
                  <a:pos x="228" y="693"/>
                </a:cxn>
                <a:cxn ang="0">
                  <a:pos x="229" y="862"/>
                </a:cxn>
                <a:cxn ang="0">
                  <a:pos x="352" y="906"/>
                </a:cxn>
                <a:cxn ang="0">
                  <a:pos x="370" y="918"/>
                </a:cxn>
                <a:cxn ang="0">
                  <a:pos x="391" y="876"/>
                </a:cxn>
                <a:cxn ang="0">
                  <a:pos x="407" y="881"/>
                </a:cxn>
                <a:cxn ang="0">
                  <a:pos x="503" y="1082"/>
                </a:cxn>
                <a:cxn ang="0">
                  <a:pos x="554" y="1144"/>
                </a:cxn>
                <a:cxn ang="0">
                  <a:pos x="532" y="1146"/>
                </a:cxn>
                <a:cxn ang="0">
                  <a:pos x="590" y="1266"/>
                </a:cxn>
                <a:cxn ang="0">
                  <a:pos x="802" y="1239"/>
                </a:cxn>
                <a:cxn ang="0">
                  <a:pos x="900" y="1211"/>
                </a:cxn>
                <a:cxn ang="0">
                  <a:pos x="908" y="1215"/>
                </a:cxn>
                <a:cxn ang="0">
                  <a:pos x="918" y="1224"/>
                </a:cxn>
                <a:cxn ang="0">
                  <a:pos x="920" y="1237"/>
                </a:cxn>
                <a:cxn ang="0">
                  <a:pos x="940" y="1223"/>
                </a:cxn>
                <a:cxn ang="0">
                  <a:pos x="940" y="1204"/>
                </a:cxn>
                <a:cxn ang="0">
                  <a:pos x="936" y="1196"/>
                </a:cxn>
                <a:cxn ang="0">
                  <a:pos x="965" y="1192"/>
                </a:cxn>
                <a:cxn ang="0">
                  <a:pos x="971" y="1202"/>
                </a:cxn>
                <a:cxn ang="0">
                  <a:pos x="1046" y="1264"/>
                </a:cxn>
                <a:cxn ang="0">
                  <a:pos x="1350" y="1185"/>
                </a:cxn>
                <a:cxn ang="0">
                  <a:pos x="1504" y="1029"/>
                </a:cxn>
                <a:cxn ang="0">
                  <a:pos x="1661" y="956"/>
                </a:cxn>
                <a:cxn ang="0">
                  <a:pos x="1663" y="916"/>
                </a:cxn>
                <a:cxn ang="0">
                  <a:pos x="1662" y="680"/>
                </a:cxn>
                <a:cxn ang="0">
                  <a:pos x="1657" y="654"/>
                </a:cxn>
                <a:cxn ang="0">
                  <a:pos x="1644" y="591"/>
                </a:cxn>
                <a:cxn ang="0">
                  <a:pos x="1618" y="567"/>
                </a:cxn>
                <a:cxn ang="0">
                  <a:pos x="1568" y="552"/>
                </a:cxn>
                <a:cxn ang="0">
                  <a:pos x="1421" y="407"/>
                </a:cxn>
                <a:cxn ang="0">
                  <a:pos x="1411" y="387"/>
                </a:cxn>
                <a:cxn ang="0">
                  <a:pos x="1440" y="385"/>
                </a:cxn>
                <a:cxn ang="0">
                  <a:pos x="1431" y="273"/>
                </a:cxn>
                <a:cxn ang="0">
                  <a:pos x="1426" y="252"/>
                </a:cxn>
                <a:cxn ang="0">
                  <a:pos x="1241" y="272"/>
                </a:cxn>
                <a:cxn ang="0">
                  <a:pos x="1169" y="251"/>
                </a:cxn>
                <a:cxn ang="0">
                  <a:pos x="1115" y="217"/>
                </a:cxn>
                <a:cxn ang="0">
                  <a:pos x="1080" y="170"/>
                </a:cxn>
                <a:cxn ang="0">
                  <a:pos x="1060" y="56"/>
                </a:cxn>
                <a:cxn ang="0">
                  <a:pos x="835" y="46"/>
                </a:cxn>
                <a:cxn ang="0">
                  <a:pos x="669" y="148"/>
                </a:cxn>
                <a:cxn ang="0">
                  <a:pos x="547" y="222"/>
                </a:cxn>
                <a:cxn ang="0">
                  <a:pos x="509" y="323"/>
                </a:cxn>
                <a:cxn ang="0">
                  <a:pos x="220" y="189"/>
                </a:cxn>
              </a:cxnLst>
              <a:rect l="0" t="0" r="r" b="b"/>
              <a:pathLst>
                <a:path w="1677" h="1267">
                  <a:moveTo>
                    <a:pt x="220" y="189"/>
                  </a:moveTo>
                  <a:lnTo>
                    <a:pt x="191" y="161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9" y="202"/>
                  </a:lnTo>
                  <a:lnTo>
                    <a:pt x="138" y="208"/>
                  </a:lnTo>
                  <a:lnTo>
                    <a:pt x="135" y="214"/>
                  </a:lnTo>
                  <a:lnTo>
                    <a:pt x="132" y="216"/>
                  </a:lnTo>
                  <a:lnTo>
                    <a:pt x="130" y="217"/>
                  </a:lnTo>
                  <a:lnTo>
                    <a:pt x="129" y="219"/>
                  </a:lnTo>
                  <a:lnTo>
                    <a:pt x="122" y="225"/>
                  </a:lnTo>
                  <a:lnTo>
                    <a:pt x="111" y="229"/>
                  </a:lnTo>
                  <a:lnTo>
                    <a:pt x="104" y="231"/>
                  </a:lnTo>
                  <a:lnTo>
                    <a:pt x="102" y="231"/>
                  </a:lnTo>
                  <a:lnTo>
                    <a:pt x="101" y="231"/>
                  </a:lnTo>
                  <a:lnTo>
                    <a:pt x="101" y="232"/>
                  </a:lnTo>
                  <a:lnTo>
                    <a:pt x="99" y="234"/>
                  </a:lnTo>
                  <a:lnTo>
                    <a:pt x="96" y="235"/>
                  </a:lnTo>
                  <a:lnTo>
                    <a:pt x="94" y="238"/>
                  </a:lnTo>
                  <a:lnTo>
                    <a:pt x="107" y="285"/>
                  </a:lnTo>
                  <a:lnTo>
                    <a:pt x="68" y="308"/>
                  </a:lnTo>
                  <a:lnTo>
                    <a:pt x="52" y="304"/>
                  </a:lnTo>
                  <a:lnTo>
                    <a:pt x="46" y="303"/>
                  </a:lnTo>
                  <a:lnTo>
                    <a:pt x="42" y="304"/>
                  </a:lnTo>
                  <a:lnTo>
                    <a:pt x="34" y="307"/>
                  </a:lnTo>
                  <a:lnTo>
                    <a:pt x="32" y="314"/>
                  </a:lnTo>
                  <a:lnTo>
                    <a:pt x="31" y="323"/>
                  </a:lnTo>
                  <a:lnTo>
                    <a:pt x="35" y="336"/>
                  </a:lnTo>
                  <a:lnTo>
                    <a:pt x="43" y="351"/>
                  </a:lnTo>
                  <a:lnTo>
                    <a:pt x="55" y="370"/>
                  </a:lnTo>
                  <a:lnTo>
                    <a:pt x="0" y="390"/>
                  </a:lnTo>
                  <a:lnTo>
                    <a:pt x="23" y="430"/>
                  </a:lnTo>
                  <a:lnTo>
                    <a:pt x="11" y="476"/>
                  </a:lnTo>
                  <a:lnTo>
                    <a:pt x="42" y="488"/>
                  </a:lnTo>
                  <a:lnTo>
                    <a:pt x="34" y="531"/>
                  </a:lnTo>
                  <a:lnTo>
                    <a:pt x="61" y="570"/>
                  </a:lnTo>
                  <a:lnTo>
                    <a:pt x="139" y="571"/>
                  </a:lnTo>
                  <a:lnTo>
                    <a:pt x="180" y="617"/>
                  </a:lnTo>
                  <a:lnTo>
                    <a:pt x="178" y="624"/>
                  </a:lnTo>
                  <a:lnTo>
                    <a:pt x="178" y="631"/>
                  </a:lnTo>
                  <a:lnTo>
                    <a:pt x="178" y="636"/>
                  </a:lnTo>
                  <a:lnTo>
                    <a:pt x="181" y="640"/>
                  </a:lnTo>
                  <a:lnTo>
                    <a:pt x="184" y="642"/>
                  </a:lnTo>
                  <a:lnTo>
                    <a:pt x="190" y="643"/>
                  </a:lnTo>
                  <a:lnTo>
                    <a:pt x="195" y="642"/>
                  </a:lnTo>
                  <a:lnTo>
                    <a:pt x="204" y="640"/>
                  </a:lnTo>
                  <a:lnTo>
                    <a:pt x="232" y="680"/>
                  </a:lnTo>
                  <a:lnTo>
                    <a:pt x="230" y="685"/>
                  </a:lnTo>
                  <a:lnTo>
                    <a:pt x="229" y="690"/>
                  </a:lnTo>
                  <a:lnTo>
                    <a:pt x="228" y="693"/>
                  </a:lnTo>
                  <a:lnTo>
                    <a:pt x="228" y="695"/>
                  </a:lnTo>
                  <a:lnTo>
                    <a:pt x="266" y="720"/>
                  </a:lnTo>
                  <a:lnTo>
                    <a:pt x="262" y="782"/>
                  </a:lnTo>
                  <a:lnTo>
                    <a:pt x="229" y="862"/>
                  </a:lnTo>
                  <a:lnTo>
                    <a:pt x="287" y="853"/>
                  </a:lnTo>
                  <a:lnTo>
                    <a:pt x="324" y="928"/>
                  </a:lnTo>
                  <a:lnTo>
                    <a:pt x="355" y="910"/>
                  </a:lnTo>
                  <a:lnTo>
                    <a:pt x="352" y="906"/>
                  </a:lnTo>
                  <a:lnTo>
                    <a:pt x="354" y="908"/>
                  </a:lnTo>
                  <a:lnTo>
                    <a:pt x="359" y="912"/>
                  </a:lnTo>
                  <a:lnTo>
                    <a:pt x="369" y="921"/>
                  </a:lnTo>
                  <a:lnTo>
                    <a:pt x="370" y="918"/>
                  </a:lnTo>
                  <a:lnTo>
                    <a:pt x="376" y="910"/>
                  </a:lnTo>
                  <a:lnTo>
                    <a:pt x="383" y="908"/>
                  </a:lnTo>
                  <a:lnTo>
                    <a:pt x="387" y="891"/>
                  </a:lnTo>
                  <a:lnTo>
                    <a:pt x="391" y="876"/>
                  </a:lnTo>
                  <a:lnTo>
                    <a:pt x="392" y="873"/>
                  </a:lnTo>
                  <a:lnTo>
                    <a:pt x="396" y="874"/>
                  </a:lnTo>
                  <a:lnTo>
                    <a:pt x="400" y="876"/>
                  </a:lnTo>
                  <a:lnTo>
                    <a:pt x="407" y="881"/>
                  </a:lnTo>
                  <a:lnTo>
                    <a:pt x="418" y="949"/>
                  </a:lnTo>
                  <a:lnTo>
                    <a:pt x="483" y="993"/>
                  </a:lnTo>
                  <a:lnTo>
                    <a:pt x="507" y="1052"/>
                  </a:lnTo>
                  <a:lnTo>
                    <a:pt x="503" y="1082"/>
                  </a:lnTo>
                  <a:lnTo>
                    <a:pt x="559" y="1127"/>
                  </a:lnTo>
                  <a:lnTo>
                    <a:pt x="559" y="1142"/>
                  </a:lnTo>
                  <a:lnTo>
                    <a:pt x="558" y="1144"/>
                  </a:lnTo>
                  <a:lnTo>
                    <a:pt x="554" y="1144"/>
                  </a:lnTo>
                  <a:lnTo>
                    <a:pt x="550" y="1144"/>
                  </a:lnTo>
                  <a:lnTo>
                    <a:pt x="548" y="1145"/>
                  </a:lnTo>
                  <a:lnTo>
                    <a:pt x="541" y="1145"/>
                  </a:lnTo>
                  <a:lnTo>
                    <a:pt x="532" y="1146"/>
                  </a:lnTo>
                  <a:lnTo>
                    <a:pt x="551" y="1189"/>
                  </a:lnTo>
                  <a:lnTo>
                    <a:pt x="577" y="1151"/>
                  </a:lnTo>
                  <a:lnTo>
                    <a:pt x="609" y="1200"/>
                  </a:lnTo>
                  <a:lnTo>
                    <a:pt x="590" y="1266"/>
                  </a:lnTo>
                  <a:lnTo>
                    <a:pt x="691" y="1260"/>
                  </a:lnTo>
                  <a:lnTo>
                    <a:pt x="716" y="1242"/>
                  </a:lnTo>
                  <a:lnTo>
                    <a:pt x="753" y="1262"/>
                  </a:lnTo>
                  <a:lnTo>
                    <a:pt x="802" y="1239"/>
                  </a:lnTo>
                  <a:lnTo>
                    <a:pt x="834" y="1263"/>
                  </a:lnTo>
                  <a:lnTo>
                    <a:pt x="893" y="1215"/>
                  </a:lnTo>
                  <a:lnTo>
                    <a:pt x="899" y="1212"/>
                  </a:lnTo>
                  <a:lnTo>
                    <a:pt x="900" y="1211"/>
                  </a:lnTo>
                  <a:lnTo>
                    <a:pt x="902" y="1212"/>
                  </a:lnTo>
                  <a:lnTo>
                    <a:pt x="904" y="1214"/>
                  </a:lnTo>
                  <a:lnTo>
                    <a:pt x="905" y="1214"/>
                  </a:lnTo>
                  <a:lnTo>
                    <a:pt x="908" y="1215"/>
                  </a:lnTo>
                  <a:lnTo>
                    <a:pt x="912" y="1215"/>
                  </a:lnTo>
                  <a:lnTo>
                    <a:pt x="916" y="1216"/>
                  </a:lnTo>
                  <a:lnTo>
                    <a:pt x="920" y="1218"/>
                  </a:lnTo>
                  <a:lnTo>
                    <a:pt x="918" y="1224"/>
                  </a:lnTo>
                  <a:lnTo>
                    <a:pt x="917" y="1229"/>
                  </a:lnTo>
                  <a:lnTo>
                    <a:pt x="917" y="1233"/>
                  </a:lnTo>
                  <a:lnTo>
                    <a:pt x="919" y="1236"/>
                  </a:lnTo>
                  <a:lnTo>
                    <a:pt x="920" y="1237"/>
                  </a:lnTo>
                  <a:lnTo>
                    <a:pt x="924" y="1237"/>
                  </a:lnTo>
                  <a:lnTo>
                    <a:pt x="927" y="1235"/>
                  </a:lnTo>
                  <a:lnTo>
                    <a:pt x="932" y="1232"/>
                  </a:lnTo>
                  <a:lnTo>
                    <a:pt x="940" y="1223"/>
                  </a:lnTo>
                  <a:lnTo>
                    <a:pt x="945" y="1217"/>
                  </a:lnTo>
                  <a:lnTo>
                    <a:pt x="947" y="1211"/>
                  </a:lnTo>
                  <a:lnTo>
                    <a:pt x="947" y="1207"/>
                  </a:lnTo>
                  <a:lnTo>
                    <a:pt x="940" y="1204"/>
                  </a:lnTo>
                  <a:lnTo>
                    <a:pt x="934" y="1202"/>
                  </a:lnTo>
                  <a:lnTo>
                    <a:pt x="932" y="1200"/>
                  </a:lnTo>
                  <a:lnTo>
                    <a:pt x="933" y="1198"/>
                  </a:lnTo>
                  <a:lnTo>
                    <a:pt x="936" y="1196"/>
                  </a:lnTo>
                  <a:lnTo>
                    <a:pt x="942" y="1195"/>
                  </a:lnTo>
                  <a:lnTo>
                    <a:pt x="950" y="1193"/>
                  </a:lnTo>
                  <a:lnTo>
                    <a:pt x="962" y="1193"/>
                  </a:lnTo>
                  <a:lnTo>
                    <a:pt x="965" y="1192"/>
                  </a:lnTo>
                  <a:lnTo>
                    <a:pt x="968" y="1193"/>
                  </a:lnTo>
                  <a:lnTo>
                    <a:pt x="969" y="1195"/>
                  </a:lnTo>
                  <a:lnTo>
                    <a:pt x="972" y="1199"/>
                  </a:lnTo>
                  <a:lnTo>
                    <a:pt x="971" y="1202"/>
                  </a:lnTo>
                  <a:lnTo>
                    <a:pt x="971" y="1207"/>
                  </a:lnTo>
                  <a:lnTo>
                    <a:pt x="966" y="1220"/>
                  </a:lnTo>
                  <a:lnTo>
                    <a:pt x="1014" y="1267"/>
                  </a:lnTo>
                  <a:lnTo>
                    <a:pt x="1046" y="1264"/>
                  </a:lnTo>
                  <a:lnTo>
                    <a:pt x="1053" y="1250"/>
                  </a:lnTo>
                  <a:lnTo>
                    <a:pt x="1064" y="1206"/>
                  </a:lnTo>
                  <a:lnTo>
                    <a:pt x="1211" y="1208"/>
                  </a:lnTo>
                  <a:lnTo>
                    <a:pt x="1350" y="1185"/>
                  </a:lnTo>
                  <a:lnTo>
                    <a:pt x="1321" y="1130"/>
                  </a:lnTo>
                  <a:lnTo>
                    <a:pt x="1375" y="1092"/>
                  </a:lnTo>
                  <a:lnTo>
                    <a:pt x="1515" y="1105"/>
                  </a:lnTo>
                  <a:lnTo>
                    <a:pt x="1504" y="1029"/>
                  </a:lnTo>
                  <a:lnTo>
                    <a:pt x="1459" y="1011"/>
                  </a:lnTo>
                  <a:lnTo>
                    <a:pt x="1512" y="995"/>
                  </a:lnTo>
                  <a:lnTo>
                    <a:pt x="1541" y="946"/>
                  </a:lnTo>
                  <a:lnTo>
                    <a:pt x="1661" y="956"/>
                  </a:lnTo>
                  <a:lnTo>
                    <a:pt x="1655" y="948"/>
                  </a:lnTo>
                  <a:lnTo>
                    <a:pt x="1654" y="940"/>
                  </a:lnTo>
                  <a:lnTo>
                    <a:pt x="1655" y="927"/>
                  </a:lnTo>
                  <a:lnTo>
                    <a:pt x="1663" y="916"/>
                  </a:lnTo>
                  <a:lnTo>
                    <a:pt x="1677" y="907"/>
                  </a:lnTo>
                  <a:lnTo>
                    <a:pt x="1659" y="874"/>
                  </a:lnTo>
                  <a:lnTo>
                    <a:pt x="1667" y="738"/>
                  </a:lnTo>
                  <a:lnTo>
                    <a:pt x="1662" y="680"/>
                  </a:lnTo>
                  <a:lnTo>
                    <a:pt x="1668" y="670"/>
                  </a:lnTo>
                  <a:lnTo>
                    <a:pt x="1670" y="663"/>
                  </a:lnTo>
                  <a:lnTo>
                    <a:pt x="1666" y="657"/>
                  </a:lnTo>
                  <a:lnTo>
                    <a:pt x="1657" y="654"/>
                  </a:lnTo>
                  <a:lnTo>
                    <a:pt x="1645" y="650"/>
                  </a:lnTo>
                  <a:lnTo>
                    <a:pt x="1637" y="608"/>
                  </a:lnTo>
                  <a:lnTo>
                    <a:pt x="1641" y="599"/>
                  </a:lnTo>
                  <a:lnTo>
                    <a:pt x="1644" y="591"/>
                  </a:lnTo>
                  <a:lnTo>
                    <a:pt x="1641" y="584"/>
                  </a:lnTo>
                  <a:lnTo>
                    <a:pt x="1637" y="578"/>
                  </a:lnTo>
                  <a:lnTo>
                    <a:pt x="1629" y="572"/>
                  </a:lnTo>
                  <a:lnTo>
                    <a:pt x="1618" y="567"/>
                  </a:lnTo>
                  <a:lnTo>
                    <a:pt x="1603" y="563"/>
                  </a:lnTo>
                  <a:lnTo>
                    <a:pt x="1587" y="560"/>
                  </a:lnTo>
                  <a:lnTo>
                    <a:pt x="1575" y="556"/>
                  </a:lnTo>
                  <a:lnTo>
                    <a:pt x="1568" y="552"/>
                  </a:lnTo>
                  <a:lnTo>
                    <a:pt x="1564" y="515"/>
                  </a:lnTo>
                  <a:lnTo>
                    <a:pt x="1494" y="482"/>
                  </a:lnTo>
                  <a:lnTo>
                    <a:pt x="1465" y="430"/>
                  </a:lnTo>
                  <a:lnTo>
                    <a:pt x="1421" y="407"/>
                  </a:lnTo>
                  <a:lnTo>
                    <a:pt x="1414" y="400"/>
                  </a:lnTo>
                  <a:lnTo>
                    <a:pt x="1411" y="395"/>
                  </a:lnTo>
                  <a:lnTo>
                    <a:pt x="1410" y="390"/>
                  </a:lnTo>
                  <a:lnTo>
                    <a:pt x="1411" y="387"/>
                  </a:lnTo>
                  <a:lnTo>
                    <a:pt x="1414" y="384"/>
                  </a:lnTo>
                  <a:lnTo>
                    <a:pt x="1421" y="383"/>
                  </a:lnTo>
                  <a:lnTo>
                    <a:pt x="1428" y="383"/>
                  </a:lnTo>
                  <a:lnTo>
                    <a:pt x="1440" y="385"/>
                  </a:lnTo>
                  <a:lnTo>
                    <a:pt x="1457" y="286"/>
                  </a:lnTo>
                  <a:lnTo>
                    <a:pt x="1442" y="280"/>
                  </a:lnTo>
                  <a:lnTo>
                    <a:pt x="1436" y="276"/>
                  </a:lnTo>
                  <a:lnTo>
                    <a:pt x="1431" y="273"/>
                  </a:lnTo>
                  <a:lnTo>
                    <a:pt x="1427" y="268"/>
                  </a:lnTo>
                  <a:lnTo>
                    <a:pt x="1425" y="264"/>
                  </a:lnTo>
                  <a:lnTo>
                    <a:pt x="1425" y="254"/>
                  </a:lnTo>
                  <a:lnTo>
                    <a:pt x="1426" y="252"/>
                  </a:lnTo>
                  <a:lnTo>
                    <a:pt x="1332" y="268"/>
                  </a:lnTo>
                  <a:lnTo>
                    <a:pt x="1301" y="294"/>
                  </a:lnTo>
                  <a:lnTo>
                    <a:pt x="1264" y="276"/>
                  </a:lnTo>
                  <a:lnTo>
                    <a:pt x="1241" y="272"/>
                  </a:lnTo>
                  <a:lnTo>
                    <a:pt x="1222" y="268"/>
                  </a:lnTo>
                  <a:lnTo>
                    <a:pt x="1203" y="263"/>
                  </a:lnTo>
                  <a:lnTo>
                    <a:pt x="1186" y="258"/>
                  </a:lnTo>
                  <a:lnTo>
                    <a:pt x="1169" y="251"/>
                  </a:lnTo>
                  <a:lnTo>
                    <a:pt x="1154" y="244"/>
                  </a:lnTo>
                  <a:lnTo>
                    <a:pt x="1139" y="236"/>
                  </a:lnTo>
                  <a:lnTo>
                    <a:pt x="1127" y="228"/>
                  </a:lnTo>
                  <a:lnTo>
                    <a:pt x="1115" y="217"/>
                  </a:lnTo>
                  <a:lnTo>
                    <a:pt x="1105" y="207"/>
                  </a:lnTo>
                  <a:lnTo>
                    <a:pt x="1095" y="195"/>
                  </a:lnTo>
                  <a:lnTo>
                    <a:pt x="1088" y="184"/>
                  </a:lnTo>
                  <a:lnTo>
                    <a:pt x="1080" y="170"/>
                  </a:lnTo>
                  <a:lnTo>
                    <a:pt x="1075" y="157"/>
                  </a:lnTo>
                  <a:lnTo>
                    <a:pt x="1070" y="142"/>
                  </a:lnTo>
                  <a:lnTo>
                    <a:pt x="1068" y="128"/>
                  </a:lnTo>
                  <a:lnTo>
                    <a:pt x="1060" y="56"/>
                  </a:lnTo>
                  <a:lnTo>
                    <a:pt x="1035" y="4"/>
                  </a:lnTo>
                  <a:lnTo>
                    <a:pt x="966" y="0"/>
                  </a:lnTo>
                  <a:lnTo>
                    <a:pt x="871" y="20"/>
                  </a:lnTo>
                  <a:lnTo>
                    <a:pt x="835" y="46"/>
                  </a:lnTo>
                  <a:lnTo>
                    <a:pt x="784" y="26"/>
                  </a:lnTo>
                  <a:lnTo>
                    <a:pt x="750" y="85"/>
                  </a:lnTo>
                  <a:lnTo>
                    <a:pt x="683" y="98"/>
                  </a:lnTo>
                  <a:lnTo>
                    <a:pt x="669" y="148"/>
                  </a:lnTo>
                  <a:lnTo>
                    <a:pt x="600" y="186"/>
                  </a:lnTo>
                  <a:lnTo>
                    <a:pt x="573" y="229"/>
                  </a:lnTo>
                  <a:lnTo>
                    <a:pt x="559" y="223"/>
                  </a:lnTo>
                  <a:lnTo>
                    <a:pt x="547" y="222"/>
                  </a:lnTo>
                  <a:lnTo>
                    <a:pt x="538" y="225"/>
                  </a:lnTo>
                  <a:lnTo>
                    <a:pt x="532" y="234"/>
                  </a:lnTo>
                  <a:lnTo>
                    <a:pt x="531" y="235"/>
                  </a:lnTo>
                  <a:lnTo>
                    <a:pt x="509" y="323"/>
                  </a:lnTo>
                  <a:lnTo>
                    <a:pt x="288" y="292"/>
                  </a:lnTo>
                  <a:lnTo>
                    <a:pt x="267" y="229"/>
                  </a:lnTo>
                  <a:lnTo>
                    <a:pt x="222" y="217"/>
                  </a:lnTo>
                  <a:lnTo>
                    <a:pt x="220" y="18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50">
              <a:extLst>
                <a:ext uri="{FF2B5EF4-FFF2-40B4-BE49-F238E27FC236}">
                  <a16:creationId xmlns:a16="http://schemas.microsoft.com/office/drawing/2014/main" id="{C4C05C22-C044-B22E-1EC1-EE054FD9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89"/>
              <a:ext cx="106" cy="114"/>
            </a:xfrm>
            <a:custGeom>
              <a:avLst/>
              <a:gdLst/>
              <a:ahLst/>
              <a:cxnLst>
                <a:cxn ang="0">
                  <a:pos x="395" y="40"/>
                </a:cxn>
                <a:cxn ang="0">
                  <a:pos x="362" y="30"/>
                </a:cxn>
                <a:cxn ang="0">
                  <a:pos x="274" y="59"/>
                </a:cxn>
                <a:cxn ang="0">
                  <a:pos x="241" y="61"/>
                </a:cxn>
                <a:cxn ang="0">
                  <a:pos x="196" y="104"/>
                </a:cxn>
                <a:cxn ang="0">
                  <a:pos x="82" y="364"/>
                </a:cxn>
                <a:cxn ang="0">
                  <a:pos x="273" y="547"/>
                </a:cxn>
                <a:cxn ang="0">
                  <a:pos x="285" y="564"/>
                </a:cxn>
                <a:cxn ang="0">
                  <a:pos x="284" y="581"/>
                </a:cxn>
                <a:cxn ang="0">
                  <a:pos x="298" y="615"/>
                </a:cxn>
                <a:cxn ang="0">
                  <a:pos x="180" y="775"/>
                </a:cxn>
                <a:cxn ang="0">
                  <a:pos x="164" y="809"/>
                </a:cxn>
                <a:cxn ang="0">
                  <a:pos x="162" y="839"/>
                </a:cxn>
                <a:cxn ang="0">
                  <a:pos x="182" y="968"/>
                </a:cxn>
                <a:cxn ang="0">
                  <a:pos x="5" y="1078"/>
                </a:cxn>
                <a:cxn ang="0">
                  <a:pos x="18" y="1084"/>
                </a:cxn>
                <a:cxn ang="0">
                  <a:pos x="81" y="1167"/>
                </a:cxn>
                <a:cxn ang="0">
                  <a:pos x="87" y="1203"/>
                </a:cxn>
                <a:cxn ang="0">
                  <a:pos x="296" y="1361"/>
                </a:cxn>
                <a:cxn ang="0">
                  <a:pos x="596" y="1443"/>
                </a:cxn>
                <a:cxn ang="0">
                  <a:pos x="758" y="1389"/>
                </a:cxn>
                <a:cxn ang="0">
                  <a:pos x="1057" y="1574"/>
                </a:cxn>
                <a:cxn ang="0">
                  <a:pos x="1133" y="1551"/>
                </a:cxn>
                <a:cxn ang="0">
                  <a:pos x="1174" y="1534"/>
                </a:cxn>
                <a:cxn ang="0">
                  <a:pos x="1184" y="1567"/>
                </a:cxn>
                <a:cxn ang="0">
                  <a:pos x="1166" y="1585"/>
                </a:cxn>
                <a:cxn ang="0">
                  <a:pos x="1218" y="1610"/>
                </a:cxn>
                <a:cxn ang="0">
                  <a:pos x="1439" y="1675"/>
                </a:cxn>
                <a:cxn ang="0">
                  <a:pos x="1424" y="1624"/>
                </a:cxn>
                <a:cxn ang="0">
                  <a:pos x="1412" y="1599"/>
                </a:cxn>
                <a:cxn ang="0">
                  <a:pos x="1408" y="1585"/>
                </a:cxn>
                <a:cxn ang="0">
                  <a:pos x="1390" y="1567"/>
                </a:cxn>
                <a:cxn ang="0">
                  <a:pos x="1479" y="1352"/>
                </a:cxn>
                <a:cxn ang="0">
                  <a:pos x="1576" y="1190"/>
                </a:cxn>
                <a:cxn ang="0">
                  <a:pos x="1578" y="1152"/>
                </a:cxn>
                <a:cxn ang="0">
                  <a:pos x="1607" y="1124"/>
                </a:cxn>
                <a:cxn ang="0">
                  <a:pos x="1591" y="1054"/>
                </a:cxn>
                <a:cxn ang="0">
                  <a:pos x="1681" y="864"/>
                </a:cxn>
                <a:cxn ang="0">
                  <a:pos x="1652" y="769"/>
                </a:cxn>
                <a:cxn ang="0">
                  <a:pos x="1652" y="746"/>
                </a:cxn>
                <a:cxn ang="0">
                  <a:pos x="1559" y="689"/>
                </a:cxn>
                <a:cxn ang="0">
                  <a:pos x="1561" y="662"/>
                </a:cxn>
                <a:cxn ang="0">
                  <a:pos x="1529" y="665"/>
                </a:cxn>
                <a:cxn ang="0">
                  <a:pos x="1540" y="676"/>
                </a:cxn>
                <a:cxn ang="0">
                  <a:pos x="1520" y="704"/>
                </a:cxn>
                <a:cxn ang="0">
                  <a:pos x="1510" y="698"/>
                </a:cxn>
                <a:cxn ang="0">
                  <a:pos x="1501" y="684"/>
                </a:cxn>
                <a:cxn ang="0">
                  <a:pos x="1492" y="681"/>
                </a:cxn>
                <a:cxn ang="0">
                  <a:pos x="1309" y="711"/>
                </a:cxn>
                <a:cxn ang="0">
                  <a:pos x="1144" y="658"/>
                </a:cxn>
                <a:cxn ang="0">
                  <a:pos x="1147" y="613"/>
                </a:cxn>
                <a:cxn ang="0">
                  <a:pos x="1100" y="521"/>
                </a:cxn>
                <a:cxn ang="0">
                  <a:pos x="989" y="343"/>
                </a:cxn>
                <a:cxn ang="0">
                  <a:pos x="969" y="379"/>
                </a:cxn>
                <a:cxn ang="0">
                  <a:pos x="945" y="375"/>
                </a:cxn>
                <a:cxn ang="0">
                  <a:pos x="855" y="251"/>
                </a:cxn>
                <a:cxn ang="0">
                  <a:pos x="823" y="154"/>
                </a:cxn>
                <a:cxn ang="0">
                  <a:pos x="777" y="111"/>
                </a:cxn>
                <a:cxn ang="0">
                  <a:pos x="773" y="86"/>
                </a:cxn>
              </a:cxnLst>
              <a:rect l="0" t="0" r="r" b="b"/>
              <a:pathLst>
                <a:path w="1694" h="1717">
                  <a:moveTo>
                    <a:pt x="561" y="19"/>
                  </a:moveTo>
                  <a:lnTo>
                    <a:pt x="477" y="21"/>
                  </a:lnTo>
                  <a:lnTo>
                    <a:pt x="412" y="33"/>
                  </a:lnTo>
                  <a:lnTo>
                    <a:pt x="403" y="37"/>
                  </a:lnTo>
                  <a:lnTo>
                    <a:pt x="395" y="40"/>
                  </a:lnTo>
                  <a:lnTo>
                    <a:pt x="386" y="42"/>
                  </a:lnTo>
                  <a:lnTo>
                    <a:pt x="380" y="43"/>
                  </a:lnTo>
                  <a:lnTo>
                    <a:pt x="372" y="39"/>
                  </a:lnTo>
                  <a:lnTo>
                    <a:pt x="367" y="35"/>
                  </a:lnTo>
                  <a:lnTo>
                    <a:pt x="362" y="30"/>
                  </a:lnTo>
                  <a:lnTo>
                    <a:pt x="359" y="24"/>
                  </a:lnTo>
                  <a:lnTo>
                    <a:pt x="289" y="38"/>
                  </a:lnTo>
                  <a:lnTo>
                    <a:pt x="285" y="47"/>
                  </a:lnTo>
                  <a:lnTo>
                    <a:pt x="280" y="54"/>
                  </a:lnTo>
                  <a:lnTo>
                    <a:pt x="274" y="59"/>
                  </a:lnTo>
                  <a:lnTo>
                    <a:pt x="268" y="63"/>
                  </a:lnTo>
                  <a:lnTo>
                    <a:pt x="259" y="64"/>
                  </a:lnTo>
                  <a:lnTo>
                    <a:pt x="251" y="64"/>
                  </a:lnTo>
                  <a:lnTo>
                    <a:pt x="245" y="62"/>
                  </a:lnTo>
                  <a:lnTo>
                    <a:pt x="241" y="61"/>
                  </a:lnTo>
                  <a:lnTo>
                    <a:pt x="236" y="59"/>
                  </a:lnTo>
                  <a:lnTo>
                    <a:pt x="231" y="58"/>
                  </a:lnTo>
                  <a:lnTo>
                    <a:pt x="223" y="53"/>
                  </a:lnTo>
                  <a:lnTo>
                    <a:pt x="216" y="48"/>
                  </a:lnTo>
                  <a:lnTo>
                    <a:pt x="196" y="104"/>
                  </a:lnTo>
                  <a:lnTo>
                    <a:pt x="173" y="134"/>
                  </a:lnTo>
                  <a:lnTo>
                    <a:pt x="205" y="190"/>
                  </a:lnTo>
                  <a:lnTo>
                    <a:pt x="209" y="226"/>
                  </a:lnTo>
                  <a:lnTo>
                    <a:pt x="132" y="296"/>
                  </a:lnTo>
                  <a:lnTo>
                    <a:pt x="82" y="364"/>
                  </a:lnTo>
                  <a:lnTo>
                    <a:pt x="175" y="403"/>
                  </a:lnTo>
                  <a:lnTo>
                    <a:pt x="173" y="440"/>
                  </a:lnTo>
                  <a:lnTo>
                    <a:pt x="212" y="510"/>
                  </a:lnTo>
                  <a:lnTo>
                    <a:pt x="264" y="539"/>
                  </a:lnTo>
                  <a:lnTo>
                    <a:pt x="273" y="547"/>
                  </a:lnTo>
                  <a:lnTo>
                    <a:pt x="276" y="551"/>
                  </a:lnTo>
                  <a:lnTo>
                    <a:pt x="280" y="556"/>
                  </a:lnTo>
                  <a:lnTo>
                    <a:pt x="283" y="559"/>
                  </a:lnTo>
                  <a:lnTo>
                    <a:pt x="285" y="563"/>
                  </a:lnTo>
                  <a:lnTo>
                    <a:pt x="285" y="564"/>
                  </a:lnTo>
                  <a:lnTo>
                    <a:pt x="286" y="566"/>
                  </a:lnTo>
                  <a:lnTo>
                    <a:pt x="288" y="570"/>
                  </a:lnTo>
                  <a:lnTo>
                    <a:pt x="287" y="572"/>
                  </a:lnTo>
                  <a:lnTo>
                    <a:pt x="287" y="575"/>
                  </a:lnTo>
                  <a:lnTo>
                    <a:pt x="284" y="581"/>
                  </a:lnTo>
                  <a:lnTo>
                    <a:pt x="277" y="585"/>
                  </a:lnTo>
                  <a:lnTo>
                    <a:pt x="273" y="587"/>
                  </a:lnTo>
                  <a:lnTo>
                    <a:pt x="271" y="588"/>
                  </a:lnTo>
                  <a:lnTo>
                    <a:pt x="270" y="590"/>
                  </a:lnTo>
                  <a:lnTo>
                    <a:pt x="298" y="615"/>
                  </a:lnTo>
                  <a:lnTo>
                    <a:pt x="302" y="673"/>
                  </a:lnTo>
                  <a:lnTo>
                    <a:pt x="276" y="709"/>
                  </a:lnTo>
                  <a:lnTo>
                    <a:pt x="202" y="773"/>
                  </a:lnTo>
                  <a:lnTo>
                    <a:pt x="190" y="772"/>
                  </a:lnTo>
                  <a:lnTo>
                    <a:pt x="180" y="775"/>
                  </a:lnTo>
                  <a:lnTo>
                    <a:pt x="173" y="778"/>
                  </a:lnTo>
                  <a:lnTo>
                    <a:pt x="168" y="784"/>
                  </a:lnTo>
                  <a:lnTo>
                    <a:pt x="164" y="790"/>
                  </a:lnTo>
                  <a:lnTo>
                    <a:pt x="163" y="799"/>
                  </a:lnTo>
                  <a:lnTo>
                    <a:pt x="164" y="809"/>
                  </a:lnTo>
                  <a:lnTo>
                    <a:pt x="167" y="822"/>
                  </a:lnTo>
                  <a:lnTo>
                    <a:pt x="167" y="826"/>
                  </a:lnTo>
                  <a:lnTo>
                    <a:pt x="162" y="832"/>
                  </a:lnTo>
                  <a:lnTo>
                    <a:pt x="161" y="835"/>
                  </a:lnTo>
                  <a:lnTo>
                    <a:pt x="162" y="839"/>
                  </a:lnTo>
                  <a:lnTo>
                    <a:pt x="167" y="843"/>
                  </a:lnTo>
                  <a:lnTo>
                    <a:pt x="173" y="846"/>
                  </a:lnTo>
                  <a:lnTo>
                    <a:pt x="182" y="849"/>
                  </a:lnTo>
                  <a:lnTo>
                    <a:pt x="173" y="924"/>
                  </a:lnTo>
                  <a:lnTo>
                    <a:pt x="182" y="968"/>
                  </a:lnTo>
                  <a:lnTo>
                    <a:pt x="82" y="1001"/>
                  </a:lnTo>
                  <a:lnTo>
                    <a:pt x="56" y="995"/>
                  </a:lnTo>
                  <a:lnTo>
                    <a:pt x="0" y="1004"/>
                  </a:lnTo>
                  <a:lnTo>
                    <a:pt x="1" y="1084"/>
                  </a:lnTo>
                  <a:lnTo>
                    <a:pt x="5" y="1078"/>
                  </a:lnTo>
                  <a:lnTo>
                    <a:pt x="7" y="1076"/>
                  </a:lnTo>
                  <a:lnTo>
                    <a:pt x="11" y="1076"/>
                  </a:lnTo>
                  <a:lnTo>
                    <a:pt x="12" y="1076"/>
                  </a:lnTo>
                  <a:lnTo>
                    <a:pt x="14" y="1078"/>
                  </a:lnTo>
                  <a:lnTo>
                    <a:pt x="18" y="1084"/>
                  </a:lnTo>
                  <a:lnTo>
                    <a:pt x="20" y="1093"/>
                  </a:lnTo>
                  <a:lnTo>
                    <a:pt x="21" y="1103"/>
                  </a:lnTo>
                  <a:lnTo>
                    <a:pt x="61" y="1155"/>
                  </a:lnTo>
                  <a:lnTo>
                    <a:pt x="71" y="1161"/>
                  </a:lnTo>
                  <a:lnTo>
                    <a:pt x="81" y="1167"/>
                  </a:lnTo>
                  <a:lnTo>
                    <a:pt x="86" y="1173"/>
                  </a:lnTo>
                  <a:lnTo>
                    <a:pt x="92" y="1181"/>
                  </a:lnTo>
                  <a:lnTo>
                    <a:pt x="93" y="1187"/>
                  </a:lnTo>
                  <a:lnTo>
                    <a:pt x="92" y="1195"/>
                  </a:lnTo>
                  <a:lnTo>
                    <a:pt x="87" y="1203"/>
                  </a:lnTo>
                  <a:lnTo>
                    <a:pt x="82" y="1211"/>
                  </a:lnTo>
                  <a:lnTo>
                    <a:pt x="128" y="1315"/>
                  </a:lnTo>
                  <a:lnTo>
                    <a:pt x="189" y="1330"/>
                  </a:lnTo>
                  <a:lnTo>
                    <a:pt x="284" y="1292"/>
                  </a:lnTo>
                  <a:lnTo>
                    <a:pt x="296" y="1361"/>
                  </a:lnTo>
                  <a:lnTo>
                    <a:pt x="371" y="1388"/>
                  </a:lnTo>
                  <a:lnTo>
                    <a:pt x="428" y="1443"/>
                  </a:lnTo>
                  <a:lnTo>
                    <a:pt x="486" y="1420"/>
                  </a:lnTo>
                  <a:lnTo>
                    <a:pt x="546" y="1473"/>
                  </a:lnTo>
                  <a:lnTo>
                    <a:pt x="596" y="1443"/>
                  </a:lnTo>
                  <a:lnTo>
                    <a:pt x="614" y="1411"/>
                  </a:lnTo>
                  <a:lnTo>
                    <a:pt x="670" y="1407"/>
                  </a:lnTo>
                  <a:lnTo>
                    <a:pt x="722" y="1430"/>
                  </a:lnTo>
                  <a:lnTo>
                    <a:pt x="732" y="1327"/>
                  </a:lnTo>
                  <a:lnTo>
                    <a:pt x="758" y="1389"/>
                  </a:lnTo>
                  <a:lnTo>
                    <a:pt x="824" y="1427"/>
                  </a:lnTo>
                  <a:lnTo>
                    <a:pt x="836" y="1484"/>
                  </a:lnTo>
                  <a:lnTo>
                    <a:pt x="870" y="1480"/>
                  </a:lnTo>
                  <a:lnTo>
                    <a:pt x="1001" y="1587"/>
                  </a:lnTo>
                  <a:lnTo>
                    <a:pt x="1057" y="1574"/>
                  </a:lnTo>
                  <a:lnTo>
                    <a:pt x="1115" y="1610"/>
                  </a:lnTo>
                  <a:lnTo>
                    <a:pt x="1120" y="1570"/>
                  </a:lnTo>
                  <a:lnTo>
                    <a:pt x="1126" y="1573"/>
                  </a:lnTo>
                  <a:lnTo>
                    <a:pt x="1128" y="1560"/>
                  </a:lnTo>
                  <a:lnTo>
                    <a:pt x="1133" y="1551"/>
                  </a:lnTo>
                  <a:lnTo>
                    <a:pt x="1137" y="1542"/>
                  </a:lnTo>
                  <a:lnTo>
                    <a:pt x="1143" y="1537"/>
                  </a:lnTo>
                  <a:lnTo>
                    <a:pt x="1149" y="1532"/>
                  </a:lnTo>
                  <a:lnTo>
                    <a:pt x="1156" y="1531"/>
                  </a:lnTo>
                  <a:lnTo>
                    <a:pt x="1174" y="1534"/>
                  </a:lnTo>
                  <a:lnTo>
                    <a:pt x="1181" y="1540"/>
                  </a:lnTo>
                  <a:lnTo>
                    <a:pt x="1186" y="1547"/>
                  </a:lnTo>
                  <a:lnTo>
                    <a:pt x="1187" y="1555"/>
                  </a:lnTo>
                  <a:lnTo>
                    <a:pt x="1187" y="1563"/>
                  </a:lnTo>
                  <a:lnTo>
                    <a:pt x="1184" y="1567"/>
                  </a:lnTo>
                  <a:lnTo>
                    <a:pt x="1182" y="1572"/>
                  </a:lnTo>
                  <a:lnTo>
                    <a:pt x="1179" y="1576"/>
                  </a:lnTo>
                  <a:lnTo>
                    <a:pt x="1175" y="1580"/>
                  </a:lnTo>
                  <a:lnTo>
                    <a:pt x="1170" y="1582"/>
                  </a:lnTo>
                  <a:lnTo>
                    <a:pt x="1166" y="1585"/>
                  </a:lnTo>
                  <a:lnTo>
                    <a:pt x="1163" y="1585"/>
                  </a:lnTo>
                  <a:lnTo>
                    <a:pt x="1160" y="1586"/>
                  </a:lnTo>
                  <a:lnTo>
                    <a:pt x="1156" y="1588"/>
                  </a:lnTo>
                  <a:lnTo>
                    <a:pt x="1182" y="1638"/>
                  </a:lnTo>
                  <a:lnTo>
                    <a:pt x="1218" y="1610"/>
                  </a:lnTo>
                  <a:lnTo>
                    <a:pt x="1275" y="1613"/>
                  </a:lnTo>
                  <a:lnTo>
                    <a:pt x="1284" y="1687"/>
                  </a:lnTo>
                  <a:lnTo>
                    <a:pt x="1333" y="1717"/>
                  </a:lnTo>
                  <a:lnTo>
                    <a:pt x="1374" y="1674"/>
                  </a:lnTo>
                  <a:lnTo>
                    <a:pt x="1439" y="1675"/>
                  </a:lnTo>
                  <a:lnTo>
                    <a:pt x="1438" y="1661"/>
                  </a:lnTo>
                  <a:lnTo>
                    <a:pt x="1436" y="1650"/>
                  </a:lnTo>
                  <a:lnTo>
                    <a:pt x="1432" y="1640"/>
                  </a:lnTo>
                  <a:lnTo>
                    <a:pt x="1429" y="1632"/>
                  </a:lnTo>
                  <a:lnTo>
                    <a:pt x="1424" y="1624"/>
                  </a:lnTo>
                  <a:lnTo>
                    <a:pt x="1419" y="1619"/>
                  </a:lnTo>
                  <a:lnTo>
                    <a:pt x="1411" y="1614"/>
                  </a:lnTo>
                  <a:lnTo>
                    <a:pt x="1404" y="1612"/>
                  </a:lnTo>
                  <a:lnTo>
                    <a:pt x="1404" y="1610"/>
                  </a:lnTo>
                  <a:lnTo>
                    <a:pt x="1412" y="1599"/>
                  </a:lnTo>
                  <a:lnTo>
                    <a:pt x="1414" y="1595"/>
                  </a:lnTo>
                  <a:lnTo>
                    <a:pt x="1415" y="1592"/>
                  </a:lnTo>
                  <a:lnTo>
                    <a:pt x="1414" y="1589"/>
                  </a:lnTo>
                  <a:lnTo>
                    <a:pt x="1412" y="1587"/>
                  </a:lnTo>
                  <a:lnTo>
                    <a:pt x="1408" y="1585"/>
                  </a:lnTo>
                  <a:lnTo>
                    <a:pt x="1403" y="1584"/>
                  </a:lnTo>
                  <a:lnTo>
                    <a:pt x="1396" y="1581"/>
                  </a:lnTo>
                  <a:lnTo>
                    <a:pt x="1393" y="1578"/>
                  </a:lnTo>
                  <a:lnTo>
                    <a:pt x="1390" y="1573"/>
                  </a:lnTo>
                  <a:lnTo>
                    <a:pt x="1390" y="1567"/>
                  </a:lnTo>
                  <a:lnTo>
                    <a:pt x="1413" y="1514"/>
                  </a:lnTo>
                  <a:lnTo>
                    <a:pt x="1448" y="1510"/>
                  </a:lnTo>
                  <a:lnTo>
                    <a:pt x="1462" y="1458"/>
                  </a:lnTo>
                  <a:lnTo>
                    <a:pt x="1445" y="1395"/>
                  </a:lnTo>
                  <a:lnTo>
                    <a:pt x="1479" y="1352"/>
                  </a:lnTo>
                  <a:lnTo>
                    <a:pt x="1517" y="1323"/>
                  </a:lnTo>
                  <a:lnTo>
                    <a:pt x="1555" y="1244"/>
                  </a:lnTo>
                  <a:lnTo>
                    <a:pt x="1558" y="1206"/>
                  </a:lnTo>
                  <a:lnTo>
                    <a:pt x="1568" y="1198"/>
                  </a:lnTo>
                  <a:lnTo>
                    <a:pt x="1576" y="1190"/>
                  </a:lnTo>
                  <a:lnTo>
                    <a:pt x="1582" y="1182"/>
                  </a:lnTo>
                  <a:lnTo>
                    <a:pt x="1585" y="1175"/>
                  </a:lnTo>
                  <a:lnTo>
                    <a:pt x="1585" y="1167"/>
                  </a:lnTo>
                  <a:lnTo>
                    <a:pt x="1584" y="1160"/>
                  </a:lnTo>
                  <a:lnTo>
                    <a:pt x="1578" y="1152"/>
                  </a:lnTo>
                  <a:lnTo>
                    <a:pt x="1573" y="1146"/>
                  </a:lnTo>
                  <a:lnTo>
                    <a:pt x="1585" y="1140"/>
                  </a:lnTo>
                  <a:lnTo>
                    <a:pt x="1594" y="1134"/>
                  </a:lnTo>
                  <a:lnTo>
                    <a:pt x="1602" y="1128"/>
                  </a:lnTo>
                  <a:lnTo>
                    <a:pt x="1607" y="1124"/>
                  </a:lnTo>
                  <a:lnTo>
                    <a:pt x="1610" y="1118"/>
                  </a:lnTo>
                  <a:lnTo>
                    <a:pt x="1613" y="1114"/>
                  </a:lnTo>
                  <a:lnTo>
                    <a:pt x="1612" y="1110"/>
                  </a:lnTo>
                  <a:lnTo>
                    <a:pt x="1610" y="1106"/>
                  </a:lnTo>
                  <a:lnTo>
                    <a:pt x="1591" y="1054"/>
                  </a:lnTo>
                  <a:lnTo>
                    <a:pt x="1647" y="1035"/>
                  </a:lnTo>
                  <a:lnTo>
                    <a:pt x="1686" y="1006"/>
                  </a:lnTo>
                  <a:lnTo>
                    <a:pt x="1694" y="939"/>
                  </a:lnTo>
                  <a:lnTo>
                    <a:pt x="1673" y="915"/>
                  </a:lnTo>
                  <a:lnTo>
                    <a:pt x="1681" y="864"/>
                  </a:lnTo>
                  <a:lnTo>
                    <a:pt x="1650" y="856"/>
                  </a:lnTo>
                  <a:lnTo>
                    <a:pt x="1615" y="871"/>
                  </a:lnTo>
                  <a:lnTo>
                    <a:pt x="1592" y="819"/>
                  </a:lnTo>
                  <a:lnTo>
                    <a:pt x="1647" y="773"/>
                  </a:lnTo>
                  <a:lnTo>
                    <a:pt x="1652" y="769"/>
                  </a:lnTo>
                  <a:lnTo>
                    <a:pt x="1656" y="766"/>
                  </a:lnTo>
                  <a:lnTo>
                    <a:pt x="1657" y="762"/>
                  </a:lnTo>
                  <a:lnTo>
                    <a:pt x="1658" y="758"/>
                  </a:lnTo>
                  <a:lnTo>
                    <a:pt x="1655" y="752"/>
                  </a:lnTo>
                  <a:lnTo>
                    <a:pt x="1652" y="746"/>
                  </a:lnTo>
                  <a:lnTo>
                    <a:pt x="1649" y="742"/>
                  </a:lnTo>
                  <a:lnTo>
                    <a:pt x="1647" y="739"/>
                  </a:lnTo>
                  <a:lnTo>
                    <a:pt x="1639" y="733"/>
                  </a:lnTo>
                  <a:lnTo>
                    <a:pt x="1607" y="736"/>
                  </a:lnTo>
                  <a:lnTo>
                    <a:pt x="1559" y="689"/>
                  </a:lnTo>
                  <a:lnTo>
                    <a:pt x="1564" y="676"/>
                  </a:lnTo>
                  <a:lnTo>
                    <a:pt x="1564" y="671"/>
                  </a:lnTo>
                  <a:lnTo>
                    <a:pt x="1565" y="668"/>
                  </a:lnTo>
                  <a:lnTo>
                    <a:pt x="1562" y="664"/>
                  </a:lnTo>
                  <a:lnTo>
                    <a:pt x="1561" y="662"/>
                  </a:lnTo>
                  <a:lnTo>
                    <a:pt x="1558" y="661"/>
                  </a:lnTo>
                  <a:lnTo>
                    <a:pt x="1555" y="662"/>
                  </a:lnTo>
                  <a:lnTo>
                    <a:pt x="1543" y="662"/>
                  </a:lnTo>
                  <a:lnTo>
                    <a:pt x="1535" y="664"/>
                  </a:lnTo>
                  <a:lnTo>
                    <a:pt x="1529" y="665"/>
                  </a:lnTo>
                  <a:lnTo>
                    <a:pt x="1526" y="667"/>
                  </a:lnTo>
                  <a:lnTo>
                    <a:pt x="1525" y="669"/>
                  </a:lnTo>
                  <a:lnTo>
                    <a:pt x="1527" y="671"/>
                  </a:lnTo>
                  <a:lnTo>
                    <a:pt x="1533" y="673"/>
                  </a:lnTo>
                  <a:lnTo>
                    <a:pt x="1540" y="676"/>
                  </a:lnTo>
                  <a:lnTo>
                    <a:pt x="1540" y="680"/>
                  </a:lnTo>
                  <a:lnTo>
                    <a:pt x="1538" y="686"/>
                  </a:lnTo>
                  <a:lnTo>
                    <a:pt x="1533" y="692"/>
                  </a:lnTo>
                  <a:lnTo>
                    <a:pt x="1525" y="701"/>
                  </a:lnTo>
                  <a:lnTo>
                    <a:pt x="1520" y="704"/>
                  </a:lnTo>
                  <a:lnTo>
                    <a:pt x="1517" y="706"/>
                  </a:lnTo>
                  <a:lnTo>
                    <a:pt x="1513" y="706"/>
                  </a:lnTo>
                  <a:lnTo>
                    <a:pt x="1512" y="705"/>
                  </a:lnTo>
                  <a:lnTo>
                    <a:pt x="1510" y="702"/>
                  </a:lnTo>
                  <a:lnTo>
                    <a:pt x="1510" y="698"/>
                  </a:lnTo>
                  <a:lnTo>
                    <a:pt x="1511" y="693"/>
                  </a:lnTo>
                  <a:lnTo>
                    <a:pt x="1513" y="687"/>
                  </a:lnTo>
                  <a:lnTo>
                    <a:pt x="1509" y="685"/>
                  </a:lnTo>
                  <a:lnTo>
                    <a:pt x="1505" y="684"/>
                  </a:lnTo>
                  <a:lnTo>
                    <a:pt x="1501" y="684"/>
                  </a:lnTo>
                  <a:lnTo>
                    <a:pt x="1498" y="683"/>
                  </a:lnTo>
                  <a:lnTo>
                    <a:pt x="1497" y="683"/>
                  </a:lnTo>
                  <a:lnTo>
                    <a:pt x="1495" y="681"/>
                  </a:lnTo>
                  <a:lnTo>
                    <a:pt x="1493" y="680"/>
                  </a:lnTo>
                  <a:lnTo>
                    <a:pt x="1492" y="681"/>
                  </a:lnTo>
                  <a:lnTo>
                    <a:pt x="1486" y="684"/>
                  </a:lnTo>
                  <a:lnTo>
                    <a:pt x="1427" y="732"/>
                  </a:lnTo>
                  <a:lnTo>
                    <a:pt x="1395" y="708"/>
                  </a:lnTo>
                  <a:lnTo>
                    <a:pt x="1346" y="731"/>
                  </a:lnTo>
                  <a:lnTo>
                    <a:pt x="1309" y="711"/>
                  </a:lnTo>
                  <a:lnTo>
                    <a:pt x="1284" y="729"/>
                  </a:lnTo>
                  <a:lnTo>
                    <a:pt x="1183" y="735"/>
                  </a:lnTo>
                  <a:lnTo>
                    <a:pt x="1202" y="669"/>
                  </a:lnTo>
                  <a:lnTo>
                    <a:pt x="1170" y="620"/>
                  </a:lnTo>
                  <a:lnTo>
                    <a:pt x="1144" y="658"/>
                  </a:lnTo>
                  <a:lnTo>
                    <a:pt x="1125" y="615"/>
                  </a:lnTo>
                  <a:lnTo>
                    <a:pt x="1134" y="614"/>
                  </a:lnTo>
                  <a:lnTo>
                    <a:pt x="1141" y="614"/>
                  </a:lnTo>
                  <a:lnTo>
                    <a:pt x="1143" y="613"/>
                  </a:lnTo>
                  <a:lnTo>
                    <a:pt x="1147" y="613"/>
                  </a:lnTo>
                  <a:lnTo>
                    <a:pt x="1151" y="613"/>
                  </a:lnTo>
                  <a:lnTo>
                    <a:pt x="1152" y="611"/>
                  </a:lnTo>
                  <a:lnTo>
                    <a:pt x="1152" y="596"/>
                  </a:lnTo>
                  <a:lnTo>
                    <a:pt x="1096" y="551"/>
                  </a:lnTo>
                  <a:lnTo>
                    <a:pt x="1100" y="521"/>
                  </a:lnTo>
                  <a:lnTo>
                    <a:pt x="1076" y="462"/>
                  </a:lnTo>
                  <a:lnTo>
                    <a:pt x="1011" y="418"/>
                  </a:lnTo>
                  <a:lnTo>
                    <a:pt x="1000" y="350"/>
                  </a:lnTo>
                  <a:lnTo>
                    <a:pt x="993" y="345"/>
                  </a:lnTo>
                  <a:lnTo>
                    <a:pt x="989" y="343"/>
                  </a:lnTo>
                  <a:lnTo>
                    <a:pt x="985" y="342"/>
                  </a:lnTo>
                  <a:lnTo>
                    <a:pt x="984" y="345"/>
                  </a:lnTo>
                  <a:lnTo>
                    <a:pt x="980" y="360"/>
                  </a:lnTo>
                  <a:lnTo>
                    <a:pt x="976" y="377"/>
                  </a:lnTo>
                  <a:lnTo>
                    <a:pt x="969" y="379"/>
                  </a:lnTo>
                  <a:lnTo>
                    <a:pt x="963" y="387"/>
                  </a:lnTo>
                  <a:lnTo>
                    <a:pt x="962" y="390"/>
                  </a:lnTo>
                  <a:lnTo>
                    <a:pt x="952" y="381"/>
                  </a:lnTo>
                  <a:lnTo>
                    <a:pt x="947" y="377"/>
                  </a:lnTo>
                  <a:lnTo>
                    <a:pt x="945" y="375"/>
                  </a:lnTo>
                  <a:lnTo>
                    <a:pt x="948" y="379"/>
                  </a:lnTo>
                  <a:lnTo>
                    <a:pt x="917" y="397"/>
                  </a:lnTo>
                  <a:lnTo>
                    <a:pt x="880" y="322"/>
                  </a:lnTo>
                  <a:lnTo>
                    <a:pt x="822" y="331"/>
                  </a:lnTo>
                  <a:lnTo>
                    <a:pt x="855" y="251"/>
                  </a:lnTo>
                  <a:lnTo>
                    <a:pt x="859" y="189"/>
                  </a:lnTo>
                  <a:lnTo>
                    <a:pt x="821" y="164"/>
                  </a:lnTo>
                  <a:lnTo>
                    <a:pt x="821" y="162"/>
                  </a:lnTo>
                  <a:lnTo>
                    <a:pt x="822" y="159"/>
                  </a:lnTo>
                  <a:lnTo>
                    <a:pt x="823" y="154"/>
                  </a:lnTo>
                  <a:lnTo>
                    <a:pt x="825" y="149"/>
                  </a:lnTo>
                  <a:lnTo>
                    <a:pt x="797" y="109"/>
                  </a:lnTo>
                  <a:lnTo>
                    <a:pt x="788" y="111"/>
                  </a:lnTo>
                  <a:lnTo>
                    <a:pt x="783" y="112"/>
                  </a:lnTo>
                  <a:lnTo>
                    <a:pt x="777" y="111"/>
                  </a:lnTo>
                  <a:lnTo>
                    <a:pt x="774" y="109"/>
                  </a:lnTo>
                  <a:lnTo>
                    <a:pt x="771" y="105"/>
                  </a:lnTo>
                  <a:lnTo>
                    <a:pt x="771" y="100"/>
                  </a:lnTo>
                  <a:lnTo>
                    <a:pt x="771" y="93"/>
                  </a:lnTo>
                  <a:lnTo>
                    <a:pt x="773" y="86"/>
                  </a:lnTo>
                  <a:lnTo>
                    <a:pt x="732" y="40"/>
                  </a:lnTo>
                  <a:lnTo>
                    <a:pt x="654" y="39"/>
                  </a:lnTo>
                  <a:lnTo>
                    <a:pt x="627" y="0"/>
                  </a:lnTo>
                  <a:lnTo>
                    <a:pt x="561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6E930DED-6D1E-42C0-C819-991D6A31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326"/>
              <a:ext cx="106" cy="120"/>
            </a:xfrm>
            <a:custGeom>
              <a:avLst/>
              <a:gdLst/>
              <a:ahLst/>
              <a:cxnLst>
                <a:cxn ang="0">
                  <a:pos x="257" y="178"/>
                </a:cxn>
                <a:cxn ang="0">
                  <a:pos x="267" y="201"/>
                </a:cxn>
                <a:cxn ang="0">
                  <a:pos x="225" y="310"/>
                </a:cxn>
                <a:cxn ang="0">
                  <a:pos x="296" y="445"/>
                </a:cxn>
                <a:cxn ang="0">
                  <a:pos x="223" y="553"/>
                </a:cxn>
                <a:cxn ang="0">
                  <a:pos x="195" y="579"/>
                </a:cxn>
                <a:cxn ang="0">
                  <a:pos x="195" y="614"/>
                </a:cxn>
                <a:cxn ang="0">
                  <a:pos x="165" y="683"/>
                </a:cxn>
                <a:cxn ang="0">
                  <a:pos x="58" y="949"/>
                </a:cxn>
                <a:cxn ang="0">
                  <a:pos x="6" y="1020"/>
                </a:cxn>
                <a:cxn ang="0">
                  <a:pos x="25" y="1031"/>
                </a:cxn>
                <a:cxn ang="0">
                  <a:pos x="21" y="1053"/>
                </a:cxn>
                <a:cxn ang="0">
                  <a:pos x="46" y="1089"/>
                </a:cxn>
                <a:cxn ang="0">
                  <a:pos x="77" y="1144"/>
                </a:cxn>
                <a:cxn ang="0">
                  <a:pos x="70" y="1153"/>
                </a:cxn>
                <a:cxn ang="0">
                  <a:pos x="62" y="1167"/>
                </a:cxn>
                <a:cxn ang="0">
                  <a:pos x="192" y="1327"/>
                </a:cxn>
                <a:cxn ang="0">
                  <a:pos x="339" y="1540"/>
                </a:cxn>
                <a:cxn ang="0">
                  <a:pos x="522" y="1624"/>
                </a:cxn>
                <a:cxn ang="0">
                  <a:pos x="634" y="1727"/>
                </a:cxn>
                <a:cxn ang="0">
                  <a:pos x="652" y="1740"/>
                </a:cxn>
                <a:cxn ang="0">
                  <a:pos x="711" y="1753"/>
                </a:cxn>
                <a:cxn ang="0">
                  <a:pos x="712" y="1772"/>
                </a:cxn>
                <a:cxn ang="0">
                  <a:pos x="725" y="1791"/>
                </a:cxn>
                <a:cxn ang="0">
                  <a:pos x="768" y="1794"/>
                </a:cxn>
                <a:cxn ang="0">
                  <a:pos x="840" y="1776"/>
                </a:cxn>
                <a:cxn ang="0">
                  <a:pos x="1161" y="1668"/>
                </a:cxn>
                <a:cxn ang="0">
                  <a:pos x="1366" y="1647"/>
                </a:cxn>
                <a:cxn ang="0">
                  <a:pos x="1421" y="1634"/>
                </a:cxn>
                <a:cxn ang="0">
                  <a:pos x="1578" y="1416"/>
                </a:cxn>
                <a:cxn ang="0">
                  <a:pos x="1664" y="1163"/>
                </a:cxn>
                <a:cxn ang="0">
                  <a:pos x="1680" y="1161"/>
                </a:cxn>
                <a:cxn ang="0">
                  <a:pos x="1689" y="1135"/>
                </a:cxn>
                <a:cxn ang="0">
                  <a:pos x="1608" y="1005"/>
                </a:cxn>
                <a:cxn ang="0">
                  <a:pos x="1594" y="987"/>
                </a:cxn>
                <a:cxn ang="0">
                  <a:pos x="1514" y="887"/>
                </a:cxn>
                <a:cxn ang="0">
                  <a:pos x="1524" y="872"/>
                </a:cxn>
                <a:cxn ang="0">
                  <a:pos x="1529" y="859"/>
                </a:cxn>
                <a:cxn ang="0">
                  <a:pos x="1540" y="829"/>
                </a:cxn>
                <a:cxn ang="0">
                  <a:pos x="1580" y="831"/>
                </a:cxn>
                <a:cxn ang="0">
                  <a:pos x="1625" y="651"/>
                </a:cxn>
                <a:cxn ang="0">
                  <a:pos x="1559" y="631"/>
                </a:cxn>
                <a:cxn ang="0">
                  <a:pos x="1525" y="669"/>
                </a:cxn>
                <a:cxn ang="0">
                  <a:pos x="1506" y="659"/>
                </a:cxn>
                <a:cxn ang="0">
                  <a:pos x="1474" y="670"/>
                </a:cxn>
                <a:cxn ang="0">
                  <a:pos x="1361" y="636"/>
                </a:cxn>
                <a:cxn ang="0">
                  <a:pos x="1129" y="546"/>
                </a:cxn>
                <a:cxn ang="0">
                  <a:pos x="1138" y="528"/>
                </a:cxn>
                <a:cxn ang="0">
                  <a:pos x="1108" y="529"/>
                </a:cxn>
                <a:cxn ang="0">
                  <a:pos x="1099" y="505"/>
                </a:cxn>
                <a:cxn ang="0">
                  <a:pos x="1064" y="535"/>
                </a:cxn>
                <a:cxn ang="0">
                  <a:pos x="1035" y="539"/>
                </a:cxn>
                <a:cxn ang="0">
                  <a:pos x="1038" y="533"/>
                </a:cxn>
                <a:cxn ang="0">
                  <a:pos x="1051" y="352"/>
                </a:cxn>
                <a:cxn ang="0">
                  <a:pos x="912" y="172"/>
                </a:cxn>
                <a:cxn ang="0">
                  <a:pos x="896" y="191"/>
                </a:cxn>
                <a:cxn ang="0">
                  <a:pos x="865" y="182"/>
                </a:cxn>
                <a:cxn ang="0">
                  <a:pos x="811" y="90"/>
                </a:cxn>
                <a:cxn ang="0">
                  <a:pos x="818" y="80"/>
                </a:cxn>
                <a:cxn ang="0">
                  <a:pos x="826" y="67"/>
                </a:cxn>
                <a:cxn ang="0">
                  <a:pos x="827" y="58"/>
                </a:cxn>
                <a:cxn ang="0">
                  <a:pos x="718" y="13"/>
                </a:cxn>
              </a:cxnLst>
              <a:rect l="0" t="0" r="r" b="b"/>
              <a:pathLst>
                <a:path w="1689" h="1797">
                  <a:moveTo>
                    <a:pt x="414" y="116"/>
                  </a:moveTo>
                  <a:lnTo>
                    <a:pt x="267" y="114"/>
                  </a:lnTo>
                  <a:lnTo>
                    <a:pt x="256" y="158"/>
                  </a:lnTo>
                  <a:lnTo>
                    <a:pt x="249" y="172"/>
                  </a:lnTo>
                  <a:lnTo>
                    <a:pt x="257" y="178"/>
                  </a:lnTo>
                  <a:lnTo>
                    <a:pt x="259" y="181"/>
                  </a:lnTo>
                  <a:lnTo>
                    <a:pt x="262" y="185"/>
                  </a:lnTo>
                  <a:lnTo>
                    <a:pt x="265" y="191"/>
                  </a:lnTo>
                  <a:lnTo>
                    <a:pt x="268" y="197"/>
                  </a:lnTo>
                  <a:lnTo>
                    <a:pt x="267" y="201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7" y="212"/>
                  </a:lnTo>
                  <a:lnTo>
                    <a:pt x="202" y="258"/>
                  </a:lnTo>
                  <a:lnTo>
                    <a:pt x="225" y="310"/>
                  </a:lnTo>
                  <a:lnTo>
                    <a:pt x="260" y="295"/>
                  </a:lnTo>
                  <a:lnTo>
                    <a:pt x="291" y="303"/>
                  </a:lnTo>
                  <a:lnTo>
                    <a:pt x="283" y="354"/>
                  </a:lnTo>
                  <a:lnTo>
                    <a:pt x="304" y="378"/>
                  </a:lnTo>
                  <a:lnTo>
                    <a:pt x="296" y="445"/>
                  </a:lnTo>
                  <a:lnTo>
                    <a:pt x="257" y="474"/>
                  </a:lnTo>
                  <a:lnTo>
                    <a:pt x="201" y="493"/>
                  </a:lnTo>
                  <a:lnTo>
                    <a:pt x="220" y="545"/>
                  </a:lnTo>
                  <a:lnTo>
                    <a:pt x="222" y="549"/>
                  </a:lnTo>
                  <a:lnTo>
                    <a:pt x="223" y="553"/>
                  </a:lnTo>
                  <a:lnTo>
                    <a:pt x="220" y="557"/>
                  </a:lnTo>
                  <a:lnTo>
                    <a:pt x="217" y="563"/>
                  </a:lnTo>
                  <a:lnTo>
                    <a:pt x="212" y="567"/>
                  </a:lnTo>
                  <a:lnTo>
                    <a:pt x="204" y="573"/>
                  </a:lnTo>
                  <a:lnTo>
                    <a:pt x="195" y="579"/>
                  </a:lnTo>
                  <a:lnTo>
                    <a:pt x="183" y="585"/>
                  </a:lnTo>
                  <a:lnTo>
                    <a:pt x="188" y="591"/>
                  </a:lnTo>
                  <a:lnTo>
                    <a:pt x="194" y="599"/>
                  </a:lnTo>
                  <a:lnTo>
                    <a:pt x="195" y="606"/>
                  </a:lnTo>
                  <a:lnTo>
                    <a:pt x="195" y="614"/>
                  </a:lnTo>
                  <a:lnTo>
                    <a:pt x="192" y="621"/>
                  </a:lnTo>
                  <a:lnTo>
                    <a:pt x="186" y="629"/>
                  </a:lnTo>
                  <a:lnTo>
                    <a:pt x="178" y="637"/>
                  </a:lnTo>
                  <a:lnTo>
                    <a:pt x="168" y="645"/>
                  </a:lnTo>
                  <a:lnTo>
                    <a:pt x="165" y="683"/>
                  </a:lnTo>
                  <a:lnTo>
                    <a:pt x="127" y="762"/>
                  </a:lnTo>
                  <a:lnTo>
                    <a:pt x="89" y="791"/>
                  </a:lnTo>
                  <a:lnTo>
                    <a:pt x="55" y="834"/>
                  </a:lnTo>
                  <a:lnTo>
                    <a:pt x="72" y="897"/>
                  </a:lnTo>
                  <a:lnTo>
                    <a:pt x="58" y="949"/>
                  </a:lnTo>
                  <a:lnTo>
                    <a:pt x="23" y="953"/>
                  </a:lnTo>
                  <a:lnTo>
                    <a:pt x="0" y="1006"/>
                  </a:lnTo>
                  <a:lnTo>
                    <a:pt x="0" y="1012"/>
                  </a:lnTo>
                  <a:lnTo>
                    <a:pt x="3" y="1017"/>
                  </a:lnTo>
                  <a:lnTo>
                    <a:pt x="6" y="1020"/>
                  </a:lnTo>
                  <a:lnTo>
                    <a:pt x="13" y="1023"/>
                  </a:lnTo>
                  <a:lnTo>
                    <a:pt x="18" y="1024"/>
                  </a:lnTo>
                  <a:lnTo>
                    <a:pt x="22" y="1026"/>
                  </a:lnTo>
                  <a:lnTo>
                    <a:pt x="24" y="1028"/>
                  </a:lnTo>
                  <a:lnTo>
                    <a:pt x="25" y="1031"/>
                  </a:lnTo>
                  <a:lnTo>
                    <a:pt x="24" y="1034"/>
                  </a:lnTo>
                  <a:lnTo>
                    <a:pt x="22" y="1038"/>
                  </a:lnTo>
                  <a:lnTo>
                    <a:pt x="14" y="1049"/>
                  </a:lnTo>
                  <a:lnTo>
                    <a:pt x="14" y="1051"/>
                  </a:lnTo>
                  <a:lnTo>
                    <a:pt x="21" y="1053"/>
                  </a:lnTo>
                  <a:lnTo>
                    <a:pt x="29" y="1058"/>
                  </a:lnTo>
                  <a:lnTo>
                    <a:pt x="34" y="1063"/>
                  </a:lnTo>
                  <a:lnTo>
                    <a:pt x="39" y="1071"/>
                  </a:lnTo>
                  <a:lnTo>
                    <a:pt x="42" y="1079"/>
                  </a:lnTo>
                  <a:lnTo>
                    <a:pt x="46" y="1089"/>
                  </a:lnTo>
                  <a:lnTo>
                    <a:pt x="48" y="1100"/>
                  </a:lnTo>
                  <a:lnTo>
                    <a:pt x="49" y="1114"/>
                  </a:lnTo>
                  <a:lnTo>
                    <a:pt x="85" y="1085"/>
                  </a:lnTo>
                  <a:lnTo>
                    <a:pt x="70" y="1118"/>
                  </a:lnTo>
                  <a:lnTo>
                    <a:pt x="77" y="1144"/>
                  </a:lnTo>
                  <a:lnTo>
                    <a:pt x="73" y="1148"/>
                  </a:lnTo>
                  <a:lnTo>
                    <a:pt x="71" y="1150"/>
                  </a:lnTo>
                  <a:lnTo>
                    <a:pt x="70" y="1150"/>
                  </a:lnTo>
                  <a:lnTo>
                    <a:pt x="70" y="1151"/>
                  </a:lnTo>
                  <a:lnTo>
                    <a:pt x="70" y="1153"/>
                  </a:lnTo>
                  <a:lnTo>
                    <a:pt x="66" y="1156"/>
                  </a:lnTo>
                  <a:lnTo>
                    <a:pt x="62" y="1160"/>
                  </a:lnTo>
                  <a:lnTo>
                    <a:pt x="61" y="1161"/>
                  </a:lnTo>
                  <a:lnTo>
                    <a:pt x="59" y="1164"/>
                  </a:lnTo>
                  <a:lnTo>
                    <a:pt x="62" y="1167"/>
                  </a:lnTo>
                  <a:lnTo>
                    <a:pt x="64" y="1169"/>
                  </a:lnTo>
                  <a:lnTo>
                    <a:pt x="69" y="1170"/>
                  </a:lnTo>
                  <a:lnTo>
                    <a:pt x="84" y="1275"/>
                  </a:lnTo>
                  <a:lnTo>
                    <a:pt x="123" y="1256"/>
                  </a:lnTo>
                  <a:lnTo>
                    <a:pt x="192" y="1327"/>
                  </a:lnTo>
                  <a:lnTo>
                    <a:pt x="174" y="1407"/>
                  </a:lnTo>
                  <a:lnTo>
                    <a:pt x="211" y="1417"/>
                  </a:lnTo>
                  <a:lnTo>
                    <a:pt x="248" y="1481"/>
                  </a:lnTo>
                  <a:lnTo>
                    <a:pt x="322" y="1488"/>
                  </a:lnTo>
                  <a:lnTo>
                    <a:pt x="339" y="1540"/>
                  </a:lnTo>
                  <a:lnTo>
                    <a:pt x="416" y="1527"/>
                  </a:lnTo>
                  <a:lnTo>
                    <a:pt x="408" y="1566"/>
                  </a:lnTo>
                  <a:lnTo>
                    <a:pt x="432" y="1588"/>
                  </a:lnTo>
                  <a:lnTo>
                    <a:pt x="467" y="1585"/>
                  </a:lnTo>
                  <a:lnTo>
                    <a:pt x="522" y="1624"/>
                  </a:lnTo>
                  <a:lnTo>
                    <a:pt x="580" y="1617"/>
                  </a:lnTo>
                  <a:lnTo>
                    <a:pt x="570" y="1657"/>
                  </a:lnTo>
                  <a:lnTo>
                    <a:pt x="620" y="1698"/>
                  </a:lnTo>
                  <a:lnTo>
                    <a:pt x="632" y="1726"/>
                  </a:lnTo>
                  <a:lnTo>
                    <a:pt x="634" y="1727"/>
                  </a:lnTo>
                  <a:lnTo>
                    <a:pt x="640" y="1729"/>
                  </a:lnTo>
                  <a:lnTo>
                    <a:pt x="648" y="1728"/>
                  </a:lnTo>
                  <a:lnTo>
                    <a:pt x="654" y="1730"/>
                  </a:lnTo>
                  <a:lnTo>
                    <a:pt x="655" y="1733"/>
                  </a:lnTo>
                  <a:lnTo>
                    <a:pt x="652" y="1740"/>
                  </a:lnTo>
                  <a:lnTo>
                    <a:pt x="651" y="1741"/>
                  </a:lnTo>
                  <a:lnTo>
                    <a:pt x="694" y="1740"/>
                  </a:lnTo>
                  <a:lnTo>
                    <a:pt x="698" y="1743"/>
                  </a:lnTo>
                  <a:lnTo>
                    <a:pt x="704" y="1747"/>
                  </a:lnTo>
                  <a:lnTo>
                    <a:pt x="711" y="1753"/>
                  </a:lnTo>
                  <a:lnTo>
                    <a:pt x="713" y="1754"/>
                  </a:lnTo>
                  <a:lnTo>
                    <a:pt x="715" y="1756"/>
                  </a:lnTo>
                  <a:lnTo>
                    <a:pt x="716" y="1757"/>
                  </a:lnTo>
                  <a:lnTo>
                    <a:pt x="718" y="1759"/>
                  </a:lnTo>
                  <a:lnTo>
                    <a:pt x="712" y="1772"/>
                  </a:lnTo>
                  <a:lnTo>
                    <a:pt x="711" y="1786"/>
                  </a:lnTo>
                  <a:lnTo>
                    <a:pt x="718" y="1788"/>
                  </a:lnTo>
                  <a:lnTo>
                    <a:pt x="719" y="1788"/>
                  </a:lnTo>
                  <a:lnTo>
                    <a:pt x="721" y="1789"/>
                  </a:lnTo>
                  <a:lnTo>
                    <a:pt x="725" y="1791"/>
                  </a:lnTo>
                  <a:lnTo>
                    <a:pt x="738" y="1796"/>
                  </a:lnTo>
                  <a:lnTo>
                    <a:pt x="746" y="1797"/>
                  </a:lnTo>
                  <a:lnTo>
                    <a:pt x="755" y="1797"/>
                  </a:lnTo>
                  <a:lnTo>
                    <a:pt x="761" y="1796"/>
                  </a:lnTo>
                  <a:lnTo>
                    <a:pt x="768" y="1794"/>
                  </a:lnTo>
                  <a:lnTo>
                    <a:pt x="771" y="1790"/>
                  </a:lnTo>
                  <a:lnTo>
                    <a:pt x="774" y="1786"/>
                  </a:lnTo>
                  <a:lnTo>
                    <a:pt x="775" y="1780"/>
                  </a:lnTo>
                  <a:lnTo>
                    <a:pt x="775" y="1773"/>
                  </a:lnTo>
                  <a:lnTo>
                    <a:pt x="840" y="1776"/>
                  </a:lnTo>
                  <a:lnTo>
                    <a:pt x="857" y="1752"/>
                  </a:lnTo>
                  <a:lnTo>
                    <a:pt x="980" y="1716"/>
                  </a:lnTo>
                  <a:lnTo>
                    <a:pt x="1098" y="1701"/>
                  </a:lnTo>
                  <a:lnTo>
                    <a:pt x="1136" y="1668"/>
                  </a:lnTo>
                  <a:lnTo>
                    <a:pt x="1161" y="1668"/>
                  </a:lnTo>
                  <a:lnTo>
                    <a:pt x="1219" y="1722"/>
                  </a:lnTo>
                  <a:lnTo>
                    <a:pt x="1296" y="1691"/>
                  </a:lnTo>
                  <a:lnTo>
                    <a:pt x="1353" y="1659"/>
                  </a:lnTo>
                  <a:lnTo>
                    <a:pt x="1355" y="1656"/>
                  </a:lnTo>
                  <a:lnTo>
                    <a:pt x="1366" y="1647"/>
                  </a:lnTo>
                  <a:lnTo>
                    <a:pt x="1377" y="1646"/>
                  </a:lnTo>
                  <a:lnTo>
                    <a:pt x="1387" y="1651"/>
                  </a:lnTo>
                  <a:lnTo>
                    <a:pt x="1393" y="1655"/>
                  </a:lnTo>
                  <a:lnTo>
                    <a:pt x="1399" y="1662"/>
                  </a:lnTo>
                  <a:lnTo>
                    <a:pt x="1421" y="1634"/>
                  </a:lnTo>
                  <a:lnTo>
                    <a:pt x="1471" y="1608"/>
                  </a:lnTo>
                  <a:lnTo>
                    <a:pt x="1420" y="1587"/>
                  </a:lnTo>
                  <a:lnTo>
                    <a:pt x="1475" y="1509"/>
                  </a:lnTo>
                  <a:lnTo>
                    <a:pt x="1546" y="1495"/>
                  </a:lnTo>
                  <a:lnTo>
                    <a:pt x="1578" y="1416"/>
                  </a:lnTo>
                  <a:lnTo>
                    <a:pt x="1606" y="1393"/>
                  </a:lnTo>
                  <a:lnTo>
                    <a:pt x="1610" y="1305"/>
                  </a:lnTo>
                  <a:lnTo>
                    <a:pt x="1644" y="1277"/>
                  </a:lnTo>
                  <a:lnTo>
                    <a:pt x="1660" y="1161"/>
                  </a:lnTo>
                  <a:lnTo>
                    <a:pt x="1664" y="1163"/>
                  </a:lnTo>
                  <a:lnTo>
                    <a:pt x="1668" y="1165"/>
                  </a:lnTo>
                  <a:lnTo>
                    <a:pt x="1674" y="1167"/>
                  </a:lnTo>
                  <a:lnTo>
                    <a:pt x="1676" y="1165"/>
                  </a:lnTo>
                  <a:lnTo>
                    <a:pt x="1680" y="1163"/>
                  </a:lnTo>
                  <a:lnTo>
                    <a:pt x="1680" y="1161"/>
                  </a:lnTo>
                  <a:lnTo>
                    <a:pt x="1680" y="1160"/>
                  </a:lnTo>
                  <a:lnTo>
                    <a:pt x="1681" y="1160"/>
                  </a:lnTo>
                  <a:lnTo>
                    <a:pt x="1683" y="1157"/>
                  </a:lnTo>
                  <a:lnTo>
                    <a:pt x="1685" y="1144"/>
                  </a:lnTo>
                  <a:lnTo>
                    <a:pt x="1689" y="1135"/>
                  </a:lnTo>
                  <a:lnTo>
                    <a:pt x="1652" y="1100"/>
                  </a:lnTo>
                  <a:lnTo>
                    <a:pt x="1645" y="996"/>
                  </a:lnTo>
                  <a:lnTo>
                    <a:pt x="1629" y="1001"/>
                  </a:lnTo>
                  <a:lnTo>
                    <a:pt x="1618" y="1004"/>
                  </a:lnTo>
                  <a:lnTo>
                    <a:pt x="1608" y="1005"/>
                  </a:lnTo>
                  <a:lnTo>
                    <a:pt x="1601" y="1004"/>
                  </a:lnTo>
                  <a:lnTo>
                    <a:pt x="1595" y="1000"/>
                  </a:lnTo>
                  <a:lnTo>
                    <a:pt x="1593" y="997"/>
                  </a:lnTo>
                  <a:lnTo>
                    <a:pt x="1593" y="995"/>
                  </a:lnTo>
                  <a:lnTo>
                    <a:pt x="1594" y="987"/>
                  </a:lnTo>
                  <a:lnTo>
                    <a:pt x="1597" y="978"/>
                  </a:lnTo>
                  <a:lnTo>
                    <a:pt x="1580" y="951"/>
                  </a:lnTo>
                  <a:lnTo>
                    <a:pt x="1586" y="903"/>
                  </a:lnTo>
                  <a:lnTo>
                    <a:pt x="1522" y="891"/>
                  </a:lnTo>
                  <a:lnTo>
                    <a:pt x="1514" y="887"/>
                  </a:lnTo>
                  <a:lnTo>
                    <a:pt x="1511" y="885"/>
                  </a:lnTo>
                  <a:lnTo>
                    <a:pt x="1510" y="881"/>
                  </a:lnTo>
                  <a:lnTo>
                    <a:pt x="1512" y="879"/>
                  </a:lnTo>
                  <a:lnTo>
                    <a:pt x="1516" y="875"/>
                  </a:lnTo>
                  <a:lnTo>
                    <a:pt x="1524" y="872"/>
                  </a:lnTo>
                  <a:lnTo>
                    <a:pt x="1533" y="868"/>
                  </a:lnTo>
                  <a:lnTo>
                    <a:pt x="1546" y="866"/>
                  </a:lnTo>
                  <a:lnTo>
                    <a:pt x="1539" y="864"/>
                  </a:lnTo>
                  <a:lnTo>
                    <a:pt x="1533" y="862"/>
                  </a:lnTo>
                  <a:lnTo>
                    <a:pt x="1529" y="859"/>
                  </a:lnTo>
                  <a:lnTo>
                    <a:pt x="1528" y="855"/>
                  </a:lnTo>
                  <a:lnTo>
                    <a:pt x="1527" y="849"/>
                  </a:lnTo>
                  <a:lnTo>
                    <a:pt x="1530" y="843"/>
                  </a:lnTo>
                  <a:lnTo>
                    <a:pt x="1533" y="836"/>
                  </a:lnTo>
                  <a:lnTo>
                    <a:pt x="1540" y="829"/>
                  </a:lnTo>
                  <a:lnTo>
                    <a:pt x="1555" y="830"/>
                  </a:lnTo>
                  <a:lnTo>
                    <a:pt x="1561" y="830"/>
                  </a:lnTo>
                  <a:lnTo>
                    <a:pt x="1564" y="830"/>
                  </a:lnTo>
                  <a:lnTo>
                    <a:pt x="1569" y="831"/>
                  </a:lnTo>
                  <a:lnTo>
                    <a:pt x="1580" y="831"/>
                  </a:lnTo>
                  <a:lnTo>
                    <a:pt x="1591" y="832"/>
                  </a:lnTo>
                  <a:lnTo>
                    <a:pt x="1639" y="780"/>
                  </a:lnTo>
                  <a:lnTo>
                    <a:pt x="1651" y="752"/>
                  </a:lnTo>
                  <a:lnTo>
                    <a:pt x="1631" y="717"/>
                  </a:lnTo>
                  <a:lnTo>
                    <a:pt x="1625" y="651"/>
                  </a:lnTo>
                  <a:lnTo>
                    <a:pt x="1564" y="613"/>
                  </a:lnTo>
                  <a:lnTo>
                    <a:pt x="1562" y="617"/>
                  </a:lnTo>
                  <a:lnTo>
                    <a:pt x="1561" y="619"/>
                  </a:lnTo>
                  <a:lnTo>
                    <a:pt x="1561" y="622"/>
                  </a:lnTo>
                  <a:lnTo>
                    <a:pt x="1559" y="631"/>
                  </a:lnTo>
                  <a:lnTo>
                    <a:pt x="1555" y="646"/>
                  </a:lnTo>
                  <a:lnTo>
                    <a:pt x="1548" y="657"/>
                  </a:lnTo>
                  <a:lnTo>
                    <a:pt x="1542" y="665"/>
                  </a:lnTo>
                  <a:lnTo>
                    <a:pt x="1533" y="669"/>
                  </a:lnTo>
                  <a:lnTo>
                    <a:pt x="1525" y="669"/>
                  </a:lnTo>
                  <a:lnTo>
                    <a:pt x="1520" y="667"/>
                  </a:lnTo>
                  <a:lnTo>
                    <a:pt x="1515" y="665"/>
                  </a:lnTo>
                  <a:lnTo>
                    <a:pt x="1512" y="663"/>
                  </a:lnTo>
                  <a:lnTo>
                    <a:pt x="1510" y="662"/>
                  </a:lnTo>
                  <a:lnTo>
                    <a:pt x="1506" y="659"/>
                  </a:lnTo>
                  <a:lnTo>
                    <a:pt x="1503" y="660"/>
                  </a:lnTo>
                  <a:lnTo>
                    <a:pt x="1497" y="662"/>
                  </a:lnTo>
                  <a:lnTo>
                    <a:pt x="1490" y="665"/>
                  </a:lnTo>
                  <a:lnTo>
                    <a:pt x="1480" y="670"/>
                  </a:lnTo>
                  <a:lnTo>
                    <a:pt x="1474" y="670"/>
                  </a:lnTo>
                  <a:lnTo>
                    <a:pt x="1469" y="668"/>
                  </a:lnTo>
                  <a:lnTo>
                    <a:pt x="1466" y="662"/>
                  </a:lnTo>
                  <a:lnTo>
                    <a:pt x="1466" y="653"/>
                  </a:lnTo>
                  <a:lnTo>
                    <a:pt x="1371" y="707"/>
                  </a:lnTo>
                  <a:lnTo>
                    <a:pt x="1361" y="636"/>
                  </a:lnTo>
                  <a:lnTo>
                    <a:pt x="1279" y="592"/>
                  </a:lnTo>
                  <a:lnTo>
                    <a:pt x="1259" y="544"/>
                  </a:lnTo>
                  <a:lnTo>
                    <a:pt x="1226" y="593"/>
                  </a:lnTo>
                  <a:lnTo>
                    <a:pt x="1203" y="594"/>
                  </a:lnTo>
                  <a:lnTo>
                    <a:pt x="1129" y="546"/>
                  </a:lnTo>
                  <a:lnTo>
                    <a:pt x="1130" y="540"/>
                  </a:lnTo>
                  <a:lnTo>
                    <a:pt x="1135" y="536"/>
                  </a:lnTo>
                  <a:lnTo>
                    <a:pt x="1137" y="532"/>
                  </a:lnTo>
                  <a:lnTo>
                    <a:pt x="1138" y="530"/>
                  </a:lnTo>
                  <a:lnTo>
                    <a:pt x="1138" y="528"/>
                  </a:lnTo>
                  <a:lnTo>
                    <a:pt x="1137" y="529"/>
                  </a:lnTo>
                  <a:lnTo>
                    <a:pt x="1131" y="527"/>
                  </a:lnTo>
                  <a:lnTo>
                    <a:pt x="1125" y="527"/>
                  </a:lnTo>
                  <a:lnTo>
                    <a:pt x="1116" y="527"/>
                  </a:lnTo>
                  <a:lnTo>
                    <a:pt x="1108" y="529"/>
                  </a:lnTo>
                  <a:lnTo>
                    <a:pt x="1108" y="519"/>
                  </a:lnTo>
                  <a:lnTo>
                    <a:pt x="1108" y="512"/>
                  </a:lnTo>
                  <a:lnTo>
                    <a:pt x="1106" y="507"/>
                  </a:lnTo>
                  <a:lnTo>
                    <a:pt x="1104" y="505"/>
                  </a:lnTo>
                  <a:lnTo>
                    <a:pt x="1099" y="505"/>
                  </a:lnTo>
                  <a:lnTo>
                    <a:pt x="1095" y="508"/>
                  </a:lnTo>
                  <a:lnTo>
                    <a:pt x="1089" y="513"/>
                  </a:lnTo>
                  <a:lnTo>
                    <a:pt x="1082" y="522"/>
                  </a:lnTo>
                  <a:lnTo>
                    <a:pt x="1074" y="529"/>
                  </a:lnTo>
                  <a:lnTo>
                    <a:pt x="1064" y="535"/>
                  </a:lnTo>
                  <a:lnTo>
                    <a:pt x="1050" y="538"/>
                  </a:lnTo>
                  <a:lnTo>
                    <a:pt x="1036" y="543"/>
                  </a:lnTo>
                  <a:lnTo>
                    <a:pt x="1035" y="541"/>
                  </a:lnTo>
                  <a:lnTo>
                    <a:pt x="1034" y="539"/>
                  </a:lnTo>
                  <a:lnTo>
                    <a:pt x="1035" y="539"/>
                  </a:lnTo>
                  <a:lnTo>
                    <a:pt x="1038" y="537"/>
                  </a:lnTo>
                  <a:lnTo>
                    <a:pt x="1038" y="536"/>
                  </a:lnTo>
                  <a:lnTo>
                    <a:pt x="1039" y="536"/>
                  </a:lnTo>
                  <a:lnTo>
                    <a:pt x="1038" y="534"/>
                  </a:lnTo>
                  <a:lnTo>
                    <a:pt x="1038" y="533"/>
                  </a:lnTo>
                  <a:lnTo>
                    <a:pt x="1035" y="531"/>
                  </a:lnTo>
                  <a:lnTo>
                    <a:pt x="1035" y="469"/>
                  </a:lnTo>
                  <a:lnTo>
                    <a:pt x="1019" y="423"/>
                  </a:lnTo>
                  <a:lnTo>
                    <a:pt x="977" y="406"/>
                  </a:lnTo>
                  <a:lnTo>
                    <a:pt x="1051" y="352"/>
                  </a:lnTo>
                  <a:lnTo>
                    <a:pt x="1047" y="315"/>
                  </a:lnTo>
                  <a:lnTo>
                    <a:pt x="1017" y="267"/>
                  </a:lnTo>
                  <a:lnTo>
                    <a:pt x="980" y="246"/>
                  </a:lnTo>
                  <a:lnTo>
                    <a:pt x="950" y="170"/>
                  </a:lnTo>
                  <a:lnTo>
                    <a:pt x="912" y="172"/>
                  </a:lnTo>
                  <a:lnTo>
                    <a:pt x="910" y="173"/>
                  </a:lnTo>
                  <a:lnTo>
                    <a:pt x="908" y="175"/>
                  </a:lnTo>
                  <a:lnTo>
                    <a:pt x="906" y="179"/>
                  </a:lnTo>
                  <a:lnTo>
                    <a:pt x="902" y="186"/>
                  </a:lnTo>
                  <a:lnTo>
                    <a:pt x="896" y="191"/>
                  </a:lnTo>
                  <a:lnTo>
                    <a:pt x="890" y="195"/>
                  </a:lnTo>
                  <a:lnTo>
                    <a:pt x="882" y="197"/>
                  </a:lnTo>
                  <a:lnTo>
                    <a:pt x="875" y="195"/>
                  </a:lnTo>
                  <a:lnTo>
                    <a:pt x="869" y="190"/>
                  </a:lnTo>
                  <a:lnTo>
                    <a:pt x="865" y="182"/>
                  </a:lnTo>
                  <a:lnTo>
                    <a:pt x="894" y="116"/>
                  </a:lnTo>
                  <a:lnTo>
                    <a:pt x="831" y="103"/>
                  </a:lnTo>
                  <a:lnTo>
                    <a:pt x="830" y="102"/>
                  </a:lnTo>
                  <a:lnTo>
                    <a:pt x="812" y="92"/>
                  </a:lnTo>
                  <a:lnTo>
                    <a:pt x="811" y="90"/>
                  </a:lnTo>
                  <a:lnTo>
                    <a:pt x="812" y="89"/>
                  </a:lnTo>
                  <a:lnTo>
                    <a:pt x="815" y="86"/>
                  </a:lnTo>
                  <a:lnTo>
                    <a:pt x="816" y="84"/>
                  </a:lnTo>
                  <a:lnTo>
                    <a:pt x="818" y="83"/>
                  </a:lnTo>
                  <a:lnTo>
                    <a:pt x="818" y="80"/>
                  </a:lnTo>
                  <a:lnTo>
                    <a:pt x="819" y="78"/>
                  </a:lnTo>
                  <a:lnTo>
                    <a:pt x="819" y="75"/>
                  </a:lnTo>
                  <a:lnTo>
                    <a:pt x="820" y="73"/>
                  </a:lnTo>
                  <a:lnTo>
                    <a:pt x="822" y="68"/>
                  </a:lnTo>
                  <a:lnTo>
                    <a:pt x="826" y="67"/>
                  </a:lnTo>
                  <a:lnTo>
                    <a:pt x="831" y="66"/>
                  </a:lnTo>
                  <a:lnTo>
                    <a:pt x="834" y="66"/>
                  </a:lnTo>
                  <a:lnTo>
                    <a:pt x="834" y="65"/>
                  </a:lnTo>
                  <a:lnTo>
                    <a:pt x="835" y="65"/>
                  </a:lnTo>
                  <a:lnTo>
                    <a:pt x="827" y="58"/>
                  </a:lnTo>
                  <a:lnTo>
                    <a:pt x="822" y="50"/>
                  </a:lnTo>
                  <a:lnTo>
                    <a:pt x="818" y="41"/>
                  </a:lnTo>
                  <a:lnTo>
                    <a:pt x="816" y="31"/>
                  </a:lnTo>
                  <a:lnTo>
                    <a:pt x="741" y="32"/>
                  </a:lnTo>
                  <a:lnTo>
                    <a:pt x="718" y="13"/>
                  </a:lnTo>
                  <a:lnTo>
                    <a:pt x="578" y="0"/>
                  </a:lnTo>
                  <a:lnTo>
                    <a:pt x="524" y="38"/>
                  </a:lnTo>
                  <a:lnTo>
                    <a:pt x="553" y="93"/>
                  </a:lnTo>
                  <a:lnTo>
                    <a:pt x="414" y="1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90AC6DC6-2570-6A18-29C1-AC040C36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23"/>
              <a:ext cx="104" cy="84"/>
            </a:xfrm>
            <a:custGeom>
              <a:avLst/>
              <a:gdLst/>
              <a:ahLst/>
              <a:cxnLst>
                <a:cxn ang="0">
                  <a:pos x="1346" y="129"/>
                </a:cxn>
                <a:cxn ang="0">
                  <a:pos x="1168" y="116"/>
                </a:cxn>
                <a:cxn ang="0">
                  <a:pos x="947" y="146"/>
                </a:cxn>
                <a:cxn ang="0">
                  <a:pos x="875" y="93"/>
                </a:cxn>
                <a:cxn ang="0">
                  <a:pos x="727" y="73"/>
                </a:cxn>
                <a:cxn ang="0">
                  <a:pos x="569" y="178"/>
                </a:cxn>
                <a:cxn ang="0">
                  <a:pos x="554" y="207"/>
                </a:cxn>
                <a:cxn ang="0">
                  <a:pos x="509" y="245"/>
                </a:cxn>
                <a:cxn ang="0">
                  <a:pos x="416" y="321"/>
                </a:cxn>
                <a:cxn ang="0">
                  <a:pos x="403" y="345"/>
                </a:cxn>
                <a:cxn ang="0">
                  <a:pos x="378" y="342"/>
                </a:cxn>
                <a:cxn ang="0">
                  <a:pos x="341" y="363"/>
                </a:cxn>
                <a:cxn ang="0">
                  <a:pos x="362" y="496"/>
                </a:cxn>
                <a:cxn ang="0">
                  <a:pos x="171" y="585"/>
                </a:cxn>
                <a:cxn ang="0">
                  <a:pos x="4" y="702"/>
                </a:cxn>
                <a:cxn ang="0">
                  <a:pos x="27" y="709"/>
                </a:cxn>
                <a:cxn ang="0">
                  <a:pos x="55" y="662"/>
                </a:cxn>
                <a:cxn ang="0">
                  <a:pos x="125" y="757"/>
                </a:cxn>
                <a:cxn ang="0">
                  <a:pos x="63" y="871"/>
                </a:cxn>
                <a:cxn ang="0">
                  <a:pos x="27" y="876"/>
                </a:cxn>
                <a:cxn ang="0">
                  <a:pos x="27" y="902"/>
                </a:cxn>
                <a:cxn ang="0">
                  <a:pos x="10" y="915"/>
                </a:cxn>
                <a:cxn ang="0">
                  <a:pos x="16" y="931"/>
                </a:cxn>
                <a:cxn ang="0">
                  <a:pos x="87" y="1035"/>
                </a:cxn>
                <a:cxn ang="0">
                  <a:pos x="112" y="1044"/>
                </a:cxn>
                <a:cxn ang="0">
                  <a:pos x="207" y="1209"/>
                </a:cxn>
                <a:cxn ang="0">
                  <a:pos x="346" y="1226"/>
                </a:cxn>
                <a:cxn ang="0">
                  <a:pos x="386" y="1224"/>
                </a:cxn>
                <a:cxn ang="0">
                  <a:pos x="624" y="1135"/>
                </a:cxn>
                <a:cxn ang="0">
                  <a:pos x="661" y="1107"/>
                </a:cxn>
                <a:cxn ang="0">
                  <a:pos x="694" y="1101"/>
                </a:cxn>
                <a:cxn ang="0">
                  <a:pos x="875" y="1048"/>
                </a:cxn>
                <a:cxn ang="0">
                  <a:pos x="856" y="1027"/>
                </a:cxn>
                <a:cxn ang="0">
                  <a:pos x="932" y="1004"/>
                </a:cxn>
                <a:cxn ang="0">
                  <a:pos x="947" y="986"/>
                </a:cxn>
                <a:cxn ang="0">
                  <a:pos x="1038" y="920"/>
                </a:cxn>
                <a:cxn ang="0">
                  <a:pos x="1057" y="912"/>
                </a:cxn>
                <a:cxn ang="0">
                  <a:pos x="1099" y="848"/>
                </a:cxn>
                <a:cxn ang="0">
                  <a:pos x="1173" y="815"/>
                </a:cxn>
                <a:cxn ang="0">
                  <a:pos x="1188" y="806"/>
                </a:cxn>
                <a:cxn ang="0">
                  <a:pos x="1304" y="804"/>
                </a:cxn>
                <a:cxn ang="0">
                  <a:pos x="1318" y="820"/>
                </a:cxn>
                <a:cxn ang="0">
                  <a:pos x="1346" y="810"/>
                </a:cxn>
                <a:cxn ang="0">
                  <a:pos x="1380" y="825"/>
                </a:cxn>
                <a:cxn ang="0">
                  <a:pos x="1442" y="765"/>
                </a:cxn>
                <a:cxn ang="0">
                  <a:pos x="1656" y="705"/>
                </a:cxn>
                <a:cxn ang="0">
                  <a:pos x="1636" y="586"/>
                </a:cxn>
                <a:cxn ang="0">
                  <a:pos x="1635" y="574"/>
                </a:cxn>
                <a:cxn ang="0">
                  <a:pos x="1618" y="546"/>
                </a:cxn>
                <a:cxn ang="0">
                  <a:pos x="1590" y="449"/>
                </a:cxn>
                <a:cxn ang="0">
                  <a:pos x="1612" y="357"/>
                </a:cxn>
              </a:cxnLst>
              <a:rect l="0" t="0" r="r" b="b"/>
              <a:pathLst>
                <a:path w="1656" h="1254">
                  <a:moveTo>
                    <a:pt x="1655" y="304"/>
                  </a:moveTo>
                  <a:lnTo>
                    <a:pt x="1617" y="260"/>
                  </a:lnTo>
                  <a:lnTo>
                    <a:pt x="1443" y="167"/>
                  </a:lnTo>
                  <a:lnTo>
                    <a:pt x="1388" y="106"/>
                  </a:lnTo>
                  <a:lnTo>
                    <a:pt x="1346" y="129"/>
                  </a:lnTo>
                  <a:lnTo>
                    <a:pt x="1321" y="175"/>
                  </a:lnTo>
                  <a:lnTo>
                    <a:pt x="1242" y="191"/>
                  </a:lnTo>
                  <a:lnTo>
                    <a:pt x="1223" y="151"/>
                  </a:lnTo>
                  <a:lnTo>
                    <a:pt x="1199" y="117"/>
                  </a:lnTo>
                  <a:lnTo>
                    <a:pt x="1168" y="116"/>
                  </a:lnTo>
                  <a:lnTo>
                    <a:pt x="1151" y="95"/>
                  </a:lnTo>
                  <a:lnTo>
                    <a:pt x="1116" y="88"/>
                  </a:lnTo>
                  <a:lnTo>
                    <a:pt x="1039" y="102"/>
                  </a:lnTo>
                  <a:lnTo>
                    <a:pt x="975" y="140"/>
                  </a:lnTo>
                  <a:lnTo>
                    <a:pt x="947" y="146"/>
                  </a:lnTo>
                  <a:lnTo>
                    <a:pt x="942" y="143"/>
                  </a:lnTo>
                  <a:lnTo>
                    <a:pt x="938" y="139"/>
                  </a:lnTo>
                  <a:lnTo>
                    <a:pt x="937" y="133"/>
                  </a:lnTo>
                  <a:lnTo>
                    <a:pt x="938" y="126"/>
                  </a:lnTo>
                  <a:lnTo>
                    <a:pt x="875" y="93"/>
                  </a:lnTo>
                  <a:lnTo>
                    <a:pt x="874" y="26"/>
                  </a:lnTo>
                  <a:lnTo>
                    <a:pt x="844" y="0"/>
                  </a:lnTo>
                  <a:lnTo>
                    <a:pt x="778" y="15"/>
                  </a:lnTo>
                  <a:lnTo>
                    <a:pt x="743" y="35"/>
                  </a:lnTo>
                  <a:lnTo>
                    <a:pt x="727" y="73"/>
                  </a:lnTo>
                  <a:lnTo>
                    <a:pt x="628" y="147"/>
                  </a:lnTo>
                  <a:lnTo>
                    <a:pt x="638" y="78"/>
                  </a:lnTo>
                  <a:lnTo>
                    <a:pt x="569" y="166"/>
                  </a:lnTo>
                  <a:lnTo>
                    <a:pt x="568" y="168"/>
                  </a:lnTo>
                  <a:lnTo>
                    <a:pt x="569" y="178"/>
                  </a:lnTo>
                  <a:lnTo>
                    <a:pt x="568" y="188"/>
                  </a:lnTo>
                  <a:lnTo>
                    <a:pt x="565" y="196"/>
                  </a:lnTo>
                  <a:lnTo>
                    <a:pt x="561" y="204"/>
                  </a:lnTo>
                  <a:lnTo>
                    <a:pt x="556" y="206"/>
                  </a:lnTo>
                  <a:lnTo>
                    <a:pt x="554" y="207"/>
                  </a:lnTo>
                  <a:lnTo>
                    <a:pt x="553" y="209"/>
                  </a:lnTo>
                  <a:lnTo>
                    <a:pt x="545" y="214"/>
                  </a:lnTo>
                  <a:lnTo>
                    <a:pt x="534" y="217"/>
                  </a:lnTo>
                  <a:lnTo>
                    <a:pt x="522" y="219"/>
                  </a:lnTo>
                  <a:lnTo>
                    <a:pt x="509" y="245"/>
                  </a:lnTo>
                  <a:lnTo>
                    <a:pt x="505" y="281"/>
                  </a:lnTo>
                  <a:lnTo>
                    <a:pt x="432" y="278"/>
                  </a:lnTo>
                  <a:lnTo>
                    <a:pt x="413" y="306"/>
                  </a:lnTo>
                  <a:lnTo>
                    <a:pt x="415" y="315"/>
                  </a:lnTo>
                  <a:lnTo>
                    <a:pt x="416" y="321"/>
                  </a:lnTo>
                  <a:lnTo>
                    <a:pt x="416" y="328"/>
                  </a:lnTo>
                  <a:lnTo>
                    <a:pt x="414" y="334"/>
                  </a:lnTo>
                  <a:lnTo>
                    <a:pt x="411" y="340"/>
                  </a:lnTo>
                  <a:lnTo>
                    <a:pt x="407" y="343"/>
                  </a:lnTo>
                  <a:lnTo>
                    <a:pt x="403" y="345"/>
                  </a:lnTo>
                  <a:lnTo>
                    <a:pt x="399" y="345"/>
                  </a:lnTo>
                  <a:lnTo>
                    <a:pt x="397" y="344"/>
                  </a:lnTo>
                  <a:lnTo>
                    <a:pt x="395" y="344"/>
                  </a:lnTo>
                  <a:lnTo>
                    <a:pt x="386" y="342"/>
                  </a:lnTo>
                  <a:lnTo>
                    <a:pt x="378" y="342"/>
                  </a:lnTo>
                  <a:lnTo>
                    <a:pt x="365" y="343"/>
                  </a:lnTo>
                  <a:lnTo>
                    <a:pt x="358" y="344"/>
                  </a:lnTo>
                  <a:lnTo>
                    <a:pt x="354" y="347"/>
                  </a:lnTo>
                  <a:lnTo>
                    <a:pt x="346" y="354"/>
                  </a:lnTo>
                  <a:lnTo>
                    <a:pt x="341" y="363"/>
                  </a:lnTo>
                  <a:lnTo>
                    <a:pt x="339" y="376"/>
                  </a:lnTo>
                  <a:lnTo>
                    <a:pt x="339" y="391"/>
                  </a:lnTo>
                  <a:lnTo>
                    <a:pt x="342" y="410"/>
                  </a:lnTo>
                  <a:lnTo>
                    <a:pt x="377" y="432"/>
                  </a:lnTo>
                  <a:lnTo>
                    <a:pt x="362" y="496"/>
                  </a:lnTo>
                  <a:lnTo>
                    <a:pt x="362" y="555"/>
                  </a:lnTo>
                  <a:lnTo>
                    <a:pt x="253" y="584"/>
                  </a:lnTo>
                  <a:lnTo>
                    <a:pt x="244" y="564"/>
                  </a:lnTo>
                  <a:lnTo>
                    <a:pt x="221" y="529"/>
                  </a:lnTo>
                  <a:lnTo>
                    <a:pt x="171" y="585"/>
                  </a:lnTo>
                  <a:lnTo>
                    <a:pt x="121" y="567"/>
                  </a:lnTo>
                  <a:lnTo>
                    <a:pt x="46" y="583"/>
                  </a:lnTo>
                  <a:lnTo>
                    <a:pt x="34" y="628"/>
                  </a:lnTo>
                  <a:lnTo>
                    <a:pt x="0" y="699"/>
                  </a:lnTo>
                  <a:lnTo>
                    <a:pt x="4" y="702"/>
                  </a:lnTo>
                  <a:lnTo>
                    <a:pt x="6" y="703"/>
                  </a:lnTo>
                  <a:lnTo>
                    <a:pt x="9" y="705"/>
                  </a:lnTo>
                  <a:lnTo>
                    <a:pt x="14" y="707"/>
                  </a:lnTo>
                  <a:lnTo>
                    <a:pt x="19" y="709"/>
                  </a:lnTo>
                  <a:lnTo>
                    <a:pt x="27" y="709"/>
                  </a:lnTo>
                  <a:lnTo>
                    <a:pt x="36" y="705"/>
                  </a:lnTo>
                  <a:lnTo>
                    <a:pt x="42" y="697"/>
                  </a:lnTo>
                  <a:lnTo>
                    <a:pt x="49" y="686"/>
                  </a:lnTo>
                  <a:lnTo>
                    <a:pt x="53" y="671"/>
                  </a:lnTo>
                  <a:lnTo>
                    <a:pt x="55" y="662"/>
                  </a:lnTo>
                  <a:lnTo>
                    <a:pt x="55" y="659"/>
                  </a:lnTo>
                  <a:lnTo>
                    <a:pt x="56" y="657"/>
                  </a:lnTo>
                  <a:lnTo>
                    <a:pt x="58" y="653"/>
                  </a:lnTo>
                  <a:lnTo>
                    <a:pt x="119" y="691"/>
                  </a:lnTo>
                  <a:lnTo>
                    <a:pt x="125" y="757"/>
                  </a:lnTo>
                  <a:lnTo>
                    <a:pt x="145" y="792"/>
                  </a:lnTo>
                  <a:lnTo>
                    <a:pt x="133" y="820"/>
                  </a:lnTo>
                  <a:lnTo>
                    <a:pt x="85" y="872"/>
                  </a:lnTo>
                  <a:lnTo>
                    <a:pt x="74" y="871"/>
                  </a:lnTo>
                  <a:lnTo>
                    <a:pt x="63" y="871"/>
                  </a:lnTo>
                  <a:lnTo>
                    <a:pt x="58" y="870"/>
                  </a:lnTo>
                  <a:lnTo>
                    <a:pt x="55" y="870"/>
                  </a:lnTo>
                  <a:lnTo>
                    <a:pt x="49" y="870"/>
                  </a:lnTo>
                  <a:lnTo>
                    <a:pt x="34" y="869"/>
                  </a:lnTo>
                  <a:lnTo>
                    <a:pt x="27" y="876"/>
                  </a:lnTo>
                  <a:lnTo>
                    <a:pt x="24" y="883"/>
                  </a:lnTo>
                  <a:lnTo>
                    <a:pt x="21" y="889"/>
                  </a:lnTo>
                  <a:lnTo>
                    <a:pt x="22" y="895"/>
                  </a:lnTo>
                  <a:lnTo>
                    <a:pt x="23" y="899"/>
                  </a:lnTo>
                  <a:lnTo>
                    <a:pt x="27" y="902"/>
                  </a:lnTo>
                  <a:lnTo>
                    <a:pt x="33" y="904"/>
                  </a:lnTo>
                  <a:lnTo>
                    <a:pt x="40" y="906"/>
                  </a:lnTo>
                  <a:lnTo>
                    <a:pt x="27" y="908"/>
                  </a:lnTo>
                  <a:lnTo>
                    <a:pt x="18" y="912"/>
                  </a:lnTo>
                  <a:lnTo>
                    <a:pt x="10" y="915"/>
                  </a:lnTo>
                  <a:lnTo>
                    <a:pt x="6" y="919"/>
                  </a:lnTo>
                  <a:lnTo>
                    <a:pt x="4" y="921"/>
                  </a:lnTo>
                  <a:lnTo>
                    <a:pt x="5" y="925"/>
                  </a:lnTo>
                  <a:lnTo>
                    <a:pt x="8" y="927"/>
                  </a:lnTo>
                  <a:lnTo>
                    <a:pt x="16" y="931"/>
                  </a:lnTo>
                  <a:lnTo>
                    <a:pt x="80" y="943"/>
                  </a:lnTo>
                  <a:lnTo>
                    <a:pt x="74" y="991"/>
                  </a:lnTo>
                  <a:lnTo>
                    <a:pt x="91" y="1018"/>
                  </a:lnTo>
                  <a:lnTo>
                    <a:pt x="88" y="1027"/>
                  </a:lnTo>
                  <a:lnTo>
                    <a:pt x="87" y="1035"/>
                  </a:lnTo>
                  <a:lnTo>
                    <a:pt x="87" y="1037"/>
                  </a:lnTo>
                  <a:lnTo>
                    <a:pt x="89" y="1040"/>
                  </a:lnTo>
                  <a:lnTo>
                    <a:pt x="95" y="1044"/>
                  </a:lnTo>
                  <a:lnTo>
                    <a:pt x="102" y="1045"/>
                  </a:lnTo>
                  <a:lnTo>
                    <a:pt x="112" y="1044"/>
                  </a:lnTo>
                  <a:lnTo>
                    <a:pt x="123" y="1041"/>
                  </a:lnTo>
                  <a:lnTo>
                    <a:pt x="139" y="1036"/>
                  </a:lnTo>
                  <a:lnTo>
                    <a:pt x="146" y="1140"/>
                  </a:lnTo>
                  <a:lnTo>
                    <a:pt x="183" y="1175"/>
                  </a:lnTo>
                  <a:lnTo>
                    <a:pt x="207" y="1209"/>
                  </a:lnTo>
                  <a:lnTo>
                    <a:pt x="251" y="1254"/>
                  </a:lnTo>
                  <a:lnTo>
                    <a:pt x="328" y="1248"/>
                  </a:lnTo>
                  <a:lnTo>
                    <a:pt x="333" y="1242"/>
                  </a:lnTo>
                  <a:lnTo>
                    <a:pt x="339" y="1233"/>
                  </a:lnTo>
                  <a:lnTo>
                    <a:pt x="346" y="1226"/>
                  </a:lnTo>
                  <a:lnTo>
                    <a:pt x="353" y="1221"/>
                  </a:lnTo>
                  <a:lnTo>
                    <a:pt x="361" y="1219"/>
                  </a:lnTo>
                  <a:lnTo>
                    <a:pt x="369" y="1218"/>
                  </a:lnTo>
                  <a:lnTo>
                    <a:pt x="377" y="1221"/>
                  </a:lnTo>
                  <a:lnTo>
                    <a:pt x="386" y="1224"/>
                  </a:lnTo>
                  <a:lnTo>
                    <a:pt x="394" y="1231"/>
                  </a:lnTo>
                  <a:lnTo>
                    <a:pt x="491" y="1187"/>
                  </a:lnTo>
                  <a:lnTo>
                    <a:pt x="626" y="1145"/>
                  </a:lnTo>
                  <a:lnTo>
                    <a:pt x="624" y="1139"/>
                  </a:lnTo>
                  <a:lnTo>
                    <a:pt x="624" y="1135"/>
                  </a:lnTo>
                  <a:lnTo>
                    <a:pt x="625" y="1132"/>
                  </a:lnTo>
                  <a:lnTo>
                    <a:pt x="644" y="1123"/>
                  </a:lnTo>
                  <a:lnTo>
                    <a:pt x="652" y="1119"/>
                  </a:lnTo>
                  <a:lnTo>
                    <a:pt x="660" y="1117"/>
                  </a:lnTo>
                  <a:lnTo>
                    <a:pt x="661" y="1107"/>
                  </a:lnTo>
                  <a:lnTo>
                    <a:pt x="664" y="1101"/>
                  </a:lnTo>
                  <a:lnTo>
                    <a:pt x="668" y="1097"/>
                  </a:lnTo>
                  <a:lnTo>
                    <a:pt x="676" y="1096"/>
                  </a:lnTo>
                  <a:lnTo>
                    <a:pt x="683" y="1097"/>
                  </a:lnTo>
                  <a:lnTo>
                    <a:pt x="694" y="1101"/>
                  </a:lnTo>
                  <a:lnTo>
                    <a:pt x="705" y="1108"/>
                  </a:lnTo>
                  <a:lnTo>
                    <a:pt x="719" y="1118"/>
                  </a:lnTo>
                  <a:lnTo>
                    <a:pt x="735" y="1100"/>
                  </a:lnTo>
                  <a:lnTo>
                    <a:pt x="833" y="1069"/>
                  </a:lnTo>
                  <a:lnTo>
                    <a:pt x="875" y="1048"/>
                  </a:lnTo>
                  <a:lnTo>
                    <a:pt x="866" y="1044"/>
                  </a:lnTo>
                  <a:lnTo>
                    <a:pt x="859" y="1040"/>
                  </a:lnTo>
                  <a:lnTo>
                    <a:pt x="856" y="1036"/>
                  </a:lnTo>
                  <a:lnTo>
                    <a:pt x="855" y="1033"/>
                  </a:lnTo>
                  <a:lnTo>
                    <a:pt x="856" y="1027"/>
                  </a:lnTo>
                  <a:lnTo>
                    <a:pt x="860" y="1021"/>
                  </a:lnTo>
                  <a:lnTo>
                    <a:pt x="867" y="1015"/>
                  </a:lnTo>
                  <a:lnTo>
                    <a:pt x="878" y="1009"/>
                  </a:lnTo>
                  <a:lnTo>
                    <a:pt x="933" y="1013"/>
                  </a:lnTo>
                  <a:lnTo>
                    <a:pt x="932" y="1004"/>
                  </a:lnTo>
                  <a:lnTo>
                    <a:pt x="935" y="998"/>
                  </a:lnTo>
                  <a:lnTo>
                    <a:pt x="940" y="993"/>
                  </a:lnTo>
                  <a:lnTo>
                    <a:pt x="948" y="990"/>
                  </a:lnTo>
                  <a:lnTo>
                    <a:pt x="949" y="988"/>
                  </a:lnTo>
                  <a:lnTo>
                    <a:pt x="947" y="986"/>
                  </a:lnTo>
                  <a:lnTo>
                    <a:pt x="942" y="984"/>
                  </a:lnTo>
                  <a:lnTo>
                    <a:pt x="934" y="983"/>
                  </a:lnTo>
                  <a:lnTo>
                    <a:pt x="958" y="970"/>
                  </a:lnTo>
                  <a:lnTo>
                    <a:pt x="1009" y="957"/>
                  </a:lnTo>
                  <a:lnTo>
                    <a:pt x="1038" y="920"/>
                  </a:lnTo>
                  <a:lnTo>
                    <a:pt x="1043" y="920"/>
                  </a:lnTo>
                  <a:lnTo>
                    <a:pt x="1045" y="919"/>
                  </a:lnTo>
                  <a:lnTo>
                    <a:pt x="1048" y="919"/>
                  </a:lnTo>
                  <a:lnTo>
                    <a:pt x="1052" y="916"/>
                  </a:lnTo>
                  <a:lnTo>
                    <a:pt x="1057" y="912"/>
                  </a:lnTo>
                  <a:lnTo>
                    <a:pt x="1057" y="909"/>
                  </a:lnTo>
                  <a:lnTo>
                    <a:pt x="1059" y="906"/>
                  </a:lnTo>
                  <a:lnTo>
                    <a:pt x="1061" y="900"/>
                  </a:lnTo>
                  <a:lnTo>
                    <a:pt x="1064" y="893"/>
                  </a:lnTo>
                  <a:lnTo>
                    <a:pt x="1099" y="848"/>
                  </a:lnTo>
                  <a:lnTo>
                    <a:pt x="1154" y="806"/>
                  </a:lnTo>
                  <a:lnTo>
                    <a:pt x="1156" y="809"/>
                  </a:lnTo>
                  <a:lnTo>
                    <a:pt x="1161" y="812"/>
                  </a:lnTo>
                  <a:lnTo>
                    <a:pt x="1167" y="814"/>
                  </a:lnTo>
                  <a:lnTo>
                    <a:pt x="1173" y="815"/>
                  </a:lnTo>
                  <a:lnTo>
                    <a:pt x="1177" y="814"/>
                  </a:lnTo>
                  <a:lnTo>
                    <a:pt x="1179" y="813"/>
                  </a:lnTo>
                  <a:lnTo>
                    <a:pt x="1183" y="813"/>
                  </a:lnTo>
                  <a:lnTo>
                    <a:pt x="1185" y="810"/>
                  </a:lnTo>
                  <a:lnTo>
                    <a:pt x="1188" y="806"/>
                  </a:lnTo>
                  <a:lnTo>
                    <a:pt x="1189" y="800"/>
                  </a:lnTo>
                  <a:lnTo>
                    <a:pt x="1191" y="793"/>
                  </a:lnTo>
                  <a:lnTo>
                    <a:pt x="1260" y="803"/>
                  </a:lnTo>
                  <a:lnTo>
                    <a:pt x="1275" y="843"/>
                  </a:lnTo>
                  <a:lnTo>
                    <a:pt x="1304" y="804"/>
                  </a:lnTo>
                  <a:lnTo>
                    <a:pt x="1308" y="811"/>
                  </a:lnTo>
                  <a:lnTo>
                    <a:pt x="1311" y="814"/>
                  </a:lnTo>
                  <a:lnTo>
                    <a:pt x="1312" y="815"/>
                  </a:lnTo>
                  <a:lnTo>
                    <a:pt x="1314" y="817"/>
                  </a:lnTo>
                  <a:lnTo>
                    <a:pt x="1318" y="820"/>
                  </a:lnTo>
                  <a:lnTo>
                    <a:pt x="1324" y="823"/>
                  </a:lnTo>
                  <a:lnTo>
                    <a:pt x="1329" y="822"/>
                  </a:lnTo>
                  <a:lnTo>
                    <a:pt x="1335" y="820"/>
                  </a:lnTo>
                  <a:lnTo>
                    <a:pt x="1339" y="815"/>
                  </a:lnTo>
                  <a:lnTo>
                    <a:pt x="1346" y="810"/>
                  </a:lnTo>
                  <a:lnTo>
                    <a:pt x="1352" y="818"/>
                  </a:lnTo>
                  <a:lnTo>
                    <a:pt x="1359" y="824"/>
                  </a:lnTo>
                  <a:lnTo>
                    <a:pt x="1365" y="827"/>
                  </a:lnTo>
                  <a:lnTo>
                    <a:pt x="1374" y="828"/>
                  </a:lnTo>
                  <a:lnTo>
                    <a:pt x="1380" y="825"/>
                  </a:lnTo>
                  <a:lnTo>
                    <a:pt x="1386" y="820"/>
                  </a:lnTo>
                  <a:lnTo>
                    <a:pt x="1393" y="812"/>
                  </a:lnTo>
                  <a:lnTo>
                    <a:pt x="1401" y="803"/>
                  </a:lnTo>
                  <a:lnTo>
                    <a:pt x="1387" y="759"/>
                  </a:lnTo>
                  <a:lnTo>
                    <a:pt x="1442" y="765"/>
                  </a:lnTo>
                  <a:lnTo>
                    <a:pt x="1487" y="738"/>
                  </a:lnTo>
                  <a:lnTo>
                    <a:pt x="1490" y="690"/>
                  </a:lnTo>
                  <a:lnTo>
                    <a:pt x="1563" y="713"/>
                  </a:lnTo>
                  <a:lnTo>
                    <a:pt x="1619" y="747"/>
                  </a:lnTo>
                  <a:lnTo>
                    <a:pt x="1656" y="705"/>
                  </a:lnTo>
                  <a:lnTo>
                    <a:pt x="1621" y="607"/>
                  </a:lnTo>
                  <a:lnTo>
                    <a:pt x="1624" y="603"/>
                  </a:lnTo>
                  <a:lnTo>
                    <a:pt x="1628" y="600"/>
                  </a:lnTo>
                  <a:lnTo>
                    <a:pt x="1634" y="594"/>
                  </a:lnTo>
                  <a:lnTo>
                    <a:pt x="1636" y="586"/>
                  </a:lnTo>
                  <a:lnTo>
                    <a:pt x="1636" y="582"/>
                  </a:lnTo>
                  <a:lnTo>
                    <a:pt x="1636" y="580"/>
                  </a:lnTo>
                  <a:lnTo>
                    <a:pt x="1636" y="579"/>
                  </a:lnTo>
                  <a:lnTo>
                    <a:pt x="1637" y="579"/>
                  </a:lnTo>
                  <a:lnTo>
                    <a:pt x="1635" y="574"/>
                  </a:lnTo>
                  <a:lnTo>
                    <a:pt x="1634" y="570"/>
                  </a:lnTo>
                  <a:lnTo>
                    <a:pt x="1632" y="565"/>
                  </a:lnTo>
                  <a:lnTo>
                    <a:pt x="1629" y="561"/>
                  </a:lnTo>
                  <a:lnTo>
                    <a:pt x="1622" y="551"/>
                  </a:lnTo>
                  <a:lnTo>
                    <a:pt x="1618" y="546"/>
                  </a:lnTo>
                  <a:lnTo>
                    <a:pt x="1613" y="542"/>
                  </a:lnTo>
                  <a:lnTo>
                    <a:pt x="1616" y="504"/>
                  </a:lnTo>
                  <a:lnTo>
                    <a:pt x="1604" y="485"/>
                  </a:lnTo>
                  <a:lnTo>
                    <a:pt x="1595" y="467"/>
                  </a:lnTo>
                  <a:lnTo>
                    <a:pt x="1590" y="449"/>
                  </a:lnTo>
                  <a:lnTo>
                    <a:pt x="1589" y="431"/>
                  </a:lnTo>
                  <a:lnTo>
                    <a:pt x="1589" y="411"/>
                  </a:lnTo>
                  <a:lnTo>
                    <a:pt x="1593" y="393"/>
                  </a:lnTo>
                  <a:lnTo>
                    <a:pt x="1601" y="375"/>
                  </a:lnTo>
                  <a:lnTo>
                    <a:pt x="1612" y="357"/>
                  </a:lnTo>
                  <a:lnTo>
                    <a:pt x="1655" y="3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4F4196BF-81DC-B8BA-E255-57AEAC67B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369"/>
              <a:ext cx="98" cy="111"/>
            </a:xfrm>
            <a:custGeom>
              <a:avLst/>
              <a:gdLst/>
              <a:ahLst/>
              <a:cxnLst>
                <a:cxn ang="0">
                  <a:pos x="1169" y="23"/>
                </a:cxn>
                <a:cxn ang="0">
                  <a:pos x="993" y="69"/>
                </a:cxn>
                <a:cxn ang="0">
                  <a:pos x="986" y="135"/>
                </a:cxn>
                <a:cxn ang="0">
                  <a:pos x="958" y="128"/>
                </a:cxn>
                <a:cxn ang="0">
                  <a:pos x="935" y="132"/>
                </a:cxn>
                <a:cxn ang="0">
                  <a:pos x="918" y="125"/>
                </a:cxn>
                <a:cxn ang="0">
                  <a:pos x="881" y="153"/>
                </a:cxn>
                <a:cxn ang="0">
                  <a:pos x="794" y="116"/>
                </a:cxn>
                <a:cxn ang="0">
                  <a:pos x="783" y="124"/>
                </a:cxn>
                <a:cxn ang="0">
                  <a:pos x="762" y="119"/>
                </a:cxn>
                <a:cxn ang="0">
                  <a:pos x="667" y="210"/>
                </a:cxn>
                <a:cxn ang="0">
                  <a:pos x="658" y="226"/>
                </a:cxn>
                <a:cxn ang="0">
                  <a:pos x="644" y="230"/>
                </a:cxn>
                <a:cxn ang="0">
                  <a:pos x="548" y="294"/>
                </a:cxn>
                <a:cxn ang="0">
                  <a:pos x="546" y="303"/>
                </a:cxn>
                <a:cxn ang="0">
                  <a:pos x="484" y="319"/>
                </a:cxn>
                <a:cxn ang="0">
                  <a:pos x="461" y="343"/>
                </a:cxn>
                <a:cxn ang="0">
                  <a:pos x="481" y="358"/>
                </a:cxn>
                <a:cxn ang="0">
                  <a:pos x="311" y="418"/>
                </a:cxn>
                <a:cxn ang="0">
                  <a:pos x="274" y="407"/>
                </a:cxn>
                <a:cxn ang="0">
                  <a:pos x="258" y="429"/>
                </a:cxn>
                <a:cxn ang="0">
                  <a:pos x="230" y="449"/>
                </a:cxn>
                <a:cxn ang="0">
                  <a:pos x="26" y="578"/>
                </a:cxn>
                <a:cxn ang="0">
                  <a:pos x="58" y="641"/>
                </a:cxn>
                <a:cxn ang="0">
                  <a:pos x="70" y="633"/>
                </a:cxn>
                <a:cxn ang="0">
                  <a:pos x="73" y="648"/>
                </a:cxn>
                <a:cxn ang="0">
                  <a:pos x="95" y="810"/>
                </a:cxn>
                <a:cxn ang="0">
                  <a:pos x="91" y="886"/>
                </a:cxn>
                <a:cxn ang="0">
                  <a:pos x="78" y="882"/>
                </a:cxn>
                <a:cxn ang="0">
                  <a:pos x="129" y="889"/>
                </a:cxn>
                <a:cxn ang="0">
                  <a:pos x="148" y="889"/>
                </a:cxn>
                <a:cxn ang="0">
                  <a:pos x="155" y="903"/>
                </a:cxn>
                <a:cxn ang="0">
                  <a:pos x="150" y="928"/>
                </a:cxn>
                <a:cxn ang="0">
                  <a:pos x="282" y="988"/>
                </a:cxn>
                <a:cxn ang="0">
                  <a:pos x="305" y="986"/>
                </a:cxn>
                <a:cxn ang="0">
                  <a:pos x="325" y="986"/>
                </a:cxn>
                <a:cxn ang="0">
                  <a:pos x="324" y="1040"/>
                </a:cxn>
                <a:cxn ang="0">
                  <a:pos x="365" y="1065"/>
                </a:cxn>
                <a:cxn ang="0">
                  <a:pos x="390" y="1157"/>
                </a:cxn>
                <a:cxn ang="0">
                  <a:pos x="405" y="1160"/>
                </a:cxn>
                <a:cxn ang="0">
                  <a:pos x="412" y="1156"/>
                </a:cxn>
                <a:cxn ang="0">
                  <a:pos x="410" y="1173"/>
                </a:cxn>
                <a:cxn ang="0">
                  <a:pos x="557" y="1234"/>
                </a:cxn>
                <a:cxn ang="0">
                  <a:pos x="472" y="1451"/>
                </a:cxn>
                <a:cxn ang="0">
                  <a:pos x="530" y="1620"/>
                </a:cxn>
                <a:cxn ang="0">
                  <a:pos x="909" y="1091"/>
                </a:cxn>
                <a:cxn ang="0">
                  <a:pos x="950" y="978"/>
                </a:cxn>
                <a:cxn ang="0">
                  <a:pos x="1089" y="937"/>
                </a:cxn>
                <a:cxn ang="0">
                  <a:pos x="1340" y="646"/>
                </a:cxn>
                <a:cxn ang="0">
                  <a:pos x="1357" y="626"/>
                </a:cxn>
                <a:cxn ang="0">
                  <a:pos x="1526" y="400"/>
                </a:cxn>
                <a:cxn ang="0">
                  <a:pos x="1399" y="292"/>
                </a:cxn>
                <a:cxn ang="0">
                  <a:pos x="1394" y="274"/>
                </a:cxn>
                <a:cxn ang="0">
                  <a:pos x="1406" y="258"/>
                </a:cxn>
                <a:cxn ang="0">
                  <a:pos x="1387" y="154"/>
                </a:cxn>
                <a:cxn ang="0">
                  <a:pos x="1382" y="69"/>
                </a:cxn>
              </a:cxnLst>
              <a:rect l="0" t="0" r="r" b="b"/>
              <a:pathLst>
                <a:path w="1568" h="1654">
                  <a:moveTo>
                    <a:pt x="1377" y="35"/>
                  </a:moveTo>
                  <a:lnTo>
                    <a:pt x="1262" y="15"/>
                  </a:lnTo>
                  <a:lnTo>
                    <a:pt x="1225" y="57"/>
                  </a:lnTo>
                  <a:lnTo>
                    <a:pt x="1169" y="23"/>
                  </a:lnTo>
                  <a:lnTo>
                    <a:pt x="1096" y="0"/>
                  </a:lnTo>
                  <a:lnTo>
                    <a:pt x="1093" y="48"/>
                  </a:lnTo>
                  <a:lnTo>
                    <a:pt x="1048" y="75"/>
                  </a:lnTo>
                  <a:lnTo>
                    <a:pt x="993" y="69"/>
                  </a:lnTo>
                  <a:lnTo>
                    <a:pt x="1007" y="113"/>
                  </a:lnTo>
                  <a:lnTo>
                    <a:pt x="999" y="122"/>
                  </a:lnTo>
                  <a:lnTo>
                    <a:pt x="992" y="130"/>
                  </a:lnTo>
                  <a:lnTo>
                    <a:pt x="986" y="135"/>
                  </a:lnTo>
                  <a:lnTo>
                    <a:pt x="980" y="138"/>
                  </a:lnTo>
                  <a:lnTo>
                    <a:pt x="971" y="137"/>
                  </a:lnTo>
                  <a:lnTo>
                    <a:pt x="965" y="134"/>
                  </a:lnTo>
                  <a:lnTo>
                    <a:pt x="958" y="128"/>
                  </a:lnTo>
                  <a:lnTo>
                    <a:pt x="952" y="120"/>
                  </a:lnTo>
                  <a:lnTo>
                    <a:pt x="945" y="125"/>
                  </a:lnTo>
                  <a:lnTo>
                    <a:pt x="941" y="130"/>
                  </a:lnTo>
                  <a:lnTo>
                    <a:pt x="935" y="132"/>
                  </a:lnTo>
                  <a:lnTo>
                    <a:pt x="930" y="133"/>
                  </a:lnTo>
                  <a:lnTo>
                    <a:pt x="924" y="130"/>
                  </a:lnTo>
                  <a:lnTo>
                    <a:pt x="920" y="127"/>
                  </a:lnTo>
                  <a:lnTo>
                    <a:pt x="918" y="125"/>
                  </a:lnTo>
                  <a:lnTo>
                    <a:pt x="917" y="124"/>
                  </a:lnTo>
                  <a:lnTo>
                    <a:pt x="914" y="121"/>
                  </a:lnTo>
                  <a:lnTo>
                    <a:pt x="910" y="114"/>
                  </a:lnTo>
                  <a:lnTo>
                    <a:pt x="881" y="153"/>
                  </a:lnTo>
                  <a:lnTo>
                    <a:pt x="866" y="113"/>
                  </a:lnTo>
                  <a:lnTo>
                    <a:pt x="797" y="103"/>
                  </a:lnTo>
                  <a:lnTo>
                    <a:pt x="795" y="110"/>
                  </a:lnTo>
                  <a:lnTo>
                    <a:pt x="794" y="116"/>
                  </a:lnTo>
                  <a:lnTo>
                    <a:pt x="791" y="120"/>
                  </a:lnTo>
                  <a:lnTo>
                    <a:pt x="789" y="123"/>
                  </a:lnTo>
                  <a:lnTo>
                    <a:pt x="785" y="123"/>
                  </a:lnTo>
                  <a:lnTo>
                    <a:pt x="783" y="124"/>
                  </a:lnTo>
                  <a:lnTo>
                    <a:pt x="779" y="125"/>
                  </a:lnTo>
                  <a:lnTo>
                    <a:pt x="773" y="124"/>
                  </a:lnTo>
                  <a:lnTo>
                    <a:pt x="767" y="122"/>
                  </a:lnTo>
                  <a:lnTo>
                    <a:pt x="762" y="119"/>
                  </a:lnTo>
                  <a:lnTo>
                    <a:pt x="760" y="116"/>
                  </a:lnTo>
                  <a:lnTo>
                    <a:pt x="705" y="158"/>
                  </a:lnTo>
                  <a:lnTo>
                    <a:pt x="670" y="203"/>
                  </a:lnTo>
                  <a:lnTo>
                    <a:pt x="667" y="210"/>
                  </a:lnTo>
                  <a:lnTo>
                    <a:pt x="665" y="216"/>
                  </a:lnTo>
                  <a:lnTo>
                    <a:pt x="663" y="219"/>
                  </a:lnTo>
                  <a:lnTo>
                    <a:pt x="663" y="222"/>
                  </a:lnTo>
                  <a:lnTo>
                    <a:pt x="658" y="226"/>
                  </a:lnTo>
                  <a:lnTo>
                    <a:pt x="654" y="229"/>
                  </a:lnTo>
                  <a:lnTo>
                    <a:pt x="651" y="229"/>
                  </a:lnTo>
                  <a:lnTo>
                    <a:pt x="649" y="230"/>
                  </a:lnTo>
                  <a:lnTo>
                    <a:pt x="644" y="230"/>
                  </a:lnTo>
                  <a:lnTo>
                    <a:pt x="615" y="267"/>
                  </a:lnTo>
                  <a:lnTo>
                    <a:pt x="564" y="280"/>
                  </a:lnTo>
                  <a:lnTo>
                    <a:pt x="540" y="293"/>
                  </a:lnTo>
                  <a:lnTo>
                    <a:pt x="548" y="294"/>
                  </a:lnTo>
                  <a:lnTo>
                    <a:pt x="553" y="296"/>
                  </a:lnTo>
                  <a:lnTo>
                    <a:pt x="555" y="298"/>
                  </a:lnTo>
                  <a:lnTo>
                    <a:pt x="554" y="300"/>
                  </a:lnTo>
                  <a:lnTo>
                    <a:pt x="546" y="303"/>
                  </a:lnTo>
                  <a:lnTo>
                    <a:pt x="541" y="308"/>
                  </a:lnTo>
                  <a:lnTo>
                    <a:pt x="538" y="314"/>
                  </a:lnTo>
                  <a:lnTo>
                    <a:pt x="539" y="323"/>
                  </a:lnTo>
                  <a:lnTo>
                    <a:pt x="484" y="319"/>
                  </a:lnTo>
                  <a:lnTo>
                    <a:pt x="473" y="325"/>
                  </a:lnTo>
                  <a:lnTo>
                    <a:pt x="466" y="331"/>
                  </a:lnTo>
                  <a:lnTo>
                    <a:pt x="462" y="337"/>
                  </a:lnTo>
                  <a:lnTo>
                    <a:pt x="461" y="343"/>
                  </a:lnTo>
                  <a:lnTo>
                    <a:pt x="462" y="346"/>
                  </a:lnTo>
                  <a:lnTo>
                    <a:pt x="465" y="350"/>
                  </a:lnTo>
                  <a:lnTo>
                    <a:pt x="472" y="354"/>
                  </a:lnTo>
                  <a:lnTo>
                    <a:pt x="481" y="358"/>
                  </a:lnTo>
                  <a:lnTo>
                    <a:pt x="439" y="379"/>
                  </a:lnTo>
                  <a:lnTo>
                    <a:pt x="341" y="410"/>
                  </a:lnTo>
                  <a:lnTo>
                    <a:pt x="325" y="428"/>
                  </a:lnTo>
                  <a:lnTo>
                    <a:pt x="311" y="418"/>
                  </a:lnTo>
                  <a:lnTo>
                    <a:pt x="300" y="411"/>
                  </a:lnTo>
                  <a:lnTo>
                    <a:pt x="289" y="407"/>
                  </a:lnTo>
                  <a:lnTo>
                    <a:pt x="282" y="406"/>
                  </a:lnTo>
                  <a:lnTo>
                    <a:pt x="274" y="407"/>
                  </a:lnTo>
                  <a:lnTo>
                    <a:pt x="270" y="411"/>
                  </a:lnTo>
                  <a:lnTo>
                    <a:pt x="267" y="417"/>
                  </a:lnTo>
                  <a:lnTo>
                    <a:pt x="266" y="427"/>
                  </a:lnTo>
                  <a:lnTo>
                    <a:pt x="258" y="429"/>
                  </a:lnTo>
                  <a:lnTo>
                    <a:pt x="250" y="433"/>
                  </a:lnTo>
                  <a:lnTo>
                    <a:pt x="231" y="442"/>
                  </a:lnTo>
                  <a:lnTo>
                    <a:pt x="230" y="445"/>
                  </a:lnTo>
                  <a:lnTo>
                    <a:pt x="230" y="449"/>
                  </a:lnTo>
                  <a:lnTo>
                    <a:pt x="232" y="455"/>
                  </a:lnTo>
                  <a:lnTo>
                    <a:pt x="97" y="497"/>
                  </a:lnTo>
                  <a:lnTo>
                    <a:pt x="0" y="541"/>
                  </a:lnTo>
                  <a:lnTo>
                    <a:pt x="26" y="578"/>
                  </a:lnTo>
                  <a:lnTo>
                    <a:pt x="28" y="612"/>
                  </a:lnTo>
                  <a:lnTo>
                    <a:pt x="49" y="641"/>
                  </a:lnTo>
                  <a:lnTo>
                    <a:pt x="54" y="641"/>
                  </a:lnTo>
                  <a:lnTo>
                    <a:pt x="58" y="641"/>
                  </a:lnTo>
                  <a:lnTo>
                    <a:pt x="60" y="639"/>
                  </a:lnTo>
                  <a:lnTo>
                    <a:pt x="62" y="638"/>
                  </a:lnTo>
                  <a:lnTo>
                    <a:pt x="67" y="634"/>
                  </a:lnTo>
                  <a:lnTo>
                    <a:pt x="70" y="633"/>
                  </a:lnTo>
                  <a:lnTo>
                    <a:pt x="73" y="636"/>
                  </a:lnTo>
                  <a:lnTo>
                    <a:pt x="74" y="639"/>
                  </a:lnTo>
                  <a:lnTo>
                    <a:pt x="73" y="646"/>
                  </a:lnTo>
                  <a:lnTo>
                    <a:pt x="73" y="648"/>
                  </a:lnTo>
                  <a:lnTo>
                    <a:pt x="75" y="652"/>
                  </a:lnTo>
                  <a:lnTo>
                    <a:pt x="127" y="685"/>
                  </a:lnTo>
                  <a:lnTo>
                    <a:pt x="150" y="738"/>
                  </a:lnTo>
                  <a:lnTo>
                    <a:pt x="95" y="810"/>
                  </a:lnTo>
                  <a:lnTo>
                    <a:pt x="108" y="876"/>
                  </a:lnTo>
                  <a:lnTo>
                    <a:pt x="100" y="877"/>
                  </a:lnTo>
                  <a:lnTo>
                    <a:pt x="94" y="883"/>
                  </a:lnTo>
                  <a:lnTo>
                    <a:pt x="91" y="886"/>
                  </a:lnTo>
                  <a:lnTo>
                    <a:pt x="89" y="888"/>
                  </a:lnTo>
                  <a:lnTo>
                    <a:pt x="87" y="889"/>
                  </a:lnTo>
                  <a:lnTo>
                    <a:pt x="86" y="889"/>
                  </a:lnTo>
                  <a:lnTo>
                    <a:pt x="78" y="882"/>
                  </a:lnTo>
                  <a:lnTo>
                    <a:pt x="68" y="872"/>
                  </a:lnTo>
                  <a:lnTo>
                    <a:pt x="77" y="935"/>
                  </a:lnTo>
                  <a:lnTo>
                    <a:pt x="128" y="893"/>
                  </a:lnTo>
                  <a:lnTo>
                    <a:pt x="129" y="889"/>
                  </a:lnTo>
                  <a:lnTo>
                    <a:pt x="133" y="888"/>
                  </a:lnTo>
                  <a:lnTo>
                    <a:pt x="140" y="889"/>
                  </a:lnTo>
                  <a:lnTo>
                    <a:pt x="143" y="888"/>
                  </a:lnTo>
                  <a:lnTo>
                    <a:pt x="148" y="889"/>
                  </a:lnTo>
                  <a:lnTo>
                    <a:pt x="150" y="891"/>
                  </a:lnTo>
                  <a:lnTo>
                    <a:pt x="153" y="895"/>
                  </a:lnTo>
                  <a:lnTo>
                    <a:pt x="154" y="898"/>
                  </a:lnTo>
                  <a:lnTo>
                    <a:pt x="155" y="903"/>
                  </a:lnTo>
                  <a:lnTo>
                    <a:pt x="155" y="909"/>
                  </a:lnTo>
                  <a:lnTo>
                    <a:pt x="155" y="917"/>
                  </a:lnTo>
                  <a:lnTo>
                    <a:pt x="153" y="922"/>
                  </a:lnTo>
                  <a:lnTo>
                    <a:pt x="150" y="928"/>
                  </a:lnTo>
                  <a:lnTo>
                    <a:pt x="191" y="954"/>
                  </a:lnTo>
                  <a:lnTo>
                    <a:pt x="236" y="963"/>
                  </a:lnTo>
                  <a:lnTo>
                    <a:pt x="269" y="935"/>
                  </a:lnTo>
                  <a:lnTo>
                    <a:pt x="282" y="988"/>
                  </a:lnTo>
                  <a:lnTo>
                    <a:pt x="296" y="984"/>
                  </a:lnTo>
                  <a:lnTo>
                    <a:pt x="297" y="985"/>
                  </a:lnTo>
                  <a:lnTo>
                    <a:pt x="300" y="986"/>
                  </a:lnTo>
                  <a:lnTo>
                    <a:pt x="305" y="986"/>
                  </a:lnTo>
                  <a:lnTo>
                    <a:pt x="315" y="985"/>
                  </a:lnTo>
                  <a:lnTo>
                    <a:pt x="321" y="986"/>
                  </a:lnTo>
                  <a:lnTo>
                    <a:pt x="324" y="986"/>
                  </a:lnTo>
                  <a:lnTo>
                    <a:pt x="325" y="986"/>
                  </a:lnTo>
                  <a:lnTo>
                    <a:pt x="327" y="987"/>
                  </a:lnTo>
                  <a:lnTo>
                    <a:pt x="330" y="987"/>
                  </a:lnTo>
                  <a:lnTo>
                    <a:pt x="332" y="987"/>
                  </a:lnTo>
                  <a:lnTo>
                    <a:pt x="324" y="1040"/>
                  </a:lnTo>
                  <a:lnTo>
                    <a:pt x="326" y="1040"/>
                  </a:lnTo>
                  <a:lnTo>
                    <a:pt x="345" y="1047"/>
                  </a:lnTo>
                  <a:lnTo>
                    <a:pt x="364" y="1062"/>
                  </a:lnTo>
                  <a:lnTo>
                    <a:pt x="365" y="1065"/>
                  </a:lnTo>
                  <a:lnTo>
                    <a:pt x="364" y="1069"/>
                  </a:lnTo>
                  <a:lnTo>
                    <a:pt x="360" y="1074"/>
                  </a:lnTo>
                  <a:lnTo>
                    <a:pt x="353" y="1080"/>
                  </a:lnTo>
                  <a:lnTo>
                    <a:pt x="390" y="1157"/>
                  </a:lnTo>
                  <a:lnTo>
                    <a:pt x="392" y="1160"/>
                  </a:lnTo>
                  <a:lnTo>
                    <a:pt x="396" y="1162"/>
                  </a:lnTo>
                  <a:lnTo>
                    <a:pt x="400" y="1161"/>
                  </a:lnTo>
                  <a:lnTo>
                    <a:pt x="405" y="1160"/>
                  </a:lnTo>
                  <a:lnTo>
                    <a:pt x="407" y="1156"/>
                  </a:lnTo>
                  <a:lnTo>
                    <a:pt x="409" y="1155"/>
                  </a:lnTo>
                  <a:lnTo>
                    <a:pt x="410" y="1154"/>
                  </a:lnTo>
                  <a:lnTo>
                    <a:pt x="412" y="1156"/>
                  </a:lnTo>
                  <a:lnTo>
                    <a:pt x="412" y="1158"/>
                  </a:lnTo>
                  <a:lnTo>
                    <a:pt x="412" y="1162"/>
                  </a:lnTo>
                  <a:lnTo>
                    <a:pt x="411" y="1166"/>
                  </a:lnTo>
                  <a:lnTo>
                    <a:pt x="410" y="1173"/>
                  </a:lnTo>
                  <a:lnTo>
                    <a:pt x="408" y="1176"/>
                  </a:lnTo>
                  <a:lnTo>
                    <a:pt x="406" y="1182"/>
                  </a:lnTo>
                  <a:lnTo>
                    <a:pt x="475" y="1187"/>
                  </a:lnTo>
                  <a:lnTo>
                    <a:pt x="557" y="1234"/>
                  </a:lnTo>
                  <a:lnTo>
                    <a:pt x="621" y="1309"/>
                  </a:lnTo>
                  <a:lnTo>
                    <a:pt x="600" y="1337"/>
                  </a:lnTo>
                  <a:lnTo>
                    <a:pt x="592" y="1361"/>
                  </a:lnTo>
                  <a:lnTo>
                    <a:pt x="472" y="1451"/>
                  </a:lnTo>
                  <a:lnTo>
                    <a:pt x="508" y="1519"/>
                  </a:lnTo>
                  <a:lnTo>
                    <a:pt x="456" y="1571"/>
                  </a:lnTo>
                  <a:lnTo>
                    <a:pt x="558" y="1654"/>
                  </a:lnTo>
                  <a:lnTo>
                    <a:pt x="530" y="1620"/>
                  </a:lnTo>
                  <a:lnTo>
                    <a:pt x="841" y="1344"/>
                  </a:lnTo>
                  <a:lnTo>
                    <a:pt x="890" y="1321"/>
                  </a:lnTo>
                  <a:lnTo>
                    <a:pt x="905" y="1261"/>
                  </a:lnTo>
                  <a:lnTo>
                    <a:pt x="909" y="1091"/>
                  </a:lnTo>
                  <a:lnTo>
                    <a:pt x="880" y="1055"/>
                  </a:lnTo>
                  <a:lnTo>
                    <a:pt x="937" y="983"/>
                  </a:lnTo>
                  <a:lnTo>
                    <a:pt x="942" y="978"/>
                  </a:lnTo>
                  <a:lnTo>
                    <a:pt x="950" y="978"/>
                  </a:lnTo>
                  <a:lnTo>
                    <a:pt x="960" y="975"/>
                  </a:lnTo>
                  <a:lnTo>
                    <a:pt x="972" y="977"/>
                  </a:lnTo>
                  <a:lnTo>
                    <a:pt x="1060" y="939"/>
                  </a:lnTo>
                  <a:lnTo>
                    <a:pt x="1089" y="937"/>
                  </a:lnTo>
                  <a:lnTo>
                    <a:pt x="1227" y="771"/>
                  </a:lnTo>
                  <a:lnTo>
                    <a:pt x="1229" y="743"/>
                  </a:lnTo>
                  <a:lnTo>
                    <a:pt x="1343" y="648"/>
                  </a:lnTo>
                  <a:lnTo>
                    <a:pt x="1340" y="646"/>
                  </a:lnTo>
                  <a:lnTo>
                    <a:pt x="1335" y="640"/>
                  </a:lnTo>
                  <a:lnTo>
                    <a:pt x="1337" y="635"/>
                  </a:lnTo>
                  <a:lnTo>
                    <a:pt x="1343" y="630"/>
                  </a:lnTo>
                  <a:lnTo>
                    <a:pt x="1357" y="626"/>
                  </a:lnTo>
                  <a:lnTo>
                    <a:pt x="1360" y="624"/>
                  </a:lnTo>
                  <a:lnTo>
                    <a:pt x="1461" y="519"/>
                  </a:lnTo>
                  <a:lnTo>
                    <a:pt x="1447" y="443"/>
                  </a:lnTo>
                  <a:lnTo>
                    <a:pt x="1526" y="400"/>
                  </a:lnTo>
                  <a:lnTo>
                    <a:pt x="1568" y="361"/>
                  </a:lnTo>
                  <a:lnTo>
                    <a:pt x="1552" y="320"/>
                  </a:lnTo>
                  <a:lnTo>
                    <a:pt x="1362" y="340"/>
                  </a:lnTo>
                  <a:lnTo>
                    <a:pt x="1399" y="292"/>
                  </a:lnTo>
                  <a:lnTo>
                    <a:pt x="1401" y="288"/>
                  </a:lnTo>
                  <a:lnTo>
                    <a:pt x="1402" y="286"/>
                  </a:lnTo>
                  <a:lnTo>
                    <a:pt x="1400" y="280"/>
                  </a:lnTo>
                  <a:lnTo>
                    <a:pt x="1394" y="274"/>
                  </a:lnTo>
                  <a:lnTo>
                    <a:pt x="1394" y="270"/>
                  </a:lnTo>
                  <a:lnTo>
                    <a:pt x="1395" y="265"/>
                  </a:lnTo>
                  <a:lnTo>
                    <a:pt x="1399" y="262"/>
                  </a:lnTo>
                  <a:lnTo>
                    <a:pt x="1406" y="258"/>
                  </a:lnTo>
                  <a:lnTo>
                    <a:pt x="1416" y="257"/>
                  </a:lnTo>
                  <a:lnTo>
                    <a:pt x="1427" y="259"/>
                  </a:lnTo>
                  <a:lnTo>
                    <a:pt x="1427" y="215"/>
                  </a:lnTo>
                  <a:lnTo>
                    <a:pt x="1387" y="154"/>
                  </a:lnTo>
                  <a:lnTo>
                    <a:pt x="1394" y="113"/>
                  </a:lnTo>
                  <a:lnTo>
                    <a:pt x="1433" y="131"/>
                  </a:lnTo>
                  <a:lnTo>
                    <a:pt x="1414" y="80"/>
                  </a:lnTo>
                  <a:lnTo>
                    <a:pt x="1382" y="69"/>
                  </a:lnTo>
                  <a:lnTo>
                    <a:pt x="1377" y="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5F1ECEE7-0AF1-087C-6EE0-5F49CBD382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" y="402"/>
              <a:ext cx="70" cy="110"/>
            </a:xfrm>
            <a:custGeom>
              <a:avLst/>
              <a:gdLst/>
              <a:ahLst/>
              <a:cxnLst>
                <a:cxn ang="0">
                  <a:pos x="284" y="25"/>
                </a:cxn>
                <a:cxn ang="0">
                  <a:pos x="279" y="30"/>
                </a:cxn>
                <a:cxn ang="0">
                  <a:pos x="263" y="26"/>
                </a:cxn>
                <a:cxn ang="0">
                  <a:pos x="181" y="281"/>
                </a:cxn>
                <a:cxn ang="0">
                  <a:pos x="74" y="473"/>
                </a:cxn>
                <a:cxn ang="0">
                  <a:pos x="2" y="594"/>
                </a:cxn>
                <a:cxn ang="0">
                  <a:pos x="21" y="606"/>
                </a:cxn>
                <a:cxn ang="0">
                  <a:pos x="45" y="588"/>
                </a:cxn>
                <a:cxn ang="0">
                  <a:pos x="222" y="719"/>
                </a:cxn>
                <a:cxn ang="0">
                  <a:pos x="229" y="728"/>
                </a:cxn>
                <a:cxn ang="0">
                  <a:pos x="191" y="758"/>
                </a:cxn>
                <a:cxn ang="0">
                  <a:pos x="107" y="773"/>
                </a:cxn>
                <a:cxn ang="0">
                  <a:pos x="97" y="791"/>
                </a:cxn>
                <a:cxn ang="0">
                  <a:pos x="179" y="953"/>
                </a:cxn>
                <a:cxn ang="0">
                  <a:pos x="193" y="972"/>
                </a:cxn>
                <a:cxn ang="0">
                  <a:pos x="181" y="994"/>
                </a:cxn>
                <a:cxn ang="0">
                  <a:pos x="204" y="1103"/>
                </a:cxn>
                <a:cxn ang="0">
                  <a:pos x="202" y="1111"/>
                </a:cxn>
                <a:cxn ang="0">
                  <a:pos x="208" y="1126"/>
                </a:cxn>
                <a:cxn ang="0">
                  <a:pos x="150" y="1166"/>
                </a:cxn>
                <a:cxn ang="0">
                  <a:pos x="93" y="1378"/>
                </a:cxn>
                <a:cxn ang="0">
                  <a:pos x="231" y="1533"/>
                </a:cxn>
                <a:cxn ang="0">
                  <a:pos x="244" y="1579"/>
                </a:cxn>
                <a:cxn ang="0">
                  <a:pos x="284" y="1570"/>
                </a:cxn>
                <a:cxn ang="0">
                  <a:pos x="435" y="1612"/>
                </a:cxn>
                <a:cxn ang="0">
                  <a:pos x="578" y="1585"/>
                </a:cxn>
                <a:cxn ang="0">
                  <a:pos x="832" y="1570"/>
                </a:cxn>
                <a:cxn ang="0">
                  <a:pos x="1061" y="1169"/>
                </a:cxn>
                <a:cxn ang="0">
                  <a:pos x="1095" y="876"/>
                </a:cxn>
                <a:cxn ang="0">
                  <a:pos x="978" y="702"/>
                </a:cxn>
                <a:cxn ang="0">
                  <a:pos x="914" y="681"/>
                </a:cxn>
                <a:cxn ang="0">
                  <a:pos x="913" y="669"/>
                </a:cxn>
                <a:cxn ang="0">
                  <a:pos x="903" y="676"/>
                </a:cxn>
                <a:cxn ang="0">
                  <a:pos x="856" y="595"/>
                </a:cxn>
                <a:cxn ang="0">
                  <a:pos x="867" y="577"/>
                </a:cxn>
                <a:cxn ang="0">
                  <a:pos x="835" y="502"/>
                </a:cxn>
                <a:cxn ang="0">
                  <a:pos x="827" y="501"/>
                </a:cxn>
                <a:cxn ang="0">
                  <a:pos x="803" y="501"/>
                </a:cxn>
                <a:cxn ang="0">
                  <a:pos x="772" y="450"/>
                </a:cxn>
                <a:cxn ang="0">
                  <a:pos x="656" y="437"/>
                </a:cxn>
                <a:cxn ang="0">
                  <a:pos x="657" y="413"/>
                </a:cxn>
                <a:cxn ang="0">
                  <a:pos x="646" y="403"/>
                </a:cxn>
                <a:cxn ang="0">
                  <a:pos x="631" y="408"/>
                </a:cxn>
                <a:cxn ang="0">
                  <a:pos x="589" y="404"/>
                </a:cxn>
                <a:cxn ang="0">
                  <a:pos x="597" y="398"/>
                </a:cxn>
                <a:cxn ang="0">
                  <a:pos x="653" y="253"/>
                </a:cxn>
                <a:cxn ang="0">
                  <a:pos x="576" y="161"/>
                </a:cxn>
                <a:cxn ang="0">
                  <a:pos x="570" y="149"/>
                </a:cxn>
                <a:cxn ang="0">
                  <a:pos x="557" y="156"/>
                </a:cxn>
                <a:cxn ang="0">
                  <a:pos x="503" y="56"/>
                </a:cxn>
                <a:cxn ang="0">
                  <a:pos x="470" y="44"/>
                </a:cxn>
                <a:cxn ang="0">
                  <a:pos x="442" y="67"/>
                </a:cxn>
                <a:cxn ang="0">
                  <a:pos x="292" y="0"/>
                </a:cxn>
                <a:cxn ang="0">
                  <a:pos x="243" y="726"/>
                </a:cxn>
              </a:cxnLst>
              <a:rect l="0" t="0" r="r" b="b"/>
              <a:pathLst>
                <a:path w="1124" h="1660">
                  <a:moveTo>
                    <a:pt x="292" y="0"/>
                  </a:moveTo>
                  <a:lnTo>
                    <a:pt x="288" y="9"/>
                  </a:lnTo>
                  <a:lnTo>
                    <a:pt x="286" y="22"/>
                  </a:lnTo>
                  <a:lnTo>
                    <a:pt x="284" y="25"/>
                  </a:lnTo>
                  <a:lnTo>
                    <a:pt x="283" y="25"/>
                  </a:lnTo>
                  <a:lnTo>
                    <a:pt x="283" y="26"/>
                  </a:lnTo>
                  <a:lnTo>
                    <a:pt x="283" y="28"/>
                  </a:lnTo>
                  <a:lnTo>
                    <a:pt x="279" y="30"/>
                  </a:lnTo>
                  <a:lnTo>
                    <a:pt x="277" y="32"/>
                  </a:lnTo>
                  <a:lnTo>
                    <a:pt x="271" y="30"/>
                  </a:lnTo>
                  <a:lnTo>
                    <a:pt x="267" y="28"/>
                  </a:lnTo>
                  <a:lnTo>
                    <a:pt x="263" y="26"/>
                  </a:lnTo>
                  <a:lnTo>
                    <a:pt x="247" y="142"/>
                  </a:lnTo>
                  <a:lnTo>
                    <a:pt x="213" y="170"/>
                  </a:lnTo>
                  <a:lnTo>
                    <a:pt x="209" y="258"/>
                  </a:lnTo>
                  <a:lnTo>
                    <a:pt x="181" y="281"/>
                  </a:lnTo>
                  <a:lnTo>
                    <a:pt x="149" y="360"/>
                  </a:lnTo>
                  <a:lnTo>
                    <a:pt x="78" y="374"/>
                  </a:lnTo>
                  <a:lnTo>
                    <a:pt x="23" y="452"/>
                  </a:lnTo>
                  <a:lnTo>
                    <a:pt x="74" y="473"/>
                  </a:lnTo>
                  <a:lnTo>
                    <a:pt x="24" y="499"/>
                  </a:lnTo>
                  <a:lnTo>
                    <a:pt x="2" y="527"/>
                  </a:lnTo>
                  <a:lnTo>
                    <a:pt x="0" y="585"/>
                  </a:lnTo>
                  <a:lnTo>
                    <a:pt x="2" y="594"/>
                  </a:lnTo>
                  <a:lnTo>
                    <a:pt x="6" y="601"/>
                  </a:lnTo>
                  <a:lnTo>
                    <a:pt x="11" y="605"/>
                  </a:lnTo>
                  <a:lnTo>
                    <a:pt x="16" y="608"/>
                  </a:lnTo>
                  <a:lnTo>
                    <a:pt x="21" y="606"/>
                  </a:lnTo>
                  <a:lnTo>
                    <a:pt x="29" y="603"/>
                  </a:lnTo>
                  <a:lnTo>
                    <a:pt x="36" y="597"/>
                  </a:lnTo>
                  <a:lnTo>
                    <a:pt x="45" y="589"/>
                  </a:lnTo>
                  <a:lnTo>
                    <a:pt x="45" y="588"/>
                  </a:lnTo>
                  <a:lnTo>
                    <a:pt x="47" y="589"/>
                  </a:lnTo>
                  <a:lnTo>
                    <a:pt x="103" y="672"/>
                  </a:lnTo>
                  <a:lnTo>
                    <a:pt x="176" y="663"/>
                  </a:lnTo>
                  <a:lnTo>
                    <a:pt x="222" y="719"/>
                  </a:lnTo>
                  <a:lnTo>
                    <a:pt x="223" y="720"/>
                  </a:lnTo>
                  <a:lnTo>
                    <a:pt x="227" y="727"/>
                  </a:lnTo>
                  <a:lnTo>
                    <a:pt x="227" y="726"/>
                  </a:lnTo>
                  <a:lnTo>
                    <a:pt x="229" y="728"/>
                  </a:lnTo>
                  <a:lnTo>
                    <a:pt x="230" y="730"/>
                  </a:lnTo>
                  <a:lnTo>
                    <a:pt x="229" y="732"/>
                  </a:lnTo>
                  <a:lnTo>
                    <a:pt x="248" y="761"/>
                  </a:lnTo>
                  <a:lnTo>
                    <a:pt x="191" y="758"/>
                  </a:lnTo>
                  <a:lnTo>
                    <a:pt x="123" y="790"/>
                  </a:lnTo>
                  <a:lnTo>
                    <a:pt x="116" y="779"/>
                  </a:lnTo>
                  <a:lnTo>
                    <a:pt x="112" y="774"/>
                  </a:lnTo>
                  <a:lnTo>
                    <a:pt x="107" y="773"/>
                  </a:lnTo>
                  <a:lnTo>
                    <a:pt x="102" y="778"/>
                  </a:lnTo>
                  <a:lnTo>
                    <a:pt x="98" y="782"/>
                  </a:lnTo>
                  <a:lnTo>
                    <a:pt x="97" y="787"/>
                  </a:lnTo>
                  <a:lnTo>
                    <a:pt x="97" y="791"/>
                  </a:lnTo>
                  <a:lnTo>
                    <a:pt x="99" y="796"/>
                  </a:lnTo>
                  <a:lnTo>
                    <a:pt x="171" y="858"/>
                  </a:lnTo>
                  <a:lnTo>
                    <a:pt x="142" y="909"/>
                  </a:lnTo>
                  <a:lnTo>
                    <a:pt x="179" y="953"/>
                  </a:lnTo>
                  <a:lnTo>
                    <a:pt x="184" y="957"/>
                  </a:lnTo>
                  <a:lnTo>
                    <a:pt x="189" y="962"/>
                  </a:lnTo>
                  <a:lnTo>
                    <a:pt x="192" y="966"/>
                  </a:lnTo>
                  <a:lnTo>
                    <a:pt x="193" y="972"/>
                  </a:lnTo>
                  <a:lnTo>
                    <a:pt x="192" y="976"/>
                  </a:lnTo>
                  <a:lnTo>
                    <a:pt x="190" y="982"/>
                  </a:lnTo>
                  <a:lnTo>
                    <a:pt x="187" y="988"/>
                  </a:lnTo>
                  <a:lnTo>
                    <a:pt x="181" y="994"/>
                  </a:lnTo>
                  <a:lnTo>
                    <a:pt x="220" y="1033"/>
                  </a:lnTo>
                  <a:lnTo>
                    <a:pt x="218" y="1099"/>
                  </a:lnTo>
                  <a:lnTo>
                    <a:pt x="208" y="1102"/>
                  </a:lnTo>
                  <a:lnTo>
                    <a:pt x="204" y="1103"/>
                  </a:lnTo>
                  <a:lnTo>
                    <a:pt x="202" y="1105"/>
                  </a:lnTo>
                  <a:lnTo>
                    <a:pt x="198" y="1106"/>
                  </a:lnTo>
                  <a:lnTo>
                    <a:pt x="197" y="1107"/>
                  </a:lnTo>
                  <a:lnTo>
                    <a:pt x="202" y="1111"/>
                  </a:lnTo>
                  <a:lnTo>
                    <a:pt x="203" y="1113"/>
                  </a:lnTo>
                  <a:lnTo>
                    <a:pt x="205" y="1116"/>
                  </a:lnTo>
                  <a:lnTo>
                    <a:pt x="207" y="1120"/>
                  </a:lnTo>
                  <a:lnTo>
                    <a:pt x="208" y="1126"/>
                  </a:lnTo>
                  <a:lnTo>
                    <a:pt x="206" y="1134"/>
                  </a:lnTo>
                  <a:lnTo>
                    <a:pt x="204" y="1138"/>
                  </a:lnTo>
                  <a:lnTo>
                    <a:pt x="200" y="1142"/>
                  </a:lnTo>
                  <a:lnTo>
                    <a:pt x="150" y="1166"/>
                  </a:lnTo>
                  <a:lnTo>
                    <a:pt x="161" y="1266"/>
                  </a:lnTo>
                  <a:lnTo>
                    <a:pt x="221" y="1321"/>
                  </a:lnTo>
                  <a:lnTo>
                    <a:pt x="117" y="1353"/>
                  </a:lnTo>
                  <a:lnTo>
                    <a:pt x="93" y="1378"/>
                  </a:lnTo>
                  <a:lnTo>
                    <a:pt x="84" y="1427"/>
                  </a:lnTo>
                  <a:lnTo>
                    <a:pt x="176" y="1479"/>
                  </a:lnTo>
                  <a:lnTo>
                    <a:pt x="218" y="1595"/>
                  </a:lnTo>
                  <a:lnTo>
                    <a:pt x="231" y="1533"/>
                  </a:lnTo>
                  <a:lnTo>
                    <a:pt x="231" y="1549"/>
                  </a:lnTo>
                  <a:lnTo>
                    <a:pt x="235" y="1562"/>
                  </a:lnTo>
                  <a:lnTo>
                    <a:pt x="238" y="1572"/>
                  </a:lnTo>
                  <a:lnTo>
                    <a:pt x="244" y="1579"/>
                  </a:lnTo>
                  <a:lnTo>
                    <a:pt x="251" y="1581"/>
                  </a:lnTo>
                  <a:lnTo>
                    <a:pt x="260" y="1581"/>
                  </a:lnTo>
                  <a:lnTo>
                    <a:pt x="270" y="1577"/>
                  </a:lnTo>
                  <a:lnTo>
                    <a:pt x="284" y="1570"/>
                  </a:lnTo>
                  <a:lnTo>
                    <a:pt x="280" y="1653"/>
                  </a:lnTo>
                  <a:lnTo>
                    <a:pt x="370" y="1656"/>
                  </a:lnTo>
                  <a:lnTo>
                    <a:pt x="400" y="1618"/>
                  </a:lnTo>
                  <a:lnTo>
                    <a:pt x="435" y="1612"/>
                  </a:lnTo>
                  <a:lnTo>
                    <a:pt x="488" y="1538"/>
                  </a:lnTo>
                  <a:lnTo>
                    <a:pt x="498" y="1564"/>
                  </a:lnTo>
                  <a:lnTo>
                    <a:pt x="542" y="1582"/>
                  </a:lnTo>
                  <a:lnTo>
                    <a:pt x="578" y="1585"/>
                  </a:lnTo>
                  <a:lnTo>
                    <a:pt x="597" y="1660"/>
                  </a:lnTo>
                  <a:lnTo>
                    <a:pt x="764" y="1649"/>
                  </a:lnTo>
                  <a:lnTo>
                    <a:pt x="809" y="1616"/>
                  </a:lnTo>
                  <a:lnTo>
                    <a:pt x="832" y="1570"/>
                  </a:lnTo>
                  <a:lnTo>
                    <a:pt x="896" y="1484"/>
                  </a:lnTo>
                  <a:lnTo>
                    <a:pt x="983" y="1399"/>
                  </a:lnTo>
                  <a:lnTo>
                    <a:pt x="1079" y="1197"/>
                  </a:lnTo>
                  <a:lnTo>
                    <a:pt x="1061" y="1169"/>
                  </a:lnTo>
                  <a:lnTo>
                    <a:pt x="959" y="1086"/>
                  </a:lnTo>
                  <a:lnTo>
                    <a:pt x="1011" y="1034"/>
                  </a:lnTo>
                  <a:lnTo>
                    <a:pt x="975" y="966"/>
                  </a:lnTo>
                  <a:lnTo>
                    <a:pt x="1095" y="876"/>
                  </a:lnTo>
                  <a:lnTo>
                    <a:pt x="1103" y="852"/>
                  </a:lnTo>
                  <a:lnTo>
                    <a:pt x="1124" y="824"/>
                  </a:lnTo>
                  <a:lnTo>
                    <a:pt x="1060" y="749"/>
                  </a:lnTo>
                  <a:lnTo>
                    <a:pt x="978" y="702"/>
                  </a:lnTo>
                  <a:lnTo>
                    <a:pt x="909" y="697"/>
                  </a:lnTo>
                  <a:lnTo>
                    <a:pt x="911" y="691"/>
                  </a:lnTo>
                  <a:lnTo>
                    <a:pt x="913" y="688"/>
                  </a:lnTo>
                  <a:lnTo>
                    <a:pt x="914" y="681"/>
                  </a:lnTo>
                  <a:lnTo>
                    <a:pt x="915" y="677"/>
                  </a:lnTo>
                  <a:lnTo>
                    <a:pt x="915" y="673"/>
                  </a:lnTo>
                  <a:lnTo>
                    <a:pt x="915" y="671"/>
                  </a:lnTo>
                  <a:lnTo>
                    <a:pt x="913" y="669"/>
                  </a:lnTo>
                  <a:lnTo>
                    <a:pt x="912" y="670"/>
                  </a:lnTo>
                  <a:lnTo>
                    <a:pt x="910" y="671"/>
                  </a:lnTo>
                  <a:lnTo>
                    <a:pt x="908" y="675"/>
                  </a:lnTo>
                  <a:lnTo>
                    <a:pt x="903" y="676"/>
                  </a:lnTo>
                  <a:lnTo>
                    <a:pt x="899" y="677"/>
                  </a:lnTo>
                  <a:lnTo>
                    <a:pt x="895" y="675"/>
                  </a:lnTo>
                  <a:lnTo>
                    <a:pt x="893" y="672"/>
                  </a:lnTo>
                  <a:lnTo>
                    <a:pt x="856" y="595"/>
                  </a:lnTo>
                  <a:lnTo>
                    <a:pt x="863" y="589"/>
                  </a:lnTo>
                  <a:lnTo>
                    <a:pt x="867" y="584"/>
                  </a:lnTo>
                  <a:lnTo>
                    <a:pt x="868" y="580"/>
                  </a:lnTo>
                  <a:lnTo>
                    <a:pt x="867" y="577"/>
                  </a:lnTo>
                  <a:lnTo>
                    <a:pt x="848" y="562"/>
                  </a:lnTo>
                  <a:lnTo>
                    <a:pt x="829" y="555"/>
                  </a:lnTo>
                  <a:lnTo>
                    <a:pt x="827" y="555"/>
                  </a:lnTo>
                  <a:lnTo>
                    <a:pt x="835" y="502"/>
                  </a:lnTo>
                  <a:lnTo>
                    <a:pt x="833" y="502"/>
                  </a:lnTo>
                  <a:lnTo>
                    <a:pt x="830" y="502"/>
                  </a:lnTo>
                  <a:lnTo>
                    <a:pt x="828" y="501"/>
                  </a:lnTo>
                  <a:lnTo>
                    <a:pt x="827" y="501"/>
                  </a:lnTo>
                  <a:lnTo>
                    <a:pt x="824" y="501"/>
                  </a:lnTo>
                  <a:lnTo>
                    <a:pt x="818" y="500"/>
                  </a:lnTo>
                  <a:lnTo>
                    <a:pt x="808" y="501"/>
                  </a:lnTo>
                  <a:lnTo>
                    <a:pt x="803" y="501"/>
                  </a:lnTo>
                  <a:lnTo>
                    <a:pt x="800" y="500"/>
                  </a:lnTo>
                  <a:lnTo>
                    <a:pt x="799" y="499"/>
                  </a:lnTo>
                  <a:lnTo>
                    <a:pt x="785" y="503"/>
                  </a:lnTo>
                  <a:lnTo>
                    <a:pt x="772" y="450"/>
                  </a:lnTo>
                  <a:lnTo>
                    <a:pt x="739" y="478"/>
                  </a:lnTo>
                  <a:lnTo>
                    <a:pt x="694" y="469"/>
                  </a:lnTo>
                  <a:lnTo>
                    <a:pt x="653" y="443"/>
                  </a:lnTo>
                  <a:lnTo>
                    <a:pt x="656" y="437"/>
                  </a:lnTo>
                  <a:lnTo>
                    <a:pt x="658" y="432"/>
                  </a:lnTo>
                  <a:lnTo>
                    <a:pt x="658" y="424"/>
                  </a:lnTo>
                  <a:lnTo>
                    <a:pt x="658" y="418"/>
                  </a:lnTo>
                  <a:lnTo>
                    <a:pt x="657" y="413"/>
                  </a:lnTo>
                  <a:lnTo>
                    <a:pt x="656" y="410"/>
                  </a:lnTo>
                  <a:lnTo>
                    <a:pt x="653" y="406"/>
                  </a:lnTo>
                  <a:lnTo>
                    <a:pt x="651" y="404"/>
                  </a:lnTo>
                  <a:lnTo>
                    <a:pt x="646" y="403"/>
                  </a:lnTo>
                  <a:lnTo>
                    <a:pt x="643" y="404"/>
                  </a:lnTo>
                  <a:lnTo>
                    <a:pt x="636" y="403"/>
                  </a:lnTo>
                  <a:lnTo>
                    <a:pt x="632" y="404"/>
                  </a:lnTo>
                  <a:lnTo>
                    <a:pt x="631" y="408"/>
                  </a:lnTo>
                  <a:lnTo>
                    <a:pt x="580" y="450"/>
                  </a:lnTo>
                  <a:lnTo>
                    <a:pt x="571" y="387"/>
                  </a:lnTo>
                  <a:lnTo>
                    <a:pt x="581" y="397"/>
                  </a:lnTo>
                  <a:lnTo>
                    <a:pt x="589" y="404"/>
                  </a:lnTo>
                  <a:lnTo>
                    <a:pt x="590" y="404"/>
                  </a:lnTo>
                  <a:lnTo>
                    <a:pt x="592" y="403"/>
                  </a:lnTo>
                  <a:lnTo>
                    <a:pt x="594" y="401"/>
                  </a:lnTo>
                  <a:lnTo>
                    <a:pt x="597" y="398"/>
                  </a:lnTo>
                  <a:lnTo>
                    <a:pt x="603" y="392"/>
                  </a:lnTo>
                  <a:lnTo>
                    <a:pt x="611" y="391"/>
                  </a:lnTo>
                  <a:lnTo>
                    <a:pt x="598" y="325"/>
                  </a:lnTo>
                  <a:lnTo>
                    <a:pt x="653" y="253"/>
                  </a:lnTo>
                  <a:lnTo>
                    <a:pt x="630" y="200"/>
                  </a:lnTo>
                  <a:lnTo>
                    <a:pt x="578" y="167"/>
                  </a:lnTo>
                  <a:lnTo>
                    <a:pt x="576" y="163"/>
                  </a:lnTo>
                  <a:lnTo>
                    <a:pt x="576" y="161"/>
                  </a:lnTo>
                  <a:lnTo>
                    <a:pt x="577" y="154"/>
                  </a:lnTo>
                  <a:lnTo>
                    <a:pt x="576" y="151"/>
                  </a:lnTo>
                  <a:lnTo>
                    <a:pt x="573" y="148"/>
                  </a:lnTo>
                  <a:lnTo>
                    <a:pt x="570" y="149"/>
                  </a:lnTo>
                  <a:lnTo>
                    <a:pt x="565" y="153"/>
                  </a:lnTo>
                  <a:lnTo>
                    <a:pt x="563" y="154"/>
                  </a:lnTo>
                  <a:lnTo>
                    <a:pt x="561" y="156"/>
                  </a:lnTo>
                  <a:lnTo>
                    <a:pt x="557" y="156"/>
                  </a:lnTo>
                  <a:lnTo>
                    <a:pt x="552" y="156"/>
                  </a:lnTo>
                  <a:lnTo>
                    <a:pt x="531" y="127"/>
                  </a:lnTo>
                  <a:lnTo>
                    <a:pt x="529" y="93"/>
                  </a:lnTo>
                  <a:lnTo>
                    <a:pt x="503" y="56"/>
                  </a:lnTo>
                  <a:lnTo>
                    <a:pt x="495" y="49"/>
                  </a:lnTo>
                  <a:lnTo>
                    <a:pt x="486" y="46"/>
                  </a:lnTo>
                  <a:lnTo>
                    <a:pt x="478" y="43"/>
                  </a:lnTo>
                  <a:lnTo>
                    <a:pt x="470" y="44"/>
                  </a:lnTo>
                  <a:lnTo>
                    <a:pt x="462" y="46"/>
                  </a:lnTo>
                  <a:lnTo>
                    <a:pt x="455" y="51"/>
                  </a:lnTo>
                  <a:lnTo>
                    <a:pt x="448" y="58"/>
                  </a:lnTo>
                  <a:lnTo>
                    <a:pt x="442" y="67"/>
                  </a:lnTo>
                  <a:lnTo>
                    <a:pt x="437" y="73"/>
                  </a:lnTo>
                  <a:lnTo>
                    <a:pt x="360" y="79"/>
                  </a:lnTo>
                  <a:lnTo>
                    <a:pt x="316" y="34"/>
                  </a:lnTo>
                  <a:lnTo>
                    <a:pt x="292" y="0"/>
                  </a:lnTo>
                  <a:close/>
                  <a:moveTo>
                    <a:pt x="238" y="726"/>
                  </a:moveTo>
                  <a:lnTo>
                    <a:pt x="238" y="723"/>
                  </a:lnTo>
                  <a:lnTo>
                    <a:pt x="243" y="723"/>
                  </a:lnTo>
                  <a:lnTo>
                    <a:pt x="243" y="726"/>
                  </a:lnTo>
                  <a:lnTo>
                    <a:pt x="238" y="7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72E685E4-DD47-AF5A-6839-778CCFF4C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420"/>
              <a:ext cx="134" cy="106"/>
            </a:xfrm>
            <a:custGeom>
              <a:avLst/>
              <a:gdLst/>
              <a:ahLst/>
              <a:cxnLst>
                <a:cxn ang="0">
                  <a:pos x="102" y="870"/>
                </a:cxn>
                <a:cxn ang="0">
                  <a:pos x="230" y="1009"/>
                </a:cxn>
                <a:cxn ang="0">
                  <a:pos x="249" y="1004"/>
                </a:cxn>
                <a:cxn ang="0">
                  <a:pos x="253" y="1031"/>
                </a:cxn>
                <a:cxn ang="0">
                  <a:pos x="301" y="1080"/>
                </a:cxn>
                <a:cxn ang="0">
                  <a:pos x="317" y="1078"/>
                </a:cxn>
                <a:cxn ang="0">
                  <a:pos x="322" y="1073"/>
                </a:cxn>
                <a:cxn ang="0">
                  <a:pos x="330" y="1061"/>
                </a:cxn>
                <a:cxn ang="0">
                  <a:pos x="441" y="1119"/>
                </a:cxn>
                <a:cxn ang="0">
                  <a:pos x="433" y="1144"/>
                </a:cxn>
                <a:cxn ang="0">
                  <a:pos x="436" y="1327"/>
                </a:cxn>
                <a:cxn ang="0">
                  <a:pos x="404" y="1528"/>
                </a:cxn>
                <a:cxn ang="0">
                  <a:pos x="616" y="1569"/>
                </a:cxn>
                <a:cxn ang="0">
                  <a:pos x="640" y="1574"/>
                </a:cxn>
                <a:cxn ang="0">
                  <a:pos x="656" y="1572"/>
                </a:cxn>
                <a:cxn ang="0">
                  <a:pos x="662" y="1564"/>
                </a:cxn>
                <a:cxn ang="0">
                  <a:pos x="745" y="1596"/>
                </a:cxn>
                <a:cxn ang="0">
                  <a:pos x="763" y="1599"/>
                </a:cxn>
                <a:cxn ang="0">
                  <a:pos x="778" y="1596"/>
                </a:cxn>
                <a:cxn ang="0">
                  <a:pos x="798" y="1572"/>
                </a:cxn>
                <a:cxn ang="0">
                  <a:pos x="1076" y="1412"/>
                </a:cxn>
                <a:cxn ang="0">
                  <a:pos x="1273" y="1411"/>
                </a:cxn>
                <a:cxn ang="0">
                  <a:pos x="1249" y="1420"/>
                </a:cxn>
                <a:cxn ang="0">
                  <a:pos x="1305" y="1544"/>
                </a:cxn>
                <a:cxn ang="0">
                  <a:pos x="1494" y="1123"/>
                </a:cxn>
                <a:cxn ang="0">
                  <a:pos x="1565" y="1013"/>
                </a:cxn>
                <a:cxn ang="0">
                  <a:pos x="1569" y="1026"/>
                </a:cxn>
                <a:cxn ang="0">
                  <a:pos x="1747" y="1041"/>
                </a:cxn>
                <a:cxn ang="0">
                  <a:pos x="1986" y="1106"/>
                </a:cxn>
                <a:cxn ang="0">
                  <a:pos x="2093" y="870"/>
                </a:cxn>
                <a:cxn ang="0">
                  <a:pos x="2098" y="844"/>
                </a:cxn>
                <a:cxn ang="0">
                  <a:pos x="2095" y="833"/>
                </a:cxn>
                <a:cxn ang="0">
                  <a:pos x="2074" y="722"/>
                </a:cxn>
                <a:cxn ang="0">
                  <a:pos x="2085" y="694"/>
                </a:cxn>
                <a:cxn ang="0">
                  <a:pos x="2064" y="586"/>
                </a:cxn>
                <a:cxn ang="0">
                  <a:pos x="1995" y="506"/>
                </a:cxn>
                <a:cxn ang="0">
                  <a:pos x="2084" y="486"/>
                </a:cxn>
                <a:cxn ang="0">
                  <a:pos x="2118" y="459"/>
                </a:cxn>
                <a:cxn ang="0">
                  <a:pos x="2069" y="391"/>
                </a:cxn>
                <a:cxn ang="0">
                  <a:pos x="1929" y="325"/>
                </a:cxn>
                <a:cxn ang="0">
                  <a:pos x="1899" y="329"/>
                </a:cxn>
                <a:cxn ang="0">
                  <a:pos x="1883" y="244"/>
                </a:cxn>
                <a:cxn ang="0">
                  <a:pos x="1792" y="284"/>
                </a:cxn>
                <a:cxn ang="0">
                  <a:pos x="1476" y="309"/>
                </a:cxn>
                <a:cxn ang="0">
                  <a:pos x="1270" y="379"/>
                </a:cxn>
                <a:cxn ang="0">
                  <a:pos x="1242" y="390"/>
                </a:cxn>
                <a:cxn ang="0">
                  <a:pos x="1214" y="381"/>
                </a:cxn>
                <a:cxn ang="0">
                  <a:pos x="1211" y="349"/>
                </a:cxn>
                <a:cxn ang="0">
                  <a:pos x="1190" y="333"/>
                </a:cxn>
                <a:cxn ang="0">
                  <a:pos x="1144" y="321"/>
                </a:cxn>
                <a:cxn ang="0">
                  <a:pos x="1066" y="250"/>
                </a:cxn>
                <a:cxn ang="0">
                  <a:pos x="904" y="159"/>
                </a:cxn>
                <a:cxn ang="0">
                  <a:pos x="707" y="10"/>
                </a:cxn>
                <a:cxn ang="0">
                  <a:pos x="491" y="65"/>
                </a:cxn>
                <a:cxn ang="0">
                  <a:pos x="426" y="291"/>
                </a:cxn>
                <a:cxn ang="0">
                  <a:pos x="456" y="285"/>
                </a:cxn>
                <a:cxn ang="0">
                  <a:pos x="473" y="379"/>
                </a:cxn>
                <a:cxn ang="0">
                  <a:pos x="384" y="642"/>
                </a:cxn>
                <a:cxn ang="0">
                  <a:pos x="180" y="676"/>
                </a:cxn>
              </a:cxnLst>
              <a:rect l="0" t="0" r="r" b="b"/>
              <a:pathLst>
                <a:path w="2141" h="1599">
                  <a:moveTo>
                    <a:pt x="127" y="651"/>
                  </a:moveTo>
                  <a:lnTo>
                    <a:pt x="47" y="673"/>
                  </a:lnTo>
                  <a:lnTo>
                    <a:pt x="0" y="657"/>
                  </a:lnTo>
                  <a:lnTo>
                    <a:pt x="9" y="724"/>
                  </a:lnTo>
                  <a:lnTo>
                    <a:pt x="102" y="870"/>
                  </a:lnTo>
                  <a:lnTo>
                    <a:pt x="129" y="893"/>
                  </a:lnTo>
                  <a:lnTo>
                    <a:pt x="122" y="973"/>
                  </a:lnTo>
                  <a:lnTo>
                    <a:pt x="216" y="1022"/>
                  </a:lnTo>
                  <a:lnTo>
                    <a:pt x="226" y="1013"/>
                  </a:lnTo>
                  <a:lnTo>
                    <a:pt x="230" y="1009"/>
                  </a:lnTo>
                  <a:lnTo>
                    <a:pt x="235" y="1007"/>
                  </a:lnTo>
                  <a:lnTo>
                    <a:pt x="243" y="1004"/>
                  </a:lnTo>
                  <a:lnTo>
                    <a:pt x="245" y="1003"/>
                  </a:lnTo>
                  <a:lnTo>
                    <a:pt x="248" y="1004"/>
                  </a:lnTo>
                  <a:lnTo>
                    <a:pt x="249" y="1004"/>
                  </a:lnTo>
                  <a:lnTo>
                    <a:pt x="251" y="1006"/>
                  </a:lnTo>
                  <a:lnTo>
                    <a:pt x="253" y="1011"/>
                  </a:lnTo>
                  <a:lnTo>
                    <a:pt x="253" y="1019"/>
                  </a:lnTo>
                  <a:lnTo>
                    <a:pt x="251" y="1030"/>
                  </a:lnTo>
                  <a:lnTo>
                    <a:pt x="253" y="1031"/>
                  </a:lnTo>
                  <a:lnTo>
                    <a:pt x="287" y="1073"/>
                  </a:lnTo>
                  <a:lnTo>
                    <a:pt x="293" y="1077"/>
                  </a:lnTo>
                  <a:lnTo>
                    <a:pt x="294" y="1077"/>
                  </a:lnTo>
                  <a:lnTo>
                    <a:pt x="296" y="1078"/>
                  </a:lnTo>
                  <a:lnTo>
                    <a:pt x="301" y="1080"/>
                  </a:lnTo>
                  <a:lnTo>
                    <a:pt x="303" y="1080"/>
                  </a:lnTo>
                  <a:lnTo>
                    <a:pt x="304" y="1080"/>
                  </a:lnTo>
                  <a:lnTo>
                    <a:pt x="306" y="1081"/>
                  </a:lnTo>
                  <a:lnTo>
                    <a:pt x="312" y="1081"/>
                  </a:lnTo>
                  <a:lnTo>
                    <a:pt x="317" y="1078"/>
                  </a:lnTo>
                  <a:lnTo>
                    <a:pt x="319" y="1076"/>
                  </a:lnTo>
                  <a:lnTo>
                    <a:pt x="319" y="1075"/>
                  </a:lnTo>
                  <a:lnTo>
                    <a:pt x="320" y="1075"/>
                  </a:lnTo>
                  <a:lnTo>
                    <a:pt x="322" y="1075"/>
                  </a:lnTo>
                  <a:lnTo>
                    <a:pt x="322" y="1073"/>
                  </a:lnTo>
                  <a:lnTo>
                    <a:pt x="322" y="1072"/>
                  </a:lnTo>
                  <a:lnTo>
                    <a:pt x="323" y="1072"/>
                  </a:lnTo>
                  <a:lnTo>
                    <a:pt x="325" y="1070"/>
                  </a:lnTo>
                  <a:lnTo>
                    <a:pt x="329" y="1063"/>
                  </a:lnTo>
                  <a:lnTo>
                    <a:pt x="330" y="1061"/>
                  </a:lnTo>
                  <a:lnTo>
                    <a:pt x="439" y="1108"/>
                  </a:lnTo>
                  <a:lnTo>
                    <a:pt x="439" y="1110"/>
                  </a:lnTo>
                  <a:lnTo>
                    <a:pt x="439" y="1111"/>
                  </a:lnTo>
                  <a:lnTo>
                    <a:pt x="440" y="1113"/>
                  </a:lnTo>
                  <a:lnTo>
                    <a:pt x="441" y="1119"/>
                  </a:lnTo>
                  <a:lnTo>
                    <a:pt x="442" y="1129"/>
                  </a:lnTo>
                  <a:lnTo>
                    <a:pt x="439" y="1137"/>
                  </a:lnTo>
                  <a:lnTo>
                    <a:pt x="437" y="1140"/>
                  </a:lnTo>
                  <a:lnTo>
                    <a:pt x="435" y="1144"/>
                  </a:lnTo>
                  <a:lnTo>
                    <a:pt x="433" y="1144"/>
                  </a:lnTo>
                  <a:lnTo>
                    <a:pt x="432" y="1146"/>
                  </a:lnTo>
                  <a:lnTo>
                    <a:pt x="429" y="1151"/>
                  </a:lnTo>
                  <a:lnTo>
                    <a:pt x="416" y="1216"/>
                  </a:lnTo>
                  <a:lnTo>
                    <a:pt x="432" y="1256"/>
                  </a:lnTo>
                  <a:lnTo>
                    <a:pt x="436" y="1327"/>
                  </a:lnTo>
                  <a:lnTo>
                    <a:pt x="384" y="1350"/>
                  </a:lnTo>
                  <a:lnTo>
                    <a:pt x="325" y="1412"/>
                  </a:lnTo>
                  <a:lnTo>
                    <a:pt x="336" y="1466"/>
                  </a:lnTo>
                  <a:lnTo>
                    <a:pt x="337" y="1521"/>
                  </a:lnTo>
                  <a:lnTo>
                    <a:pt x="404" y="1528"/>
                  </a:lnTo>
                  <a:lnTo>
                    <a:pt x="433" y="1580"/>
                  </a:lnTo>
                  <a:lnTo>
                    <a:pt x="483" y="1577"/>
                  </a:lnTo>
                  <a:lnTo>
                    <a:pt x="519" y="1549"/>
                  </a:lnTo>
                  <a:lnTo>
                    <a:pt x="568" y="1534"/>
                  </a:lnTo>
                  <a:lnTo>
                    <a:pt x="616" y="1569"/>
                  </a:lnTo>
                  <a:lnTo>
                    <a:pt x="618" y="1569"/>
                  </a:lnTo>
                  <a:lnTo>
                    <a:pt x="619" y="1569"/>
                  </a:lnTo>
                  <a:lnTo>
                    <a:pt x="622" y="1570"/>
                  </a:lnTo>
                  <a:lnTo>
                    <a:pt x="628" y="1572"/>
                  </a:lnTo>
                  <a:lnTo>
                    <a:pt x="640" y="1574"/>
                  </a:lnTo>
                  <a:lnTo>
                    <a:pt x="648" y="1573"/>
                  </a:lnTo>
                  <a:lnTo>
                    <a:pt x="648" y="1572"/>
                  </a:lnTo>
                  <a:lnTo>
                    <a:pt x="649" y="1572"/>
                  </a:lnTo>
                  <a:lnTo>
                    <a:pt x="651" y="1572"/>
                  </a:lnTo>
                  <a:lnTo>
                    <a:pt x="656" y="1572"/>
                  </a:lnTo>
                  <a:lnTo>
                    <a:pt x="658" y="1569"/>
                  </a:lnTo>
                  <a:lnTo>
                    <a:pt x="661" y="1567"/>
                  </a:lnTo>
                  <a:lnTo>
                    <a:pt x="661" y="1565"/>
                  </a:lnTo>
                  <a:lnTo>
                    <a:pt x="661" y="1564"/>
                  </a:lnTo>
                  <a:lnTo>
                    <a:pt x="662" y="1564"/>
                  </a:lnTo>
                  <a:lnTo>
                    <a:pt x="664" y="1562"/>
                  </a:lnTo>
                  <a:lnTo>
                    <a:pt x="665" y="1554"/>
                  </a:lnTo>
                  <a:lnTo>
                    <a:pt x="665" y="1545"/>
                  </a:lnTo>
                  <a:lnTo>
                    <a:pt x="732" y="1549"/>
                  </a:lnTo>
                  <a:lnTo>
                    <a:pt x="745" y="1596"/>
                  </a:lnTo>
                  <a:lnTo>
                    <a:pt x="754" y="1598"/>
                  </a:lnTo>
                  <a:lnTo>
                    <a:pt x="758" y="1598"/>
                  </a:lnTo>
                  <a:lnTo>
                    <a:pt x="760" y="1598"/>
                  </a:lnTo>
                  <a:lnTo>
                    <a:pt x="761" y="1598"/>
                  </a:lnTo>
                  <a:lnTo>
                    <a:pt x="763" y="1599"/>
                  </a:lnTo>
                  <a:lnTo>
                    <a:pt x="763" y="1598"/>
                  </a:lnTo>
                  <a:lnTo>
                    <a:pt x="764" y="1598"/>
                  </a:lnTo>
                  <a:lnTo>
                    <a:pt x="767" y="1598"/>
                  </a:lnTo>
                  <a:lnTo>
                    <a:pt x="771" y="1598"/>
                  </a:lnTo>
                  <a:lnTo>
                    <a:pt x="778" y="1596"/>
                  </a:lnTo>
                  <a:lnTo>
                    <a:pt x="784" y="1592"/>
                  </a:lnTo>
                  <a:lnTo>
                    <a:pt x="786" y="1589"/>
                  </a:lnTo>
                  <a:lnTo>
                    <a:pt x="789" y="1587"/>
                  </a:lnTo>
                  <a:lnTo>
                    <a:pt x="793" y="1580"/>
                  </a:lnTo>
                  <a:lnTo>
                    <a:pt x="798" y="1572"/>
                  </a:lnTo>
                  <a:lnTo>
                    <a:pt x="872" y="1552"/>
                  </a:lnTo>
                  <a:lnTo>
                    <a:pt x="905" y="1494"/>
                  </a:lnTo>
                  <a:lnTo>
                    <a:pt x="946" y="1371"/>
                  </a:lnTo>
                  <a:lnTo>
                    <a:pt x="1017" y="1383"/>
                  </a:lnTo>
                  <a:lnTo>
                    <a:pt x="1076" y="1412"/>
                  </a:lnTo>
                  <a:lnTo>
                    <a:pt x="1120" y="1376"/>
                  </a:lnTo>
                  <a:lnTo>
                    <a:pt x="1180" y="1407"/>
                  </a:lnTo>
                  <a:lnTo>
                    <a:pt x="1207" y="1356"/>
                  </a:lnTo>
                  <a:lnTo>
                    <a:pt x="1264" y="1356"/>
                  </a:lnTo>
                  <a:lnTo>
                    <a:pt x="1273" y="1411"/>
                  </a:lnTo>
                  <a:lnTo>
                    <a:pt x="1264" y="1410"/>
                  </a:lnTo>
                  <a:lnTo>
                    <a:pt x="1256" y="1411"/>
                  </a:lnTo>
                  <a:lnTo>
                    <a:pt x="1251" y="1413"/>
                  </a:lnTo>
                  <a:lnTo>
                    <a:pt x="1250" y="1417"/>
                  </a:lnTo>
                  <a:lnTo>
                    <a:pt x="1249" y="1420"/>
                  </a:lnTo>
                  <a:lnTo>
                    <a:pt x="1250" y="1425"/>
                  </a:lnTo>
                  <a:lnTo>
                    <a:pt x="1253" y="1431"/>
                  </a:lnTo>
                  <a:lnTo>
                    <a:pt x="1259" y="1439"/>
                  </a:lnTo>
                  <a:lnTo>
                    <a:pt x="1298" y="1473"/>
                  </a:lnTo>
                  <a:lnTo>
                    <a:pt x="1305" y="1544"/>
                  </a:lnTo>
                  <a:lnTo>
                    <a:pt x="1371" y="1555"/>
                  </a:lnTo>
                  <a:lnTo>
                    <a:pt x="1404" y="1421"/>
                  </a:lnTo>
                  <a:lnTo>
                    <a:pt x="1464" y="1233"/>
                  </a:lnTo>
                  <a:lnTo>
                    <a:pt x="1477" y="1212"/>
                  </a:lnTo>
                  <a:lnTo>
                    <a:pt x="1494" y="1123"/>
                  </a:lnTo>
                  <a:lnTo>
                    <a:pt x="1518" y="1096"/>
                  </a:lnTo>
                  <a:lnTo>
                    <a:pt x="1518" y="1055"/>
                  </a:lnTo>
                  <a:lnTo>
                    <a:pt x="1556" y="1010"/>
                  </a:lnTo>
                  <a:lnTo>
                    <a:pt x="1561" y="1011"/>
                  </a:lnTo>
                  <a:lnTo>
                    <a:pt x="1565" y="1013"/>
                  </a:lnTo>
                  <a:lnTo>
                    <a:pt x="1567" y="1016"/>
                  </a:lnTo>
                  <a:lnTo>
                    <a:pt x="1568" y="1020"/>
                  </a:lnTo>
                  <a:lnTo>
                    <a:pt x="1567" y="1024"/>
                  </a:lnTo>
                  <a:lnTo>
                    <a:pt x="1567" y="1025"/>
                  </a:lnTo>
                  <a:lnTo>
                    <a:pt x="1569" y="1026"/>
                  </a:lnTo>
                  <a:lnTo>
                    <a:pt x="1574" y="1024"/>
                  </a:lnTo>
                  <a:lnTo>
                    <a:pt x="1584" y="1018"/>
                  </a:lnTo>
                  <a:lnTo>
                    <a:pt x="1627" y="1014"/>
                  </a:lnTo>
                  <a:lnTo>
                    <a:pt x="1686" y="1055"/>
                  </a:lnTo>
                  <a:lnTo>
                    <a:pt x="1747" y="1041"/>
                  </a:lnTo>
                  <a:lnTo>
                    <a:pt x="1814" y="1002"/>
                  </a:lnTo>
                  <a:lnTo>
                    <a:pt x="1857" y="1016"/>
                  </a:lnTo>
                  <a:lnTo>
                    <a:pt x="1873" y="1075"/>
                  </a:lnTo>
                  <a:lnTo>
                    <a:pt x="1896" y="1091"/>
                  </a:lnTo>
                  <a:lnTo>
                    <a:pt x="1986" y="1106"/>
                  </a:lnTo>
                  <a:lnTo>
                    <a:pt x="2010" y="1081"/>
                  </a:lnTo>
                  <a:lnTo>
                    <a:pt x="2114" y="1049"/>
                  </a:lnTo>
                  <a:lnTo>
                    <a:pt x="2054" y="994"/>
                  </a:lnTo>
                  <a:lnTo>
                    <a:pt x="2043" y="894"/>
                  </a:lnTo>
                  <a:lnTo>
                    <a:pt x="2093" y="870"/>
                  </a:lnTo>
                  <a:lnTo>
                    <a:pt x="2097" y="866"/>
                  </a:lnTo>
                  <a:lnTo>
                    <a:pt x="2099" y="862"/>
                  </a:lnTo>
                  <a:lnTo>
                    <a:pt x="2101" y="854"/>
                  </a:lnTo>
                  <a:lnTo>
                    <a:pt x="2100" y="848"/>
                  </a:lnTo>
                  <a:lnTo>
                    <a:pt x="2098" y="844"/>
                  </a:lnTo>
                  <a:lnTo>
                    <a:pt x="2096" y="841"/>
                  </a:lnTo>
                  <a:lnTo>
                    <a:pt x="2095" y="839"/>
                  </a:lnTo>
                  <a:lnTo>
                    <a:pt x="2090" y="835"/>
                  </a:lnTo>
                  <a:lnTo>
                    <a:pt x="2091" y="834"/>
                  </a:lnTo>
                  <a:lnTo>
                    <a:pt x="2095" y="833"/>
                  </a:lnTo>
                  <a:lnTo>
                    <a:pt x="2097" y="831"/>
                  </a:lnTo>
                  <a:lnTo>
                    <a:pt x="2101" y="830"/>
                  </a:lnTo>
                  <a:lnTo>
                    <a:pt x="2111" y="827"/>
                  </a:lnTo>
                  <a:lnTo>
                    <a:pt x="2113" y="761"/>
                  </a:lnTo>
                  <a:lnTo>
                    <a:pt x="2074" y="722"/>
                  </a:lnTo>
                  <a:lnTo>
                    <a:pt x="2080" y="716"/>
                  </a:lnTo>
                  <a:lnTo>
                    <a:pt x="2083" y="710"/>
                  </a:lnTo>
                  <a:lnTo>
                    <a:pt x="2085" y="704"/>
                  </a:lnTo>
                  <a:lnTo>
                    <a:pt x="2086" y="700"/>
                  </a:lnTo>
                  <a:lnTo>
                    <a:pt x="2085" y="694"/>
                  </a:lnTo>
                  <a:lnTo>
                    <a:pt x="2082" y="690"/>
                  </a:lnTo>
                  <a:lnTo>
                    <a:pt x="2077" y="685"/>
                  </a:lnTo>
                  <a:lnTo>
                    <a:pt x="2072" y="681"/>
                  </a:lnTo>
                  <a:lnTo>
                    <a:pt x="2035" y="637"/>
                  </a:lnTo>
                  <a:lnTo>
                    <a:pt x="2064" y="586"/>
                  </a:lnTo>
                  <a:lnTo>
                    <a:pt x="1992" y="524"/>
                  </a:lnTo>
                  <a:lnTo>
                    <a:pt x="1990" y="519"/>
                  </a:lnTo>
                  <a:lnTo>
                    <a:pt x="1990" y="515"/>
                  </a:lnTo>
                  <a:lnTo>
                    <a:pt x="1991" y="510"/>
                  </a:lnTo>
                  <a:lnTo>
                    <a:pt x="1995" y="506"/>
                  </a:lnTo>
                  <a:lnTo>
                    <a:pt x="2000" y="501"/>
                  </a:lnTo>
                  <a:lnTo>
                    <a:pt x="2005" y="502"/>
                  </a:lnTo>
                  <a:lnTo>
                    <a:pt x="2009" y="507"/>
                  </a:lnTo>
                  <a:lnTo>
                    <a:pt x="2016" y="518"/>
                  </a:lnTo>
                  <a:lnTo>
                    <a:pt x="2084" y="486"/>
                  </a:lnTo>
                  <a:lnTo>
                    <a:pt x="2141" y="489"/>
                  </a:lnTo>
                  <a:lnTo>
                    <a:pt x="2122" y="460"/>
                  </a:lnTo>
                  <a:lnTo>
                    <a:pt x="2119" y="462"/>
                  </a:lnTo>
                  <a:lnTo>
                    <a:pt x="2118" y="462"/>
                  </a:lnTo>
                  <a:lnTo>
                    <a:pt x="2118" y="459"/>
                  </a:lnTo>
                  <a:lnTo>
                    <a:pt x="2120" y="455"/>
                  </a:lnTo>
                  <a:lnTo>
                    <a:pt x="2116" y="448"/>
                  </a:lnTo>
                  <a:lnTo>
                    <a:pt x="2115" y="448"/>
                  </a:lnTo>
                  <a:lnTo>
                    <a:pt x="2115" y="447"/>
                  </a:lnTo>
                  <a:lnTo>
                    <a:pt x="2069" y="391"/>
                  </a:lnTo>
                  <a:lnTo>
                    <a:pt x="1996" y="400"/>
                  </a:lnTo>
                  <a:lnTo>
                    <a:pt x="1940" y="317"/>
                  </a:lnTo>
                  <a:lnTo>
                    <a:pt x="1938" y="316"/>
                  </a:lnTo>
                  <a:lnTo>
                    <a:pt x="1938" y="317"/>
                  </a:lnTo>
                  <a:lnTo>
                    <a:pt x="1929" y="325"/>
                  </a:lnTo>
                  <a:lnTo>
                    <a:pt x="1922" y="331"/>
                  </a:lnTo>
                  <a:lnTo>
                    <a:pt x="1914" y="334"/>
                  </a:lnTo>
                  <a:lnTo>
                    <a:pt x="1909" y="336"/>
                  </a:lnTo>
                  <a:lnTo>
                    <a:pt x="1904" y="333"/>
                  </a:lnTo>
                  <a:lnTo>
                    <a:pt x="1899" y="329"/>
                  </a:lnTo>
                  <a:lnTo>
                    <a:pt x="1895" y="322"/>
                  </a:lnTo>
                  <a:lnTo>
                    <a:pt x="1893" y="313"/>
                  </a:lnTo>
                  <a:lnTo>
                    <a:pt x="1895" y="255"/>
                  </a:lnTo>
                  <a:lnTo>
                    <a:pt x="1889" y="248"/>
                  </a:lnTo>
                  <a:lnTo>
                    <a:pt x="1883" y="244"/>
                  </a:lnTo>
                  <a:lnTo>
                    <a:pt x="1873" y="239"/>
                  </a:lnTo>
                  <a:lnTo>
                    <a:pt x="1862" y="240"/>
                  </a:lnTo>
                  <a:lnTo>
                    <a:pt x="1851" y="249"/>
                  </a:lnTo>
                  <a:lnTo>
                    <a:pt x="1849" y="252"/>
                  </a:lnTo>
                  <a:lnTo>
                    <a:pt x="1792" y="284"/>
                  </a:lnTo>
                  <a:lnTo>
                    <a:pt x="1715" y="315"/>
                  </a:lnTo>
                  <a:lnTo>
                    <a:pt x="1657" y="261"/>
                  </a:lnTo>
                  <a:lnTo>
                    <a:pt x="1632" y="261"/>
                  </a:lnTo>
                  <a:lnTo>
                    <a:pt x="1594" y="294"/>
                  </a:lnTo>
                  <a:lnTo>
                    <a:pt x="1476" y="309"/>
                  </a:lnTo>
                  <a:lnTo>
                    <a:pt x="1353" y="345"/>
                  </a:lnTo>
                  <a:lnTo>
                    <a:pt x="1336" y="369"/>
                  </a:lnTo>
                  <a:lnTo>
                    <a:pt x="1271" y="366"/>
                  </a:lnTo>
                  <a:lnTo>
                    <a:pt x="1271" y="373"/>
                  </a:lnTo>
                  <a:lnTo>
                    <a:pt x="1270" y="379"/>
                  </a:lnTo>
                  <a:lnTo>
                    <a:pt x="1267" y="383"/>
                  </a:lnTo>
                  <a:lnTo>
                    <a:pt x="1264" y="387"/>
                  </a:lnTo>
                  <a:lnTo>
                    <a:pt x="1257" y="389"/>
                  </a:lnTo>
                  <a:lnTo>
                    <a:pt x="1251" y="390"/>
                  </a:lnTo>
                  <a:lnTo>
                    <a:pt x="1242" y="390"/>
                  </a:lnTo>
                  <a:lnTo>
                    <a:pt x="1234" y="389"/>
                  </a:lnTo>
                  <a:lnTo>
                    <a:pt x="1221" y="384"/>
                  </a:lnTo>
                  <a:lnTo>
                    <a:pt x="1217" y="382"/>
                  </a:lnTo>
                  <a:lnTo>
                    <a:pt x="1215" y="381"/>
                  </a:lnTo>
                  <a:lnTo>
                    <a:pt x="1214" y="381"/>
                  </a:lnTo>
                  <a:lnTo>
                    <a:pt x="1207" y="379"/>
                  </a:lnTo>
                  <a:lnTo>
                    <a:pt x="1208" y="365"/>
                  </a:lnTo>
                  <a:lnTo>
                    <a:pt x="1214" y="352"/>
                  </a:lnTo>
                  <a:lnTo>
                    <a:pt x="1212" y="350"/>
                  </a:lnTo>
                  <a:lnTo>
                    <a:pt x="1211" y="349"/>
                  </a:lnTo>
                  <a:lnTo>
                    <a:pt x="1209" y="347"/>
                  </a:lnTo>
                  <a:lnTo>
                    <a:pt x="1207" y="346"/>
                  </a:lnTo>
                  <a:lnTo>
                    <a:pt x="1200" y="340"/>
                  </a:lnTo>
                  <a:lnTo>
                    <a:pt x="1194" y="336"/>
                  </a:lnTo>
                  <a:lnTo>
                    <a:pt x="1190" y="333"/>
                  </a:lnTo>
                  <a:lnTo>
                    <a:pt x="1147" y="334"/>
                  </a:lnTo>
                  <a:lnTo>
                    <a:pt x="1148" y="333"/>
                  </a:lnTo>
                  <a:lnTo>
                    <a:pt x="1151" y="326"/>
                  </a:lnTo>
                  <a:lnTo>
                    <a:pt x="1150" y="323"/>
                  </a:lnTo>
                  <a:lnTo>
                    <a:pt x="1144" y="321"/>
                  </a:lnTo>
                  <a:lnTo>
                    <a:pt x="1136" y="322"/>
                  </a:lnTo>
                  <a:lnTo>
                    <a:pt x="1130" y="320"/>
                  </a:lnTo>
                  <a:lnTo>
                    <a:pt x="1128" y="319"/>
                  </a:lnTo>
                  <a:lnTo>
                    <a:pt x="1116" y="291"/>
                  </a:lnTo>
                  <a:lnTo>
                    <a:pt x="1066" y="250"/>
                  </a:lnTo>
                  <a:lnTo>
                    <a:pt x="1076" y="210"/>
                  </a:lnTo>
                  <a:lnTo>
                    <a:pt x="1018" y="217"/>
                  </a:lnTo>
                  <a:lnTo>
                    <a:pt x="963" y="178"/>
                  </a:lnTo>
                  <a:lnTo>
                    <a:pt x="928" y="181"/>
                  </a:lnTo>
                  <a:lnTo>
                    <a:pt x="904" y="159"/>
                  </a:lnTo>
                  <a:lnTo>
                    <a:pt x="912" y="120"/>
                  </a:lnTo>
                  <a:lnTo>
                    <a:pt x="835" y="133"/>
                  </a:lnTo>
                  <a:lnTo>
                    <a:pt x="818" y="81"/>
                  </a:lnTo>
                  <a:lnTo>
                    <a:pt x="744" y="74"/>
                  </a:lnTo>
                  <a:lnTo>
                    <a:pt x="707" y="10"/>
                  </a:lnTo>
                  <a:lnTo>
                    <a:pt x="670" y="0"/>
                  </a:lnTo>
                  <a:lnTo>
                    <a:pt x="638" y="8"/>
                  </a:lnTo>
                  <a:lnTo>
                    <a:pt x="617" y="56"/>
                  </a:lnTo>
                  <a:lnTo>
                    <a:pt x="561" y="52"/>
                  </a:lnTo>
                  <a:lnTo>
                    <a:pt x="491" y="65"/>
                  </a:lnTo>
                  <a:lnTo>
                    <a:pt x="473" y="126"/>
                  </a:lnTo>
                  <a:lnTo>
                    <a:pt x="512" y="159"/>
                  </a:lnTo>
                  <a:lnTo>
                    <a:pt x="494" y="193"/>
                  </a:lnTo>
                  <a:lnTo>
                    <a:pt x="422" y="288"/>
                  </a:lnTo>
                  <a:lnTo>
                    <a:pt x="426" y="291"/>
                  </a:lnTo>
                  <a:lnTo>
                    <a:pt x="433" y="293"/>
                  </a:lnTo>
                  <a:lnTo>
                    <a:pt x="439" y="293"/>
                  </a:lnTo>
                  <a:lnTo>
                    <a:pt x="446" y="292"/>
                  </a:lnTo>
                  <a:lnTo>
                    <a:pt x="450" y="289"/>
                  </a:lnTo>
                  <a:lnTo>
                    <a:pt x="456" y="285"/>
                  </a:lnTo>
                  <a:lnTo>
                    <a:pt x="458" y="282"/>
                  </a:lnTo>
                  <a:lnTo>
                    <a:pt x="462" y="280"/>
                  </a:lnTo>
                  <a:lnTo>
                    <a:pt x="468" y="274"/>
                  </a:lnTo>
                  <a:lnTo>
                    <a:pt x="478" y="330"/>
                  </a:lnTo>
                  <a:lnTo>
                    <a:pt x="473" y="379"/>
                  </a:lnTo>
                  <a:lnTo>
                    <a:pt x="483" y="409"/>
                  </a:lnTo>
                  <a:lnTo>
                    <a:pt x="550" y="475"/>
                  </a:lnTo>
                  <a:lnTo>
                    <a:pt x="482" y="515"/>
                  </a:lnTo>
                  <a:lnTo>
                    <a:pt x="488" y="605"/>
                  </a:lnTo>
                  <a:lnTo>
                    <a:pt x="384" y="642"/>
                  </a:lnTo>
                  <a:lnTo>
                    <a:pt x="356" y="649"/>
                  </a:lnTo>
                  <a:lnTo>
                    <a:pt x="344" y="670"/>
                  </a:lnTo>
                  <a:lnTo>
                    <a:pt x="241" y="718"/>
                  </a:lnTo>
                  <a:lnTo>
                    <a:pt x="197" y="732"/>
                  </a:lnTo>
                  <a:lnTo>
                    <a:pt x="180" y="676"/>
                  </a:lnTo>
                  <a:lnTo>
                    <a:pt x="127" y="6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0CC29AA5-3E2E-2FE7-0BBB-258ABF07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75"/>
              <a:ext cx="100" cy="99"/>
            </a:xfrm>
            <a:custGeom>
              <a:avLst/>
              <a:gdLst/>
              <a:ahLst/>
              <a:cxnLst>
                <a:cxn ang="0">
                  <a:pos x="857" y="192"/>
                </a:cxn>
                <a:cxn ang="0">
                  <a:pos x="753" y="35"/>
                </a:cxn>
                <a:cxn ang="0">
                  <a:pos x="635" y="119"/>
                </a:cxn>
                <a:cxn ang="0">
                  <a:pos x="507" y="128"/>
                </a:cxn>
                <a:cxn ang="0">
                  <a:pos x="317" y="69"/>
                </a:cxn>
                <a:cxn ang="0">
                  <a:pos x="149" y="23"/>
                </a:cxn>
                <a:cxn ang="0">
                  <a:pos x="1" y="62"/>
                </a:cxn>
                <a:cxn ang="0">
                  <a:pos x="5" y="81"/>
                </a:cxn>
                <a:cxn ang="0">
                  <a:pos x="25" y="95"/>
                </a:cxn>
                <a:cxn ang="0">
                  <a:pos x="82" y="285"/>
                </a:cxn>
                <a:cxn ang="0">
                  <a:pos x="212" y="790"/>
                </a:cxn>
                <a:cxn ang="0">
                  <a:pos x="256" y="869"/>
                </a:cxn>
                <a:cxn ang="0">
                  <a:pos x="234" y="1085"/>
                </a:cxn>
                <a:cxn ang="0">
                  <a:pos x="216" y="1284"/>
                </a:cxn>
                <a:cxn ang="0">
                  <a:pos x="239" y="1326"/>
                </a:cxn>
                <a:cxn ang="0">
                  <a:pos x="261" y="1345"/>
                </a:cxn>
                <a:cxn ang="0">
                  <a:pos x="290" y="1359"/>
                </a:cxn>
                <a:cxn ang="0">
                  <a:pos x="329" y="1372"/>
                </a:cxn>
                <a:cxn ang="0">
                  <a:pos x="584" y="1438"/>
                </a:cxn>
                <a:cxn ang="0">
                  <a:pos x="709" y="1442"/>
                </a:cxn>
                <a:cxn ang="0">
                  <a:pos x="812" y="1445"/>
                </a:cxn>
                <a:cxn ang="0">
                  <a:pos x="865" y="1321"/>
                </a:cxn>
                <a:cxn ang="0">
                  <a:pos x="1095" y="1352"/>
                </a:cxn>
                <a:cxn ang="0">
                  <a:pos x="1259" y="1346"/>
                </a:cxn>
                <a:cxn ang="0">
                  <a:pos x="1403" y="1281"/>
                </a:cxn>
                <a:cxn ang="0">
                  <a:pos x="1398" y="1085"/>
                </a:cxn>
                <a:cxn ang="0">
                  <a:pos x="1383" y="950"/>
                </a:cxn>
                <a:cxn ang="0">
                  <a:pos x="1371" y="961"/>
                </a:cxn>
                <a:cxn ang="0">
                  <a:pos x="1354" y="969"/>
                </a:cxn>
                <a:cxn ang="0">
                  <a:pos x="1337" y="964"/>
                </a:cxn>
                <a:cxn ang="0">
                  <a:pos x="1388" y="802"/>
                </a:cxn>
                <a:cxn ang="0">
                  <a:pos x="1477" y="719"/>
                </a:cxn>
                <a:cxn ang="0">
                  <a:pos x="1498" y="697"/>
                </a:cxn>
                <a:cxn ang="0">
                  <a:pos x="1537" y="684"/>
                </a:cxn>
                <a:cxn ang="0">
                  <a:pos x="1603" y="596"/>
                </a:cxn>
                <a:cxn ang="0">
                  <a:pos x="1480" y="439"/>
                </a:cxn>
                <a:cxn ang="0">
                  <a:pos x="1470" y="433"/>
                </a:cxn>
                <a:cxn ang="0">
                  <a:pos x="1477" y="425"/>
                </a:cxn>
                <a:cxn ang="0">
                  <a:pos x="1481" y="419"/>
                </a:cxn>
                <a:cxn ang="0">
                  <a:pos x="1488" y="413"/>
                </a:cxn>
                <a:cxn ang="0">
                  <a:pos x="1460" y="383"/>
                </a:cxn>
                <a:cxn ang="0">
                  <a:pos x="1305" y="395"/>
                </a:cxn>
                <a:cxn ang="0">
                  <a:pos x="1203" y="346"/>
                </a:cxn>
                <a:cxn ang="0">
                  <a:pos x="1184" y="293"/>
                </a:cxn>
                <a:cxn ang="0">
                  <a:pos x="1196" y="288"/>
                </a:cxn>
                <a:cxn ang="0">
                  <a:pos x="1205" y="275"/>
                </a:cxn>
                <a:cxn ang="0">
                  <a:pos x="1207" y="255"/>
                </a:cxn>
                <a:cxn ang="0">
                  <a:pos x="1177" y="239"/>
                </a:cxn>
                <a:cxn ang="0">
                  <a:pos x="1158" y="250"/>
                </a:cxn>
                <a:cxn ang="0">
                  <a:pos x="1147" y="281"/>
                </a:cxn>
                <a:cxn ang="0">
                  <a:pos x="1078" y="282"/>
                </a:cxn>
              </a:cxnLst>
              <a:rect l="0" t="0" r="r" b="b"/>
              <a:pathLst>
                <a:path w="1603" h="1486">
                  <a:moveTo>
                    <a:pt x="1022" y="295"/>
                  </a:moveTo>
                  <a:lnTo>
                    <a:pt x="891" y="188"/>
                  </a:lnTo>
                  <a:lnTo>
                    <a:pt x="857" y="192"/>
                  </a:lnTo>
                  <a:lnTo>
                    <a:pt x="845" y="135"/>
                  </a:lnTo>
                  <a:lnTo>
                    <a:pt x="779" y="97"/>
                  </a:lnTo>
                  <a:lnTo>
                    <a:pt x="753" y="35"/>
                  </a:lnTo>
                  <a:lnTo>
                    <a:pt x="743" y="138"/>
                  </a:lnTo>
                  <a:lnTo>
                    <a:pt x="691" y="115"/>
                  </a:lnTo>
                  <a:lnTo>
                    <a:pt x="635" y="119"/>
                  </a:lnTo>
                  <a:lnTo>
                    <a:pt x="617" y="151"/>
                  </a:lnTo>
                  <a:lnTo>
                    <a:pt x="567" y="181"/>
                  </a:lnTo>
                  <a:lnTo>
                    <a:pt x="507" y="128"/>
                  </a:lnTo>
                  <a:lnTo>
                    <a:pt x="449" y="151"/>
                  </a:lnTo>
                  <a:lnTo>
                    <a:pt x="392" y="96"/>
                  </a:lnTo>
                  <a:lnTo>
                    <a:pt x="317" y="69"/>
                  </a:lnTo>
                  <a:lnTo>
                    <a:pt x="305" y="0"/>
                  </a:lnTo>
                  <a:lnTo>
                    <a:pt x="210" y="38"/>
                  </a:lnTo>
                  <a:lnTo>
                    <a:pt x="149" y="23"/>
                  </a:lnTo>
                  <a:lnTo>
                    <a:pt x="11" y="49"/>
                  </a:lnTo>
                  <a:lnTo>
                    <a:pt x="4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5" y="81"/>
                  </a:lnTo>
                  <a:lnTo>
                    <a:pt x="10" y="86"/>
                  </a:lnTo>
                  <a:lnTo>
                    <a:pt x="17" y="90"/>
                  </a:lnTo>
                  <a:lnTo>
                    <a:pt x="25" y="95"/>
                  </a:lnTo>
                  <a:lnTo>
                    <a:pt x="37" y="107"/>
                  </a:lnTo>
                  <a:lnTo>
                    <a:pt x="96" y="243"/>
                  </a:lnTo>
                  <a:lnTo>
                    <a:pt x="82" y="285"/>
                  </a:lnTo>
                  <a:lnTo>
                    <a:pt x="25" y="393"/>
                  </a:lnTo>
                  <a:lnTo>
                    <a:pt x="156" y="516"/>
                  </a:lnTo>
                  <a:lnTo>
                    <a:pt x="212" y="790"/>
                  </a:lnTo>
                  <a:lnTo>
                    <a:pt x="215" y="843"/>
                  </a:lnTo>
                  <a:lnTo>
                    <a:pt x="225" y="848"/>
                  </a:lnTo>
                  <a:lnTo>
                    <a:pt x="256" y="869"/>
                  </a:lnTo>
                  <a:lnTo>
                    <a:pt x="264" y="905"/>
                  </a:lnTo>
                  <a:lnTo>
                    <a:pt x="267" y="997"/>
                  </a:lnTo>
                  <a:lnTo>
                    <a:pt x="234" y="1085"/>
                  </a:lnTo>
                  <a:lnTo>
                    <a:pt x="242" y="1188"/>
                  </a:lnTo>
                  <a:lnTo>
                    <a:pt x="213" y="1263"/>
                  </a:lnTo>
                  <a:lnTo>
                    <a:pt x="216" y="1284"/>
                  </a:lnTo>
                  <a:lnTo>
                    <a:pt x="224" y="1303"/>
                  </a:lnTo>
                  <a:lnTo>
                    <a:pt x="233" y="1319"/>
                  </a:lnTo>
                  <a:lnTo>
                    <a:pt x="239" y="1326"/>
                  </a:lnTo>
                  <a:lnTo>
                    <a:pt x="246" y="1334"/>
                  </a:lnTo>
                  <a:lnTo>
                    <a:pt x="252" y="1339"/>
                  </a:lnTo>
                  <a:lnTo>
                    <a:pt x="261" y="1345"/>
                  </a:lnTo>
                  <a:lnTo>
                    <a:pt x="269" y="1350"/>
                  </a:lnTo>
                  <a:lnTo>
                    <a:pt x="280" y="1356"/>
                  </a:lnTo>
                  <a:lnTo>
                    <a:pt x="290" y="1359"/>
                  </a:lnTo>
                  <a:lnTo>
                    <a:pt x="301" y="1363"/>
                  </a:lnTo>
                  <a:lnTo>
                    <a:pt x="326" y="1369"/>
                  </a:lnTo>
                  <a:lnTo>
                    <a:pt x="329" y="1372"/>
                  </a:lnTo>
                  <a:lnTo>
                    <a:pt x="416" y="1448"/>
                  </a:lnTo>
                  <a:lnTo>
                    <a:pt x="511" y="1391"/>
                  </a:lnTo>
                  <a:lnTo>
                    <a:pt x="584" y="1438"/>
                  </a:lnTo>
                  <a:lnTo>
                    <a:pt x="624" y="1393"/>
                  </a:lnTo>
                  <a:lnTo>
                    <a:pt x="698" y="1424"/>
                  </a:lnTo>
                  <a:lnTo>
                    <a:pt x="709" y="1442"/>
                  </a:lnTo>
                  <a:lnTo>
                    <a:pt x="697" y="1474"/>
                  </a:lnTo>
                  <a:lnTo>
                    <a:pt x="748" y="1486"/>
                  </a:lnTo>
                  <a:lnTo>
                    <a:pt x="812" y="1445"/>
                  </a:lnTo>
                  <a:lnTo>
                    <a:pt x="822" y="1392"/>
                  </a:lnTo>
                  <a:lnTo>
                    <a:pt x="853" y="1388"/>
                  </a:lnTo>
                  <a:lnTo>
                    <a:pt x="865" y="1321"/>
                  </a:lnTo>
                  <a:lnTo>
                    <a:pt x="962" y="1349"/>
                  </a:lnTo>
                  <a:lnTo>
                    <a:pt x="1042" y="1327"/>
                  </a:lnTo>
                  <a:lnTo>
                    <a:pt x="1095" y="1352"/>
                  </a:lnTo>
                  <a:lnTo>
                    <a:pt x="1112" y="1408"/>
                  </a:lnTo>
                  <a:lnTo>
                    <a:pt x="1156" y="1394"/>
                  </a:lnTo>
                  <a:lnTo>
                    <a:pt x="1259" y="1346"/>
                  </a:lnTo>
                  <a:lnTo>
                    <a:pt x="1271" y="1325"/>
                  </a:lnTo>
                  <a:lnTo>
                    <a:pt x="1299" y="1318"/>
                  </a:lnTo>
                  <a:lnTo>
                    <a:pt x="1403" y="1281"/>
                  </a:lnTo>
                  <a:lnTo>
                    <a:pt x="1397" y="1191"/>
                  </a:lnTo>
                  <a:lnTo>
                    <a:pt x="1465" y="1151"/>
                  </a:lnTo>
                  <a:lnTo>
                    <a:pt x="1398" y="1085"/>
                  </a:lnTo>
                  <a:lnTo>
                    <a:pt x="1388" y="1055"/>
                  </a:lnTo>
                  <a:lnTo>
                    <a:pt x="1393" y="1006"/>
                  </a:lnTo>
                  <a:lnTo>
                    <a:pt x="1383" y="950"/>
                  </a:lnTo>
                  <a:lnTo>
                    <a:pt x="1377" y="956"/>
                  </a:lnTo>
                  <a:lnTo>
                    <a:pt x="1373" y="958"/>
                  </a:lnTo>
                  <a:lnTo>
                    <a:pt x="1371" y="961"/>
                  </a:lnTo>
                  <a:lnTo>
                    <a:pt x="1365" y="965"/>
                  </a:lnTo>
                  <a:lnTo>
                    <a:pt x="1361" y="968"/>
                  </a:lnTo>
                  <a:lnTo>
                    <a:pt x="1354" y="969"/>
                  </a:lnTo>
                  <a:lnTo>
                    <a:pt x="1348" y="969"/>
                  </a:lnTo>
                  <a:lnTo>
                    <a:pt x="1341" y="967"/>
                  </a:lnTo>
                  <a:lnTo>
                    <a:pt x="1337" y="964"/>
                  </a:lnTo>
                  <a:lnTo>
                    <a:pt x="1409" y="869"/>
                  </a:lnTo>
                  <a:lnTo>
                    <a:pt x="1427" y="835"/>
                  </a:lnTo>
                  <a:lnTo>
                    <a:pt x="1388" y="802"/>
                  </a:lnTo>
                  <a:lnTo>
                    <a:pt x="1406" y="741"/>
                  </a:lnTo>
                  <a:lnTo>
                    <a:pt x="1476" y="728"/>
                  </a:lnTo>
                  <a:lnTo>
                    <a:pt x="1477" y="719"/>
                  </a:lnTo>
                  <a:lnTo>
                    <a:pt x="1481" y="711"/>
                  </a:lnTo>
                  <a:lnTo>
                    <a:pt x="1488" y="703"/>
                  </a:lnTo>
                  <a:lnTo>
                    <a:pt x="1498" y="697"/>
                  </a:lnTo>
                  <a:lnTo>
                    <a:pt x="1509" y="690"/>
                  </a:lnTo>
                  <a:lnTo>
                    <a:pt x="1523" y="687"/>
                  </a:lnTo>
                  <a:lnTo>
                    <a:pt x="1537" y="684"/>
                  </a:lnTo>
                  <a:lnTo>
                    <a:pt x="1553" y="684"/>
                  </a:lnTo>
                  <a:lnTo>
                    <a:pt x="1585" y="676"/>
                  </a:lnTo>
                  <a:lnTo>
                    <a:pt x="1603" y="596"/>
                  </a:lnTo>
                  <a:lnTo>
                    <a:pt x="1534" y="525"/>
                  </a:lnTo>
                  <a:lnTo>
                    <a:pt x="1495" y="544"/>
                  </a:lnTo>
                  <a:lnTo>
                    <a:pt x="1480" y="439"/>
                  </a:lnTo>
                  <a:lnTo>
                    <a:pt x="1475" y="438"/>
                  </a:lnTo>
                  <a:lnTo>
                    <a:pt x="1473" y="436"/>
                  </a:lnTo>
                  <a:lnTo>
                    <a:pt x="1470" y="433"/>
                  </a:lnTo>
                  <a:lnTo>
                    <a:pt x="1472" y="430"/>
                  </a:lnTo>
                  <a:lnTo>
                    <a:pt x="1473" y="429"/>
                  </a:lnTo>
                  <a:lnTo>
                    <a:pt x="1477" y="425"/>
                  </a:lnTo>
                  <a:lnTo>
                    <a:pt x="1481" y="422"/>
                  </a:lnTo>
                  <a:lnTo>
                    <a:pt x="1481" y="420"/>
                  </a:lnTo>
                  <a:lnTo>
                    <a:pt x="1481" y="419"/>
                  </a:lnTo>
                  <a:lnTo>
                    <a:pt x="1482" y="419"/>
                  </a:lnTo>
                  <a:lnTo>
                    <a:pt x="1484" y="417"/>
                  </a:lnTo>
                  <a:lnTo>
                    <a:pt x="1488" y="413"/>
                  </a:lnTo>
                  <a:lnTo>
                    <a:pt x="1481" y="387"/>
                  </a:lnTo>
                  <a:lnTo>
                    <a:pt x="1496" y="354"/>
                  </a:lnTo>
                  <a:lnTo>
                    <a:pt x="1460" y="383"/>
                  </a:lnTo>
                  <a:lnTo>
                    <a:pt x="1395" y="382"/>
                  </a:lnTo>
                  <a:lnTo>
                    <a:pt x="1354" y="425"/>
                  </a:lnTo>
                  <a:lnTo>
                    <a:pt x="1305" y="395"/>
                  </a:lnTo>
                  <a:lnTo>
                    <a:pt x="1296" y="321"/>
                  </a:lnTo>
                  <a:lnTo>
                    <a:pt x="1239" y="318"/>
                  </a:lnTo>
                  <a:lnTo>
                    <a:pt x="1203" y="346"/>
                  </a:lnTo>
                  <a:lnTo>
                    <a:pt x="1177" y="296"/>
                  </a:lnTo>
                  <a:lnTo>
                    <a:pt x="1181" y="294"/>
                  </a:lnTo>
                  <a:lnTo>
                    <a:pt x="1184" y="293"/>
                  </a:lnTo>
                  <a:lnTo>
                    <a:pt x="1187" y="293"/>
                  </a:lnTo>
                  <a:lnTo>
                    <a:pt x="1191" y="290"/>
                  </a:lnTo>
                  <a:lnTo>
                    <a:pt x="1196" y="288"/>
                  </a:lnTo>
                  <a:lnTo>
                    <a:pt x="1200" y="284"/>
                  </a:lnTo>
                  <a:lnTo>
                    <a:pt x="1203" y="280"/>
                  </a:lnTo>
                  <a:lnTo>
                    <a:pt x="1205" y="275"/>
                  </a:lnTo>
                  <a:lnTo>
                    <a:pt x="1208" y="271"/>
                  </a:lnTo>
                  <a:lnTo>
                    <a:pt x="1208" y="263"/>
                  </a:lnTo>
                  <a:lnTo>
                    <a:pt x="1207" y="255"/>
                  </a:lnTo>
                  <a:lnTo>
                    <a:pt x="1202" y="248"/>
                  </a:lnTo>
                  <a:lnTo>
                    <a:pt x="1195" y="242"/>
                  </a:lnTo>
                  <a:lnTo>
                    <a:pt x="1177" y="239"/>
                  </a:lnTo>
                  <a:lnTo>
                    <a:pt x="1170" y="240"/>
                  </a:lnTo>
                  <a:lnTo>
                    <a:pt x="1164" y="245"/>
                  </a:lnTo>
                  <a:lnTo>
                    <a:pt x="1158" y="250"/>
                  </a:lnTo>
                  <a:lnTo>
                    <a:pt x="1154" y="259"/>
                  </a:lnTo>
                  <a:lnTo>
                    <a:pt x="1149" y="268"/>
                  </a:lnTo>
                  <a:lnTo>
                    <a:pt x="1147" y="281"/>
                  </a:lnTo>
                  <a:lnTo>
                    <a:pt x="1141" y="278"/>
                  </a:lnTo>
                  <a:lnTo>
                    <a:pt x="1136" y="318"/>
                  </a:lnTo>
                  <a:lnTo>
                    <a:pt x="1078" y="282"/>
                  </a:lnTo>
                  <a:lnTo>
                    <a:pt x="1022" y="2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FC859163-C8CF-1A75-D965-9574FECF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" y="228"/>
              <a:ext cx="13" cy="24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58" y="67"/>
                </a:cxn>
                <a:cxn ang="0">
                  <a:pos x="22" y="88"/>
                </a:cxn>
                <a:cxn ang="0">
                  <a:pos x="0" y="128"/>
                </a:cxn>
                <a:cxn ang="0">
                  <a:pos x="8" y="164"/>
                </a:cxn>
                <a:cxn ang="0">
                  <a:pos x="2" y="213"/>
                </a:cxn>
                <a:cxn ang="0">
                  <a:pos x="37" y="245"/>
                </a:cxn>
                <a:cxn ang="0">
                  <a:pos x="64" y="249"/>
                </a:cxn>
                <a:cxn ang="0">
                  <a:pos x="85" y="280"/>
                </a:cxn>
                <a:cxn ang="0">
                  <a:pos x="150" y="329"/>
                </a:cxn>
                <a:cxn ang="0">
                  <a:pos x="153" y="339"/>
                </a:cxn>
                <a:cxn ang="0">
                  <a:pos x="158" y="346"/>
                </a:cxn>
                <a:cxn ang="0">
                  <a:pos x="162" y="350"/>
                </a:cxn>
                <a:cxn ang="0">
                  <a:pos x="167" y="351"/>
                </a:cxn>
                <a:cxn ang="0">
                  <a:pos x="171" y="348"/>
                </a:cxn>
                <a:cxn ang="0">
                  <a:pos x="178" y="343"/>
                </a:cxn>
                <a:cxn ang="0">
                  <a:pos x="184" y="335"/>
                </a:cxn>
                <a:cxn ang="0">
                  <a:pos x="192" y="324"/>
                </a:cxn>
                <a:cxn ang="0">
                  <a:pos x="205" y="215"/>
                </a:cxn>
                <a:cxn ang="0">
                  <a:pos x="132" y="197"/>
                </a:cxn>
                <a:cxn ang="0">
                  <a:pos x="114" y="169"/>
                </a:cxn>
                <a:cxn ang="0">
                  <a:pos x="104" y="167"/>
                </a:cxn>
                <a:cxn ang="0">
                  <a:pos x="98" y="165"/>
                </a:cxn>
                <a:cxn ang="0">
                  <a:pos x="91" y="162"/>
                </a:cxn>
                <a:cxn ang="0">
                  <a:pos x="88" y="159"/>
                </a:cxn>
                <a:cxn ang="0">
                  <a:pos x="85" y="154"/>
                </a:cxn>
                <a:cxn ang="0">
                  <a:pos x="85" y="149"/>
                </a:cxn>
                <a:cxn ang="0">
                  <a:pos x="85" y="143"/>
                </a:cxn>
                <a:cxn ang="0">
                  <a:pos x="88" y="137"/>
                </a:cxn>
                <a:cxn ang="0">
                  <a:pos x="145" y="117"/>
                </a:cxn>
                <a:cxn ang="0">
                  <a:pos x="193" y="81"/>
                </a:cxn>
                <a:cxn ang="0">
                  <a:pos x="212" y="30"/>
                </a:cxn>
                <a:cxn ang="0">
                  <a:pos x="161" y="0"/>
                </a:cxn>
                <a:cxn ang="0">
                  <a:pos x="98" y="34"/>
                </a:cxn>
              </a:cxnLst>
              <a:rect l="0" t="0" r="r" b="b"/>
              <a:pathLst>
                <a:path w="212" h="351">
                  <a:moveTo>
                    <a:pt x="98" y="34"/>
                  </a:moveTo>
                  <a:lnTo>
                    <a:pt x="58" y="67"/>
                  </a:lnTo>
                  <a:lnTo>
                    <a:pt x="22" y="88"/>
                  </a:lnTo>
                  <a:lnTo>
                    <a:pt x="0" y="128"/>
                  </a:lnTo>
                  <a:lnTo>
                    <a:pt x="8" y="164"/>
                  </a:lnTo>
                  <a:lnTo>
                    <a:pt x="2" y="213"/>
                  </a:lnTo>
                  <a:lnTo>
                    <a:pt x="37" y="245"/>
                  </a:lnTo>
                  <a:lnTo>
                    <a:pt x="64" y="249"/>
                  </a:lnTo>
                  <a:lnTo>
                    <a:pt x="85" y="280"/>
                  </a:lnTo>
                  <a:lnTo>
                    <a:pt x="150" y="329"/>
                  </a:lnTo>
                  <a:lnTo>
                    <a:pt x="153" y="339"/>
                  </a:lnTo>
                  <a:lnTo>
                    <a:pt x="158" y="346"/>
                  </a:lnTo>
                  <a:lnTo>
                    <a:pt x="162" y="350"/>
                  </a:lnTo>
                  <a:lnTo>
                    <a:pt x="167" y="351"/>
                  </a:lnTo>
                  <a:lnTo>
                    <a:pt x="171" y="348"/>
                  </a:lnTo>
                  <a:lnTo>
                    <a:pt x="178" y="343"/>
                  </a:lnTo>
                  <a:lnTo>
                    <a:pt x="184" y="335"/>
                  </a:lnTo>
                  <a:lnTo>
                    <a:pt x="192" y="324"/>
                  </a:lnTo>
                  <a:lnTo>
                    <a:pt x="205" y="215"/>
                  </a:lnTo>
                  <a:lnTo>
                    <a:pt x="132" y="197"/>
                  </a:lnTo>
                  <a:lnTo>
                    <a:pt x="114" y="169"/>
                  </a:lnTo>
                  <a:lnTo>
                    <a:pt x="104" y="167"/>
                  </a:lnTo>
                  <a:lnTo>
                    <a:pt x="98" y="165"/>
                  </a:lnTo>
                  <a:lnTo>
                    <a:pt x="91" y="162"/>
                  </a:lnTo>
                  <a:lnTo>
                    <a:pt x="88" y="159"/>
                  </a:lnTo>
                  <a:lnTo>
                    <a:pt x="85" y="154"/>
                  </a:lnTo>
                  <a:lnTo>
                    <a:pt x="85" y="149"/>
                  </a:lnTo>
                  <a:lnTo>
                    <a:pt x="85" y="143"/>
                  </a:lnTo>
                  <a:lnTo>
                    <a:pt x="88" y="137"/>
                  </a:lnTo>
                  <a:lnTo>
                    <a:pt x="145" y="117"/>
                  </a:lnTo>
                  <a:lnTo>
                    <a:pt x="193" y="81"/>
                  </a:lnTo>
                  <a:lnTo>
                    <a:pt x="212" y="30"/>
                  </a:lnTo>
                  <a:lnTo>
                    <a:pt x="161" y="0"/>
                  </a:lnTo>
                  <a:lnTo>
                    <a:pt x="98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58">
              <a:extLst>
                <a:ext uri="{FF2B5EF4-FFF2-40B4-BE49-F238E27FC236}">
                  <a16:creationId xmlns:a16="http://schemas.microsoft.com/office/drawing/2014/main" id="{C16A468B-C090-835D-744C-C7E59D51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198"/>
              <a:ext cx="68" cy="35"/>
            </a:xfrm>
            <a:custGeom>
              <a:avLst/>
              <a:gdLst/>
              <a:ahLst/>
              <a:cxnLst>
                <a:cxn ang="0">
                  <a:pos x="54" y="165"/>
                </a:cxn>
                <a:cxn ang="0">
                  <a:pos x="1" y="251"/>
                </a:cxn>
                <a:cxn ang="0">
                  <a:pos x="42" y="243"/>
                </a:cxn>
                <a:cxn ang="0">
                  <a:pos x="210" y="277"/>
                </a:cxn>
                <a:cxn ang="0">
                  <a:pos x="235" y="258"/>
                </a:cxn>
                <a:cxn ang="0">
                  <a:pos x="264" y="269"/>
                </a:cxn>
                <a:cxn ang="0">
                  <a:pos x="281" y="351"/>
                </a:cxn>
                <a:cxn ang="0">
                  <a:pos x="429" y="346"/>
                </a:cxn>
                <a:cxn ang="0">
                  <a:pos x="526" y="365"/>
                </a:cxn>
                <a:cxn ang="0">
                  <a:pos x="561" y="367"/>
                </a:cxn>
                <a:cxn ang="0">
                  <a:pos x="571" y="358"/>
                </a:cxn>
                <a:cxn ang="0">
                  <a:pos x="577" y="363"/>
                </a:cxn>
                <a:cxn ang="0">
                  <a:pos x="573" y="390"/>
                </a:cxn>
                <a:cxn ang="0">
                  <a:pos x="632" y="441"/>
                </a:cxn>
                <a:cxn ang="0">
                  <a:pos x="641" y="458"/>
                </a:cxn>
                <a:cxn ang="0">
                  <a:pos x="668" y="462"/>
                </a:cxn>
                <a:cxn ang="0">
                  <a:pos x="764" y="461"/>
                </a:cxn>
                <a:cxn ang="0">
                  <a:pos x="765" y="451"/>
                </a:cxn>
                <a:cxn ang="0">
                  <a:pos x="789" y="448"/>
                </a:cxn>
                <a:cxn ang="0">
                  <a:pos x="895" y="453"/>
                </a:cxn>
                <a:cxn ang="0">
                  <a:pos x="1015" y="413"/>
                </a:cxn>
                <a:cxn ang="0">
                  <a:pos x="1052" y="357"/>
                </a:cxn>
                <a:cxn ang="0">
                  <a:pos x="1056" y="340"/>
                </a:cxn>
                <a:cxn ang="0">
                  <a:pos x="1084" y="316"/>
                </a:cxn>
                <a:cxn ang="0">
                  <a:pos x="1065" y="212"/>
                </a:cxn>
                <a:cxn ang="0">
                  <a:pos x="1061" y="199"/>
                </a:cxn>
                <a:cxn ang="0">
                  <a:pos x="1060" y="190"/>
                </a:cxn>
                <a:cxn ang="0">
                  <a:pos x="1049" y="191"/>
                </a:cxn>
                <a:cxn ang="0">
                  <a:pos x="991" y="206"/>
                </a:cxn>
                <a:cxn ang="0">
                  <a:pos x="788" y="86"/>
                </a:cxn>
                <a:cxn ang="0">
                  <a:pos x="687" y="137"/>
                </a:cxn>
                <a:cxn ang="0">
                  <a:pos x="700" y="115"/>
                </a:cxn>
                <a:cxn ang="0">
                  <a:pos x="624" y="113"/>
                </a:cxn>
                <a:cxn ang="0">
                  <a:pos x="412" y="86"/>
                </a:cxn>
                <a:cxn ang="0">
                  <a:pos x="302" y="105"/>
                </a:cxn>
                <a:cxn ang="0">
                  <a:pos x="286" y="101"/>
                </a:cxn>
                <a:cxn ang="0">
                  <a:pos x="262" y="107"/>
                </a:cxn>
                <a:cxn ang="0">
                  <a:pos x="214" y="80"/>
                </a:cxn>
                <a:cxn ang="0">
                  <a:pos x="180" y="90"/>
                </a:cxn>
                <a:cxn ang="0">
                  <a:pos x="161" y="93"/>
                </a:cxn>
                <a:cxn ang="0">
                  <a:pos x="127" y="43"/>
                </a:cxn>
                <a:cxn ang="0">
                  <a:pos x="140" y="12"/>
                </a:cxn>
                <a:cxn ang="0">
                  <a:pos x="130" y="1"/>
                </a:cxn>
              </a:cxnLst>
              <a:rect l="0" t="0" r="r" b="b"/>
              <a:pathLst>
                <a:path w="1102" h="528">
                  <a:moveTo>
                    <a:pt x="111" y="3"/>
                  </a:moveTo>
                  <a:lnTo>
                    <a:pt x="79" y="35"/>
                  </a:lnTo>
                  <a:lnTo>
                    <a:pt x="54" y="165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51"/>
                  </a:lnTo>
                  <a:lnTo>
                    <a:pt x="3" y="253"/>
                  </a:lnTo>
                  <a:lnTo>
                    <a:pt x="21" y="246"/>
                  </a:lnTo>
                  <a:lnTo>
                    <a:pt x="42" y="243"/>
                  </a:lnTo>
                  <a:lnTo>
                    <a:pt x="95" y="283"/>
                  </a:lnTo>
                  <a:lnTo>
                    <a:pt x="158" y="294"/>
                  </a:lnTo>
                  <a:lnTo>
                    <a:pt x="210" y="277"/>
                  </a:lnTo>
                  <a:lnTo>
                    <a:pt x="218" y="267"/>
                  </a:lnTo>
                  <a:lnTo>
                    <a:pt x="226" y="261"/>
                  </a:lnTo>
                  <a:lnTo>
                    <a:pt x="235" y="258"/>
                  </a:lnTo>
                  <a:lnTo>
                    <a:pt x="244" y="259"/>
                  </a:lnTo>
                  <a:lnTo>
                    <a:pt x="253" y="262"/>
                  </a:lnTo>
                  <a:lnTo>
                    <a:pt x="264" y="269"/>
                  </a:lnTo>
                  <a:lnTo>
                    <a:pt x="274" y="279"/>
                  </a:lnTo>
                  <a:lnTo>
                    <a:pt x="285" y="294"/>
                  </a:lnTo>
                  <a:lnTo>
                    <a:pt x="281" y="351"/>
                  </a:lnTo>
                  <a:lnTo>
                    <a:pt x="336" y="301"/>
                  </a:lnTo>
                  <a:lnTo>
                    <a:pt x="367" y="341"/>
                  </a:lnTo>
                  <a:lnTo>
                    <a:pt x="429" y="346"/>
                  </a:lnTo>
                  <a:lnTo>
                    <a:pt x="464" y="383"/>
                  </a:lnTo>
                  <a:lnTo>
                    <a:pt x="518" y="377"/>
                  </a:lnTo>
                  <a:lnTo>
                    <a:pt x="526" y="365"/>
                  </a:lnTo>
                  <a:lnTo>
                    <a:pt x="536" y="360"/>
                  </a:lnTo>
                  <a:lnTo>
                    <a:pt x="547" y="360"/>
                  </a:lnTo>
                  <a:lnTo>
                    <a:pt x="561" y="367"/>
                  </a:lnTo>
                  <a:lnTo>
                    <a:pt x="563" y="363"/>
                  </a:lnTo>
                  <a:lnTo>
                    <a:pt x="566" y="361"/>
                  </a:lnTo>
                  <a:lnTo>
                    <a:pt x="571" y="358"/>
                  </a:lnTo>
                  <a:lnTo>
                    <a:pt x="574" y="357"/>
                  </a:lnTo>
                  <a:lnTo>
                    <a:pt x="577" y="360"/>
                  </a:lnTo>
                  <a:lnTo>
                    <a:pt x="577" y="363"/>
                  </a:lnTo>
                  <a:lnTo>
                    <a:pt x="577" y="370"/>
                  </a:lnTo>
                  <a:lnTo>
                    <a:pt x="575" y="379"/>
                  </a:lnTo>
                  <a:lnTo>
                    <a:pt x="573" y="390"/>
                  </a:lnTo>
                  <a:lnTo>
                    <a:pt x="634" y="423"/>
                  </a:lnTo>
                  <a:lnTo>
                    <a:pt x="630" y="432"/>
                  </a:lnTo>
                  <a:lnTo>
                    <a:pt x="632" y="441"/>
                  </a:lnTo>
                  <a:lnTo>
                    <a:pt x="633" y="448"/>
                  </a:lnTo>
                  <a:lnTo>
                    <a:pt x="637" y="454"/>
                  </a:lnTo>
                  <a:lnTo>
                    <a:pt x="641" y="458"/>
                  </a:lnTo>
                  <a:lnTo>
                    <a:pt x="649" y="461"/>
                  </a:lnTo>
                  <a:lnTo>
                    <a:pt x="656" y="462"/>
                  </a:lnTo>
                  <a:lnTo>
                    <a:pt x="668" y="462"/>
                  </a:lnTo>
                  <a:lnTo>
                    <a:pt x="661" y="528"/>
                  </a:lnTo>
                  <a:lnTo>
                    <a:pt x="701" y="495"/>
                  </a:lnTo>
                  <a:lnTo>
                    <a:pt x="764" y="461"/>
                  </a:lnTo>
                  <a:lnTo>
                    <a:pt x="761" y="455"/>
                  </a:lnTo>
                  <a:lnTo>
                    <a:pt x="762" y="452"/>
                  </a:lnTo>
                  <a:lnTo>
                    <a:pt x="765" y="451"/>
                  </a:lnTo>
                  <a:lnTo>
                    <a:pt x="768" y="451"/>
                  </a:lnTo>
                  <a:lnTo>
                    <a:pt x="773" y="453"/>
                  </a:lnTo>
                  <a:lnTo>
                    <a:pt x="789" y="448"/>
                  </a:lnTo>
                  <a:lnTo>
                    <a:pt x="806" y="449"/>
                  </a:lnTo>
                  <a:lnTo>
                    <a:pt x="860" y="428"/>
                  </a:lnTo>
                  <a:lnTo>
                    <a:pt x="895" y="453"/>
                  </a:lnTo>
                  <a:lnTo>
                    <a:pt x="950" y="455"/>
                  </a:lnTo>
                  <a:lnTo>
                    <a:pt x="971" y="436"/>
                  </a:lnTo>
                  <a:lnTo>
                    <a:pt x="1015" y="413"/>
                  </a:lnTo>
                  <a:lnTo>
                    <a:pt x="1059" y="369"/>
                  </a:lnTo>
                  <a:lnTo>
                    <a:pt x="1054" y="361"/>
                  </a:lnTo>
                  <a:lnTo>
                    <a:pt x="1052" y="357"/>
                  </a:lnTo>
                  <a:lnTo>
                    <a:pt x="1052" y="354"/>
                  </a:lnTo>
                  <a:lnTo>
                    <a:pt x="1052" y="346"/>
                  </a:lnTo>
                  <a:lnTo>
                    <a:pt x="1056" y="340"/>
                  </a:lnTo>
                  <a:lnTo>
                    <a:pt x="1062" y="332"/>
                  </a:lnTo>
                  <a:lnTo>
                    <a:pt x="1072" y="324"/>
                  </a:lnTo>
                  <a:lnTo>
                    <a:pt x="1084" y="316"/>
                  </a:lnTo>
                  <a:lnTo>
                    <a:pt x="1100" y="310"/>
                  </a:lnTo>
                  <a:lnTo>
                    <a:pt x="1102" y="257"/>
                  </a:lnTo>
                  <a:lnTo>
                    <a:pt x="1065" y="212"/>
                  </a:lnTo>
                  <a:lnTo>
                    <a:pt x="1061" y="207"/>
                  </a:lnTo>
                  <a:lnTo>
                    <a:pt x="1060" y="205"/>
                  </a:lnTo>
                  <a:lnTo>
                    <a:pt x="1061" y="199"/>
                  </a:lnTo>
                  <a:lnTo>
                    <a:pt x="1062" y="195"/>
                  </a:lnTo>
                  <a:lnTo>
                    <a:pt x="1061" y="191"/>
                  </a:lnTo>
                  <a:lnTo>
                    <a:pt x="1060" y="190"/>
                  </a:lnTo>
                  <a:lnTo>
                    <a:pt x="1057" y="189"/>
                  </a:lnTo>
                  <a:lnTo>
                    <a:pt x="1054" y="190"/>
                  </a:lnTo>
                  <a:lnTo>
                    <a:pt x="1049" y="191"/>
                  </a:lnTo>
                  <a:lnTo>
                    <a:pt x="1043" y="195"/>
                  </a:lnTo>
                  <a:lnTo>
                    <a:pt x="1036" y="225"/>
                  </a:lnTo>
                  <a:lnTo>
                    <a:pt x="991" y="206"/>
                  </a:lnTo>
                  <a:lnTo>
                    <a:pt x="942" y="167"/>
                  </a:lnTo>
                  <a:lnTo>
                    <a:pt x="857" y="129"/>
                  </a:lnTo>
                  <a:lnTo>
                    <a:pt x="788" y="86"/>
                  </a:lnTo>
                  <a:lnTo>
                    <a:pt x="757" y="127"/>
                  </a:lnTo>
                  <a:lnTo>
                    <a:pt x="690" y="139"/>
                  </a:lnTo>
                  <a:lnTo>
                    <a:pt x="687" y="137"/>
                  </a:lnTo>
                  <a:lnTo>
                    <a:pt x="696" y="127"/>
                  </a:lnTo>
                  <a:lnTo>
                    <a:pt x="700" y="119"/>
                  </a:lnTo>
                  <a:lnTo>
                    <a:pt x="700" y="115"/>
                  </a:lnTo>
                  <a:lnTo>
                    <a:pt x="699" y="111"/>
                  </a:lnTo>
                  <a:lnTo>
                    <a:pt x="692" y="104"/>
                  </a:lnTo>
                  <a:lnTo>
                    <a:pt x="624" y="113"/>
                  </a:lnTo>
                  <a:lnTo>
                    <a:pt x="544" y="53"/>
                  </a:lnTo>
                  <a:lnTo>
                    <a:pt x="441" y="98"/>
                  </a:lnTo>
                  <a:lnTo>
                    <a:pt x="412" y="86"/>
                  </a:lnTo>
                  <a:lnTo>
                    <a:pt x="383" y="105"/>
                  </a:lnTo>
                  <a:lnTo>
                    <a:pt x="307" y="110"/>
                  </a:lnTo>
                  <a:lnTo>
                    <a:pt x="302" y="105"/>
                  </a:lnTo>
                  <a:lnTo>
                    <a:pt x="298" y="103"/>
                  </a:lnTo>
                  <a:lnTo>
                    <a:pt x="291" y="101"/>
                  </a:lnTo>
                  <a:lnTo>
                    <a:pt x="286" y="101"/>
                  </a:lnTo>
                  <a:lnTo>
                    <a:pt x="278" y="101"/>
                  </a:lnTo>
                  <a:lnTo>
                    <a:pt x="271" y="104"/>
                  </a:lnTo>
                  <a:lnTo>
                    <a:pt x="262" y="107"/>
                  </a:lnTo>
                  <a:lnTo>
                    <a:pt x="255" y="112"/>
                  </a:lnTo>
                  <a:lnTo>
                    <a:pt x="243" y="90"/>
                  </a:lnTo>
                  <a:lnTo>
                    <a:pt x="214" y="80"/>
                  </a:lnTo>
                  <a:lnTo>
                    <a:pt x="191" y="81"/>
                  </a:lnTo>
                  <a:lnTo>
                    <a:pt x="185" y="86"/>
                  </a:lnTo>
                  <a:lnTo>
                    <a:pt x="180" y="90"/>
                  </a:lnTo>
                  <a:lnTo>
                    <a:pt x="172" y="94"/>
                  </a:lnTo>
                  <a:lnTo>
                    <a:pt x="165" y="94"/>
                  </a:lnTo>
                  <a:lnTo>
                    <a:pt x="161" y="93"/>
                  </a:lnTo>
                  <a:lnTo>
                    <a:pt x="153" y="87"/>
                  </a:lnTo>
                  <a:lnTo>
                    <a:pt x="123" y="50"/>
                  </a:lnTo>
                  <a:lnTo>
                    <a:pt x="127" y="43"/>
                  </a:lnTo>
                  <a:lnTo>
                    <a:pt x="133" y="30"/>
                  </a:lnTo>
                  <a:lnTo>
                    <a:pt x="139" y="21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36" y="2"/>
                  </a:lnTo>
                  <a:lnTo>
                    <a:pt x="130" y="1"/>
                  </a:lnTo>
                  <a:lnTo>
                    <a:pt x="122" y="0"/>
                  </a:lnTo>
                  <a:lnTo>
                    <a:pt x="111" y="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11D52254-7FBF-7ADC-6B9C-12FBF781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155"/>
              <a:ext cx="67" cy="129"/>
            </a:xfrm>
            <a:custGeom>
              <a:avLst/>
              <a:gdLst/>
              <a:ahLst/>
              <a:cxnLst>
                <a:cxn ang="0">
                  <a:pos x="211" y="260"/>
                </a:cxn>
                <a:cxn ang="0">
                  <a:pos x="131" y="465"/>
                </a:cxn>
                <a:cxn ang="0">
                  <a:pos x="166" y="536"/>
                </a:cxn>
                <a:cxn ang="0">
                  <a:pos x="117" y="569"/>
                </a:cxn>
                <a:cxn ang="0">
                  <a:pos x="79" y="968"/>
                </a:cxn>
                <a:cxn ang="0">
                  <a:pos x="122" y="1016"/>
                </a:cxn>
                <a:cxn ang="0">
                  <a:pos x="117" y="1026"/>
                </a:cxn>
                <a:cxn ang="0">
                  <a:pos x="135" y="1100"/>
                </a:cxn>
                <a:cxn ang="0">
                  <a:pos x="0" y="1295"/>
                </a:cxn>
                <a:cxn ang="0">
                  <a:pos x="120" y="1416"/>
                </a:cxn>
                <a:cxn ang="0">
                  <a:pos x="143" y="1444"/>
                </a:cxn>
                <a:cxn ang="0">
                  <a:pos x="130" y="1463"/>
                </a:cxn>
                <a:cxn ang="0">
                  <a:pos x="127" y="1604"/>
                </a:cxn>
                <a:cxn ang="0">
                  <a:pos x="139" y="1623"/>
                </a:cxn>
                <a:cxn ang="0">
                  <a:pos x="149" y="1624"/>
                </a:cxn>
                <a:cxn ang="0">
                  <a:pos x="386" y="1751"/>
                </a:cxn>
                <a:cxn ang="0">
                  <a:pos x="726" y="1928"/>
                </a:cxn>
                <a:cxn ang="0">
                  <a:pos x="820" y="1877"/>
                </a:cxn>
                <a:cxn ang="0">
                  <a:pos x="841" y="1884"/>
                </a:cxn>
                <a:cxn ang="0">
                  <a:pos x="874" y="1838"/>
                </a:cxn>
                <a:cxn ang="0">
                  <a:pos x="965" y="1836"/>
                </a:cxn>
                <a:cxn ang="0">
                  <a:pos x="996" y="1602"/>
                </a:cxn>
                <a:cxn ang="0">
                  <a:pos x="1016" y="1604"/>
                </a:cxn>
                <a:cxn ang="0">
                  <a:pos x="1040" y="1584"/>
                </a:cxn>
                <a:cxn ang="0">
                  <a:pos x="975" y="1534"/>
                </a:cxn>
                <a:cxn ang="0">
                  <a:pos x="955" y="1374"/>
                </a:cxn>
                <a:cxn ang="0">
                  <a:pos x="964" y="1367"/>
                </a:cxn>
                <a:cxn ang="0">
                  <a:pos x="990" y="1303"/>
                </a:cxn>
                <a:cxn ang="0">
                  <a:pos x="1009" y="1154"/>
                </a:cxn>
                <a:cxn ang="0">
                  <a:pos x="983" y="1139"/>
                </a:cxn>
                <a:cxn ang="0">
                  <a:pos x="1034" y="980"/>
                </a:cxn>
                <a:cxn ang="0">
                  <a:pos x="1031" y="966"/>
                </a:cxn>
                <a:cxn ang="0">
                  <a:pos x="1027" y="877"/>
                </a:cxn>
                <a:cxn ang="0">
                  <a:pos x="1020" y="856"/>
                </a:cxn>
                <a:cxn ang="0">
                  <a:pos x="954" y="785"/>
                </a:cxn>
                <a:cxn ang="0">
                  <a:pos x="966" y="758"/>
                </a:cxn>
                <a:cxn ang="0">
                  <a:pos x="932" y="661"/>
                </a:cxn>
                <a:cxn ang="0">
                  <a:pos x="913" y="638"/>
                </a:cxn>
                <a:cxn ang="0">
                  <a:pos x="916" y="545"/>
                </a:cxn>
                <a:cxn ang="0">
                  <a:pos x="915" y="469"/>
                </a:cxn>
                <a:cxn ang="0">
                  <a:pos x="916" y="441"/>
                </a:cxn>
                <a:cxn ang="0">
                  <a:pos x="851" y="302"/>
                </a:cxn>
                <a:cxn ang="0">
                  <a:pos x="800" y="290"/>
                </a:cxn>
                <a:cxn ang="0">
                  <a:pos x="678" y="329"/>
                </a:cxn>
                <a:cxn ang="0">
                  <a:pos x="651" y="334"/>
                </a:cxn>
                <a:cxn ang="0">
                  <a:pos x="654" y="329"/>
                </a:cxn>
                <a:cxn ang="0">
                  <a:pos x="650" y="302"/>
                </a:cxn>
                <a:cxn ang="0">
                  <a:pos x="611" y="215"/>
                </a:cxn>
                <a:cxn ang="0">
                  <a:pos x="619" y="190"/>
                </a:cxn>
                <a:cxn ang="0">
                  <a:pos x="611" y="125"/>
                </a:cxn>
                <a:cxn ang="0">
                  <a:pos x="583" y="103"/>
                </a:cxn>
                <a:cxn ang="0">
                  <a:pos x="338" y="79"/>
                </a:cxn>
                <a:cxn ang="0">
                  <a:pos x="251" y="55"/>
                </a:cxn>
                <a:cxn ang="0">
                  <a:pos x="224" y="52"/>
                </a:cxn>
              </a:cxnLst>
              <a:rect l="0" t="0" r="r" b="b"/>
              <a:pathLst>
                <a:path w="1073" h="1928">
                  <a:moveTo>
                    <a:pt x="211" y="63"/>
                  </a:moveTo>
                  <a:lnTo>
                    <a:pt x="199" y="104"/>
                  </a:lnTo>
                  <a:lnTo>
                    <a:pt x="206" y="139"/>
                  </a:lnTo>
                  <a:lnTo>
                    <a:pt x="162" y="189"/>
                  </a:lnTo>
                  <a:lnTo>
                    <a:pt x="211" y="260"/>
                  </a:lnTo>
                  <a:lnTo>
                    <a:pt x="227" y="326"/>
                  </a:lnTo>
                  <a:lnTo>
                    <a:pt x="199" y="356"/>
                  </a:lnTo>
                  <a:lnTo>
                    <a:pt x="201" y="405"/>
                  </a:lnTo>
                  <a:lnTo>
                    <a:pt x="167" y="403"/>
                  </a:lnTo>
                  <a:lnTo>
                    <a:pt x="131" y="465"/>
                  </a:lnTo>
                  <a:lnTo>
                    <a:pt x="148" y="526"/>
                  </a:lnTo>
                  <a:lnTo>
                    <a:pt x="154" y="526"/>
                  </a:lnTo>
                  <a:lnTo>
                    <a:pt x="160" y="528"/>
                  </a:lnTo>
                  <a:lnTo>
                    <a:pt x="163" y="531"/>
                  </a:lnTo>
                  <a:lnTo>
                    <a:pt x="166" y="536"/>
                  </a:lnTo>
                  <a:lnTo>
                    <a:pt x="166" y="540"/>
                  </a:lnTo>
                  <a:lnTo>
                    <a:pt x="165" y="546"/>
                  </a:lnTo>
                  <a:lnTo>
                    <a:pt x="162" y="553"/>
                  </a:lnTo>
                  <a:lnTo>
                    <a:pt x="158" y="562"/>
                  </a:lnTo>
                  <a:lnTo>
                    <a:pt x="117" y="569"/>
                  </a:lnTo>
                  <a:lnTo>
                    <a:pt x="52" y="622"/>
                  </a:lnTo>
                  <a:lnTo>
                    <a:pt x="100" y="665"/>
                  </a:lnTo>
                  <a:lnTo>
                    <a:pt x="41" y="705"/>
                  </a:lnTo>
                  <a:lnTo>
                    <a:pt x="120" y="904"/>
                  </a:lnTo>
                  <a:lnTo>
                    <a:pt x="79" y="968"/>
                  </a:lnTo>
                  <a:lnTo>
                    <a:pt x="157" y="960"/>
                  </a:lnTo>
                  <a:lnTo>
                    <a:pt x="147" y="1009"/>
                  </a:lnTo>
                  <a:lnTo>
                    <a:pt x="138" y="1010"/>
                  </a:lnTo>
                  <a:lnTo>
                    <a:pt x="132" y="1012"/>
                  </a:lnTo>
                  <a:lnTo>
                    <a:pt x="122" y="1016"/>
                  </a:lnTo>
                  <a:lnTo>
                    <a:pt x="118" y="1017"/>
                  </a:lnTo>
                  <a:lnTo>
                    <a:pt x="116" y="1019"/>
                  </a:lnTo>
                  <a:lnTo>
                    <a:pt x="114" y="1023"/>
                  </a:lnTo>
                  <a:lnTo>
                    <a:pt x="115" y="1025"/>
                  </a:lnTo>
                  <a:lnTo>
                    <a:pt x="117" y="1026"/>
                  </a:lnTo>
                  <a:lnTo>
                    <a:pt x="121" y="1028"/>
                  </a:lnTo>
                  <a:lnTo>
                    <a:pt x="130" y="1030"/>
                  </a:lnTo>
                  <a:lnTo>
                    <a:pt x="145" y="1034"/>
                  </a:lnTo>
                  <a:lnTo>
                    <a:pt x="153" y="1073"/>
                  </a:lnTo>
                  <a:lnTo>
                    <a:pt x="135" y="1100"/>
                  </a:lnTo>
                  <a:lnTo>
                    <a:pt x="64" y="1113"/>
                  </a:lnTo>
                  <a:lnTo>
                    <a:pt x="25" y="1163"/>
                  </a:lnTo>
                  <a:lnTo>
                    <a:pt x="24" y="1207"/>
                  </a:lnTo>
                  <a:lnTo>
                    <a:pt x="52" y="1254"/>
                  </a:lnTo>
                  <a:lnTo>
                    <a:pt x="0" y="1295"/>
                  </a:lnTo>
                  <a:lnTo>
                    <a:pt x="4" y="1327"/>
                  </a:lnTo>
                  <a:lnTo>
                    <a:pt x="50" y="1337"/>
                  </a:lnTo>
                  <a:lnTo>
                    <a:pt x="107" y="1409"/>
                  </a:lnTo>
                  <a:lnTo>
                    <a:pt x="114" y="1412"/>
                  </a:lnTo>
                  <a:lnTo>
                    <a:pt x="120" y="1416"/>
                  </a:lnTo>
                  <a:lnTo>
                    <a:pt x="131" y="1424"/>
                  </a:lnTo>
                  <a:lnTo>
                    <a:pt x="138" y="1430"/>
                  </a:lnTo>
                  <a:lnTo>
                    <a:pt x="144" y="1438"/>
                  </a:lnTo>
                  <a:lnTo>
                    <a:pt x="144" y="1444"/>
                  </a:lnTo>
                  <a:lnTo>
                    <a:pt x="143" y="1444"/>
                  </a:lnTo>
                  <a:lnTo>
                    <a:pt x="143" y="1445"/>
                  </a:lnTo>
                  <a:lnTo>
                    <a:pt x="143" y="1447"/>
                  </a:lnTo>
                  <a:lnTo>
                    <a:pt x="143" y="1451"/>
                  </a:lnTo>
                  <a:lnTo>
                    <a:pt x="137" y="1457"/>
                  </a:lnTo>
                  <a:lnTo>
                    <a:pt x="130" y="1463"/>
                  </a:lnTo>
                  <a:lnTo>
                    <a:pt x="117" y="1506"/>
                  </a:lnTo>
                  <a:lnTo>
                    <a:pt x="137" y="1591"/>
                  </a:lnTo>
                  <a:lnTo>
                    <a:pt x="132" y="1595"/>
                  </a:lnTo>
                  <a:lnTo>
                    <a:pt x="129" y="1600"/>
                  </a:lnTo>
                  <a:lnTo>
                    <a:pt x="127" y="1604"/>
                  </a:lnTo>
                  <a:lnTo>
                    <a:pt x="127" y="1609"/>
                  </a:lnTo>
                  <a:lnTo>
                    <a:pt x="127" y="1612"/>
                  </a:lnTo>
                  <a:lnTo>
                    <a:pt x="130" y="1616"/>
                  </a:lnTo>
                  <a:lnTo>
                    <a:pt x="133" y="1619"/>
                  </a:lnTo>
                  <a:lnTo>
                    <a:pt x="139" y="1623"/>
                  </a:lnTo>
                  <a:lnTo>
                    <a:pt x="142" y="1624"/>
                  </a:lnTo>
                  <a:lnTo>
                    <a:pt x="143" y="1624"/>
                  </a:lnTo>
                  <a:lnTo>
                    <a:pt x="145" y="1625"/>
                  </a:lnTo>
                  <a:lnTo>
                    <a:pt x="147" y="1625"/>
                  </a:lnTo>
                  <a:lnTo>
                    <a:pt x="149" y="1624"/>
                  </a:lnTo>
                  <a:lnTo>
                    <a:pt x="196" y="1588"/>
                  </a:lnTo>
                  <a:lnTo>
                    <a:pt x="212" y="1642"/>
                  </a:lnTo>
                  <a:lnTo>
                    <a:pt x="270" y="1652"/>
                  </a:lnTo>
                  <a:lnTo>
                    <a:pt x="299" y="1696"/>
                  </a:lnTo>
                  <a:lnTo>
                    <a:pt x="386" y="1751"/>
                  </a:lnTo>
                  <a:lnTo>
                    <a:pt x="474" y="1779"/>
                  </a:lnTo>
                  <a:lnTo>
                    <a:pt x="535" y="1819"/>
                  </a:lnTo>
                  <a:lnTo>
                    <a:pt x="601" y="1845"/>
                  </a:lnTo>
                  <a:lnTo>
                    <a:pt x="676" y="1913"/>
                  </a:lnTo>
                  <a:lnTo>
                    <a:pt x="726" y="1928"/>
                  </a:lnTo>
                  <a:lnTo>
                    <a:pt x="732" y="1893"/>
                  </a:lnTo>
                  <a:lnTo>
                    <a:pt x="785" y="1889"/>
                  </a:lnTo>
                  <a:lnTo>
                    <a:pt x="799" y="1887"/>
                  </a:lnTo>
                  <a:lnTo>
                    <a:pt x="815" y="1881"/>
                  </a:lnTo>
                  <a:lnTo>
                    <a:pt x="820" y="1877"/>
                  </a:lnTo>
                  <a:lnTo>
                    <a:pt x="826" y="1876"/>
                  </a:lnTo>
                  <a:lnTo>
                    <a:pt x="831" y="1876"/>
                  </a:lnTo>
                  <a:lnTo>
                    <a:pt x="836" y="1878"/>
                  </a:lnTo>
                  <a:lnTo>
                    <a:pt x="838" y="1880"/>
                  </a:lnTo>
                  <a:lnTo>
                    <a:pt x="841" y="1884"/>
                  </a:lnTo>
                  <a:lnTo>
                    <a:pt x="842" y="1889"/>
                  </a:lnTo>
                  <a:lnTo>
                    <a:pt x="844" y="1896"/>
                  </a:lnTo>
                  <a:lnTo>
                    <a:pt x="878" y="1853"/>
                  </a:lnTo>
                  <a:lnTo>
                    <a:pt x="875" y="1844"/>
                  </a:lnTo>
                  <a:lnTo>
                    <a:pt x="874" y="1838"/>
                  </a:lnTo>
                  <a:lnTo>
                    <a:pt x="873" y="1834"/>
                  </a:lnTo>
                  <a:lnTo>
                    <a:pt x="874" y="1833"/>
                  </a:lnTo>
                  <a:lnTo>
                    <a:pt x="891" y="1828"/>
                  </a:lnTo>
                  <a:lnTo>
                    <a:pt x="912" y="1826"/>
                  </a:lnTo>
                  <a:lnTo>
                    <a:pt x="965" y="1836"/>
                  </a:lnTo>
                  <a:lnTo>
                    <a:pt x="1007" y="1782"/>
                  </a:lnTo>
                  <a:lnTo>
                    <a:pt x="1000" y="1744"/>
                  </a:lnTo>
                  <a:lnTo>
                    <a:pt x="1016" y="1710"/>
                  </a:lnTo>
                  <a:lnTo>
                    <a:pt x="945" y="1661"/>
                  </a:lnTo>
                  <a:lnTo>
                    <a:pt x="996" y="1602"/>
                  </a:lnTo>
                  <a:lnTo>
                    <a:pt x="1004" y="1604"/>
                  </a:lnTo>
                  <a:lnTo>
                    <a:pt x="1013" y="1605"/>
                  </a:lnTo>
                  <a:lnTo>
                    <a:pt x="1013" y="1604"/>
                  </a:lnTo>
                  <a:lnTo>
                    <a:pt x="1014" y="1604"/>
                  </a:lnTo>
                  <a:lnTo>
                    <a:pt x="1016" y="1604"/>
                  </a:lnTo>
                  <a:lnTo>
                    <a:pt x="1020" y="1604"/>
                  </a:lnTo>
                  <a:lnTo>
                    <a:pt x="1028" y="1602"/>
                  </a:lnTo>
                  <a:lnTo>
                    <a:pt x="1032" y="1597"/>
                  </a:lnTo>
                  <a:lnTo>
                    <a:pt x="1036" y="1592"/>
                  </a:lnTo>
                  <a:lnTo>
                    <a:pt x="1040" y="1584"/>
                  </a:lnTo>
                  <a:lnTo>
                    <a:pt x="1040" y="1581"/>
                  </a:lnTo>
                  <a:lnTo>
                    <a:pt x="1041" y="1579"/>
                  </a:lnTo>
                  <a:lnTo>
                    <a:pt x="1043" y="1575"/>
                  </a:lnTo>
                  <a:lnTo>
                    <a:pt x="997" y="1586"/>
                  </a:lnTo>
                  <a:lnTo>
                    <a:pt x="975" y="1534"/>
                  </a:lnTo>
                  <a:lnTo>
                    <a:pt x="994" y="1455"/>
                  </a:lnTo>
                  <a:lnTo>
                    <a:pt x="939" y="1382"/>
                  </a:lnTo>
                  <a:lnTo>
                    <a:pt x="947" y="1378"/>
                  </a:lnTo>
                  <a:lnTo>
                    <a:pt x="953" y="1376"/>
                  </a:lnTo>
                  <a:lnTo>
                    <a:pt x="955" y="1374"/>
                  </a:lnTo>
                  <a:lnTo>
                    <a:pt x="955" y="1373"/>
                  </a:lnTo>
                  <a:lnTo>
                    <a:pt x="956" y="1373"/>
                  </a:lnTo>
                  <a:lnTo>
                    <a:pt x="959" y="1373"/>
                  </a:lnTo>
                  <a:lnTo>
                    <a:pt x="963" y="1371"/>
                  </a:lnTo>
                  <a:lnTo>
                    <a:pt x="964" y="1367"/>
                  </a:lnTo>
                  <a:lnTo>
                    <a:pt x="964" y="1365"/>
                  </a:lnTo>
                  <a:lnTo>
                    <a:pt x="963" y="1361"/>
                  </a:lnTo>
                  <a:lnTo>
                    <a:pt x="961" y="1359"/>
                  </a:lnTo>
                  <a:lnTo>
                    <a:pt x="956" y="1353"/>
                  </a:lnTo>
                  <a:lnTo>
                    <a:pt x="990" y="1303"/>
                  </a:lnTo>
                  <a:lnTo>
                    <a:pt x="1006" y="1246"/>
                  </a:lnTo>
                  <a:lnTo>
                    <a:pt x="1007" y="1171"/>
                  </a:lnTo>
                  <a:lnTo>
                    <a:pt x="1009" y="1164"/>
                  </a:lnTo>
                  <a:lnTo>
                    <a:pt x="1010" y="1159"/>
                  </a:lnTo>
                  <a:lnTo>
                    <a:pt x="1009" y="1154"/>
                  </a:lnTo>
                  <a:lnTo>
                    <a:pt x="1008" y="1150"/>
                  </a:lnTo>
                  <a:lnTo>
                    <a:pt x="1003" y="1146"/>
                  </a:lnTo>
                  <a:lnTo>
                    <a:pt x="998" y="1143"/>
                  </a:lnTo>
                  <a:lnTo>
                    <a:pt x="991" y="1140"/>
                  </a:lnTo>
                  <a:lnTo>
                    <a:pt x="983" y="1139"/>
                  </a:lnTo>
                  <a:lnTo>
                    <a:pt x="971" y="1099"/>
                  </a:lnTo>
                  <a:lnTo>
                    <a:pt x="1041" y="1066"/>
                  </a:lnTo>
                  <a:lnTo>
                    <a:pt x="1073" y="1035"/>
                  </a:lnTo>
                  <a:lnTo>
                    <a:pt x="1024" y="993"/>
                  </a:lnTo>
                  <a:lnTo>
                    <a:pt x="1034" y="980"/>
                  </a:lnTo>
                  <a:lnTo>
                    <a:pt x="1041" y="971"/>
                  </a:lnTo>
                  <a:lnTo>
                    <a:pt x="1041" y="964"/>
                  </a:lnTo>
                  <a:lnTo>
                    <a:pt x="1036" y="961"/>
                  </a:lnTo>
                  <a:lnTo>
                    <a:pt x="1033" y="964"/>
                  </a:lnTo>
                  <a:lnTo>
                    <a:pt x="1031" y="966"/>
                  </a:lnTo>
                  <a:lnTo>
                    <a:pt x="1071" y="911"/>
                  </a:lnTo>
                  <a:lnTo>
                    <a:pt x="1051" y="872"/>
                  </a:lnTo>
                  <a:lnTo>
                    <a:pt x="1041" y="875"/>
                  </a:lnTo>
                  <a:lnTo>
                    <a:pt x="1033" y="877"/>
                  </a:lnTo>
                  <a:lnTo>
                    <a:pt x="1027" y="877"/>
                  </a:lnTo>
                  <a:lnTo>
                    <a:pt x="1024" y="876"/>
                  </a:lnTo>
                  <a:lnTo>
                    <a:pt x="1019" y="873"/>
                  </a:lnTo>
                  <a:lnTo>
                    <a:pt x="1018" y="869"/>
                  </a:lnTo>
                  <a:lnTo>
                    <a:pt x="1018" y="863"/>
                  </a:lnTo>
                  <a:lnTo>
                    <a:pt x="1020" y="856"/>
                  </a:lnTo>
                  <a:lnTo>
                    <a:pt x="1029" y="796"/>
                  </a:lnTo>
                  <a:lnTo>
                    <a:pt x="972" y="804"/>
                  </a:lnTo>
                  <a:lnTo>
                    <a:pt x="963" y="797"/>
                  </a:lnTo>
                  <a:lnTo>
                    <a:pt x="958" y="791"/>
                  </a:lnTo>
                  <a:lnTo>
                    <a:pt x="954" y="785"/>
                  </a:lnTo>
                  <a:lnTo>
                    <a:pt x="954" y="779"/>
                  </a:lnTo>
                  <a:lnTo>
                    <a:pt x="955" y="771"/>
                  </a:lnTo>
                  <a:lnTo>
                    <a:pt x="960" y="765"/>
                  </a:lnTo>
                  <a:lnTo>
                    <a:pt x="962" y="761"/>
                  </a:lnTo>
                  <a:lnTo>
                    <a:pt x="966" y="758"/>
                  </a:lnTo>
                  <a:lnTo>
                    <a:pt x="976" y="752"/>
                  </a:lnTo>
                  <a:lnTo>
                    <a:pt x="944" y="725"/>
                  </a:lnTo>
                  <a:lnTo>
                    <a:pt x="948" y="659"/>
                  </a:lnTo>
                  <a:lnTo>
                    <a:pt x="938" y="660"/>
                  </a:lnTo>
                  <a:lnTo>
                    <a:pt x="932" y="661"/>
                  </a:lnTo>
                  <a:lnTo>
                    <a:pt x="926" y="660"/>
                  </a:lnTo>
                  <a:lnTo>
                    <a:pt x="921" y="657"/>
                  </a:lnTo>
                  <a:lnTo>
                    <a:pt x="917" y="652"/>
                  </a:lnTo>
                  <a:lnTo>
                    <a:pt x="915" y="646"/>
                  </a:lnTo>
                  <a:lnTo>
                    <a:pt x="913" y="638"/>
                  </a:lnTo>
                  <a:lnTo>
                    <a:pt x="914" y="629"/>
                  </a:lnTo>
                  <a:lnTo>
                    <a:pt x="917" y="620"/>
                  </a:lnTo>
                  <a:lnTo>
                    <a:pt x="927" y="615"/>
                  </a:lnTo>
                  <a:lnTo>
                    <a:pt x="915" y="584"/>
                  </a:lnTo>
                  <a:lnTo>
                    <a:pt x="916" y="545"/>
                  </a:lnTo>
                  <a:lnTo>
                    <a:pt x="955" y="529"/>
                  </a:lnTo>
                  <a:lnTo>
                    <a:pt x="939" y="481"/>
                  </a:lnTo>
                  <a:lnTo>
                    <a:pt x="928" y="476"/>
                  </a:lnTo>
                  <a:lnTo>
                    <a:pt x="919" y="472"/>
                  </a:lnTo>
                  <a:lnTo>
                    <a:pt x="915" y="469"/>
                  </a:lnTo>
                  <a:lnTo>
                    <a:pt x="913" y="467"/>
                  </a:lnTo>
                  <a:lnTo>
                    <a:pt x="910" y="462"/>
                  </a:lnTo>
                  <a:lnTo>
                    <a:pt x="908" y="455"/>
                  </a:lnTo>
                  <a:lnTo>
                    <a:pt x="911" y="449"/>
                  </a:lnTo>
                  <a:lnTo>
                    <a:pt x="916" y="441"/>
                  </a:lnTo>
                  <a:lnTo>
                    <a:pt x="919" y="437"/>
                  </a:lnTo>
                  <a:lnTo>
                    <a:pt x="924" y="434"/>
                  </a:lnTo>
                  <a:lnTo>
                    <a:pt x="926" y="433"/>
                  </a:lnTo>
                  <a:lnTo>
                    <a:pt x="866" y="314"/>
                  </a:lnTo>
                  <a:lnTo>
                    <a:pt x="851" y="302"/>
                  </a:lnTo>
                  <a:lnTo>
                    <a:pt x="838" y="294"/>
                  </a:lnTo>
                  <a:lnTo>
                    <a:pt x="826" y="288"/>
                  </a:lnTo>
                  <a:lnTo>
                    <a:pt x="817" y="286"/>
                  </a:lnTo>
                  <a:lnTo>
                    <a:pt x="807" y="286"/>
                  </a:lnTo>
                  <a:lnTo>
                    <a:pt x="800" y="290"/>
                  </a:lnTo>
                  <a:lnTo>
                    <a:pt x="792" y="297"/>
                  </a:lnTo>
                  <a:lnTo>
                    <a:pt x="787" y="307"/>
                  </a:lnTo>
                  <a:lnTo>
                    <a:pt x="734" y="307"/>
                  </a:lnTo>
                  <a:lnTo>
                    <a:pt x="689" y="332"/>
                  </a:lnTo>
                  <a:lnTo>
                    <a:pt x="678" y="329"/>
                  </a:lnTo>
                  <a:lnTo>
                    <a:pt x="671" y="328"/>
                  </a:lnTo>
                  <a:lnTo>
                    <a:pt x="663" y="328"/>
                  </a:lnTo>
                  <a:lnTo>
                    <a:pt x="659" y="330"/>
                  </a:lnTo>
                  <a:lnTo>
                    <a:pt x="654" y="331"/>
                  </a:lnTo>
                  <a:lnTo>
                    <a:pt x="651" y="334"/>
                  </a:lnTo>
                  <a:lnTo>
                    <a:pt x="649" y="338"/>
                  </a:lnTo>
                  <a:lnTo>
                    <a:pt x="650" y="344"/>
                  </a:lnTo>
                  <a:lnTo>
                    <a:pt x="652" y="358"/>
                  </a:lnTo>
                  <a:lnTo>
                    <a:pt x="599" y="344"/>
                  </a:lnTo>
                  <a:lnTo>
                    <a:pt x="654" y="329"/>
                  </a:lnTo>
                  <a:lnTo>
                    <a:pt x="657" y="321"/>
                  </a:lnTo>
                  <a:lnTo>
                    <a:pt x="658" y="315"/>
                  </a:lnTo>
                  <a:lnTo>
                    <a:pt x="657" y="309"/>
                  </a:lnTo>
                  <a:lnTo>
                    <a:pt x="656" y="306"/>
                  </a:lnTo>
                  <a:lnTo>
                    <a:pt x="650" y="302"/>
                  </a:lnTo>
                  <a:lnTo>
                    <a:pt x="643" y="301"/>
                  </a:lnTo>
                  <a:lnTo>
                    <a:pt x="633" y="300"/>
                  </a:lnTo>
                  <a:lnTo>
                    <a:pt x="624" y="302"/>
                  </a:lnTo>
                  <a:lnTo>
                    <a:pt x="639" y="272"/>
                  </a:lnTo>
                  <a:lnTo>
                    <a:pt x="611" y="215"/>
                  </a:lnTo>
                  <a:lnTo>
                    <a:pt x="614" y="206"/>
                  </a:lnTo>
                  <a:lnTo>
                    <a:pt x="570" y="208"/>
                  </a:lnTo>
                  <a:lnTo>
                    <a:pt x="586" y="181"/>
                  </a:lnTo>
                  <a:lnTo>
                    <a:pt x="614" y="206"/>
                  </a:lnTo>
                  <a:lnTo>
                    <a:pt x="619" y="190"/>
                  </a:lnTo>
                  <a:lnTo>
                    <a:pt x="601" y="152"/>
                  </a:lnTo>
                  <a:lnTo>
                    <a:pt x="607" y="144"/>
                  </a:lnTo>
                  <a:lnTo>
                    <a:pt x="610" y="137"/>
                  </a:lnTo>
                  <a:lnTo>
                    <a:pt x="611" y="131"/>
                  </a:lnTo>
                  <a:lnTo>
                    <a:pt x="611" y="125"/>
                  </a:lnTo>
                  <a:lnTo>
                    <a:pt x="608" y="119"/>
                  </a:lnTo>
                  <a:lnTo>
                    <a:pt x="602" y="114"/>
                  </a:lnTo>
                  <a:lnTo>
                    <a:pt x="595" y="110"/>
                  </a:lnTo>
                  <a:lnTo>
                    <a:pt x="586" y="106"/>
                  </a:lnTo>
                  <a:lnTo>
                    <a:pt x="583" y="103"/>
                  </a:lnTo>
                  <a:lnTo>
                    <a:pt x="570" y="38"/>
                  </a:lnTo>
                  <a:lnTo>
                    <a:pt x="527" y="0"/>
                  </a:lnTo>
                  <a:lnTo>
                    <a:pt x="439" y="95"/>
                  </a:lnTo>
                  <a:lnTo>
                    <a:pt x="401" y="120"/>
                  </a:lnTo>
                  <a:lnTo>
                    <a:pt x="338" y="79"/>
                  </a:lnTo>
                  <a:lnTo>
                    <a:pt x="272" y="87"/>
                  </a:lnTo>
                  <a:lnTo>
                    <a:pt x="265" y="73"/>
                  </a:lnTo>
                  <a:lnTo>
                    <a:pt x="259" y="63"/>
                  </a:lnTo>
                  <a:lnTo>
                    <a:pt x="255" y="58"/>
                  </a:lnTo>
                  <a:lnTo>
                    <a:pt x="251" y="55"/>
                  </a:lnTo>
                  <a:lnTo>
                    <a:pt x="245" y="51"/>
                  </a:lnTo>
                  <a:lnTo>
                    <a:pt x="236" y="49"/>
                  </a:lnTo>
                  <a:lnTo>
                    <a:pt x="232" y="49"/>
                  </a:lnTo>
                  <a:lnTo>
                    <a:pt x="229" y="51"/>
                  </a:lnTo>
                  <a:lnTo>
                    <a:pt x="224" y="52"/>
                  </a:lnTo>
                  <a:lnTo>
                    <a:pt x="219" y="55"/>
                  </a:lnTo>
                  <a:lnTo>
                    <a:pt x="211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34813E62-59D3-34A9-E623-99B3DA4E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268"/>
              <a:ext cx="128" cy="76"/>
            </a:xfrm>
            <a:custGeom>
              <a:avLst/>
              <a:gdLst/>
              <a:ahLst/>
              <a:cxnLst>
                <a:cxn ang="0">
                  <a:pos x="1673" y="163"/>
                </a:cxn>
                <a:cxn ang="0">
                  <a:pos x="1638" y="158"/>
                </a:cxn>
                <a:cxn ang="0">
                  <a:pos x="1612" y="206"/>
                </a:cxn>
                <a:cxn ang="0">
                  <a:pos x="1576" y="205"/>
                </a:cxn>
                <a:cxn ang="0">
                  <a:pos x="1539" y="182"/>
                </a:cxn>
                <a:cxn ang="0">
                  <a:pos x="1402" y="94"/>
                </a:cxn>
                <a:cxn ang="0">
                  <a:pos x="1303" y="181"/>
                </a:cxn>
                <a:cxn ang="0">
                  <a:pos x="1193" y="193"/>
                </a:cxn>
                <a:cxn ang="0">
                  <a:pos x="1028" y="182"/>
                </a:cxn>
                <a:cxn ang="0">
                  <a:pos x="947" y="224"/>
                </a:cxn>
                <a:cxn ang="0">
                  <a:pos x="897" y="222"/>
                </a:cxn>
                <a:cxn ang="0">
                  <a:pos x="856" y="216"/>
                </a:cxn>
                <a:cxn ang="0">
                  <a:pos x="853" y="247"/>
                </a:cxn>
                <a:cxn ang="0">
                  <a:pos x="822" y="296"/>
                </a:cxn>
                <a:cxn ang="0">
                  <a:pos x="801" y="290"/>
                </a:cxn>
                <a:cxn ang="0">
                  <a:pos x="791" y="265"/>
                </a:cxn>
                <a:cxn ang="0">
                  <a:pos x="777" y="261"/>
                </a:cxn>
                <a:cxn ang="0">
                  <a:pos x="690" y="298"/>
                </a:cxn>
                <a:cxn ang="0">
                  <a:pos x="596" y="180"/>
                </a:cxn>
                <a:cxn ang="0">
                  <a:pos x="573" y="87"/>
                </a:cxn>
                <a:cxn ang="0">
                  <a:pos x="478" y="91"/>
                </a:cxn>
                <a:cxn ang="0">
                  <a:pos x="424" y="93"/>
                </a:cxn>
                <a:cxn ang="0">
                  <a:pos x="297" y="136"/>
                </a:cxn>
                <a:cxn ang="0">
                  <a:pos x="281" y="152"/>
                </a:cxn>
                <a:cxn ang="0">
                  <a:pos x="247" y="192"/>
                </a:cxn>
                <a:cxn ang="0">
                  <a:pos x="232" y="184"/>
                </a:cxn>
                <a:cxn ang="0">
                  <a:pos x="191" y="197"/>
                </a:cxn>
                <a:cxn ang="0">
                  <a:pos x="0" y="274"/>
                </a:cxn>
                <a:cxn ang="0">
                  <a:pos x="149" y="340"/>
                </a:cxn>
                <a:cxn ang="0">
                  <a:pos x="181" y="413"/>
                </a:cxn>
                <a:cxn ang="0">
                  <a:pos x="242" y="431"/>
                </a:cxn>
                <a:cxn ang="0">
                  <a:pos x="392" y="579"/>
                </a:cxn>
                <a:cxn ang="0">
                  <a:pos x="334" y="670"/>
                </a:cxn>
                <a:cxn ang="0">
                  <a:pos x="316" y="693"/>
                </a:cxn>
                <a:cxn ang="0">
                  <a:pos x="323" y="709"/>
                </a:cxn>
                <a:cxn ang="0">
                  <a:pos x="285" y="761"/>
                </a:cxn>
                <a:cxn ang="0">
                  <a:pos x="295" y="775"/>
                </a:cxn>
                <a:cxn ang="0">
                  <a:pos x="305" y="779"/>
                </a:cxn>
                <a:cxn ang="0">
                  <a:pos x="310" y="771"/>
                </a:cxn>
                <a:cxn ang="0">
                  <a:pos x="359" y="763"/>
                </a:cxn>
                <a:cxn ang="0">
                  <a:pos x="480" y="962"/>
                </a:cxn>
                <a:cxn ang="0">
                  <a:pos x="653" y="910"/>
                </a:cxn>
                <a:cxn ang="0">
                  <a:pos x="793" y="847"/>
                </a:cxn>
                <a:cxn ang="0">
                  <a:pos x="953" y="958"/>
                </a:cxn>
                <a:cxn ang="0">
                  <a:pos x="962" y="978"/>
                </a:cxn>
                <a:cxn ang="0">
                  <a:pos x="1166" y="927"/>
                </a:cxn>
                <a:cxn ang="0">
                  <a:pos x="1257" y="1023"/>
                </a:cxn>
                <a:cxn ang="0">
                  <a:pos x="1458" y="999"/>
                </a:cxn>
                <a:cxn ang="0">
                  <a:pos x="1751" y="1101"/>
                </a:cxn>
                <a:cxn ang="0">
                  <a:pos x="1793" y="831"/>
                </a:cxn>
                <a:cxn ang="0">
                  <a:pos x="1940" y="577"/>
                </a:cxn>
                <a:cxn ang="0">
                  <a:pos x="1991" y="425"/>
                </a:cxn>
                <a:cxn ang="0">
                  <a:pos x="2042" y="310"/>
                </a:cxn>
                <a:cxn ang="0">
                  <a:pos x="1993" y="288"/>
                </a:cxn>
                <a:cxn ang="0">
                  <a:pos x="1942" y="118"/>
                </a:cxn>
                <a:cxn ang="0">
                  <a:pos x="1925" y="17"/>
                </a:cxn>
                <a:cxn ang="0">
                  <a:pos x="1937" y="21"/>
                </a:cxn>
                <a:cxn ang="0">
                  <a:pos x="1951" y="23"/>
                </a:cxn>
                <a:cxn ang="0">
                  <a:pos x="1958" y="21"/>
                </a:cxn>
                <a:cxn ang="0">
                  <a:pos x="1959" y="15"/>
                </a:cxn>
                <a:cxn ang="0">
                  <a:pos x="1954" y="4"/>
                </a:cxn>
              </a:cxnLst>
              <a:rect l="0" t="0" r="r" b="b"/>
              <a:pathLst>
                <a:path w="2055" h="1136">
                  <a:moveTo>
                    <a:pt x="1931" y="2"/>
                  </a:moveTo>
                  <a:lnTo>
                    <a:pt x="1918" y="4"/>
                  </a:lnTo>
                  <a:lnTo>
                    <a:pt x="1794" y="64"/>
                  </a:lnTo>
                  <a:lnTo>
                    <a:pt x="1673" y="163"/>
                  </a:lnTo>
                  <a:lnTo>
                    <a:pt x="1663" y="156"/>
                  </a:lnTo>
                  <a:lnTo>
                    <a:pt x="1654" y="154"/>
                  </a:lnTo>
                  <a:lnTo>
                    <a:pt x="1646" y="154"/>
                  </a:lnTo>
                  <a:lnTo>
                    <a:pt x="1638" y="158"/>
                  </a:lnTo>
                  <a:lnTo>
                    <a:pt x="1631" y="164"/>
                  </a:lnTo>
                  <a:lnTo>
                    <a:pt x="1624" y="175"/>
                  </a:lnTo>
                  <a:lnTo>
                    <a:pt x="1618" y="188"/>
                  </a:lnTo>
                  <a:lnTo>
                    <a:pt x="1612" y="206"/>
                  </a:lnTo>
                  <a:lnTo>
                    <a:pt x="1602" y="206"/>
                  </a:lnTo>
                  <a:lnTo>
                    <a:pt x="1594" y="207"/>
                  </a:lnTo>
                  <a:lnTo>
                    <a:pt x="1583" y="207"/>
                  </a:lnTo>
                  <a:lnTo>
                    <a:pt x="1576" y="205"/>
                  </a:lnTo>
                  <a:lnTo>
                    <a:pt x="1575" y="203"/>
                  </a:lnTo>
                  <a:lnTo>
                    <a:pt x="1577" y="202"/>
                  </a:lnTo>
                  <a:lnTo>
                    <a:pt x="1582" y="197"/>
                  </a:lnTo>
                  <a:lnTo>
                    <a:pt x="1539" y="182"/>
                  </a:lnTo>
                  <a:lnTo>
                    <a:pt x="1474" y="181"/>
                  </a:lnTo>
                  <a:lnTo>
                    <a:pt x="1416" y="160"/>
                  </a:lnTo>
                  <a:lnTo>
                    <a:pt x="1405" y="129"/>
                  </a:lnTo>
                  <a:lnTo>
                    <a:pt x="1402" y="94"/>
                  </a:lnTo>
                  <a:lnTo>
                    <a:pt x="1347" y="112"/>
                  </a:lnTo>
                  <a:lnTo>
                    <a:pt x="1329" y="151"/>
                  </a:lnTo>
                  <a:lnTo>
                    <a:pt x="1341" y="182"/>
                  </a:lnTo>
                  <a:lnTo>
                    <a:pt x="1303" y="181"/>
                  </a:lnTo>
                  <a:lnTo>
                    <a:pt x="1267" y="182"/>
                  </a:lnTo>
                  <a:lnTo>
                    <a:pt x="1248" y="183"/>
                  </a:lnTo>
                  <a:lnTo>
                    <a:pt x="1230" y="186"/>
                  </a:lnTo>
                  <a:lnTo>
                    <a:pt x="1193" y="193"/>
                  </a:lnTo>
                  <a:lnTo>
                    <a:pt x="1123" y="227"/>
                  </a:lnTo>
                  <a:lnTo>
                    <a:pt x="1122" y="205"/>
                  </a:lnTo>
                  <a:lnTo>
                    <a:pt x="1091" y="213"/>
                  </a:lnTo>
                  <a:lnTo>
                    <a:pt x="1028" y="182"/>
                  </a:lnTo>
                  <a:lnTo>
                    <a:pt x="989" y="190"/>
                  </a:lnTo>
                  <a:lnTo>
                    <a:pt x="974" y="204"/>
                  </a:lnTo>
                  <a:lnTo>
                    <a:pt x="960" y="216"/>
                  </a:lnTo>
                  <a:lnTo>
                    <a:pt x="947" y="224"/>
                  </a:lnTo>
                  <a:lnTo>
                    <a:pt x="934" y="229"/>
                  </a:lnTo>
                  <a:lnTo>
                    <a:pt x="921" y="230"/>
                  </a:lnTo>
                  <a:lnTo>
                    <a:pt x="909" y="228"/>
                  </a:lnTo>
                  <a:lnTo>
                    <a:pt x="897" y="222"/>
                  </a:lnTo>
                  <a:lnTo>
                    <a:pt x="886" y="214"/>
                  </a:lnTo>
                  <a:lnTo>
                    <a:pt x="873" y="212"/>
                  </a:lnTo>
                  <a:lnTo>
                    <a:pt x="864" y="213"/>
                  </a:lnTo>
                  <a:lnTo>
                    <a:pt x="856" y="216"/>
                  </a:lnTo>
                  <a:lnTo>
                    <a:pt x="852" y="221"/>
                  </a:lnTo>
                  <a:lnTo>
                    <a:pt x="849" y="227"/>
                  </a:lnTo>
                  <a:lnTo>
                    <a:pt x="850" y="236"/>
                  </a:lnTo>
                  <a:lnTo>
                    <a:pt x="853" y="247"/>
                  </a:lnTo>
                  <a:lnTo>
                    <a:pt x="859" y="260"/>
                  </a:lnTo>
                  <a:lnTo>
                    <a:pt x="839" y="290"/>
                  </a:lnTo>
                  <a:lnTo>
                    <a:pt x="830" y="293"/>
                  </a:lnTo>
                  <a:lnTo>
                    <a:pt x="822" y="296"/>
                  </a:lnTo>
                  <a:lnTo>
                    <a:pt x="815" y="297"/>
                  </a:lnTo>
                  <a:lnTo>
                    <a:pt x="809" y="297"/>
                  </a:lnTo>
                  <a:lnTo>
                    <a:pt x="804" y="294"/>
                  </a:lnTo>
                  <a:lnTo>
                    <a:pt x="801" y="290"/>
                  </a:lnTo>
                  <a:lnTo>
                    <a:pt x="799" y="285"/>
                  </a:lnTo>
                  <a:lnTo>
                    <a:pt x="799" y="279"/>
                  </a:lnTo>
                  <a:lnTo>
                    <a:pt x="794" y="269"/>
                  </a:lnTo>
                  <a:lnTo>
                    <a:pt x="791" y="265"/>
                  </a:lnTo>
                  <a:lnTo>
                    <a:pt x="789" y="263"/>
                  </a:lnTo>
                  <a:lnTo>
                    <a:pt x="785" y="261"/>
                  </a:lnTo>
                  <a:lnTo>
                    <a:pt x="782" y="261"/>
                  </a:lnTo>
                  <a:lnTo>
                    <a:pt x="777" y="261"/>
                  </a:lnTo>
                  <a:lnTo>
                    <a:pt x="774" y="264"/>
                  </a:lnTo>
                  <a:lnTo>
                    <a:pt x="767" y="297"/>
                  </a:lnTo>
                  <a:lnTo>
                    <a:pt x="717" y="303"/>
                  </a:lnTo>
                  <a:lnTo>
                    <a:pt x="690" y="298"/>
                  </a:lnTo>
                  <a:lnTo>
                    <a:pt x="643" y="316"/>
                  </a:lnTo>
                  <a:lnTo>
                    <a:pt x="634" y="257"/>
                  </a:lnTo>
                  <a:lnTo>
                    <a:pt x="585" y="223"/>
                  </a:lnTo>
                  <a:lnTo>
                    <a:pt x="596" y="180"/>
                  </a:lnTo>
                  <a:lnTo>
                    <a:pt x="553" y="234"/>
                  </a:lnTo>
                  <a:lnTo>
                    <a:pt x="524" y="227"/>
                  </a:lnTo>
                  <a:lnTo>
                    <a:pt x="568" y="162"/>
                  </a:lnTo>
                  <a:lnTo>
                    <a:pt x="573" y="87"/>
                  </a:lnTo>
                  <a:lnTo>
                    <a:pt x="526" y="74"/>
                  </a:lnTo>
                  <a:lnTo>
                    <a:pt x="509" y="81"/>
                  </a:lnTo>
                  <a:lnTo>
                    <a:pt x="493" y="87"/>
                  </a:lnTo>
                  <a:lnTo>
                    <a:pt x="478" y="91"/>
                  </a:lnTo>
                  <a:lnTo>
                    <a:pt x="464" y="94"/>
                  </a:lnTo>
                  <a:lnTo>
                    <a:pt x="450" y="95"/>
                  </a:lnTo>
                  <a:lnTo>
                    <a:pt x="437" y="95"/>
                  </a:lnTo>
                  <a:lnTo>
                    <a:pt x="424" y="93"/>
                  </a:lnTo>
                  <a:lnTo>
                    <a:pt x="413" y="90"/>
                  </a:lnTo>
                  <a:lnTo>
                    <a:pt x="371" y="144"/>
                  </a:lnTo>
                  <a:lnTo>
                    <a:pt x="318" y="134"/>
                  </a:lnTo>
                  <a:lnTo>
                    <a:pt x="297" y="136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80" y="146"/>
                  </a:lnTo>
                  <a:lnTo>
                    <a:pt x="281" y="152"/>
                  </a:lnTo>
                  <a:lnTo>
                    <a:pt x="284" y="161"/>
                  </a:lnTo>
                  <a:lnTo>
                    <a:pt x="250" y="204"/>
                  </a:lnTo>
                  <a:lnTo>
                    <a:pt x="248" y="197"/>
                  </a:lnTo>
                  <a:lnTo>
                    <a:pt x="247" y="192"/>
                  </a:lnTo>
                  <a:lnTo>
                    <a:pt x="244" y="188"/>
                  </a:lnTo>
                  <a:lnTo>
                    <a:pt x="242" y="186"/>
                  </a:lnTo>
                  <a:lnTo>
                    <a:pt x="237" y="184"/>
                  </a:lnTo>
                  <a:lnTo>
                    <a:pt x="232" y="184"/>
                  </a:lnTo>
                  <a:lnTo>
                    <a:pt x="226" y="185"/>
                  </a:lnTo>
                  <a:lnTo>
                    <a:pt x="221" y="189"/>
                  </a:lnTo>
                  <a:lnTo>
                    <a:pt x="205" y="195"/>
                  </a:lnTo>
                  <a:lnTo>
                    <a:pt x="191" y="197"/>
                  </a:lnTo>
                  <a:lnTo>
                    <a:pt x="138" y="201"/>
                  </a:lnTo>
                  <a:lnTo>
                    <a:pt x="132" y="236"/>
                  </a:lnTo>
                  <a:lnTo>
                    <a:pt x="82" y="221"/>
                  </a:lnTo>
                  <a:lnTo>
                    <a:pt x="0" y="274"/>
                  </a:lnTo>
                  <a:lnTo>
                    <a:pt x="47" y="293"/>
                  </a:lnTo>
                  <a:lnTo>
                    <a:pt x="36" y="366"/>
                  </a:lnTo>
                  <a:lnTo>
                    <a:pt x="90" y="328"/>
                  </a:lnTo>
                  <a:lnTo>
                    <a:pt x="149" y="340"/>
                  </a:lnTo>
                  <a:lnTo>
                    <a:pt x="153" y="363"/>
                  </a:lnTo>
                  <a:lnTo>
                    <a:pt x="161" y="383"/>
                  </a:lnTo>
                  <a:lnTo>
                    <a:pt x="169" y="399"/>
                  </a:lnTo>
                  <a:lnTo>
                    <a:pt x="181" y="413"/>
                  </a:lnTo>
                  <a:lnTo>
                    <a:pt x="193" y="422"/>
                  </a:lnTo>
                  <a:lnTo>
                    <a:pt x="208" y="428"/>
                  </a:lnTo>
                  <a:lnTo>
                    <a:pt x="224" y="431"/>
                  </a:lnTo>
                  <a:lnTo>
                    <a:pt x="242" y="431"/>
                  </a:lnTo>
                  <a:lnTo>
                    <a:pt x="295" y="457"/>
                  </a:lnTo>
                  <a:lnTo>
                    <a:pt x="290" y="488"/>
                  </a:lnTo>
                  <a:lnTo>
                    <a:pt x="337" y="514"/>
                  </a:lnTo>
                  <a:lnTo>
                    <a:pt x="392" y="579"/>
                  </a:lnTo>
                  <a:lnTo>
                    <a:pt x="349" y="591"/>
                  </a:lnTo>
                  <a:lnTo>
                    <a:pt x="342" y="653"/>
                  </a:lnTo>
                  <a:lnTo>
                    <a:pt x="338" y="661"/>
                  </a:lnTo>
                  <a:lnTo>
                    <a:pt x="334" y="670"/>
                  </a:lnTo>
                  <a:lnTo>
                    <a:pt x="327" y="678"/>
                  </a:lnTo>
                  <a:lnTo>
                    <a:pt x="322" y="686"/>
                  </a:lnTo>
                  <a:lnTo>
                    <a:pt x="318" y="689"/>
                  </a:lnTo>
                  <a:lnTo>
                    <a:pt x="316" y="693"/>
                  </a:lnTo>
                  <a:lnTo>
                    <a:pt x="313" y="696"/>
                  </a:lnTo>
                  <a:lnTo>
                    <a:pt x="314" y="700"/>
                  </a:lnTo>
                  <a:lnTo>
                    <a:pt x="319" y="706"/>
                  </a:lnTo>
                  <a:lnTo>
                    <a:pt x="323" y="709"/>
                  </a:lnTo>
                  <a:lnTo>
                    <a:pt x="329" y="713"/>
                  </a:lnTo>
                  <a:lnTo>
                    <a:pt x="286" y="750"/>
                  </a:lnTo>
                  <a:lnTo>
                    <a:pt x="284" y="755"/>
                  </a:lnTo>
                  <a:lnTo>
                    <a:pt x="285" y="761"/>
                  </a:lnTo>
                  <a:lnTo>
                    <a:pt x="287" y="766"/>
                  </a:lnTo>
                  <a:lnTo>
                    <a:pt x="292" y="772"/>
                  </a:lnTo>
                  <a:lnTo>
                    <a:pt x="293" y="773"/>
                  </a:lnTo>
                  <a:lnTo>
                    <a:pt x="295" y="775"/>
                  </a:lnTo>
                  <a:lnTo>
                    <a:pt x="300" y="777"/>
                  </a:lnTo>
                  <a:lnTo>
                    <a:pt x="302" y="778"/>
                  </a:lnTo>
                  <a:lnTo>
                    <a:pt x="303" y="778"/>
                  </a:lnTo>
                  <a:lnTo>
                    <a:pt x="305" y="779"/>
                  </a:lnTo>
                  <a:lnTo>
                    <a:pt x="305" y="778"/>
                  </a:lnTo>
                  <a:lnTo>
                    <a:pt x="306" y="778"/>
                  </a:lnTo>
                  <a:lnTo>
                    <a:pt x="308" y="777"/>
                  </a:lnTo>
                  <a:lnTo>
                    <a:pt x="310" y="771"/>
                  </a:lnTo>
                  <a:lnTo>
                    <a:pt x="309" y="767"/>
                  </a:lnTo>
                  <a:lnTo>
                    <a:pt x="309" y="763"/>
                  </a:lnTo>
                  <a:lnTo>
                    <a:pt x="309" y="754"/>
                  </a:lnTo>
                  <a:lnTo>
                    <a:pt x="359" y="763"/>
                  </a:lnTo>
                  <a:lnTo>
                    <a:pt x="410" y="805"/>
                  </a:lnTo>
                  <a:lnTo>
                    <a:pt x="454" y="830"/>
                  </a:lnTo>
                  <a:lnTo>
                    <a:pt x="473" y="901"/>
                  </a:lnTo>
                  <a:lnTo>
                    <a:pt x="480" y="962"/>
                  </a:lnTo>
                  <a:lnTo>
                    <a:pt x="533" y="921"/>
                  </a:lnTo>
                  <a:lnTo>
                    <a:pt x="548" y="961"/>
                  </a:lnTo>
                  <a:lnTo>
                    <a:pt x="584" y="998"/>
                  </a:lnTo>
                  <a:lnTo>
                    <a:pt x="653" y="910"/>
                  </a:lnTo>
                  <a:lnTo>
                    <a:pt x="643" y="979"/>
                  </a:lnTo>
                  <a:lnTo>
                    <a:pt x="742" y="905"/>
                  </a:lnTo>
                  <a:lnTo>
                    <a:pt x="758" y="867"/>
                  </a:lnTo>
                  <a:lnTo>
                    <a:pt x="793" y="847"/>
                  </a:lnTo>
                  <a:lnTo>
                    <a:pt x="859" y="832"/>
                  </a:lnTo>
                  <a:lnTo>
                    <a:pt x="889" y="858"/>
                  </a:lnTo>
                  <a:lnTo>
                    <a:pt x="890" y="925"/>
                  </a:lnTo>
                  <a:lnTo>
                    <a:pt x="953" y="958"/>
                  </a:lnTo>
                  <a:lnTo>
                    <a:pt x="952" y="965"/>
                  </a:lnTo>
                  <a:lnTo>
                    <a:pt x="953" y="971"/>
                  </a:lnTo>
                  <a:lnTo>
                    <a:pt x="957" y="975"/>
                  </a:lnTo>
                  <a:lnTo>
                    <a:pt x="962" y="978"/>
                  </a:lnTo>
                  <a:lnTo>
                    <a:pt x="990" y="972"/>
                  </a:lnTo>
                  <a:lnTo>
                    <a:pt x="1054" y="934"/>
                  </a:lnTo>
                  <a:lnTo>
                    <a:pt x="1131" y="920"/>
                  </a:lnTo>
                  <a:lnTo>
                    <a:pt x="1166" y="927"/>
                  </a:lnTo>
                  <a:lnTo>
                    <a:pt x="1183" y="948"/>
                  </a:lnTo>
                  <a:lnTo>
                    <a:pt x="1214" y="949"/>
                  </a:lnTo>
                  <a:lnTo>
                    <a:pt x="1238" y="983"/>
                  </a:lnTo>
                  <a:lnTo>
                    <a:pt x="1257" y="1023"/>
                  </a:lnTo>
                  <a:lnTo>
                    <a:pt x="1336" y="1007"/>
                  </a:lnTo>
                  <a:lnTo>
                    <a:pt x="1361" y="961"/>
                  </a:lnTo>
                  <a:lnTo>
                    <a:pt x="1403" y="938"/>
                  </a:lnTo>
                  <a:lnTo>
                    <a:pt x="1458" y="999"/>
                  </a:lnTo>
                  <a:lnTo>
                    <a:pt x="1632" y="1092"/>
                  </a:lnTo>
                  <a:lnTo>
                    <a:pt x="1670" y="1136"/>
                  </a:lnTo>
                  <a:lnTo>
                    <a:pt x="1695" y="1119"/>
                  </a:lnTo>
                  <a:lnTo>
                    <a:pt x="1751" y="1101"/>
                  </a:lnTo>
                  <a:lnTo>
                    <a:pt x="1778" y="1071"/>
                  </a:lnTo>
                  <a:lnTo>
                    <a:pt x="1749" y="1016"/>
                  </a:lnTo>
                  <a:lnTo>
                    <a:pt x="1779" y="965"/>
                  </a:lnTo>
                  <a:lnTo>
                    <a:pt x="1793" y="831"/>
                  </a:lnTo>
                  <a:lnTo>
                    <a:pt x="1864" y="775"/>
                  </a:lnTo>
                  <a:lnTo>
                    <a:pt x="1942" y="619"/>
                  </a:lnTo>
                  <a:lnTo>
                    <a:pt x="1934" y="618"/>
                  </a:lnTo>
                  <a:lnTo>
                    <a:pt x="1940" y="577"/>
                  </a:lnTo>
                  <a:lnTo>
                    <a:pt x="1950" y="538"/>
                  </a:lnTo>
                  <a:lnTo>
                    <a:pt x="1961" y="499"/>
                  </a:lnTo>
                  <a:lnTo>
                    <a:pt x="1975" y="462"/>
                  </a:lnTo>
                  <a:lnTo>
                    <a:pt x="1991" y="425"/>
                  </a:lnTo>
                  <a:lnTo>
                    <a:pt x="2010" y="389"/>
                  </a:lnTo>
                  <a:lnTo>
                    <a:pt x="2031" y="354"/>
                  </a:lnTo>
                  <a:lnTo>
                    <a:pt x="2055" y="320"/>
                  </a:lnTo>
                  <a:lnTo>
                    <a:pt x="2042" y="310"/>
                  </a:lnTo>
                  <a:lnTo>
                    <a:pt x="2035" y="300"/>
                  </a:lnTo>
                  <a:lnTo>
                    <a:pt x="2033" y="290"/>
                  </a:lnTo>
                  <a:lnTo>
                    <a:pt x="2037" y="280"/>
                  </a:lnTo>
                  <a:lnTo>
                    <a:pt x="1993" y="288"/>
                  </a:lnTo>
                  <a:lnTo>
                    <a:pt x="1913" y="259"/>
                  </a:lnTo>
                  <a:lnTo>
                    <a:pt x="1941" y="201"/>
                  </a:lnTo>
                  <a:lnTo>
                    <a:pt x="1928" y="140"/>
                  </a:lnTo>
                  <a:lnTo>
                    <a:pt x="1942" y="118"/>
                  </a:lnTo>
                  <a:lnTo>
                    <a:pt x="1936" y="95"/>
                  </a:lnTo>
                  <a:lnTo>
                    <a:pt x="1948" y="58"/>
                  </a:lnTo>
                  <a:lnTo>
                    <a:pt x="1919" y="15"/>
                  </a:lnTo>
                  <a:lnTo>
                    <a:pt x="1925" y="17"/>
                  </a:lnTo>
                  <a:lnTo>
                    <a:pt x="1931" y="20"/>
                  </a:lnTo>
                  <a:lnTo>
                    <a:pt x="1934" y="20"/>
                  </a:lnTo>
                  <a:lnTo>
                    <a:pt x="1935" y="20"/>
                  </a:lnTo>
                  <a:lnTo>
                    <a:pt x="1937" y="21"/>
                  </a:lnTo>
                  <a:lnTo>
                    <a:pt x="1943" y="23"/>
                  </a:lnTo>
                  <a:lnTo>
                    <a:pt x="1946" y="23"/>
                  </a:lnTo>
                  <a:lnTo>
                    <a:pt x="1951" y="24"/>
                  </a:lnTo>
                  <a:lnTo>
                    <a:pt x="1951" y="23"/>
                  </a:lnTo>
                  <a:lnTo>
                    <a:pt x="1952" y="23"/>
                  </a:lnTo>
                  <a:lnTo>
                    <a:pt x="1954" y="23"/>
                  </a:lnTo>
                  <a:lnTo>
                    <a:pt x="1957" y="23"/>
                  </a:lnTo>
                  <a:lnTo>
                    <a:pt x="1958" y="21"/>
                  </a:lnTo>
                  <a:lnTo>
                    <a:pt x="1958" y="20"/>
                  </a:lnTo>
                  <a:lnTo>
                    <a:pt x="1959" y="20"/>
                  </a:lnTo>
                  <a:lnTo>
                    <a:pt x="1959" y="17"/>
                  </a:lnTo>
                  <a:lnTo>
                    <a:pt x="1959" y="15"/>
                  </a:lnTo>
                  <a:lnTo>
                    <a:pt x="1957" y="11"/>
                  </a:lnTo>
                  <a:lnTo>
                    <a:pt x="1956" y="9"/>
                  </a:lnTo>
                  <a:lnTo>
                    <a:pt x="1956" y="8"/>
                  </a:lnTo>
                  <a:lnTo>
                    <a:pt x="1954" y="4"/>
                  </a:lnTo>
                  <a:lnTo>
                    <a:pt x="1952" y="0"/>
                  </a:lnTo>
                  <a:lnTo>
                    <a:pt x="1931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09D0E1E2-D6A4-740D-3008-CAA38A3D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255"/>
              <a:ext cx="91" cy="118"/>
            </a:xfrm>
            <a:custGeom>
              <a:avLst/>
              <a:gdLst/>
              <a:ahLst/>
              <a:cxnLst>
                <a:cxn ang="0">
                  <a:pos x="670" y="245"/>
                </a:cxn>
                <a:cxn ang="0">
                  <a:pos x="433" y="118"/>
                </a:cxn>
                <a:cxn ang="0">
                  <a:pos x="423" y="117"/>
                </a:cxn>
                <a:cxn ang="0">
                  <a:pos x="411" y="98"/>
                </a:cxn>
                <a:cxn ang="0">
                  <a:pos x="305" y="4"/>
                </a:cxn>
                <a:cxn ang="0">
                  <a:pos x="171" y="46"/>
                </a:cxn>
                <a:cxn ang="0">
                  <a:pos x="224" y="67"/>
                </a:cxn>
                <a:cxn ang="0">
                  <a:pos x="153" y="151"/>
                </a:cxn>
                <a:cxn ang="0">
                  <a:pos x="166" y="187"/>
                </a:cxn>
                <a:cxn ang="0">
                  <a:pos x="47" y="252"/>
                </a:cxn>
                <a:cxn ang="0">
                  <a:pos x="1" y="353"/>
                </a:cxn>
                <a:cxn ang="0">
                  <a:pos x="55" y="396"/>
                </a:cxn>
                <a:cxn ang="0">
                  <a:pos x="177" y="526"/>
                </a:cxn>
                <a:cxn ang="0">
                  <a:pos x="231" y="550"/>
                </a:cxn>
                <a:cxn ang="0">
                  <a:pos x="247" y="620"/>
                </a:cxn>
                <a:cxn ang="0">
                  <a:pos x="257" y="704"/>
                </a:cxn>
                <a:cxn ang="0">
                  <a:pos x="244" y="906"/>
                </a:cxn>
                <a:cxn ang="0">
                  <a:pos x="49" y="977"/>
                </a:cxn>
                <a:cxn ang="0">
                  <a:pos x="205" y="1099"/>
                </a:cxn>
                <a:cxn ang="0">
                  <a:pos x="221" y="1124"/>
                </a:cxn>
                <a:cxn ang="0">
                  <a:pos x="206" y="1133"/>
                </a:cxn>
                <a:cxn ang="0">
                  <a:pos x="202" y="1144"/>
                </a:cxn>
                <a:cxn ang="0">
                  <a:pos x="218" y="1161"/>
                </a:cxn>
                <a:cxn ang="0">
                  <a:pos x="269" y="1255"/>
                </a:cxn>
                <a:cxn ang="0">
                  <a:pos x="295" y="1233"/>
                </a:cxn>
                <a:cxn ang="0">
                  <a:pos x="404" y="1325"/>
                </a:cxn>
                <a:cxn ang="0">
                  <a:pos x="422" y="1527"/>
                </a:cxn>
                <a:cxn ang="0">
                  <a:pos x="425" y="1594"/>
                </a:cxn>
                <a:cxn ang="0">
                  <a:pos x="423" y="1601"/>
                </a:cxn>
                <a:cxn ang="0">
                  <a:pos x="476" y="1571"/>
                </a:cxn>
                <a:cxn ang="0">
                  <a:pos x="495" y="1570"/>
                </a:cxn>
                <a:cxn ang="0">
                  <a:pos x="518" y="1585"/>
                </a:cxn>
                <a:cxn ang="0">
                  <a:pos x="522" y="1594"/>
                </a:cxn>
                <a:cxn ang="0">
                  <a:pos x="646" y="1602"/>
                </a:cxn>
                <a:cxn ang="0">
                  <a:pos x="853" y="1720"/>
                </a:cxn>
                <a:cxn ang="0">
                  <a:pos x="884" y="1720"/>
                </a:cxn>
                <a:cxn ang="0">
                  <a:pos x="1014" y="1585"/>
                </a:cxn>
                <a:cxn ang="0">
                  <a:pos x="1255" y="1573"/>
                </a:cxn>
                <a:cxn ang="0">
                  <a:pos x="1232" y="1394"/>
                </a:cxn>
                <a:cxn ang="0">
                  <a:pos x="1258" y="1361"/>
                </a:cxn>
                <a:cxn ang="0">
                  <a:pos x="1292" y="1363"/>
                </a:cxn>
                <a:cxn ang="0">
                  <a:pos x="1309" y="1346"/>
                </a:cxn>
                <a:cxn ang="0">
                  <a:pos x="1398" y="1299"/>
                </a:cxn>
                <a:cxn ang="0">
                  <a:pos x="1446" y="1227"/>
                </a:cxn>
                <a:cxn ang="0">
                  <a:pos x="1461" y="1206"/>
                </a:cxn>
                <a:cxn ang="0">
                  <a:pos x="1411" y="1107"/>
                </a:cxn>
                <a:cxn ang="0">
                  <a:pos x="1237" y="949"/>
                </a:cxn>
                <a:cxn ang="0">
                  <a:pos x="1186" y="963"/>
                </a:cxn>
                <a:cxn ang="0">
                  <a:pos x="1180" y="964"/>
                </a:cxn>
                <a:cxn ang="0">
                  <a:pos x="1165" y="952"/>
                </a:cxn>
                <a:cxn ang="0">
                  <a:pos x="1201" y="895"/>
                </a:cxn>
                <a:cxn ang="0">
                  <a:pos x="1196" y="875"/>
                </a:cxn>
                <a:cxn ang="0">
                  <a:pos x="1220" y="839"/>
                </a:cxn>
                <a:cxn ang="0">
                  <a:pos x="1173" y="643"/>
                </a:cxn>
                <a:cxn ang="0">
                  <a:pos x="1059" y="599"/>
                </a:cxn>
                <a:cxn ang="0">
                  <a:pos x="968" y="514"/>
                </a:cxn>
              </a:cxnLst>
              <a:rect l="0" t="0" r="r" b="b"/>
              <a:pathLst>
                <a:path w="1462" h="1765">
                  <a:moveTo>
                    <a:pt x="960" y="407"/>
                  </a:moveTo>
                  <a:lnTo>
                    <a:pt x="885" y="339"/>
                  </a:lnTo>
                  <a:lnTo>
                    <a:pt x="819" y="313"/>
                  </a:lnTo>
                  <a:lnTo>
                    <a:pt x="758" y="273"/>
                  </a:lnTo>
                  <a:lnTo>
                    <a:pt x="670" y="245"/>
                  </a:lnTo>
                  <a:lnTo>
                    <a:pt x="583" y="190"/>
                  </a:lnTo>
                  <a:lnTo>
                    <a:pt x="554" y="146"/>
                  </a:lnTo>
                  <a:lnTo>
                    <a:pt x="496" y="136"/>
                  </a:lnTo>
                  <a:lnTo>
                    <a:pt x="480" y="82"/>
                  </a:lnTo>
                  <a:lnTo>
                    <a:pt x="433" y="118"/>
                  </a:lnTo>
                  <a:lnTo>
                    <a:pt x="431" y="119"/>
                  </a:lnTo>
                  <a:lnTo>
                    <a:pt x="429" y="119"/>
                  </a:lnTo>
                  <a:lnTo>
                    <a:pt x="427" y="118"/>
                  </a:lnTo>
                  <a:lnTo>
                    <a:pt x="426" y="118"/>
                  </a:lnTo>
                  <a:lnTo>
                    <a:pt x="423" y="117"/>
                  </a:lnTo>
                  <a:lnTo>
                    <a:pt x="417" y="113"/>
                  </a:lnTo>
                  <a:lnTo>
                    <a:pt x="414" y="110"/>
                  </a:lnTo>
                  <a:lnTo>
                    <a:pt x="411" y="106"/>
                  </a:lnTo>
                  <a:lnTo>
                    <a:pt x="411" y="103"/>
                  </a:lnTo>
                  <a:lnTo>
                    <a:pt x="411" y="98"/>
                  </a:lnTo>
                  <a:lnTo>
                    <a:pt x="413" y="94"/>
                  </a:lnTo>
                  <a:lnTo>
                    <a:pt x="416" y="89"/>
                  </a:lnTo>
                  <a:lnTo>
                    <a:pt x="421" y="85"/>
                  </a:lnTo>
                  <a:lnTo>
                    <a:pt x="401" y="0"/>
                  </a:lnTo>
                  <a:lnTo>
                    <a:pt x="305" y="4"/>
                  </a:lnTo>
                  <a:lnTo>
                    <a:pt x="259" y="29"/>
                  </a:lnTo>
                  <a:lnTo>
                    <a:pt x="209" y="11"/>
                  </a:lnTo>
                  <a:lnTo>
                    <a:pt x="167" y="30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6" y="52"/>
                  </a:lnTo>
                  <a:lnTo>
                    <a:pt x="185" y="58"/>
                  </a:lnTo>
                  <a:lnTo>
                    <a:pt x="194" y="62"/>
                  </a:lnTo>
                  <a:lnTo>
                    <a:pt x="208" y="65"/>
                  </a:lnTo>
                  <a:lnTo>
                    <a:pt x="224" y="67"/>
                  </a:lnTo>
                  <a:lnTo>
                    <a:pt x="242" y="69"/>
                  </a:lnTo>
                  <a:lnTo>
                    <a:pt x="249" y="118"/>
                  </a:lnTo>
                  <a:lnTo>
                    <a:pt x="199" y="141"/>
                  </a:lnTo>
                  <a:lnTo>
                    <a:pt x="155" y="147"/>
                  </a:lnTo>
                  <a:lnTo>
                    <a:pt x="153" y="151"/>
                  </a:lnTo>
                  <a:lnTo>
                    <a:pt x="153" y="161"/>
                  </a:lnTo>
                  <a:lnTo>
                    <a:pt x="155" y="170"/>
                  </a:lnTo>
                  <a:lnTo>
                    <a:pt x="158" y="177"/>
                  </a:lnTo>
                  <a:lnTo>
                    <a:pt x="162" y="183"/>
                  </a:lnTo>
                  <a:lnTo>
                    <a:pt x="166" y="187"/>
                  </a:lnTo>
                  <a:lnTo>
                    <a:pt x="173" y="190"/>
                  </a:lnTo>
                  <a:lnTo>
                    <a:pt x="179" y="191"/>
                  </a:lnTo>
                  <a:lnTo>
                    <a:pt x="188" y="191"/>
                  </a:lnTo>
                  <a:lnTo>
                    <a:pt x="179" y="251"/>
                  </a:lnTo>
                  <a:lnTo>
                    <a:pt x="47" y="252"/>
                  </a:lnTo>
                  <a:lnTo>
                    <a:pt x="30" y="351"/>
                  </a:lnTo>
                  <a:lnTo>
                    <a:pt x="18" y="349"/>
                  </a:lnTo>
                  <a:lnTo>
                    <a:pt x="11" y="349"/>
                  </a:lnTo>
                  <a:lnTo>
                    <a:pt x="4" y="350"/>
                  </a:lnTo>
                  <a:lnTo>
                    <a:pt x="1" y="353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6"/>
                  </a:lnTo>
                  <a:lnTo>
                    <a:pt x="11" y="373"/>
                  </a:lnTo>
                  <a:lnTo>
                    <a:pt x="55" y="396"/>
                  </a:lnTo>
                  <a:lnTo>
                    <a:pt x="84" y="448"/>
                  </a:lnTo>
                  <a:lnTo>
                    <a:pt x="154" y="481"/>
                  </a:lnTo>
                  <a:lnTo>
                    <a:pt x="158" y="518"/>
                  </a:lnTo>
                  <a:lnTo>
                    <a:pt x="165" y="522"/>
                  </a:lnTo>
                  <a:lnTo>
                    <a:pt x="177" y="526"/>
                  </a:lnTo>
                  <a:lnTo>
                    <a:pt x="193" y="529"/>
                  </a:lnTo>
                  <a:lnTo>
                    <a:pt x="208" y="533"/>
                  </a:lnTo>
                  <a:lnTo>
                    <a:pt x="219" y="538"/>
                  </a:lnTo>
                  <a:lnTo>
                    <a:pt x="227" y="544"/>
                  </a:lnTo>
                  <a:lnTo>
                    <a:pt x="231" y="550"/>
                  </a:lnTo>
                  <a:lnTo>
                    <a:pt x="234" y="557"/>
                  </a:lnTo>
                  <a:lnTo>
                    <a:pt x="231" y="565"/>
                  </a:lnTo>
                  <a:lnTo>
                    <a:pt x="227" y="574"/>
                  </a:lnTo>
                  <a:lnTo>
                    <a:pt x="235" y="616"/>
                  </a:lnTo>
                  <a:lnTo>
                    <a:pt x="247" y="620"/>
                  </a:lnTo>
                  <a:lnTo>
                    <a:pt x="256" y="623"/>
                  </a:lnTo>
                  <a:lnTo>
                    <a:pt x="260" y="629"/>
                  </a:lnTo>
                  <a:lnTo>
                    <a:pt x="258" y="636"/>
                  </a:lnTo>
                  <a:lnTo>
                    <a:pt x="252" y="646"/>
                  </a:lnTo>
                  <a:lnTo>
                    <a:pt x="257" y="704"/>
                  </a:lnTo>
                  <a:lnTo>
                    <a:pt x="249" y="840"/>
                  </a:lnTo>
                  <a:lnTo>
                    <a:pt x="267" y="873"/>
                  </a:lnTo>
                  <a:lnTo>
                    <a:pt x="253" y="882"/>
                  </a:lnTo>
                  <a:lnTo>
                    <a:pt x="245" y="893"/>
                  </a:lnTo>
                  <a:lnTo>
                    <a:pt x="244" y="906"/>
                  </a:lnTo>
                  <a:lnTo>
                    <a:pt x="245" y="914"/>
                  </a:lnTo>
                  <a:lnTo>
                    <a:pt x="251" y="922"/>
                  </a:lnTo>
                  <a:lnTo>
                    <a:pt x="131" y="912"/>
                  </a:lnTo>
                  <a:lnTo>
                    <a:pt x="102" y="961"/>
                  </a:lnTo>
                  <a:lnTo>
                    <a:pt x="49" y="977"/>
                  </a:lnTo>
                  <a:lnTo>
                    <a:pt x="94" y="995"/>
                  </a:lnTo>
                  <a:lnTo>
                    <a:pt x="105" y="1071"/>
                  </a:lnTo>
                  <a:lnTo>
                    <a:pt x="128" y="1090"/>
                  </a:lnTo>
                  <a:lnTo>
                    <a:pt x="203" y="1089"/>
                  </a:lnTo>
                  <a:lnTo>
                    <a:pt x="205" y="1099"/>
                  </a:lnTo>
                  <a:lnTo>
                    <a:pt x="209" y="1108"/>
                  </a:lnTo>
                  <a:lnTo>
                    <a:pt x="214" y="1116"/>
                  </a:lnTo>
                  <a:lnTo>
                    <a:pt x="222" y="1123"/>
                  </a:lnTo>
                  <a:lnTo>
                    <a:pt x="221" y="1123"/>
                  </a:lnTo>
                  <a:lnTo>
                    <a:pt x="221" y="1124"/>
                  </a:lnTo>
                  <a:lnTo>
                    <a:pt x="218" y="1124"/>
                  </a:lnTo>
                  <a:lnTo>
                    <a:pt x="213" y="1125"/>
                  </a:lnTo>
                  <a:lnTo>
                    <a:pt x="209" y="1126"/>
                  </a:lnTo>
                  <a:lnTo>
                    <a:pt x="207" y="1131"/>
                  </a:lnTo>
                  <a:lnTo>
                    <a:pt x="206" y="1133"/>
                  </a:lnTo>
                  <a:lnTo>
                    <a:pt x="206" y="1136"/>
                  </a:lnTo>
                  <a:lnTo>
                    <a:pt x="205" y="1138"/>
                  </a:lnTo>
                  <a:lnTo>
                    <a:pt x="205" y="1141"/>
                  </a:lnTo>
                  <a:lnTo>
                    <a:pt x="203" y="1142"/>
                  </a:lnTo>
                  <a:lnTo>
                    <a:pt x="202" y="1144"/>
                  </a:lnTo>
                  <a:lnTo>
                    <a:pt x="199" y="1147"/>
                  </a:lnTo>
                  <a:lnTo>
                    <a:pt x="198" y="1148"/>
                  </a:lnTo>
                  <a:lnTo>
                    <a:pt x="199" y="1150"/>
                  </a:lnTo>
                  <a:lnTo>
                    <a:pt x="217" y="1160"/>
                  </a:lnTo>
                  <a:lnTo>
                    <a:pt x="218" y="1161"/>
                  </a:lnTo>
                  <a:lnTo>
                    <a:pt x="281" y="1174"/>
                  </a:lnTo>
                  <a:lnTo>
                    <a:pt x="252" y="1240"/>
                  </a:lnTo>
                  <a:lnTo>
                    <a:pt x="256" y="1248"/>
                  </a:lnTo>
                  <a:lnTo>
                    <a:pt x="262" y="1253"/>
                  </a:lnTo>
                  <a:lnTo>
                    <a:pt x="269" y="1255"/>
                  </a:lnTo>
                  <a:lnTo>
                    <a:pt x="277" y="1253"/>
                  </a:lnTo>
                  <a:lnTo>
                    <a:pt x="283" y="1249"/>
                  </a:lnTo>
                  <a:lnTo>
                    <a:pt x="289" y="1244"/>
                  </a:lnTo>
                  <a:lnTo>
                    <a:pt x="293" y="1237"/>
                  </a:lnTo>
                  <a:lnTo>
                    <a:pt x="295" y="1233"/>
                  </a:lnTo>
                  <a:lnTo>
                    <a:pt x="297" y="1231"/>
                  </a:lnTo>
                  <a:lnTo>
                    <a:pt x="299" y="1230"/>
                  </a:lnTo>
                  <a:lnTo>
                    <a:pt x="337" y="1228"/>
                  </a:lnTo>
                  <a:lnTo>
                    <a:pt x="367" y="1304"/>
                  </a:lnTo>
                  <a:lnTo>
                    <a:pt x="404" y="1325"/>
                  </a:lnTo>
                  <a:lnTo>
                    <a:pt x="434" y="1373"/>
                  </a:lnTo>
                  <a:lnTo>
                    <a:pt x="438" y="1410"/>
                  </a:lnTo>
                  <a:lnTo>
                    <a:pt x="364" y="1464"/>
                  </a:lnTo>
                  <a:lnTo>
                    <a:pt x="406" y="1481"/>
                  </a:lnTo>
                  <a:lnTo>
                    <a:pt x="422" y="1527"/>
                  </a:lnTo>
                  <a:lnTo>
                    <a:pt x="422" y="1589"/>
                  </a:lnTo>
                  <a:lnTo>
                    <a:pt x="425" y="1591"/>
                  </a:lnTo>
                  <a:lnTo>
                    <a:pt x="425" y="1592"/>
                  </a:lnTo>
                  <a:lnTo>
                    <a:pt x="426" y="1594"/>
                  </a:lnTo>
                  <a:lnTo>
                    <a:pt x="425" y="1594"/>
                  </a:lnTo>
                  <a:lnTo>
                    <a:pt x="425" y="1595"/>
                  </a:lnTo>
                  <a:lnTo>
                    <a:pt x="422" y="1597"/>
                  </a:lnTo>
                  <a:lnTo>
                    <a:pt x="421" y="1597"/>
                  </a:lnTo>
                  <a:lnTo>
                    <a:pt x="422" y="1599"/>
                  </a:lnTo>
                  <a:lnTo>
                    <a:pt x="423" y="1601"/>
                  </a:lnTo>
                  <a:lnTo>
                    <a:pt x="437" y="1596"/>
                  </a:lnTo>
                  <a:lnTo>
                    <a:pt x="451" y="1593"/>
                  </a:lnTo>
                  <a:lnTo>
                    <a:pt x="461" y="1587"/>
                  </a:lnTo>
                  <a:lnTo>
                    <a:pt x="469" y="1580"/>
                  </a:lnTo>
                  <a:lnTo>
                    <a:pt x="476" y="1571"/>
                  </a:lnTo>
                  <a:lnTo>
                    <a:pt x="482" y="1566"/>
                  </a:lnTo>
                  <a:lnTo>
                    <a:pt x="486" y="1563"/>
                  </a:lnTo>
                  <a:lnTo>
                    <a:pt x="491" y="1563"/>
                  </a:lnTo>
                  <a:lnTo>
                    <a:pt x="493" y="1565"/>
                  </a:lnTo>
                  <a:lnTo>
                    <a:pt x="495" y="1570"/>
                  </a:lnTo>
                  <a:lnTo>
                    <a:pt x="495" y="1577"/>
                  </a:lnTo>
                  <a:lnTo>
                    <a:pt x="495" y="1587"/>
                  </a:lnTo>
                  <a:lnTo>
                    <a:pt x="503" y="1585"/>
                  </a:lnTo>
                  <a:lnTo>
                    <a:pt x="512" y="1585"/>
                  </a:lnTo>
                  <a:lnTo>
                    <a:pt x="518" y="1585"/>
                  </a:lnTo>
                  <a:lnTo>
                    <a:pt x="524" y="1587"/>
                  </a:lnTo>
                  <a:lnTo>
                    <a:pt x="525" y="1586"/>
                  </a:lnTo>
                  <a:lnTo>
                    <a:pt x="525" y="1588"/>
                  </a:lnTo>
                  <a:lnTo>
                    <a:pt x="524" y="1590"/>
                  </a:lnTo>
                  <a:lnTo>
                    <a:pt x="522" y="1594"/>
                  </a:lnTo>
                  <a:lnTo>
                    <a:pt x="517" y="1598"/>
                  </a:lnTo>
                  <a:lnTo>
                    <a:pt x="516" y="1604"/>
                  </a:lnTo>
                  <a:lnTo>
                    <a:pt x="590" y="1652"/>
                  </a:lnTo>
                  <a:lnTo>
                    <a:pt x="613" y="1651"/>
                  </a:lnTo>
                  <a:lnTo>
                    <a:pt x="646" y="1602"/>
                  </a:lnTo>
                  <a:lnTo>
                    <a:pt x="666" y="1650"/>
                  </a:lnTo>
                  <a:lnTo>
                    <a:pt x="748" y="1694"/>
                  </a:lnTo>
                  <a:lnTo>
                    <a:pt x="758" y="1765"/>
                  </a:lnTo>
                  <a:lnTo>
                    <a:pt x="853" y="1711"/>
                  </a:lnTo>
                  <a:lnTo>
                    <a:pt x="853" y="1720"/>
                  </a:lnTo>
                  <a:lnTo>
                    <a:pt x="856" y="1726"/>
                  </a:lnTo>
                  <a:lnTo>
                    <a:pt x="861" y="1728"/>
                  </a:lnTo>
                  <a:lnTo>
                    <a:pt x="867" y="1728"/>
                  </a:lnTo>
                  <a:lnTo>
                    <a:pt x="877" y="1723"/>
                  </a:lnTo>
                  <a:lnTo>
                    <a:pt x="884" y="1720"/>
                  </a:lnTo>
                  <a:lnTo>
                    <a:pt x="890" y="1718"/>
                  </a:lnTo>
                  <a:lnTo>
                    <a:pt x="893" y="1717"/>
                  </a:lnTo>
                  <a:lnTo>
                    <a:pt x="927" y="1646"/>
                  </a:lnTo>
                  <a:lnTo>
                    <a:pt x="939" y="1601"/>
                  </a:lnTo>
                  <a:lnTo>
                    <a:pt x="1014" y="1585"/>
                  </a:lnTo>
                  <a:lnTo>
                    <a:pt x="1064" y="1603"/>
                  </a:lnTo>
                  <a:lnTo>
                    <a:pt x="1114" y="1547"/>
                  </a:lnTo>
                  <a:lnTo>
                    <a:pt x="1137" y="1582"/>
                  </a:lnTo>
                  <a:lnTo>
                    <a:pt x="1146" y="1602"/>
                  </a:lnTo>
                  <a:lnTo>
                    <a:pt x="1255" y="1573"/>
                  </a:lnTo>
                  <a:lnTo>
                    <a:pt x="1255" y="1514"/>
                  </a:lnTo>
                  <a:lnTo>
                    <a:pt x="1270" y="1450"/>
                  </a:lnTo>
                  <a:lnTo>
                    <a:pt x="1235" y="1428"/>
                  </a:lnTo>
                  <a:lnTo>
                    <a:pt x="1232" y="1409"/>
                  </a:lnTo>
                  <a:lnTo>
                    <a:pt x="1232" y="1394"/>
                  </a:lnTo>
                  <a:lnTo>
                    <a:pt x="1234" y="1381"/>
                  </a:lnTo>
                  <a:lnTo>
                    <a:pt x="1239" y="1372"/>
                  </a:lnTo>
                  <a:lnTo>
                    <a:pt x="1247" y="1365"/>
                  </a:lnTo>
                  <a:lnTo>
                    <a:pt x="1251" y="1362"/>
                  </a:lnTo>
                  <a:lnTo>
                    <a:pt x="1258" y="1361"/>
                  </a:lnTo>
                  <a:lnTo>
                    <a:pt x="1271" y="1360"/>
                  </a:lnTo>
                  <a:lnTo>
                    <a:pt x="1279" y="1360"/>
                  </a:lnTo>
                  <a:lnTo>
                    <a:pt x="1288" y="1362"/>
                  </a:lnTo>
                  <a:lnTo>
                    <a:pt x="1290" y="1362"/>
                  </a:lnTo>
                  <a:lnTo>
                    <a:pt x="1292" y="1363"/>
                  </a:lnTo>
                  <a:lnTo>
                    <a:pt x="1296" y="1363"/>
                  </a:lnTo>
                  <a:lnTo>
                    <a:pt x="1300" y="1361"/>
                  </a:lnTo>
                  <a:lnTo>
                    <a:pt x="1304" y="1358"/>
                  </a:lnTo>
                  <a:lnTo>
                    <a:pt x="1307" y="1352"/>
                  </a:lnTo>
                  <a:lnTo>
                    <a:pt x="1309" y="1346"/>
                  </a:lnTo>
                  <a:lnTo>
                    <a:pt x="1309" y="1339"/>
                  </a:lnTo>
                  <a:lnTo>
                    <a:pt x="1308" y="1333"/>
                  </a:lnTo>
                  <a:lnTo>
                    <a:pt x="1306" y="1324"/>
                  </a:lnTo>
                  <a:lnTo>
                    <a:pt x="1325" y="1296"/>
                  </a:lnTo>
                  <a:lnTo>
                    <a:pt x="1398" y="1299"/>
                  </a:lnTo>
                  <a:lnTo>
                    <a:pt x="1402" y="1263"/>
                  </a:lnTo>
                  <a:lnTo>
                    <a:pt x="1415" y="1237"/>
                  </a:lnTo>
                  <a:lnTo>
                    <a:pt x="1427" y="1235"/>
                  </a:lnTo>
                  <a:lnTo>
                    <a:pt x="1438" y="1232"/>
                  </a:lnTo>
                  <a:lnTo>
                    <a:pt x="1446" y="1227"/>
                  </a:lnTo>
                  <a:lnTo>
                    <a:pt x="1447" y="1225"/>
                  </a:lnTo>
                  <a:lnTo>
                    <a:pt x="1449" y="1224"/>
                  </a:lnTo>
                  <a:lnTo>
                    <a:pt x="1454" y="1222"/>
                  </a:lnTo>
                  <a:lnTo>
                    <a:pt x="1458" y="1214"/>
                  </a:lnTo>
                  <a:lnTo>
                    <a:pt x="1461" y="1206"/>
                  </a:lnTo>
                  <a:lnTo>
                    <a:pt x="1462" y="1196"/>
                  </a:lnTo>
                  <a:lnTo>
                    <a:pt x="1461" y="1186"/>
                  </a:lnTo>
                  <a:lnTo>
                    <a:pt x="1462" y="1184"/>
                  </a:lnTo>
                  <a:lnTo>
                    <a:pt x="1426" y="1147"/>
                  </a:lnTo>
                  <a:lnTo>
                    <a:pt x="1411" y="1107"/>
                  </a:lnTo>
                  <a:lnTo>
                    <a:pt x="1358" y="1148"/>
                  </a:lnTo>
                  <a:lnTo>
                    <a:pt x="1351" y="1087"/>
                  </a:lnTo>
                  <a:lnTo>
                    <a:pt x="1332" y="1016"/>
                  </a:lnTo>
                  <a:lnTo>
                    <a:pt x="1288" y="991"/>
                  </a:lnTo>
                  <a:lnTo>
                    <a:pt x="1237" y="949"/>
                  </a:lnTo>
                  <a:lnTo>
                    <a:pt x="1187" y="940"/>
                  </a:lnTo>
                  <a:lnTo>
                    <a:pt x="1187" y="949"/>
                  </a:lnTo>
                  <a:lnTo>
                    <a:pt x="1187" y="953"/>
                  </a:lnTo>
                  <a:lnTo>
                    <a:pt x="1188" y="957"/>
                  </a:lnTo>
                  <a:lnTo>
                    <a:pt x="1186" y="963"/>
                  </a:lnTo>
                  <a:lnTo>
                    <a:pt x="1184" y="964"/>
                  </a:lnTo>
                  <a:lnTo>
                    <a:pt x="1183" y="964"/>
                  </a:lnTo>
                  <a:lnTo>
                    <a:pt x="1183" y="965"/>
                  </a:lnTo>
                  <a:lnTo>
                    <a:pt x="1181" y="964"/>
                  </a:lnTo>
                  <a:lnTo>
                    <a:pt x="1180" y="964"/>
                  </a:lnTo>
                  <a:lnTo>
                    <a:pt x="1178" y="963"/>
                  </a:lnTo>
                  <a:lnTo>
                    <a:pt x="1173" y="961"/>
                  </a:lnTo>
                  <a:lnTo>
                    <a:pt x="1171" y="959"/>
                  </a:lnTo>
                  <a:lnTo>
                    <a:pt x="1170" y="958"/>
                  </a:lnTo>
                  <a:lnTo>
                    <a:pt x="1165" y="952"/>
                  </a:lnTo>
                  <a:lnTo>
                    <a:pt x="1163" y="947"/>
                  </a:lnTo>
                  <a:lnTo>
                    <a:pt x="1162" y="941"/>
                  </a:lnTo>
                  <a:lnTo>
                    <a:pt x="1164" y="936"/>
                  </a:lnTo>
                  <a:lnTo>
                    <a:pt x="1207" y="899"/>
                  </a:lnTo>
                  <a:lnTo>
                    <a:pt x="1201" y="895"/>
                  </a:lnTo>
                  <a:lnTo>
                    <a:pt x="1197" y="892"/>
                  </a:lnTo>
                  <a:lnTo>
                    <a:pt x="1192" y="886"/>
                  </a:lnTo>
                  <a:lnTo>
                    <a:pt x="1191" y="882"/>
                  </a:lnTo>
                  <a:lnTo>
                    <a:pt x="1194" y="879"/>
                  </a:lnTo>
                  <a:lnTo>
                    <a:pt x="1196" y="875"/>
                  </a:lnTo>
                  <a:lnTo>
                    <a:pt x="1200" y="872"/>
                  </a:lnTo>
                  <a:lnTo>
                    <a:pt x="1205" y="864"/>
                  </a:lnTo>
                  <a:lnTo>
                    <a:pt x="1212" y="856"/>
                  </a:lnTo>
                  <a:lnTo>
                    <a:pt x="1216" y="847"/>
                  </a:lnTo>
                  <a:lnTo>
                    <a:pt x="1220" y="839"/>
                  </a:lnTo>
                  <a:lnTo>
                    <a:pt x="1227" y="777"/>
                  </a:lnTo>
                  <a:lnTo>
                    <a:pt x="1270" y="765"/>
                  </a:lnTo>
                  <a:lnTo>
                    <a:pt x="1215" y="700"/>
                  </a:lnTo>
                  <a:lnTo>
                    <a:pt x="1168" y="674"/>
                  </a:lnTo>
                  <a:lnTo>
                    <a:pt x="1173" y="643"/>
                  </a:lnTo>
                  <a:lnTo>
                    <a:pt x="1120" y="617"/>
                  </a:lnTo>
                  <a:lnTo>
                    <a:pt x="1102" y="617"/>
                  </a:lnTo>
                  <a:lnTo>
                    <a:pt x="1086" y="614"/>
                  </a:lnTo>
                  <a:lnTo>
                    <a:pt x="1071" y="608"/>
                  </a:lnTo>
                  <a:lnTo>
                    <a:pt x="1059" y="599"/>
                  </a:lnTo>
                  <a:lnTo>
                    <a:pt x="1047" y="585"/>
                  </a:lnTo>
                  <a:lnTo>
                    <a:pt x="1039" y="569"/>
                  </a:lnTo>
                  <a:lnTo>
                    <a:pt x="1031" y="549"/>
                  </a:lnTo>
                  <a:lnTo>
                    <a:pt x="1027" y="526"/>
                  </a:lnTo>
                  <a:lnTo>
                    <a:pt x="968" y="514"/>
                  </a:lnTo>
                  <a:lnTo>
                    <a:pt x="914" y="552"/>
                  </a:lnTo>
                  <a:lnTo>
                    <a:pt x="925" y="479"/>
                  </a:lnTo>
                  <a:lnTo>
                    <a:pt x="878" y="460"/>
                  </a:lnTo>
                  <a:lnTo>
                    <a:pt x="960" y="40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62">
              <a:extLst>
                <a:ext uri="{FF2B5EF4-FFF2-40B4-BE49-F238E27FC236}">
                  <a16:creationId xmlns:a16="http://schemas.microsoft.com/office/drawing/2014/main" id="{C4194223-44C7-A990-B64E-1CC10224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342"/>
              <a:ext cx="28" cy="4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6" y="17"/>
                </a:cxn>
                <a:cxn ang="0">
                  <a:pos x="23" y="70"/>
                </a:cxn>
                <a:cxn ang="0">
                  <a:pos x="12" y="88"/>
                </a:cxn>
                <a:cxn ang="0">
                  <a:pos x="4" y="106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1" y="162"/>
                </a:cxn>
                <a:cxn ang="0">
                  <a:pos x="6" y="180"/>
                </a:cxn>
                <a:cxn ang="0">
                  <a:pos x="15" y="198"/>
                </a:cxn>
                <a:cxn ang="0">
                  <a:pos x="27" y="217"/>
                </a:cxn>
                <a:cxn ang="0">
                  <a:pos x="24" y="255"/>
                </a:cxn>
                <a:cxn ang="0">
                  <a:pos x="29" y="259"/>
                </a:cxn>
                <a:cxn ang="0">
                  <a:pos x="33" y="264"/>
                </a:cxn>
                <a:cxn ang="0">
                  <a:pos x="40" y="274"/>
                </a:cxn>
                <a:cxn ang="0">
                  <a:pos x="43" y="278"/>
                </a:cxn>
                <a:cxn ang="0">
                  <a:pos x="45" y="283"/>
                </a:cxn>
                <a:cxn ang="0">
                  <a:pos x="46" y="287"/>
                </a:cxn>
                <a:cxn ang="0">
                  <a:pos x="48" y="292"/>
                </a:cxn>
                <a:cxn ang="0">
                  <a:pos x="47" y="292"/>
                </a:cxn>
                <a:cxn ang="0">
                  <a:pos x="47" y="293"/>
                </a:cxn>
                <a:cxn ang="0">
                  <a:pos x="47" y="295"/>
                </a:cxn>
                <a:cxn ang="0">
                  <a:pos x="47" y="299"/>
                </a:cxn>
                <a:cxn ang="0">
                  <a:pos x="45" y="307"/>
                </a:cxn>
                <a:cxn ang="0">
                  <a:pos x="39" y="313"/>
                </a:cxn>
                <a:cxn ang="0">
                  <a:pos x="35" y="316"/>
                </a:cxn>
                <a:cxn ang="0">
                  <a:pos x="32" y="320"/>
                </a:cxn>
                <a:cxn ang="0">
                  <a:pos x="67" y="418"/>
                </a:cxn>
                <a:cxn ang="0">
                  <a:pos x="182" y="438"/>
                </a:cxn>
                <a:cxn ang="0">
                  <a:pos x="187" y="472"/>
                </a:cxn>
                <a:cxn ang="0">
                  <a:pos x="219" y="483"/>
                </a:cxn>
                <a:cxn ang="0">
                  <a:pos x="238" y="534"/>
                </a:cxn>
                <a:cxn ang="0">
                  <a:pos x="199" y="516"/>
                </a:cxn>
                <a:cxn ang="0">
                  <a:pos x="192" y="557"/>
                </a:cxn>
                <a:cxn ang="0">
                  <a:pos x="232" y="618"/>
                </a:cxn>
                <a:cxn ang="0">
                  <a:pos x="299" y="585"/>
                </a:cxn>
                <a:cxn ang="0">
                  <a:pos x="286" y="515"/>
                </a:cxn>
                <a:cxn ang="0">
                  <a:pos x="384" y="523"/>
                </a:cxn>
                <a:cxn ang="0">
                  <a:pos x="446" y="496"/>
                </a:cxn>
                <a:cxn ang="0">
                  <a:pos x="446" y="437"/>
                </a:cxn>
                <a:cxn ang="0">
                  <a:pos x="376" y="347"/>
                </a:cxn>
                <a:cxn ang="0">
                  <a:pos x="310" y="365"/>
                </a:cxn>
                <a:cxn ang="0">
                  <a:pos x="292" y="307"/>
                </a:cxn>
                <a:cxn ang="0">
                  <a:pos x="303" y="268"/>
                </a:cxn>
                <a:cxn ang="0">
                  <a:pos x="331" y="210"/>
                </a:cxn>
                <a:cxn ang="0">
                  <a:pos x="318" y="156"/>
                </a:cxn>
                <a:cxn ang="0">
                  <a:pos x="292" y="118"/>
                </a:cxn>
                <a:cxn ang="0">
                  <a:pos x="114" y="60"/>
                </a:cxn>
                <a:cxn ang="0">
                  <a:pos x="91" y="0"/>
                </a:cxn>
              </a:cxnLst>
              <a:rect l="0" t="0" r="r" b="b"/>
              <a:pathLst>
                <a:path w="446" h="618">
                  <a:moveTo>
                    <a:pt x="91" y="0"/>
                  </a:moveTo>
                  <a:lnTo>
                    <a:pt x="66" y="17"/>
                  </a:lnTo>
                  <a:lnTo>
                    <a:pt x="23" y="70"/>
                  </a:lnTo>
                  <a:lnTo>
                    <a:pt x="12" y="88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1" y="162"/>
                  </a:lnTo>
                  <a:lnTo>
                    <a:pt x="6" y="180"/>
                  </a:lnTo>
                  <a:lnTo>
                    <a:pt x="15" y="198"/>
                  </a:lnTo>
                  <a:lnTo>
                    <a:pt x="27" y="217"/>
                  </a:lnTo>
                  <a:lnTo>
                    <a:pt x="24" y="255"/>
                  </a:lnTo>
                  <a:lnTo>
                    <a:pt x="29" y="259"/>
                  </a:lnTo>
                  <a:lnTo>
                    <a:pt x="33" y="264"/>
                  </a:lnTo>
                  <a:lnTo>
                    <a:pt x="40" y="274"/>
                  </a:lnTo>
                  <a:lnTo>
                    <a:pt x="43" y="278"/>
                  </a:lnTo>
                  <a:lnTo>
                    <a:pt x="45" y="283"/>
                  </a:lnTo>
                  <a:lnTo>
                    <a:pt x="46" y="287"/>
                  </a:lnTo>
                  <a:lnTo>
                    <a:pt x="48" y="292"/>
                  </a:lnTo>
                  <a:lnTo>
                    <a:pt x="47" y="292"/>
                  </a:lnTo>
                  <a:lnTo>
                    <a:pt x="47" y="293"/>
                  </a:lnTo>
                  <a:lnTo>
                    <a:pt x="47" y="295"/>
                  </a:lnTo>
                  <a:lnTo>
                    <a:pt x="47" y="299"/>
                  </a:lnTo>
                  <a:lnTo>
                    <a:pt x="45" y="307"/>
                  </a:lnTo>
                  <a:lnTo>
                    <a:pt x="39" y="313"/>
                  </a:lnTo>
                  <a:lnTo>
                    <a:pt x="35" y="316"/>
                  </a:lnTo>
                  <a:lnTo>
                    <a:pt x="32" y="320"/>
                  </a:lnTo>
                  <a:lnTo>
                    <a:pt x="67" y="418"/>
                  </a:lnTo>
                  <a:lnTo>
                    <a:pt x="182" y="438"/>
                  </a:lnTo>
                  <a:lnTo>
                    <a:pt x="187" y="472"/>
                  </a:lnTo>
                  <a:lnTo>
                    <a:pt x="219" y="483"/>
                  </a:lnTo>
                  <a:lnTo>
                    <a:pt x="238" y="534"/>
                  </a:lnTo>
                  <a:lnTo>
                    <a:pt x="199" y="516"/>
                  </a:lnTo>
                  <a:lnTo>
                    <a:pt x="192" y="557"/>
                  </a:lnTo>
                  <a:lnTo>
                    <a:pt x="232" y="618"/>
                  </a:lnTo>
                  <a:lnTo>
                    <a:pt x="299" y="585"/>
                  </a:lnTo>
                  <a:lnTo>
                    <a:pt x="286" y="515"/>
                  </a:lnTo>
                  <a:lnTo>
                    <a:pt x="384" y="523"/>
                  </a:lnTo>
                  <a:lnTo>
                    <a:pt x="446" y="496"/>
                  </a:lnTo>
                  <a:lnTo>
                    <a:pt x="446" y="437"/>
                  </a:lnTo>
                  <a:lnTo>
                    <a:pt x="376" y="347"/>
                  </a:lnTo>
                  <a:lnTo>
                    <a:pt x="310" y="365"/>
                  </a:lnTo>
                  <a:lnTo>
                    <a:pt x="292" y="307"/>
                  </a:lnTo>
                  <a:lnTo>
                    <a:pt x="303" y="268"/>
                  </a:lnTo>
                  <a:lnTo>
                    <a:pt x="331" y="210"/>
                  </a:lnTo>
                  <a:lnTo>
                    <a:pt x="318" y="156"/>
                  </a:lnTo>
                  <a:lnTo>
                    <a:pt x="292" y="118"/>
                  </a:lnTo>
                  <a:lnTo>
                    <a:pt x="114" y="6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63">
              <a:extLst>
                <a:ext uri="{FF2B5EF4-FFF2-40B4-BE49-F238E27FC236}">
                  <a16:creationId xmlns:a16="http://schemas.microsoft.com/office/drawing/2014/main" id="{D2C6DC79-7C4E-543B-A600-50443E11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234"/>
              <a:ext cx="17" cy="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8" y="0"/>
                </a:cxn>
                <a:cxn ang="0">
                  <a:pos x="60" y="36"/>
                </a:cxn>
                <a:cxn ang="0">
                  <a:pos x="3" y="56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8"/>
                </a:cxn>
                <a:cxn ang="0">
                  <a:pos x="6" y="81"/>
                </a:cxn>
                <a:cxn ang="0">
                  <a:pos x="13" y="84"/>
                </a:cxn>
                <a:cxn ang="0">
                  <a:pos x="19" y="86"/>
                </a:cxn>
                <a:cxn ang="0">
                  <a:pos x="29" y="88"/>
                </a:cxn>
                <a:cxn ang="0">
                  <a:pos x="47" y="116"/>
                </a:cxn>
                <a:cxn ang="0">
                  <a:pos x="120" y="134"/>
                </a:cxn>
                <a:cxn ang="0">
                  <a:pos x="186" y="121"/>
                </a:cxn>
                <a:cxn ang="0">
                  <a:pos x="194" y="124"/>
                </a:cxn>
                <a:cxn ang="0">
                  <a:pos x="198" y="125"/>
                </a:cxn>
                <a:cxn ang="0">
                  <a:pos x="204" y="127"/>
                </a:cxn>
                <a:cxn ang="0">
                  <a:pos x="211" y="129"/>
                </a:cxn>
                <a:cxn ang="0">
                  <a:pos x="220" y="132"/>
                </a:cxn>
                <a:cxn ang="0">
                  <a:pos x="226" y="132"/>
                </a:cxn>
                <a:cxn ang="0">
                  <a:pos x="229" y="132"/>
                </a:cxn>
                <a:cxn ang="0">
                  <a:pos x="234" y="133"/>
                </a:cxn>
                <a:cxn ang="0">
                  <a:pos x="236" y="132"/>
                </a:cxn>
                <a:cxn ang="0">
                  <a:pos x="239" y="132"/>
                </a:cxn>
                <a:cxn ang="0">
                  <a:pos x="245" y="132"/>
                </a:cxn>
                <a:cxn ang="0">
                  <a:pos x="250" y="129"/>
                </a:cxn>
                <a:cxn ang="0">
                  <a:pos x="255" y="127"/>
                </a:cxn>
                <a:cxn ang="0">
                  <a:pos x="256" y="125"/>
                </a:cxn>
                <a:cxn ang="0">
                  <a:pos x="258" y="124"/>
                </a:cxn>
                <a:cxn ang="0">
                  <a:pos x="262" y="121"/>
                </a:cxn>
                <a:cxn ang="0">
                  <a:pos x="265" y="116"/>
                </a:cxn>
                <a:cxn ang="0">
                  <a:pos x="265" y="114"/>
                </a:cxn>
                <a:cxn ang="0">
                  <a:pos x="265" y="113"/>
                </a:cxn>
                <a:cxn ang="0">
                  <a:pos x="266" y="113"/>
                </a:cxn>
                <a:cxn ang="0">
                  <a:pos x="268" y="111"/>
                </a:cxn>
                <a:cxn ang="0">
                  <a:pos x="270" y="105"/>
                </a:cxn>
                <a:cxn ang="0">
                  <a:pos x="272" y="100"/>
                </a:cxn>
                <a:cxn ang="0">
                  <a:pos x="272" y="99"/>
                </a:cxn>
                <a:cxn ang="0">
                  <a:pos x="220" y="94"/>
                </a:cxn>
                <a:cxn ang="0">
                  <a:pos x="220" y="96"/>
                </a:cxn>
                <a:cxn ang="0">
                  <a:pos x="218" y="98"/>
                </a:cxn>
                <a:cxn ang="0">
                  <a:pos x="216" y="103"/>
                </a:cxn>
                <a:cxn ang="0">
                  <a:pos x="212" y="105"/>
                </a:cxn>
                <a:cxn ang="0">
                  <a:pos x="211" y="107"/>
                </a:cxn>
                <a:cxn ang="0">
                  <a:pos x="210" y="107"/>
                </a:cxn>
                <a:cxn ang="0">
                  <a:pos x="211" y="106"/>
                </a:cxn>
                <a:cxn ang="0">
                  <a:pos x="214" y="94"/>
                </a:cxn>
                <a:cxn ang="0">
                  <a:pos x="214" y="88"/>
                </a:cxn>
                <a:cxn ang="0">
                  <a:pos x="214" y="85"/>
                </a:cxn>
                <a:cxn ang="0">
                  <a:pos x="216" y="83"/>
                </a:cxn>
                <a:cxn ang="0">
                  <a:pos x="212" y="44"/>
                </a:cxn>
                <a:cxn ang="0">
                  <a:pos x="187" y="0"/>
                </a:cxn>
              </a:cxnLst>
              <a:rect l="0" t="0" r="r" b="b"/>
              <a:pathLst>
                <a:path w="272" h="134">
                  <a:moveTo>
                    <a:pt x="187" y="0"/>
                  </a:moveTo>
                  <a:lnTo>
                    <a:pt x="108" y="0"/>
                  </a:lnTo>
                  <a:lnTo>
                    <a:pt x="60" y="36"/>
                  </a:lnTo>
                  <a:lnTo>
                    <a:pt x="3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8"/>
                  </a:lnTo>
                  <a:lnTo>
                    <a:pt x="6" y="81"/>
                  </a:lnTo>
                  <a:lnTo>
                    <a:pt x="13" y="84"/>
                  </a:lnTo>
                  <a:lnTo>
                    <a:pt x="19" y="86"/>
                  </a:lnTo>
                  <a:lnTo>
                    <a:pt x="29" y="88"/>
                  </a:lnTo>
                  <a:lnTo>
                    <a:pt x="47" y="116"/>
                  </a:lnTo>
                  <a:lnTo>
                    <a:pt x="120" y="134"/>
                  </a:lnTo>
                  <a:lnTo>
                    <a:pt x="186" y="121"/>
                  </a:lnTo>
                  <a:lnTo>
                    <a:pt x="194" y="124"/>
                  </a:lnTo>
                  <a:lnTo>
                    <a:pt x="198" y="125"/>
                  </a:lnTo>
                  <a:lnTo>
                    <a:pt x="204" y="127"/>
                  </a:lnTo>
                  <a:lnTo>
                    <a:pt x="211" y="129"/>
                  </a:lnTo>
                  <a:lnTo>
                    <a:pt x="220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4" y="133"/>
                  </a:lnTo>
                  <a:lnTo>
                    <a:pt x="236" y="132"/>
                  </a:lnTo>
                  <a:lnTo>
                    <a:pt x="239" y="132"/>
                  </a:lnTo>
                  <a:lnTo>
                    <a:pt x="245" y="132"/>
                  </a:lnTo>
                  <a:lnTo>
                    <a:pt x="250" y="129"/>
                  </a:lnTo>
                  <a:lnTo>
                    <a:pt x="255" y="127"/>
                  </a:lnTo>
                  <a:lnTo>
                    <a:pt x="256" y="125"/>
                  </a:lnTo>
                  <a:lnTo>
                    <a:pt x="258" y="124"/>
                  </a:lnTo>
                  <a:lnTo>
                    <a:pt x="262" y="121"/>
                  </a:lnTo>
                  <a:lnTo>
                    <a:pt x="265" y="116"/>
                  </a:lnTo>
                  <a:lnTo>
                    <a:pt x="265" y="114"/>
                  </a:lnTo>
                  <a:lnTo>
                    <a:pt x="265" y="113"/>
                  </a:lnTo>
                  <a:lnTo>
                    <a:pt x="266" y="113"/>
                  </a:lnTo>
                  <a:lnTo>
                    <a:pt x="268" y="111"/>
                  </a:lnTo>
                  <a:lnTo>
                    <a:pt x="270" y="105"/>
                  </a:lnTo>
                  <a:lnTo>
                    <a:pt x="272" y="100"/>
                  </a:lnTo>
                  <a:lnTo>
                    <a:pt x="272" y="99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6" y="103"/>
                  </a:lnTo>
                  <a:lnTo>
                    <a:pt x="212" y="105"/>
                  </a:lnTo>
                  <a:lnTo>
                    <a:pt x="211" y="107"/>
                  </a:lnTo>
                  <a:lnTo>
                    <a:pt x="210" y="107"/>
                  </a:lnTo>
                  <a:lnTo>
                    <a:pt x="211" y="106"/>
                  </a:lnTo>
                  <a:lnTo>
                    <a:pt x="214" y="94"/>
                  </a:lnTo>
                  <a:lnTo>
                    <a:pt x="214" y="88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2" y="4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9A938DED-E783-7E3D-F8AC-71A340338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8"/>
              <a:ext cx="20" cy="18"/>
            </a:xfrm>
            <a:custGeom>
              <a:avLst/>
              <a:gdLst/>
              <a:ahLst/>
              <a:cxnLst>
                <a:cxn ang="0">
                  <a:pos x="165" y="35"/>
                </a:cxn>
                <a:cxn ang="0">
                  <a:pos x="165" y="36"/>
                </a:cxn>
                <a:cxn ang="0">
                  <a:pos x="163" y="41"/>
                </a:cxn>
                <a:cxn ang="0">
                  <a:pos x="161" y="47"/>
                </a:cxn>
                <a:cxn ang="0">
                  <a:pos x="159" y="49"/>
                </a:cxn>
                <a:cxn ang="0">
                  <a:pos x="158" y="49"/>
                </a:cxn>
                <a:cxn ang="0">
                  <a:pos x="158" y="50"/>
                </a:cxn>
                <a:cxn ang="0">
                  <a:pos x="158" y="52"/>
                </a:cxn>
                <a:cxn ang="0">
                  <a:pos x="155" y="57"/>
                </a:cxn>
                <a:cxn ang="0">
                  <a:pos x="151" y="60"/>
                </a:cxn>
                <a:cxn ang="0">
                  <a:pos x="149" y="61"/>
                </a:cxn>
                <a:cxn ang="0">
                  <a:pos x="148" y="63"/>
                </a:cxn>
                <a:cxn ang="0">
                  <a:pos x="143" y="65"/>
                </a:cxn>
                <a:cxn ang="0">
                  <a:pos x="138" y="68"/>
                </a:cxn>
                <a:cxn ang="0">
                  <a:pos x="132" y="68"/>
                </a:cxn>
                <a:cxn ang="0">
                  <a:pos x="129" y="68"/>
                </a:cxn>
                <a:cxn ang="0">
                  <a:pos x="127" y="69"/>
                </a:cxn>
                <a:cxn ang="0">
                  <a:pos x="122" y="68"/>
                </a:cxn>
                <a:cxn ang="0">
                  <a:pos x="119" y="68"/>
                </a:cxn>
                <a:cxn ang="0">
                  <a:pos x="113" y="68"/>
                </a:cxn>
                <a:cxn ang="0">
                  <a:pos x="104" y="65"/>
                </a:cxn>
                <a:cxn ang="0">
                  <a:pos x="97" y="63"/>
                </a:cxn>
                <a:cxn ang="0">
                  <a:pos x="91" y="61"/>
                </a:cxn>
                <a:cxn ang="0">
                  <a:pos x="87" y="60"/>
                </a:cxn>
                <a:cxn ang="0">
                  <a:pos x="79" y="57"/>
                </a:cxn>
                <a:cxn ang="0">
                  <a:pos x="13" y="70"/>
                </a:cxn>
                <a:cxn ang="0">
                  <a:pos x="0" y="179"/>
                </a:cxn>
                <a:cxn ang="0">
                  <a:pos x="55" y="199"/>
                </a:cxn>
                <a:cxn ang="0">
                  <a:pos x="54" y="208"/>
                </a:cxn>
                <a:cxn ang="0">
                  <a:pos x="56" y="216"/>
                </a:cxn>
                <a:cxn ang="0">
                  <a:pos x="58" y="221"/>
                </a:cxn>
                <a:cxn ang="0">
                  <a:pos x="64" y="225"/>
                </a:cxn>
                <a:cxn ang="0">
                  <a:pos x="69" y="226"/>
                </a:cxn>
                <a:cxn ang="0">
                  <a:pos x="78" y="225"/>
                </a:cxn>
                <a:cxn ang="0">
                  <a:pos x="87" y="222"/>
                </a:cxn>
                <a:cxn ang="0">
                  <a:pos x="100" y="217"/>
                </a:cxn>
                <a:cxn ang="0">
                  <a:pos x="141" y="232"/>
                </a:cxn>
                <a:cxn ang="0">
                  <a:pos x="213" y="203"/>
                </a:cxn>
                <a:cxn ang="0">
                  <a:pos x="234" y="251"/>
                </a:cxn>
                <a:cxn ang="0">
                  <a:pos x="282" y="272"/>
                </a:cxn>
                <a:cxn ang="0">
                  <a:pos x="309" y="209"/>
                </a:cxn>
                <a:cxn ang="0">
                  <a:pos x="319" y="141"/>
                </a:cxn>
                <a:cxn ang="0">
                  <a:pos x="307" y="87"/>
                </a:cxn>
                <a:cxn ang="0">
                  <a:pos x="182" y="0"/>
                </a:cxn>
                <a:cxn ang="0">
                  <a:pos x="127" y="18"/>
                </a:cxn>
                <a:cxn ang="0">
                  <a:pos x="109" y="19"/>
                </a:cxn>
                <a:cxn ang="0">
                  <a:pos x="107" y="21"/>
                </a:cxn>
                <a:cxn ang="0">
                  <a:pos x="107" y="24"/>
                </a:cxn>
                <a:cxn ang="0">
                  <a:pos x="107" y="30"/>
                </a:cxn>
                <a:cxn ang="0">
                  <a:pos x="104" y="42"/>
                </a:cxn>
                <a:cxn ang="0">
                  <a:pos x="103" y="43"/>
                </a:cxn>
                <a:cxn ang="0">
                  <a:pos x="104" y="43"/>
                </a:cxn>
                <a:cxn ang="0">
                  <a:pos x="105" y="41"/>
                </a:cxn>
                <a:cxn ang="0">
                  <a:pos x="109" y="39"/>
                </a:cxn>
                <a:cxn ang="0">
                  <a:pos x="111" y="34"/>
                </a:cxn>
                <a:cxn ang="0">
                  <a:pos x="113" y="32"/>
                </a:cxn>
                <a:cxn ang="0">
                  <a:pos x="113" y="30"/>
                </a:cxn>
                <a:cxn ang="0">
                  <a:pos x="165" y="35"/>
                </a:cxn>
              </a:cxnLst>
              <a:rect l="0" t="0" r="r" b="b"/>
              <a:pathLst>
                <a:path w="319" h="272">
                  <a:moveTo>
                    <a:pt x="165" y="35"/>
                  </a:moveTo>
                  <a:lnTo>
                    <a:pt x="165" y="36"/>
                  </a:lnTo>
                  <a:lnTo>
                    <a:pt x="163" y="41"/>
                  </a:lnTo>
                  <a:lnTo>
                    <a:pt x="161" y="47"/>
                  </a:lnTo>
                  <a:lnTo>
                    <a:pt x="159" y="49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5" y="57"/>
                  </a:lnTo>
                  <a:lnTo>
                    <a:pt x="151" y="60"/>
                  </a:lnTo>
                  <a:lnTo>
                    <a:pt x="149" y="61"/>
                  </a:lnTo>
                  <a:lnTo>
                    <a:pt x="148" y="63"/>
                  </a:lnTo>
                  <a:lnTo>
                    <a:pt x="143" y="65"/>
                  </a:lnTo>
                  <a:lnTo>
                    <a:pt x="138" y="68"/>
                  </a:lnTo>
                  <a:lnTo>
                    <a:pt x="132" y="68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2" y="68"/>
                  </a:lnTo>
                  <a:lnTo>
                    <a:pt x="119" y="68"/>
                  </a:lnTo>
                  <a:lnTo>
                    <a:pt x="113" y="68"/>
                  </a:lnTo>
                  <a:lnTo>
                    <a:pt x="104" y="65"/>
                  </a:lnTo>
                  <a:lnTo>
                    <a:pt x="97" y="63"/>
                  </a:lnTo>
                  <a:lnTo>
                    <a:pt x="91" y="61"/>
                  </a:lnTo>
                  <a:lnTo>
                    <a:pt x="87" y="60"/>
                  </a:lnTo>
                  <a:lnTo>
                    <a:pt x="79" y="57"/>
                  </a:lnTo>
                  <a:lnTo>
                    <a:pt x="13" y="70"/>
                  </a:lnTo>
                  <a:lnTo>
                    <a:pt x="0" y="179"/>
                  </a:lnTo>
                  <a:lnTo>
                    <a:pt x="55" y="199"/>
                  </a:lnTo>
                  <a:lnTo>
                    <a:pt x="54" y="208"/>
                  </a:lnTo>
                  <a:lnTo>
                    <a:pt x="56" y="216"/>
                  </a:lnTo>
                  <a:lnTo>
                    <a:pt x="58" y="221"/>
                  </a:lnTo>
                  <a:lnTo>
                    <a:pt x="64" y="225"/>
                  </a:lnTo>
                  <a:lnTo>
                    <a:pt x="69" y="226"/>
                  </a:lnTo>
                  <a:lnTo>
                    <a:pt x="78" y="225"/>
                  </a:lnTo>
                  <a:lnTo>
                    <a:pt x="87" y="222"/>
                  </a:lnTo>
                  <a:lnTo>
                    <a:pt x="100" y="217"/>
                  </a:lnTo>
                  <a:lnTo>
                    <a:pt x="141" y="232"/>
                  </a:lnTo>
                  <a:lnTo>
                    <a:pt x="213" y="203"/>
                  </a:lnTo>
                  <a:lnTo>
                    <a:pt x="234" y="251"/>
                  </a:lnTo>
                  <a:lnTo>
                    <a:pt x="282" y="272"/>
                  </a:lnTo>
                  <a:lnTo>
                    <a:pt x="309" y="209"/>
                  </a:lnTo>
                  <a:lnTo>
                    <a:pt x="319" y="141"/>
                  </a:lnTo>
                  <a:lnTo>
                    <a:pt x="307" y="87"/>
                  </a:lnTo>
                  <a:lnTo>
                    <a:pt x="182" y="0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4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5" y="41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30"/>
                  </a:lnTo>
                  <a:lnTo>
                    <a:pt x="16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65">
              <a:extLst>
                <a:ext uri="{FF2B5EF4-FFF2-40B4-BE49-F238E27FC236}">
                  <a16:creationId xmlns:a16="http://schemas.microsoft.com/office/drawing/2014/main" id="{98175AC0-EE7B-0F98-730A-F97EEF2F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160"/>
              <a:ext cx="119" cy="129"/>
            </a:xfrm>
            <a:custGeom>
              <a:avLst/>
              <a:gdLst/>
              <a:ahLst/>
              <a:cxnLst>
                <a:cxn ang="0">
                  <a:pos x="1456" y="1379"/>
                </a:cxn>
                <a:cxn ang="0">
                  <a:pos x="1168" y="1233"/>
                </a:cxn>
                <a:cxn ang="0">
                  <a:pos x="1123" y="1215"/>
                </a:cxn>
                <a:cxn ang="0">
                  <a:pos x="998" y="1160"/>
                </a:cxn>
                <a:cxn ang="0">
                  <a:pos x="987" y="1061"/>
                </a:cxn>
                <a:cxn ang="0">
                  <a:pos x="1017" y="1039"/>
                </a:cxn>
                <a:cxn ang="0">
                  <a:pos x="814" y="978"/>
                </a:cxn>
                <a:cxn ang="0">
                  <a:pos x="802" y="988"/>
                </a:cxn>
                <a:cxn ang="0">
                  <a:pos x="691" y="921"/>
                </a:cxn>
                <a:cxn ang="0">
                  <a:pos x="686" y="911"/>
                </a:cxn>
                <a:cxn ang="0">
                  <a:pos x="639" y="705"/>
                </a:cxn>
                <a:cxn ang="0">
                  <a:pos x="656" y="481"/>
                </a:cxn>
                <a:cxn ang="0">
                  <a:pos x="580" y="379"/>
                </a:cxn>
                <a:cxn ang="0">
                  <a:pos x="587" y="336"/>
                </a:cxn>
                <a:cxn ang="0">
                  <a:pos x="516" y="121"/>
                </a:cxn>
                <a:cxn ang="0">
                  <a:pos x="491" y="95"/>
                </a:cxn>
                <a:cxn ang="0">
                  <a:pos x="362" y="0"/>
                </a:cxn>
                <a:cxn ang="0">
                  <a:pos x="232" y="14"/>
                </a:cxn>
                <a:cxn ang="0">
                  <a:pos x="164" y="74"/>
                </a:cxn>
                <a:cxn ang="0">
                  <a:pos x="15" y="126"/>
                </a:cxn>
                <a:cxn ang="0">
                  <a:pos x="51" y="222"/>
                </a:cxn>
                <a:cxn ang="0">
                  <a:pos x="0" y="264"/>
                </a:cxn>
                <a:cxn ang="0">
                  <a:pos x="60" y="250"/>
                </a:cxn>
                <a:cxn ang="0">
                  <a:pos x="188" y="227"/>
                </a:cxn>
                <a:cxn ang="0">
                  <a:pos x="239" y="214"/>
                </a:cxn>
                <a:cxn ang="0">
                  <a:pos x="317" y="361"/>
                </a:cxn>
                <a:cxn ang="0">
                  <a:pos x="320" y="392"/>
                </a:cxn>
                <a:cxn ang="0">
                  <a:pos x="328" y="535"/>
                </a:cxn>
                <a:cxn ang="0">
                  <a:pos x="322" y="577"/>
                </a:cxn>
                <a:cxn ang="0">
                  <a:pos x="377" y="672"/>
                </a:cxn>
                <a:cxn ang="0">
                  <a:pos x="355" y="705"/>
                </a:cxn>
                <a:cxn ang="0">
                  <a:pos x="419" y="783"/>
                </a:cxn>
                <a:cxn ang="0">
                  <a:pos x="442" y="795"/>
                </a:cxn>
                <a:cxn ang="0">
                  <a:pos x="442" y="884"/>
                </a:cxn>
                <a:cxn ang="0">
                  <a:pos x="372" y="1019"/>
                </a:cxn>
                <a:cxn ang="0">
                  <a:pos x="410" y="1074"/>
                </a:cxn>
                <a:cxn ang="0">
                  <a:pos x="357" y="1273"/>
                </a:cxn>
                <a:cxn ang="0">
                  <a:pos x="360" y="1293"/>
                </a:cxn>
                <a:cxn ang="0">
                  <a:pos x="340" y="1302"/>
                </a:cxn>
                <a:cxn ang="0">
                  <a:pos x="441" y="1501"/>
                </a:cxn>
                <a:cxn ang="0">
                  <a:pos x="417" y="1524"/>
                </a:cxn>
                <a:cxn ang="0">
                  <a:pos x="346" y="1581"/>
                </a:cxn>
                <a:cxn ang="0">
                  <a:pos x="445" y="1707"/>
                </a:cxn>
                <a:cxn ang="0">
                  <a:pos x="568" y="1699"/>
                </a:cxn>
                <a:cxn ang="0">
                  <a:pos x="629" y="1869"/>
                </a:cxn>
                <a:cxn ang="0">
                  <a:pos x="772" y="1873"/>
                </a:cxn>
                <a:cxn ang="0">
                  <a:pos x="794" y="1891"/>
                </a:cxn>
                <a:cxn ang="0">
                  <a:pos x="817" y="1908"/>
                </a:cxn>
                <a:cxn ang="0">
                  <a:pos x="844" y="1839"/>
                </a:cxn>
                <a:cxn ang="0">
                  <a:pos x="892" y="1834"/>
                </a:cxn>
                <a:cxn ang="0">
                  <a:pos x="969" y="1816"/>
                </a:cxn>
                <a:cxn ang="0">
                  <a:pos x="1188" y="1805"/>
                </a:cxn>
                <a:cxn ang="0">
                  <a:pos x="1324" y="1763"/>
                </a:cxn>
                <a:cxn ang="0">
                  <a:pos x="1534" y="1794"/>
                </a:cxn>
                <a:cxn ang="0">
                  <a:pos x="1589" y="1819"/>
                </a:cxn>
                <a:cxn ang="0">
                  <a:pos x="1633" y="1770"/>
                </a:cxn>
                <a:cxn ang="0">
                  <a:pos x="1913" y="1616"/>
                </a:cxn>
                <a:cxn ang="0">
                  <a:pos x="1889" y="1593"/>
                </a:cxn>
                <a:cxn ang="0">
                  <a:pos x="1802" y="1476"/>
                </a:cxn>
                <a:cxn ang="0">
                  <a:pos x="1753" y="1458"/>
                </a:cxn>
              </a:cxnLst>
              <a:rect l="0" t="0" r="r" b="b"/>
              <a:pathLst>
                <a:path w="1913" h="1928">
                  <a:moveTo>
                    <a:pt x="1731" y="1460"/>
                  </a:moveTo>
                  <a:lnTo>
                    <a:pt x="1707" y="1430"/>
                  </a:lnTo>
                  <a:lnTo>
                    <a:pt x="1625" y="1450"/>
                  </a:lnTo>
                  <a:lnTo>
                    <a:pt x="1590" y="1416"/>
                  </a:lnTo>
                  <a:lnTo>
                    <a:pt x="1527" y="1407"/>
                  </a:lnTo>
                  <a:lnTo>
                    <a:pt x="1456" y="1379"/>
                  </a:lnTo>
                  <a:lnTo>
                    <a:pt x="1426" y="1381"/>
                  </a:lnTo>
                  <a:lnTo>
                    <a:pt x="1408" y="1328"/>
                  </a:lnTo>
                  <a:lnTo>
                    <a:pt x="1337" y="1316"/>
                  </a:lnTo>
                  <a:lnTo>
                    <a:pt x="1292" y="1252"/>
                  </a:lnTo>
                  <a:lnTo>
                    <a:pt x="1232" y="1265"/>
                  </a:lnTo>
                  <a:lnTo>
                    <a:pt x="1168" y="1233"/>
                  </a:lnTo>
                  <a:lnTo>
                    <a:pt x="1162" y="1223"/>
                  </a:lnTo>
                  <a:lnTo>
                    <a:pt x="1156" y="1216"/>
                  </a:lnTo>
                  <a:lnTo>
                    <a:pt x="1149" y="1211"/>
                  </a:lnTo>
                  <a:lnTo>
                    <a:pt x="1141" y="1210"/>
                  </a:lnTo>
                  <a:lnTo>
                    <a:pt x="1132" y="1211"/>
                  </a:lnTo>
                  <a:lnTo>
                    <a:pt x="1123" y="1215"/>
                  </a:lnTo>
                  <a:lnTo>
                    <a:pt x="1113" y="1221"/>
                  </a:lnTo>
                  <a:lnTo>
                    <a:pt x="1107" y="1225"/>
                  </a:lnTo>
                  <a:lnTo>
                    <a:pt x="1103" y="1231"/>
                  </a:lnTo>
                  <a:lnTo>
                    <a:pt x="1058" y="1224"/>
                  </a:lnTo>
                  <a:lnTo>
                    <a:pt x="1054" y="1178"/>
                  </a:lnTo>
                  <a:lnTo>
                    <a:pt x="998" y="1160"/>
                  </a:lnTo>
                  <a:lnTo>
                    <a:pt x="1035" y="1143"/>
                  </a:lnTo>
                  <a:lnTo>
                    <a:pt x="980" y="1127"/>
                  </a:lnTo>
                  <a:lnTo>
                    <a:pt x="998" y="1076"/>
                  </a:lnTo>
                  <a:lnTo>
                    <a:pt x="991" y="1070"/>
                  </a:lnTo>
                  <a:lnTo>
                    <a:pt x="988" y="1066"/>
                  </a:lnTo>
                  <a:lnTo>
                    <a:pt x="987" y="1061"/>
                  </a:lnTo>
                  <a:lnTo>
                    <a:pt x="988" y="1057"/>
                  </a:lnTo>
                  <a:lnTo>
                    <a:pt x="991" y="1052"/>
                  </a:lnTo>
                  <a:lnTo>
                    <a:pt x="996" y="1048"/>
                  </a:lnTo>
                  <a:lnTo>
                    <a:pt x="1004" y="1044"/>
                  </a:lnTo>
                  <a:lnTo>
                    <a:pt x="1016" y="1040"/>
                  </a:lnTo>
                  <a:lnTo>
                    <a:pt x="1017" y="1039"/>
                  </a:lnTo>
                  <a:lnTo>
                    <a:pt x="990" y="1004"/>
                  </a:lnTo>
                  <a:lnTo>
                    <a:pt x="941" y="985"/>
                  </a:lnTo>
                  <a:lnTo>
                    <a:pt x="882" y="976"/>
                  </a:lnTo>
                  <a:lnTo>
                    <a:pt x="815" y="977"/>
                  </a:lnTo>
                  <a:lnTo>
                    <a:pt x="814" y="977"/>
                  </a:lnTo>
                  <a:lnTo>
                    <a:pt x="814" y="978"/>
                  </a:lnTo>
                  <a:lnTo>
                    <a:pt x="814" y="980"/>
                  </a:lnTo>
                  <a:lnTo>
                    <a:pt x="813" y="984"/>
                  </a:lnTo>
                  <a:lnTo>
                    <a:pt x="811" y="986"/>
                  </a:lnTo>
                  <a:lnTo>
                    <a:pt x="810" y="988"/>
                  </a:lnTo>
                  <a:lnTo>
                    <a:pt x="805" y="988"/>
                  </a:lnTo>
                  <a:lnTo>
                    <a:pt x="802" y="988"/>
                  </a:lnTo>
                  <a:lnTo>
                    <a:pt x="798" y="986"/>
                  </a:lnTo>
                  <a:lnTo>
                    <a:pt x="795" y="984"/>
                  </a:lnTo>
                  <a:lnTo>
                    <a:pt x="788" y="980"/>
                  </a:lnTo>
                  <a:lnTo>
                    <a:pt x="785" y="977"/>
                  </a:lnTo>
                  <a:lnTo>
                    <a:pt x="754" y="933"/>
                  </a:lnTo>
                  <a:lnTo>
                    <a:pt x="691" y="921"/>
                  </a:lnTo>
                  <a:lnTo>
                    <a:pt x="681" y="912"/>
                  </a:lnTo>
                  <a:lnTo>
                    <a:pt x="677" y="909"/>
                  </a:lnTo>
                  <a:lnTo>
                    <a:pt x="677" y="908"/>
                  </a:lnTo>
                  <a:lnTo>
                    <a:pt x="678" y="907"/>
                  </a:lnTo>
                  <a:lnTo>
                    <a:pt x="681" y="908"/>
                  </a:lnTo>
                  <a:lnTo>
                    <a:pt x="686" y="911"/>
                  </a:lnTo>
                  <a:lnTo>
                    <a:pt x="688" y="913"/>
                  </a:lnTo>
                  <a:lnTo>
                    <a:pt x="691" y="871"/>
                  </a:lnTo>
                  <a:lnTo>
                    <a:pt x="656" y="827"/>
                  </a:lnTo>
                  <a:lnTo>
                    <a:pt x="593" y="813"/>
                  </a:lnTo>
                  <a:lnTo>
                    <a:pt x="552" y="739"/>
                  </a:lnTo>
                  <a:lnTo>
                    <a:pt x="639" y="705"/>
                  </a:lnTo>
                  <a:lnTo>
                    <a:pt x="617" y="655"/>
                  </a:lnTo>
                  <a:lnTo>
                    <a:pt x="658" y="622"/>
                  </a:lnTo>
                  <a:lnTo>
                    <a:pt x="606" y="579"/>
                  </a:lnTo>
                  <a:lnTo>
                    <a:pt x="614" y="552"/>
                  </a:lnTo>
                  <a:lnTo>
                    <a:pt x="659" y="517"/>
                  </a:lnTo>
                  <a:lnTo>
                    <a:pt x="656" y="481"/>
                  </a:lnTo>
                  <a:lnTo>
                    <a:pt x="625" y="420"/>
                  </a:lnTo>
                  <a:lnTo>
                    <a:pt x="628" y="394"/>
                  </a:lnTo>
                  <a:lnTo>
                    <a:pt x="607" y="390"/>
                  </a:lnTo>
                  <a:lnTo>
                    <a:pt x="598" y="387"/>
                  </a:lnTo>
                  <a:lnTo>
                    <a:pt x="592" y="385"/>
                  </a:lnTo>
                  <a:lnTo>
                    <a:pt x="580" y="379"/>
                  </a:lnTo>
                  <a:lnTo>
                    <a:pt x="574" y="373"/>
                  </a:lnTo>
                  <a:lnTo>
                    <a:pt x="570" y="365"/>
                  </a:lnTo>
                  <a:lnTo>
                    <a:pt x="570" y="360"/>
                  </a:lnTo>
                  <a:lnTo>
                    <a:pt x="572" y="356"/>
                  </a:lnTo>
                  <a:lnTo>
                    <a:pt x="576" y="346"/>
                  </a:lnTo>
                  <a:lnTo>
                    <a:pt x="587" y="336"/>
                  </a:lnTo>
                  <a:lnTo>
                    <a:pt x="545" y="299"/>
                  </a:lnTo>
                  <a:lnTo>
                    <a:pt x="521" y="240"/>
                  </a:lnTo>
                  <a:lnTo>
                    <a:pt x="547" y="193"/>
                  </a:lnTo>
                  <a:lnTo>
                    <a:pt x="535" y="121"/>
                  </a:lnTo>
                  <a:lnTo>
                    <a:pt x="532" y="119"/>
                  </a:lnTo>
                  <a:lnTo>
                    <a:pt x="516" y="121"/>
                  </a:lnTo>
                  <a:lnTo>
                    <a:pt x="510" y="120"/>
                  </a:lnTo>
                  <a:lnTo>
                    <a:pt x="505" y="118"/>
                  </a:lnTo>
                  <a:lnTo>
                    <a:pt x="499" y="114"/>
                  </a:lnTo>
                  <a:lnTo>
                    <a:pt x="495" y="109"/>
                  </a:lnTo>
                  <a:lnTo>
                    <a:pt x="492" y="102"/>
                  </a:lnTo>
                  <a:lnTo>
                    <a:pt x="491" y="95"/>
                  </a:lnTo>
                  <a:lnTo>
                    <a:pt x="434" y="42"/>
                  </a:lnTo>
                  <a:lnTo>
                    <a:pt x="396" y="24"/>
                  </a:lnTo>
                  <a:lnTo>
                    <a:pt x="386" y="12"/>
                  </a:lnTo>
                  <a:lnTo>
                    <a:pt x="378" y="5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354" y="1"/>
                  </a:lnTo>
                  <a:lnTo>
                    <a:pt x="348" y="7"/>
                  </a:lnTo>
                  <a:lnTo>
                    <a:pt x="341" y="15"/>
                  </a:lnTo>
                  <a:lnTo>
                    <a:pt x="336" y="27"/>
                  </a:lnTo>
                  <a:lnTo>
                    <a:pt x="290" y="34"/>
                  </a:lnTo>
                  <a:lnTo>
                    <a:pt x="232" y="14"/>
                  </a:lnTo>
                  <a:lnTo>
                    <a:pt x="184" y="76"/>
                  </a:lnTo>
                  <a:lnTo>
                    <a:pt x="179" y="83"/>
                  </a:lnTo>
                  <a:lnTo>
                    <a:pt x="177" y="87"/>
                  </a:lnTo>
                  <a:lnTo>
                    <a:pt x="175" y="87"/>
                  </a:lnTo>
                  <a:lnTo>
                    <a:pt x="173" y="84"/>
                  </a:lnTo>
                  <a:lnTo>
                    <a:pt x="164" y="74"/>
                  </a:lnTo>
                  <a:lnTo>
                    <a:pt x="155" y="66"/>
                  </a:lnTo>
                  <a:lnTo>
                    <a:pt x="106" y="60"/>
                  </a:lnTo>
                  <a:lnTo>
                    <a:pt x="20" y="110"/>
                  </a:lnTo>
                  <a:lnTo>
                    <a:pt x="15" y="126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2" y="135"/>
                  </a:lnTo>
                  <a:lnTo>
                    <a:pt x="40" y="192"/>
                  </a:lnTo>
                  <a:lnTo>
                    <a:pt x="25" y="222"/>
                  </a:lnTo>
                  <a:lnTo>
                    <a:pt x="34" y="220"/>
                  </a:lnTo>
                  <a:lnTo>
                    <a:pt x="44" y="221"/>
                  </a:lnTo>
                  <a:lnTo>
                    <a:pt x="51" y="222"/>
                  </a:lnTo>
                  <a:lnTo>
                    <a:pt x="57" y="226"/>
                  </a:lnTo>
                  <a:lnTo>
                    <a:pt x="58" y="229"/>
                  </a:lnTo>
                  <a:lnTo>
                    <a:pt x="59" y="235"/>
                  </a:lnTo>
                  <a:lnTo>
                    <a:pt x="58" y="241"/>
                  </a:lnTo>
                  <a:lnTo>
                    <a:pt x="55" y="249"/>
                  </a:lnTo>
                  <a:lnTo>
                    <a:pt x="0" y="264"/>
                  </a:lnTo>
                  <a:lnTo>
                    <a:pt x="53" y="278"/>
                  </a:lnTo>
                  <a:lnTo>
                    <a:pt x="51" y="264"/>
                  </a:lnTo>
                  <a:lnTo>
                    <a:pt x="50" y="258"/>
                  </a:lnTo>
                  <a:lnTo>
                    <a:pt x="52" y="254"/>
                  </a:lnTo>
                  <a:lnTo>
                    <a:pt x="55" y="251"/>
                  </a:lnTo>
                  <a:lnTo>
                    <a:pt x="60" y="250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9" y="249"/>
                  </a:lnTo>
                  <a:lnTo>
                    <a:pt x="90" y="252"/>
                  </a:lnTo>
                  <a:lnTo>
                    <a:pt x="135" y="227"/>
                  </a:lnTo>
                  <a:lnTo>
                    <a:pt x="188" y="227"/>
                  </a:lnTo>
                  <a:lnTo>
                    <a:pt x="193" y="217"/>
                  </a:lnTo>
                  <a:lnTo>
                    <a:pt x="201" y="210"/>
                  </a:lnTo>
                  <a:lnTo>
                    <a:pt x="208" y="206"/>
                  </a:lnTo>
                  <a:lnTo>
                    <a:pt x="218" y="206"/>
                  </a:lnTo>
                  <a:lnTo>
                    <a:pt x="227" y="208"/>
                  </a:lnTo>
                  <a:lnTo>
                    <a:pt x="239" y="214"/>
                  </a:lnTo>
                  <a:lnTo>
                    <a:pt x="252" y="222"/>
                  </a:lnTo>
                  <a:lnTo>
                    <a:pt x="267" y="234"/>
                  </a:lnTo>
                  <a:lnTo>
                    <a:pt x="327" y="353"/>
                  </a:lnTo>
                  <a:lnTo>
                    <a:pt x="325" y="354"/>
                  </a:lnTo>
                  <a:lnTo>
                    <a:pt x="320" y="357"/>
                  </a:lnTo>
                  <a:lnTo>
                    <a:pt x="317" y="361"/>
                  </a:lnTo>
                  <a:lnTo>
                    <a:pt x="312" y="369"/>
                  </a:lnTo>
                  <a:lnTo>
                    <a:pt x="309" y="375"/>
                  </a:lnTo>
                  <a:lnTo>
                    <a:pt x="311" y="382"/>
                  </a:lnTo>
                  <a:lnTo>
                    <a:pt x="314" y="387"/>
                  </a:lnTo>
                  <a:lnTo>
                    <a:pt x="316" y="389"/>
                  </a:lnTo>
                  <a:lnTo>
                    <a:pt x="320" y="392"/>
                  </a:lnTo>
                  <a:lnTo>
                    <a:pt x="329" y="396"/>
                  </a:lnTo>
                  <a:lnTo>
                    <a:pt x="340" y="401"/>
                  </a:lnTo>
                  <a:lnTo>
                    <a:pt x="356" y="449"/>
                  </a:lnTo>
                  <a:lnTo>
                    <a:pt x="317" y="465"/>
                  </a:lnTo>
                  <a:lnTo>
                    <a:pt x="316" y="504"/>
                  </a:lnTo>
                  <a:lnTo>
                    <a:pt x="328" y="535"/>
                  </a:lnTo>
                  <a:lnTo>
                    <a:pt x="318" y="540"/>
                  </a:lnTo>
                  <a:lnTo>
                    <a:pt x="315" y="549"/>
                  </a:lnTo>
                  <a:lnTo>
                    <a:pt x="314" y="558"/>
                  </a:lnTo>
                  <a:lnTo>
                    <a:pt x="316" y="566"/>
                  </a:lnTo>
                  <a:lnTo>
                    <a:pt x="318" y="572"/>
                  </a:lnTo>
                  <a:lnTo>
                    <a:pt x="322" y="577"/>
                  </a:lnTo>
                  <a:lnTo>
                    <a:pt x="327" y="580"/>
                  </a:lnTo>
                  <a:lnTo>
                    <a:pt x="333" y="581"/>
                  </a:lnTo>
                  <a:lnTo>
                    <a:pt x="339" y="580"/>
                  </a:lnTo>
                  <a:lnTo>
                    <a:pt x="349" y="579"/>
                  </a:lnTo>
                  <a:lnTo>
                    <a:pt x="345" y="645"/>
                  </a:lnTo>
                  <a:lnTo>
                    <a:pt x="377" y="672"/>
                  </a:lnTo>
                  <a:lnTo>
                    <a:pt x="367" y="678"/>
                  </a:lnTo>
                  <a:lnTo>
                    <a:pt x="363" y="681"/>
                  </a:lnTo>
                  <a:lnTo>
                    <a:pt x="361" y="685"/>
                  </a:lnTo>
                  <a:lnTo>
                    <a:pt x="356" y="691"/>
                  </a:lnTo>
                  <a:lnTo>
                    <a:pt x="355" y="699"/>
                  </a:lnTo>
                  <a:lnTo>
                    <a:pt x="355" y="705"/>
                  </a:lnTo>
                  <a:lnTo>
                    <a:pt x="359" y="711"/>
                  </a:lnTo>
                  <a:lnTo>
                    <a:pt x="364" y="717"/>
                  </a:lnTo>
                  <a:lnTo>
                    <a:pt x="373" y="724"/>
                  </a:lnTo>
                  <a:lnTo>
                    <a:pt x="430" y="716"/>
                  </a:lnTo>
                  <a:lnTo>
                    <a:pt x="421" y="776"/>
                  </a:lnTo>
                  <a:lnTo>
                    <a:pt x="419" y="783"/>
                  </a:lnTo>
                  <a:lnTo>
                    <a:pt x="419" y="789"/>
                  </a:lnTo>
                  <a:lnTo>
                    <a:pt x="420" y="793"/>
                  </a:lnTo>
                  <a:lnTo>
                    <a:pt x="425" y="796"/>
                  </a:lnTo>
                  <a:lnTo>
                    <a:pt x="428" y="797"/>
                  </a:lnTo>
                  <a:lnTo>
                    <a:pt x="434" y="797"/>
                  </a:lnTo>
                  <a:lnTo>
                    <a:pt x="442" y="795"/>
                  </a:lnTo>
                  <a:lnTo>
                    <a:pt x="452" y="792"/>
                  </a:lnTo>
                  <a:lnTo>
                    <a:pt x="472" y="831"/>
                  </a:lnTo>
                  <a:lnTo>
                    <a:pt x="432" y="886"/>
                  </a:lnTo>
                  <a:lnTo>
                    <a:pt x="434" y="884"/>
                  </a:lnTo>
                  <a:lnTo>
                    <a:pt x="437" y="881"/>
                  </a:lnTo>
                  <a:lnTo>
                    <a:pt x="442" y="884"/>
                  </a:lnTo>
                  <a:lnTo>
                    <a:pt x="442" y="891"/>
                  </a:lnTo>
                  <a:lnTo>
                    <a:pt x="435" y="900"/>
                  </a:lnTo>
                  <a:lnTo>
                    <a:pt x="425" y="913"/>
                  </a:lnTo>
                  <a:lnTo>
                    <a:pt x="474" y="955"/>
                  </a:lnTo>
                  <a:lnTo>
                    <a:pt x="442" y="986"/>
                  </a:lnTo>
                  <a:lnTo>
                    <a:pt x="372" y="1019"/>
                  </a:lnTo>
                  <a:lnTo>
                    <a:pt x="384" y="1059"/>
                  </a:lnTo>
                  <a:lnTo>
                    <a:pt x="392" y="1060"/>
                  </a:lnTo>
                  <a:lnTo>
                    <a:pt x="399" y="1063"/>
                  </a:lnTo>
                  <a:lnTo>
                    <a:pt x="404" y="1066"/>
                  </a:lnTo>
                  <a:lnTo>
                    <a:pt x="409" y="1070"/>
                  </a:lnTo>
                  <a:lnTo>
                    <a:pt x="410" y="1074"/>
                  </a:lnTo>
                  <a:lnTo>
                    <a:pt x="411" y="1079"/>
                  </a:lnTo>
                  <a:lnTo>
                    <a:pt x="410" y="1084"/>
                  </a:lnTo>
                  <a:lnTo>
                    <a:pt x="408" y="1091"/>
                  </a:lnTo>
                  <a:lnTo>
                    <a:pt x="407" y="1166"/>
                  </a:lnTo>
                  <a:lnTo>
                    <a:pt x="391" y="1223"/>
                  </a:lnTo>
                  <a:lnTo>
                    <a:pt x="357" y="1273"/>
                  </a:lnTo>
                  <a:lnTo>
                    <a:pt x="362" y="1279"/>
                  </a:lnTo>
                  <a:lnTo>
                    <a:pt x="364" y="1281"/>
                  </a:lnTo>
                  <a:lnTo>
                    <a:pt x="365" y="1285"/>
                  </a:lnTo>
                  <a:lnTo>
                    <a:pt x="365" y="1287"/>
                  </a:lnTo>
                  <a:lnTo>
                    <a:pt x="364" y="1291"/>
                  </a:lnTo>
                  <a:lnTo>
                    <a:pt x="360" y="1293"/>
                  </a:lnTo>
                  <a:lnTo>
                    <a:pt x="357" y="1293"/>
                  </a:lnTo>
                  <a:lnTo>
                    <a:pt x="356" y="1293"/>
                  </a:lnTo>
                  <a:lnTo>
                    <a:pt x="356" y="1294"/>
                  </a:lnTo>
                  <a:lnTo>
                    <a:pt x="354" y="1296"/>
                  </a:lnTo>
                  <a:lnTo>
                    <a:pt x="348" y="1298"/>
                  </a:lnTo>
                  <a:lnTo>
                    <a:pt x="340" y="1302"/>
                  </a:lnTo>
                  <a:lnTo>
                    <a:pt x="395" y="1375"/>
                  </a:lnTo>
                  <a:lnTo>
                    <a:pt x="376" y="1454"/>
                  </a:lnTo>
                  <a:lnTo>
                    <a:pt x="398" y="1506"/>
                  </a:lnTo>
                  <a:lnTo>
                    <a:pt x="444" y="1495"/>
                  </a:lnTo>
                  <a:lnTo>
                    <a:pt x="442" y="1499"/>
                  </a:lnTo>
                  <a:lnTo>
                    <a:pt x="441" y="1501"/>
                  </a:lnTo>
                  <a:lnTo>
                    <a:pt x="441" y="1504"/>
                  </a:lnTo>
                  <a:lnTo>
                    <a:pt x="437" y="1512"/>
                  </a:lnTo>
                  <a:lnTo>
                    <a:pt x="433" y="1517"/>
                  </a:lnTo>
                  <a:lnTo>
                    <a:pt x="429" y="1522"/>
                  </a:lnTo>
                  <a:lnTo>
                    <a:pt x="421" y="1524"/>
                  </a:lnTo>
                  <a:lnTo>
                    <a:pt x="417" y="1524"/>
                  </a:lnTo>
                  <a:lnTo>
                    <a:pt x="415" y="1524"/>
                  </a:lnTo>
                  <a:lnTo>
                    <a:pt x="414" y="1524"/>
                  </a:lnTo>
                  <a:lnTo>
                    <a:pt x="414" y="1525"/>
                  </a:lnTo>
                  <a:lnTo>
                    <a:pt x="405" y="1524"/>
                  </a:lnTo>
                  <a:lnTo>
                    <a:pt x="397" y="1522"/>
                  </a:lnTo>
                  <a:lnTo>
                    <a:pt x="346" y="1581"/>
                  </a:lnTo>
                  <a:lnTo>
                    <a:pt x="417" y="1630"/>
                  </a:lnTo>
                  <a:lnTo>
                    <a:pt x="401" y="1664"/>
                  </a:lnTo>
                  <a:lnTo>
                    <a:pt x="408" y="1702"/>
                  </a:lnTo>
                  <a:lnTo>
                    <a:pt x="419" y="1705"/>
                  </a:lnTo>
                  <a:lnTo>
                    <a:pt x="432" y="1707"/>
                  </a:lnTo>
                  <a:lnTo>
                    <a:pt x="445" y="1707"/>
                  </a:lnTo>
                  <a:lnTo>
                    <a:pt x="459" y="1706"/>
                  </a:lnTo>
                  <a:lnTo>
                    <a:pt x="473" y="1703"/>
                  </a:lnTo>
                  <a:lnTo>
                    <a:pt x="488" y="1699"/>
                  </a:lnTo>
                  <a:lnTo>
                    <a:pt x="504" y="1693"/>
                  </a:lnTo>
                  <a:lnTo>
                    <a:pt x="521" y="1686"/>
                  </a:lnTo>
                  <a:lnTo>
                    <a:pt x="568" y="1699"/>
                  </a:lnTo>
                  <a:lnTo>
                    <a:pt x="563" y="1774"/>
                  </a:lnTo>
                  <a:lnTo>
                    <a:pt x="519" y="1839"/>
                  </a:lnTo>
                  <a:lnTo>
                    <a:pt x="548" y="1846"/>
                  </a:lnTo>
                  <a:lnTo>
                    <a:pt x="591" y="1792"/>
                  </a:lnTo>
                  <a:lnTo>
                    <a:pt x="580" y="1835"/>
                  </a:lnTo>
                  <a:lnTo>
                    <a:pt x="629" y="1869"/>
                  </a:lnTo>
                  <a:lnTo>
                    <a:pt x="638" y="1928"/>
                  </a:lnTo>
                  <a:lnTo>
                    <a:pt x="685" y="1910"/>
                  </a:lnTo>
                  <a:lnTo>
                    <a:pt x="712" y="1915"/>
                  </a:lnTo>
                  <a:lnTo>
                    <a:pt x="762" y="1909"/>
                  </a:lnTo>
                  <a:lnTo>
                    <a:pt x="769" y="1876"/>
                  </a:lnTo>
                  <a:lnTo>
                    <a:pt x="772" y="1873"/>
                  </a:lnTo>
                  <a:lnTo>
                    <a:pt x="777" y="1873"/>
                  </a:lnTo>
                  <a:lnTo>
                    <a:pt x="780" y="1873"/>
                  </a:lnTo>
                  <a:lnTo>
                    <a:pt x="784" y="1875"/>
                  </a:lnTo>
                  <a:lnTo>
                    <a:pt x="786" y="1877"/>
                  </a:lnTo>
                  <a:lnTo>
                    <a:pt x="789" y="1881"/>
                  </a:lnTo>
                  <a:lnTo>
                    <a:pt x="794" y="1891"/>
                  </a:lnTo>
                  <a:lnTo>
                    <a:pt x="794" y="1897"/>
                  </a:lnTo>
                  <a:lnTo>
                    <a:pt x="796" y="1902"/>
                  </a:lnTo>
                  <a:lnTo>
                    <a:pt x="799" y="1906"/>
                  </a:lnTo>
                  <a:lnTo>
                    <a:pt x="804" y="1909"/>
                  </a:lnTo>
                  <a:lnTo>
                    <a:pt x="810" y="1909"/>
                  </a:lnTo>
                  <a:lnTo>
                    <a:pt x="817" y="1908"/>
                  </a:lnTo>
                  <a:lnTo>
                    <a:pt x="825" y="1905"/>
                  </a:lnTo>
                  <a:lnTo>
                    <a:pt x="834" y="1902"/>
                  </a:lnTo>
                  <a:lnTo>
                    <a:pt x="854" y="1872"/>
                  </a:lnTo>
                  <a:lnTo>
                    <a:pt x="848" y="1859"/>
                  </a:lnTo>
                  <a:lnTo>
                    <a:pt x="845" y="1848"/>
                  </a:lnTo>
                  <a:lnTo>
                    <a:pt x="844" y="1839"/>
                  </a:lnTo>
                  <a:lnTo>
                    <a:pt x="847" y="1833"/>
                  </a:lnTo>
                  <a:lnTo>
                    <a:pt x="851" y="1828"/>
                  </a:lnTo>
                  <a:lnTo>
                    <a:pt x="859" y="1825"/>
                  </a:lnTo>
                  <a:lnTo>
                    <a:pt x="868" y="1824"/>
                  </a:lnTo>
                  <a:lnTo>
                    <a:pt x="881" y="1826"/>
                  </a:lnTo>
                  <a:lnTo>
                    <a:pt x="892" y="1834"/>
                  </a:lnTo>
                  <a:lnTo>
                    <a:pt x="904" y="1840"/>
                  </a:lnTo>
                  <a:lnTo>
                    <a:pt x="916" y="1842"/>
                  </a:lnTo>
                  <a:lnTo>
                    <a:pt x="929" y="1841"/>
                  </a:lnTo>
                  <a:lnTo>
                    <a:pt x="942" y="1836"/>
                  </a:lnTo>
                  <a:lnTo>
                    <a:pt x="955" y="1828"/>
                  </a:lnTo>
                  <a:lnTo>
                    <a:pt x="969" y="1816"/>
                  </a:lnTo>
                  <a:lnTo>
                    <a:pt x="984" y="1802"/>
                  </a:lnTo>
                  <a:lnTo>
                    <a:pt x="1023" y="1794"/>
                  </a:lnTo>
                  <a:lnTo>
                    <a:pt x="1086" y="1825"/>
                  </a:lnTo>
                  <a:lnTo>
                    <a:pt x="1117" y="1817"/>
                  </a:lnTo>
                  <a:lnTo>
                    <a:pt x="1118" y="1839"/>
                  </a:lnTo>
                  <a:lnTo>
                    <a:pt x="1188" y="1805"/>
                  </a:lnTo>
                  <a:lnTo>
                    <a:pt x="1225" y="1798"/>
                  </a:lnTo>
                  <a:lnTo>
                    <a:pt x="1243" y="1795"/>
                  </a:lnTo>
                  <a:lnTo>
                    <a:pt x="1262" y="1794"/>
                  </a:lnTo>
                  <a:lnTo>
                    <a:pt x="1298" y="1793"/>
                  </a:lnTo>
                  <a:lnTo>
                    <a:pt x="1336" y="1794"/>
                  </a:lnTo>
                  <a:lnTo>
                    <a:pt x="1324" y="1763"/>
                  </a:lnTo>
                  <a:lnTo>
                    <a:pt x="1342" y="1724"/>
                  </a:lnTo>
                  <a:lnTo>
                    <a:pt x="1397" y="1706"/>
                  </a:lnTo>
                  <a:lnTo>
                    <a:pt x="1400" y="1741"/>
                  </a:lnTo>
                  <a:lnTo>
                    <a:pt x="1411" y="1772"/>
                  </a:lnTo>
                  <a:lnTo>
                    <a:pt x="1469" y="1793"/>
                  </a:lnTo>
                  <a:lnTo>
                    <a:pt x="1534" y="1794"/>
                  </a:lnTo>
                  <a:lnTo>
                    <a:pt x="1577" y="1809"/>
                  </a:lnTo>
                  <a:lnTo>
                    <a:pt x="1572" y="1814"/>
                  </a:lnTo>
                  <a:lnTo>
                    <a:pt x="1570" y="1815"/>
                  </a:lnTo>
                  <a:lnTo>
                    <a:pt x="1571" y="1817"/>
                  </a:lnTo>
                  <a:lnTo>
                    <a:pt x="1578" y="1819"/>
                  </a:lnTo>
                  <a:lnTo>
                    <a:pt x="1589" y="1819"/>
                  </a:lnTo>
                  <a:lnTo>
                    <a:pt x="1597" y="1818"/>
                  </a:lnTo>
                  <a:lnTo>
                    <a:pt x="1607" y="1818"/>
                  </a:lnTo>
                  <a:lnTo>
                    <a:pt x="1613" y="1800"/>
                  </a:lnTo>
                  <a:lnTo>
                    <a:pt x="1619" y="1787"/>
                  </a:lnTo>
                  <a:lnTo>
                    <a:pt x="1626" y="1776"/>
                  </a:lnTo>
                  <a:lnTo>
                    <a:pt x="1633" y="1770"/>
                  </a:lnTo>
                  <a:lnTo>
                    <a:pt x="1641" y="1766"/>
                  </a:lnTo>
                  <a:lnTo>
                    <a:pt x="1649" y="1766"/>
                  </a:lnTo>
                  <a:lnTo>
                    <a:pt x="1658" y="1768"/>
                  </a:lnTo>
                  <a:lnTo>
                    <a:pt x="1668" y="1775"/>
                  </a:lnTo>
                  <a:lnTo>
                    <a:pt x="1789" y="1676"/>
                  </a:lnTo>
                  <a:lnTo>
                    <a:pt x="1913" y="1616"/>
                  </a:lnTo>
                  <a:lnTo>
                    <a:pt x="1904" y="1614"/>
                  </a:lnTo>
                  <a:lnTo>
                    <a:pt x="1898" y="1612"/>
                  </a:lnTo>
                  <a:lnTo>
                    <a:pt x="1892" y="1609"/>
                  </a:lnTo>
                  <a:lnTo>
                    <a:pt x="1890" y="1605"/>
                  </a:lnTo>
                  <a:lnTo>
                    <a:pt x="1888" y="1599"/>
                  </a:lnTo>
                  <a:lnTo>
                    <a:pt x="1889" y="1593"/>
                  </a:lnTo>
                  <a:lnTo>
                    <a:pt x="1890" y="1586"/>
                  </a:lnTo>
                  <a:lnTo>
                    <a:pt x="1894" y="1578"/>
                  </a:lnTo>
                  <a:lnTo>
                    <a:pt x="1870" y="1556"/>
                  </a:lnTo>
                  <a:lnTo>
                    <a:pt x="1840" y="1516"/>
                  </a:lnTo>
                  <a:lnTo>
                    <a:pt x="1797" y="1484"/>
                  </a:lnTo>
                  <a:lnTo>
                    <a:pt x="1802" y="1476"/>
                  </a:lnTo>
                  <a:lnTo>
                    <a:pt x="1804" y="1471"/>
                  </a:lnTo>
                  <a:lnTo>
                    <a:pt x="1802" y="1466"/>
                  </a:lnTo>
                  <a:lnTo>
                    <a:pt x="1795" y="1463"/>
                  </a:lnTo>
                  <a:lnTo>
                    <a:pt x="1785" y="1460"/>
                  </a:lnTo>
                  <a:lnTo>
                    <a:pt x="1771" y="1459"/>
                  </a:lnTo>
                  <a:lnTo>
                    <a:pt x="1753" y="1458"/>
                  </a:lnTo>
                  <a:lnTo>
                    <a:pt x="1731" y="14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id="{0EAB0DA3-791B-A461-8624-3DBF8521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487"/>
              <a:ext cx="105" cy="95"/>
            </a:xfrm>
            <a:custGeom>
              <a:avLst/>
              <a:gdLst/>
              <a:ahLst/>
              <a:cxnLst>
                <a:cxn ang="0">
                  <a:pos x="160" y="205"/>
                </a:cxn>
                <a:cxn ang="0">
                  <a:pos x="52" y="553"/>
                </a:cxn>
                <a:cxn ang="0">
                  <a:pos x="58" y="607"/>
                </a:cxn>
                <a:cxn ang="0">
                  <a:pos x="37" y="667"/>
                </a:cxn>
                <a:cxn ang="0">
                  <a:pos x="23" y="896"/>
                </a:cxn>
                <a:cxn ang="0">
                  <a:pos x="0" y="921"/>
                </a:cxn>
                <a:cxn ang="0">
                  <a:pos x="26" y="939"/>
                </a:cxn>
                <a:cxn ang="0">
                  <a:pos x="93" y="990"/>
                </a:cxn>
                <a:cxn ang="0">
                  <a:pos x="106" y="997"/>
                </a:cxn>
                <a:cxn ang="0">
                  <a:pos x="144" y="973"/>
                </a:cxn>
                <a:cxn ang="0">
                  <a:pos x="204" y="1026"/>
                </a:cxn>
                <a:cxn ang="0">
                  <a:pos x="215" y="1041"/>
                </a:cxn>
                <a:cxn ang="0">
                  <a:pos x="236" y="1141"/>
                </a:cxn>
                <a:cxn ang="0">
                  <a:pos x="575" y="1187"/>
                </a:cxn>
                <a:cxn ang="0">
                  <a:pos x="597" y="1180"/>
                </a:cxn>
                <a:cxn ang="0">
                  <a:pos x="627" y="1168"/>
                </a:cxn>
                <a:cxn ang="0">
                  <a:pos x="652" y="1148"/>
                </a:cxn>
                <a:cxn ang="0">
                  <a:pos x="661" y="1135"/>
                </a:cxn>
                <a:cxn ang="0">
                  <a:pos x="671" y="1122"/>
                </a:cxn>
                <a:cxn ang="0">
                  <a:pos x="681" y="1106"/>
                </a:cxn>
                <a:cxn ang="0">
                  <a:pos x="696" y="1052"/>
                </a:cxn>
                <a:cxn ang="0">
                  <a:pos x="845" y="1113"/>
                </a:cxn>
                <a:cxn ang="0">
                  <a:pos x="883" y="1185"/>
                </a:cxn>
                <a:cxn ang="0">
                  <a:pos x="952" y="1244"/>
                </a:cxn>
                <a:cxn ang="0">
                  <a:pos x="1009" y="1291"/>
                </a:cxn>
                <a:cxn ang="0">
                  <a:pos x="1017" y="1311"/>
                </a:cxn>
                <a:cxn ang="0">
                  <a:pos x="1011" y="1314"/>
                </a:cxn>
                <a:cxn ang="0">
                  <a:pos x="995" y="1294"/>
                </a:cxn>
                <a:cxn ang="0">
                  <a:pos x="987" y="1309"/>
                </a:cxn>
                <a:cxn ang="0">
                  <a:pos x="995" y="1336"/>
                </a:cxn>
                <a:cxn ang="0">
                  <a:pos x="1172" y="1285"/>
                </a:cxn>
                <a:cxn ang="0">
                  <a:pos x="1291" y="827"/>
                </a:cxn>
                <a:cxn ang="0">
                  <a:pos x="1359" y="661"/>
                </a:cxn>
                <a:cxn ang="0">
                  <a:pos x="1366" y="660"/>
                </a:cxn>
                <a:cxn ang="0">
                  <a:pos x="1375" y="641"/>
                </a:cxn>
                <a:cxn ang="0">
                  <a:pos x="1487" y="513"/>
                </a:cxn>
                <a:cxn ang="0">
                  <a:pos x="1634" y="364"/>
                </a:cxn>
                <a:cxn ang="0">
                  <a:pos x="1613" y="340"/>
                </a:cxn>
                <a:cxn ang="0">
                  <a:pos x="1631" y="316"/>
                </a:cxn>
                <a:cxn ang="0">
                  <a:pos x="1470" y="210"/>
                </a:cxn>
                <a:cxn ang="0">
                  <a:pos x="1171" y="386"/>
                </a:cxn>
                <a:cxn ang="0">
                  <a:pos x="1062" y="264"/>
                </a:cxn>
                <a:cxn ang="0">
                  <a:pos x="854" y="379"/>
                </a:cxn>
                <a:cxn ang="0">
                  <a:pos x="825" y="307"/>
                </a:cxn>
                <a:cxn ang="0">
                  <a:pos x="805" y="275"/>
                </a:cxn>
                <a:cxn ang="0">
                  <a:pos x="658" y="153"/>
                </a:cxn>
                <a:cxn ang="0">
                  <a:pos x="538" y="14"/>
                </a:cxn>
                <a:cxn ang="0">
                  <a:pos x="308" y="12"/>
                </a:cxn>
                <a:cxn ang="0">
                  <a:pos x="248" y="23"/>
                </a:cxn>
                <a:cxn ang="0">
                  <a:pos x="246" y="11"/>
                </a:cxn>
                <a:cxn ang="0">
                  <a:pos x="199" y="94"/>
                </a:cxn>
              </a:cxnLst>
              <a:rect l="0" t="0" r="r" b="b"/>
              <a:pathLst>
                <a:path w="1685" h="1427">
                  <a:moveTo>
                    <a:pt x="199" y="94"/>
                  </a:moveTo>
                  <a:lnTo>
                    <a:pt x="175" y="121"/>
                  </a:lnTo>
                  <a:lnTo>
                    <a:pt x="158" y="210"/>
                  </a:lnTo>
                  <a:lnTo>
                    <a:pt x="160" y="205"/>
                  </a:lnTo>
                  <a:lnTo>
                    <a:pt x="158" y="210"/>
                  </a:lnTo>
                  <a:lnTo>
                    <a:pt x="145" y="231"/>
                  </a:lnTo>
                  <a:lnTo>
                    <a:pt x="85" y="419"/>
                  </a:lnTo>
                  <a:lnTo>
                    <a:pt x="52" y="553"/>
                  </a:lnTo>
                  <a:lnTo>
                    <a:pt x="55" y="567"/>
                  </a:lnTo>
                  <a:lnTo>
                    <a:pt x="57" y="577"/>
                  </a:lnTo>
                  <a:lnTo>
                    <a:pt x="58" y="591"/>
                  </a:lnTo>
                  <a:lnTo>
                    <a:pt x="58" y="607"/>
                  </a:lnTo>
                  <a:lnTo>
                    <a:pt x="55" y="621"/>
                  </a:lnTo>
                  <a:lnTo>
                    <a:pt x="51" y="637"/>
                  </a:lnTo>
                  <a:lnTo>
                    <a:pt x="45" y="651"/>
                  </a:lnTo>
                  <a:lnTo>
                    <a:pt x="37" y="667"/>
                  </a:lnTo>
                  <a:lnTo>
                    <a:pt x="28" y="683"/>
                  </a:lnTo>
                  <a:lnTo>
                    <a:pt x="16" y="699"/>
                  </a:lnTo>
                  <a:lnTo>
                    <a:pt x="29" y="741"/>
                  </a:lnTo>
                  <a:lnTo>
                    <a:pt x="23" y="896"/>
                  </a:lnTo>
                  <a:lnTo>
                    <a:pt x="12" y="902"/>
                  </a:lnTo>
                  <a:lnTo>
                    <a:pt x="4" y="909"/>
                  </a:lnTo>
                  <a:lnTo>
                    <a:pt x="0" y="915"/>
                  </a:lnTo>
                  <a:lnTo>
                    <a:pt x="0" y="921"/>
                  </a:lnTo>
                  <a:lnTo>
                    <a:pt x="1" y="925"/>
                  </a:lnTo>
                  <a:lnTo>
                    <a:pt x="7" y="930"/>
                  </a:lnTo>
                  <a:lnTo>
                    <a:pt x="14" y="934"/>
                  </a:lnTo>
                  <a:lnTo>
                    <a:pt x="26" y="939"/>
                  </a:lnTo>
                  <a:lnTo>
                    <a:pt x="98" y="968"/>
                  </a:lnTo>
                  <a:lnTo>
                    <a:pt x="95" y="974"/>
                  </a:lnTo>
                  <a:lnTo>
                    <a:pt x="94" y="980"/>
                  </a:lnTo>
                  <a:lnTo>
                    <a:pt x="93" y="990"/>
                  </a:lnTo>
                  <a:lnTo>
                    <a:pt x="94" y="996"/>
                  </a:lnTo>
                  <a:lnTo>
                    <a:pt x="99" y="999"/>
                  </a:lnTo>
                  <a:lnTo>
                    <a:pt x="101" y="998"/>
                  </a:lnTo>
                  <a:lnTo>
                    <a:pt x="106" y="997"/>
                  </a:lnTo>
                  <a:lnTo>
                    <a:pt x="115" y="992"/>
                  </a:lnTo>
                  <a:lnTo>
                    <a:pt x="121" y="988"/>
                  </a:lnTo>
                  <a:lnTo>
                    <a:pt x="128" y="984"/>
                  </a:lnTo>
                  <a:lnTo>
                    <a:pt x="144" y="973"/>
                  </a:lnTo>
                  <a:lnTo>
                    <a:pt x="183" y="997"/>
                  </a:lnTo>
                  <a:lnTo>
                    <a:pt x="187" y="1024"/>
                  </a:lnTo>
                  <a:lnTo>
                    <a:pt x="196" y="1024"/>
                  </a:lnTo>
                  <a:lnTo>
                    <a:pt x="204" y="1026"/>
                  </a:lnTo>
                  <a:lnTo>
                    <a:pt x="209" y="1028"/>
                  </a:lnTo>
                  <a:lnTo>
                    <a:pt x="215" y="1032"/>
                  </a:lnTo>
                  <a:lnTo>
                    <a:pt x="216" y="1036"/>
                  </a:lnTo>
                  <a:lnTo>
                    <a:pt x="215" y="1041"/>
                  </a:lnTo>
                  <a:lnTo>
                    <a:pt x="211" y="1047"/>
                  </a:lnTo>
                  <a:lnTo>
                    <a:pt x="208" y="1055"/>
                  </a:lnTo>
                  <a:lnTo>
                    <a:pt x="228" y="1084"/>
                  </a:lnTo>
                  <a:lnTo>
                    <a:pt x="236" y="1141"/>
                  </a:lnTo>
                  <a:lnTo>
                    <a:pt x="449" y="1125"/>
                  </a:lnTo>
                  <a:lnTo>
                    <a:pt x="541" y="1154"/>
                  </a:lnTo>
                  <a:lnTo>
                    <a:pt x="570" y="1189"/>
                  </a:lnTo>
                  <a:lnTo>
                    <a:pt x="575" y="1187"/>
                  </a:lnTo>
                  <a:lnTo>
                    <a:pt x="581" y="1186"/>
                  </a:lnTo>
                  <a:lnTo>
                    <a:pt x="594" y="1183"/>
                  </a:lnTo>
                  <a:lnTo>
                    <a:pt x="596" y="1181"/>
                  </a:lnTo>
                  <a:lnTo>
                    <a:pt x="597" y="1180"/>
                  </a:lnTo>
                  <a:lnTo>
                    <a:pt x="600" y="1180"/>
                  </a:lnTo>
                  <a:lnTo>
                    <a:pt x="606" y="1178"/>
                  </a:lnTo>
                  <a:lnTo>
                    <a:pt x="618" y="1174"/>
                  </a:lnTo>
                  <a:lnTo>
                    <a:pt x="627" y="1168"/>
                  </a:lnTo>
                  <a:lnTo>
                    <a:pt x="637" y="1162"/>
                  </a:lnTo>
                  <a:lnTo>
                    <a:pt x="645" y="1154"/>
                  </a:lnTo>
                  <a:lnTo>
                    <a:pt x="650" y="1150"/>
                  </a:lnTo>
                  <a:lnTo>
                    <a:pt x="652" y="1148"/>
                  </a:lnTo>
                  <a:lnTo>
                    <a:pt x="653" y="1147"/>
                  </a:lnTo>
                  <a:lnTo>
                    <a:pt x="655" y="1147"/>
                  </a:lnTo>
                  <a:lnTo>
                    <a:pt x="661" y="1137"/>
                  </a:lnTo>
                  <a:lnTo>
                    <a:pt x="661" y="1135"/>
                  </a:lnTo>
                  <a:lnTo>
                    <a:pt x="662" y="1134"/>
                  </a:lnTo>
                  <a:lnTo>
                    <a:pt x="665" y="1132"/>
                  </a:lnTo>
                  <a:lnTo>
                    <a:pt x="669" y="1128"/>
                  </a:lnTo>
                  <a:lnTo>
                    <a:pt x="671" y="1122"/>
                  </a:lnTo>
                  <a:lnTo>
                    <a:pt x="671" y="1120"/>
                  </a:lnTo>
                  <a:lnTo>
                    <a:pt x="672" y="1119"/>
                  </a:lnTo>
                  <a:lnTo>
                    <a:pt x="674" y="1117"/>
                  </a:lnTo>
                  <a:lnTo>
                    <a:pt x="681" y="1106"/>
                  </a:lnTo>
                  <a:lnTo>
                    <a:pt x="685" y="1093"/>
                  </a:lnTo>
                  <a:lnTo>
                    <a:pt x="689" y="1080"/>
                  </a:lnTo>
                  <a:lnTo>
                    <a:pt x="692" y="1066"/>
                  </a:lnTo>
                  <a:lnTo>
                    <a:pt x="696" y="1052"/>
                  </a:lnTo>
                  <a:lnTo>
                    <a:pt x="737" y="1007"/>
                  </a:lnTo>
                  <a:lnTo>
                    <a:pt x="847" y="1095"/>
                  </a:lnTo>
                  <a:lnTo>
                    <a:pt x="845" y="1097"/>
                  </a:lnTo>
                  <a:lnTo>
                    <a:pt x="845" y="1113"/>
                  </a:lnTo>
                  <a:lnTo>
                    <a:pt x="850" y="1131"/>
                  </a:lnTo>
                  <a:lnTo>
                    <a:pt x="858" y="1149"/>
                  </a:lnTo>
                  <a:lnTo>
                    <a:pt x="869" y="1167"/>
                  </a:lnTo>
                  <a:lnTo>
                    <a:pt x="883" y="1185"/>
                  </a:lnTo>
                  <a:lnTo>
                    <a:pt x="901" y="1203"/>
                  </a:lnTo>
                  <a:lnTo>
                    <a:pt x="922" y="1221"/>
                  </a:lnTo>
                  <a:lnTo>
                    <a:pt x="946" y="1239"/>
                  </a:lnTo>
                  <a:lnTo>
                    <a:pt x="952" y="1244"/>
                  </a:lnTo>
                  <a:lnTo>
                    <a:pt x="963" y="1268"/>
                  </a:lnTo>
                  <a:lnTo>
                    <a:pt x="996" y="1291"/>
                  </a:lnTo>
                  <a:lnTo>
                    <a:pt x="1006" y="1290"/>
                  </a:lnTo>
                  <a:lnTo>
                    <a:pt x="1009" y="1291"/>
                  </a:lnTo>
                  <a:lnTo>
                    <a:pt x="1013" y="1294"/>
                  </a:lnTo>
                  <a:lnTo>
                    <a:pt x="1014" y="1296"/>
                  </a:lnTo>
                  <a:lnTo>
                    <a:pt x="1017" y="1300"/>
                  </a:lnTo>
                  <a:lnTo>
                    <a:pt x="1017" y="1311"/>
                  </a:lnTo>
                  <a:lnTo>
                    <a:pt x="1014" y="1314"/>
                  </a:lnTo>
                  <a:lnTo>
                    <a:pt x="1013" y="1314"/>
                  </a:lnTo>
                  <a:lnTo>
                    <a:pt x="1013" y="1315"/>
                  </a:lnTo>
                  <a:lnTo>
                    <a:pt x="1011" y="1314"/>
                  </a:lnTo>
                  <a:lnTo>
                    <a:pt x="1010" y="1313"/>
                  </a:lnTo>
                  <a:lnTo>
                    <a:pt x="1006" y="1308"/>
                  </a:lnTo>
                  <a:lnTo>
                    <a:pt x="1005" y="1302"/>
                  </a:lnTo>
                  <a:lnTo>
                    <a:pt x="995" y="1294"/>
                  </a:lnTo>
                  <a:lnTo>
                    <a:pt x="991" y="1292"/>
                  </a:lnTo>
                  <a:lnTo>
                    <a:pt x="989" y="1293"/>
                  </a:lnTo>
                  <a:lnTo>
                    <a:pt x="986" y="1298"/>
                  </a:lnTo>
                  <a:lnTo>
                    <a:pt x="987" y="1309"/>
                  </a:lnTo>
                  <a:lnTo>
                    <a:pt x="988" y="1317"/>
                  </a:lnTo>
                  <a:lnTo>
                    <a:pt x="992" y="1325"/>
                  </a:lnTo>
                  <a:lnTo>
                    <a:pt x="993" y="1329"/>
                  </a:lnTo>
                  <a:lnTo>
                    <a:pt x="995" y="1336"/>
                  </a:lnTo>
                  <a:lnTo>
                    <a:pt x="1084" y="1427"/>
                  </a:lnTo>
                  <a:lnTo>
                    <a:pt x="1120" y="1387"/>
                  </a:lnTo>
                  <a:lnTo>
                    <a:pt x="1160" y="1372"/>
                  </a:lnTo>
                  <a:lnTo>
                    <a:pt x="1172" y="1285"/>
                  </a:lnTo>
                  <a:lnTo>
                    <a:pt x="1228" y="1275"/>
                  </a:lnTo>
                  <a:lnTo>
                    <a:pt x="1251" y="1221"/>
                  </a:lnTo>
                  <a:lnTo>
                    <a:pt x="1312" y="899"/>
                  </a:lnTo>
                  <a:lnTo>
                    <a:pt x="1291" y="827"/>
                  </a:lnTo>
                  <a:lnTo>
                    <a:pt x="1280" y="681"/>
                  </a:lnTo>
                  <a:lnTo>
                    <a:pt x="1294" y="635"/>
                  </a:lnTo>
                  <a:lnTo>
                    <a:pt x="1355" y="661"/>
                  </a:lnTo>
                  <a:lnTo>
                    <a:pt x="1359" y="661"/>
                  </a:lnTo>
                  <a:lnTo>
                    <a:pt x="1363" y="661"/>
                  </a:lnTo>
                  <a:lnTo>
                    <a:pt x="1363" y="660"/>
                  </a:lnTo>
                  <a:lnTo>
                    <a:pt x="1364" y="660"/>
                  </a:lnTo>
                  <a:lnTo>
                    <a:pt x="1366" y="660"/>
                  </a:lnTo>
                  <a:lnTo>
                    <a:pt x="1370" y="658"/>
                  </a:lnTo>
                  <a:lnTo>
                    <a:pt x="1372" y="653"/>
                  </a:lnTo>
                  <a:lnTo>
                    <a:pt x="1374" y="649"/>
                  </a:lnTo>
                  <a:lnTo>
                    <a:pt x="1375" y="641"/>
                  </a:lnTo>
                  <a:lnTo>
                    <a:pt x="1372" y="633"/>
                  </a:lnTo>
                  <a:lnTo>
                    <a:pt x="1366" y="625"/>
                  </a:lnTo>
                  <a:lnTo>
                    <a:pt x="1449" y="585"/>
                  </a:lnTo>
                  <a:lnTo>
                    <a:pt x="1487" y="513"/>
                  </a:lnTo>
                  <a:lnTo>
                    <a:pt x="1462" y="457"/>
                  </a:lnTo>
                  <a:lnTo>
                    <a:pt x="1550" y="421"/>
                  </a:lnTo>
                  <a:lnTo>
                    <a:pt x="1612" y="409"/>
                  </a:lnTo>
                  <a:lnTo>
                    <a:pt x="1634" y="364"/>
                  </a:lnTo>
                  <a:lnTo>
                    <a:pt x="1625" y="358"/>
                  </a:lnTo>
                  <a:lnTo>
                    <a:pt x="1618" y="352"/>
                  </a:lnTo>
                  <a:lnTo>
                    <a:pt x="1614" y="346"/>
                  </a:lnTo>
                  <a:lnTo>
                    <a:pt x="1613" y="340"/>
                  </a:lnTo>
                  <a:lnTo>
                    <a:pt x="1613" y="334"/>
                  </a:lnTo>
                  <a:lnTo>
                    <a:pt x="1616" y="328"/>
                  </a:lnTo>
                  <a:lnTo>
                    <a:pt x="1621" y="322"/>
                  </a:lnTo>
                  <a:lnTo>
                    <a:pt x="1631" y="316"/>
                  </a:lnTo>
                  <a:lnTo>
                    <a:pt x="1685" y="197"/>
                  </a:lnTo>
                  <a:lnTo>
                    <a:pt x="1598" y="135"/>
                  </a:lnTo>
                  <a:lnTo>
                    <a:pt x="1557" y="125"/>
                  </a:lnTo>
                  <a:lnTo>
                    <a:pt x="1470" y="210"/>
                  </a:lnTo>
                  <a:lnTo>
                    <a:pt x="1406" y="296"/>
                  </a:lnTo>
                  <a:lnTo>
                    <a:pt x="1383" y="342"/>
                  </a:lnTo>
                  <a:lnTo>
                    <a:pt x="1338" y="375"/>
                  </a:lnTo>
                  <a:lnTo>
                    <a:pt x="1171" y="386"/>
                  </a:lnTo>
                  <a:lnTo>
                    <a:pt x="1152" y="311"/>
                  </a:lnTo>
                  <a:lnTo>
                    <a:pt x="1116" y="308"/>
                  </a:lnTo>
                  <a:lnTo>
                    <a:pt x="1072" y="290"/>
                  </a:lnTo>
                  <a:lnTo>
                    <a:pt x="1062" y="264"/>
                  </a:lnTo>
                  <a:lnTo>
                    <a:pt x="1009" y="338"/>
                  </a:lnTo>
                  <a:lnTo>
                    <a:pt x="974" y="344"/>
                  </a:lnTo>
                  <a:lnTo>
                    <a:pt x="944" y="382"/>
                  </a:lnTo>
                  <a:lnTo>
                    <a:pt x="854" y="379"/>
                  </a:lnTo>
                  <a:lnTo>
                    <a:pt x="858" y="296"/>
                  </a:lnTo>
                  <a:lnTo>
                    <a:pt x="844" y="303"/>
                  </a:lnTo>
                  <a:lnTo>
                    <a:pt x="834" y="307"/>
                  </a:lnTo>
                  <a:lnTo>
                    <a:pt x="825" y="307"/>
                  </a:lnTo>
                  <a:lnTo>
                    <a:pt x="818" y="305"/>
                  </a:lnTo>
                  <a:lnTo>
                    <a:pt x="812" y="298"/>
                  </a:lnTo>
                  <a:lnTo>
                    <a:pt x="809" y="288"/>
                  </a:lnTo>
                  <a:lnTo>
                    <a:pt x="805" y="275"/>
                  </a:lnTo>
                  <a:lnTo>
                    <a:pt x="805" y="259"/>
                  </a:lnTo>
                  <a:lnTo>
                    <a:pt x="792" y="321"/>
                  </a:lnTo>
                  <a:lnTo>
                    <a:pt x="750" y="205"/>
                  </a:lnTo>
                  <a:lnTo>
                    <a:pt x="658" y="153"/>
                  </a:lnTo>
                  <a:lnTo>
                    <a:pt x="667" y="104"/>
                  </a:lnTo>
                  <a:lnTo>
                    <a:pt x="577" y="89"/>
                  </a:lnTo>
                  <a:lnTo>
                    <a:pt x="554" y="73"/>
                  </a:lnTo>
                  <a:lnTo>
                    <a:pt x="538" y="14"/>
                  </a:lnTo>
                  <a:lnTo>
                    <a:pt x="495" y="0"/>
                  </a:lnTo>
                  <a:lnTo>
                    <a:pt x="428" y="39"/>
                  </a:lnTo>
                  <a:lnTo>
                    <a:pt x="367" y="53"/>
                  </a:lnTo>
                  <a:lnTo>
                    <a:pt x="308" y="12"/>
                  </a:lnTo>
                  <a:lnTo>
                    <a:pt x="265" y="16"/>
                  </a:lnTo>
                  <a:lnTo>
                    <a:pt x="255" y="22"/>
                  </a:lnTo>
                  <a:lnTo>
                    <a:pt x="250" y="24"/>
                  </a:lnTo>
                  <a:lnTo>
                    <a:pt x="248" y="23"/>
                  </a:lnTo>
                  <a:lnTo>
                    <a:pt x="248" y="22"/>
                  </a:lnTo>
                  <a:lnTo>
                    <a:pt x="249" y="18"/>
                  </a:lnTo>
                  <a:lnTo>
                    <a:pt x="248" y="14"/>
                  </a:lnTo>
                  <a:lnTo>
                    <a:pt x="246" y="11"/>
                  </a:lnTo>
                  <a:lnTo>
                    <a:pt x="242" y="9"/>
                  </a:lnTo>
                  <a:lnTo>
                    <a:pt x="237" y="8"/>
                  </a:lnTo>
                  <a:lnTo>
                    <a:pt x="199" y="53"/>
                  </a:lnTo>
                  <a:lnTo>
                    <a:pt x="199" y="9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A5BDA7F9-72C1-EC7E-28C9-C4FCBE309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500"/>
              <a:ext cx="1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9C569A58-765E-F44A-EBD4-E607D058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494"/>
              <a:ext cx="92" cy="78"/>
            </a:xfrm>
            <a:custGeom>
              <a:avLst/>
              <a:gdLst/>
              <a:ahLst/>
              <a:cxnLst>
                <a:cxn ang="0">
                  <a:pos x="1120" y="19"/>
                </a:cxn>
                <a:cxn ang="0">
                  <a:pos x="1047" y="2"/>
                </a:cxn>
                <a:cxn ang="0">
                  <a:pos x="970" y="0"/>
                </a:cxn>
                <a:cxn ang="0">
                  <a:pos x="884" y="13"/>
                </a:cxn>
                <a:cxn ang="0">
                  <a:pos x="832" y="20"/>
                </a:cxn>
                <a:cxn ang="0">
                  <a:pos x="807" y="15"/>
                </a:cxn>
                <a:cxn ang="0">
                  <a:pos x="784" y="24"/>
                </a:cxn>
                <a:cxn ang="0">
                  <a:pos x="771" y="45"/>
                </a:cxn>
                <a:cxn ang="0">
                  <a:pos x="665" y="124"/>
                </a:cxn>
                <a:cxn ang="0">
                  <a:pos x="590" y="79"/>
                </a:cxn>
                <a:cxn ang="0">
                  <a:pos x="555" y="89"/>
                </a:cxn>
                <a:cxn ang="0">
                  <a:pos x="528" y="116"/>
                </a:cxn>
                <a:cxn ang="0">
                  <a:pos x="503" y="167"/>
                </a:cxn>
                <a:cxn ang="0">
                  <a:pos x="508" y="214"/>
                </a:cxn>
                <a:cxn ang="0">
                  <a:pos x="493" y="240"/>
                </a:cxn>
                <a:cxn ang="0">
                  <a:pos x="513" y="268"/>
                </a:cxn>
                <a:cxn ang="0">
                  <a:pos x="523" y="272"/>
                </a:cxn>
                <a:cxn ang="0">
                  <a:pos x="540" y="270"/>
                </a:cxn>
                <a:cxn ang="0">
                  <a:pos x="575" y="270"/>
                </a:cxn>
                <a:cxn ang="0">
                  <a:pos x="274" y="460"/>
                </a:cxn>
                <a:cxn ang="0">
                  <a:pos x="92" y="525"/>
                </a:cxn>
                <a:cxn ang="0">
                  <a:pos x="92" y="545"/>
                </a:cxn>
                <a:cxn ang="0">
                  <a:pos x="84" y="552"/>
                </a:cxn>
                <a:cxn ang="0">
                  <a:pos x="79" y="553"/>
                </a:cxn>
                <a:cxn ang="0">
                  <a:pos x="0" y="573"/>
                </a:cxn>
                <a:cxn ang="0">
                  <a:pos x="69" y="800"/>
                </a:cxn>
                <a:cxn ang="0">
                  <a:pos x="99" y="968"/>
                </a:cxn>
                <a:cxn ang="0">
                  <a:pos x="126" y="985"/>
                </a:cxn>
                <a:cxn ang="0">
                  <a:pos x="149" y="989"/>
                </a:cxn>
                <a:cxn ang="0">
                  <a:pos x="163" y="985"/>
                </a:cxn>
                <a:cxn ang="0">
                  <a:pos x="219" y="1022"/>
                </a:cxn>
                <a:cxn ang="0">
                  <a:pos x="210" y="1043"/>
                </a:cxn>
                <a:cxn ang="0">
                  <a:pos x="220" y="1059"/>
                </a:cxn>
                <a:cxn ang="0">
                  <a:pos x="298" y="1101"/>
                </a:cxn>
                <a:cxn ang="0">
                  <a:pos x="398" y="1077"/>
                </a:cxn>
                <a:cxn ang="0">
                  <a:pos x="494" y="1157"/>
                </a:cxn>
                <a:cxn ang="0">
                  <a:pos x="503" y="1149"/>
                </a:cxn>
                <a:cxn ang="0">
                  <a:pos x="519" y="1148"/>
                </a:cxn>
                <a:cxn ang="0">
                  <a:pos x="523" y="1168"/>
                </a:cxn>
                <a:cxn ang="0">
                  <a:pos x="677" y="1041"/>
                </a:cxn>
                <a:cxn ang="0">
                  <a:pos x="772" y="904"/>
                </a:cxn>
                <a:cxn ang="0">
                  <a:pos x="844" y="814"/>
                </a:cxn>
                <a:cxn ang="0">
                  <a:pos x="869" y="814"/>
                </a:cxn>
                <a:cxn ang="0">
                  <a:pos x="907" y="841"/>
                </a:cxn>
                <a:cxn ang="0">
                  <a:pos x="891" y="879"/>
                </a:cxn>
                <a:cxn ang="0">
                  <a:pos x="876" y="889"/>
                </a:cxn>
                <a:cxn ang="0">
                  <a:pos x="878" y="908"/>
                </a:cxn>
                <a:cxn ang="0">
                  <a:pos x="899" y="938"/>
                </a:cxn>
                <a:cxn ang="0">
                  <a:pos x="1028" y="974"/>
                </a:cxn>
                <a:cxn ang="0">
                  <a:pos x="1150" y="1020"/>
                </a:cxn>
                <a:cxn ang="0">
                  <a:pos x="1203" y="932"/>
                </a:cxn>
                <a:cxn ang="0">
                  <a:pos x="1217" y="910"/>
                </a:cxn>
                <a:cxn ang="0">
                  <a:pos x="1244" y="902"/>
                </a:cxn>
                <a:cxn ang="0">
                  <a:pos x="1291" y="884"/>
                </a:cxn>
                <a:cxn ang="0">
                  <a:pos x="1429" y="801"/>
                </a:cxn>
                <a:cxn ang="0">
                  <a:pos x="1422" y="635"/>
                </a:cxn>
                <a:cxn ang="0">
                  <a:pos x="1280" y="520"/>
                </a:cxn>
                <a:cxn ang="0">
                  <a:pos x="1168" y="431"/>
                </a:cxn>
                <a:cxn ang="0">
                  <a:pos x="1226" y="180"/>
                </a:cxn>
                <a:cxn ang="0">
                  <a:pos x="1126" y="62"/>
                </a:cxn>
              </a:cxnLst>
              <a:rect l="0" t="0" r="r" b="b"/>
              <a:pathLst>
                <a:path w="1476" h="1180">
                  <a:moveTo>
                    <a:pt x="1126" y="62"/>
                  </a:moveTo>
                  <a:lnTo>
                    <a:pt x="1154" y="35"/>
                  </a:lnTo>
                  <a:lnTo>
                    <a:pt x="1120" y="19"/>
                  </a:lnTo>
                  <a:lnTo>
                    <a:pt x="1102" y="13"/>
                  </a:lnTo>
                  <a:lnTo>
                    <a:pt x="1085" y="9"/>
                  </a:lnTo>
                  <a:lnTo>
                    <a:pt x="1047" y="2"/>
                  </a:lnTo>
                  <a:lnTo>
                    <a:pt x="1028" y="0"/>
                  </a:lnTo>
                  <a:lnTo>
                    <a:pt x="1010" y="0"/>
                  </a:lnTo>
                  <a:lnTo>
                    <a:pt x="970" y="0"/>
                  </a:lnTo>
                  <a:lnTo>
                    <a:pt x="928" y="5"/>
                  </a:lnTo>
                  <a:lnTo>
                    <a:pt x="906" y="8"/>
                  </a:lnTo>
                  <a:lnTo>
                    <a:pt x="884" y="13"/>
                  </a:lnTo>
                  <a:lnTo>
                    <a:pt x="862" y="19"/>
                  </a:lnTo>
                  <a:lnTo>
                    <a:pt x="841" y="27"/>
                  </a:lnTo>
                  <a:lnTo>
                    <a:pt x="832" y="20"/>
                  </a:lnTo>
                  <a:lnTo>
                    <a:pt x="823" y="17"/>
                  </a:lnTo>
                  <a:lnTo>
                    <a:pt x="815" y="14"/>
                  </a:lnTo>
                  <a:lnTo>
                    <a:pt x="807" y="15"/>
                  </a:lnTo>
                  <a:lnTo>
                    <a:pt x="799" y="16"/>
                  </a:lnTo>
                  <a:lnTo>
                    <a:pt x="791" y="19"/>
                  </a:lnTo>
                  <a:lnTo>
                    <a:pt x="784" y="24"/>
                  </a:lnTo>
                  <a:lnTo>
                    <a:pt x="778" y="31"/>
                  </a:lnTo>
                  <a:lnTo>
                    <a:pt x="772" y="40"/>
                  </a:lnTo>
                  <a:lnTo>
                    <a:pt x="771" y="45"/>
                  </a:lnTo>
                  <a:lnTo>
                    <a:pt x="773" y="52"/>
                  </a:lnTo>
                  <a:lnTo>
                    <a:pt x="697" y="91"/>
                  </a:lnTo>
                  <a:lnTo>
                    <a:pt x="665" y="124"/>
                  </a:lnTo>
                  <a:lnTo>
                    <a:pt x="618" y="82"/>
                  </a:lnTo>
                  <a:lnTo>
                    <a:pt x="603" y="79"/>
                  </a:lnTo>
                  <a:lnTo>
                    <a:pt x="590" y="79"/>
                  </a:lnTo>
                  <a:lnTo>
                    <a:pt x="577" y="80"/>
                  </a:lnTo>
                  <a:lnTo>
                    <a:pt x="566" y="84"/>
                  </a:lnTo>
                  <a:lnTo>
                    <a:pt x="555" y="89"/>
                  </a:lnTo>
                  <a:lnTo>
                    <a:pt x="545" y="96"/>
                  </a:lnTo>
                  <a:lnTo>
                    <a:pt x="535" y="105"/>
                  </a:lnTo>
                  <a:lnTo>
                    <a:pt x="528" y="116"/>
                  </a:lnTo>
                  <a:lnTo>
                    <a:pt x="512" y="142"/>
                  </a:lnTo>
                  <a:lnTo>
                    <a:pt x="507" y="154"/>
                  </a:lnTo>
                  <a:lnTo>
                    <a:pt x="503" y="167"/>
                  </a:lnTo>
                  <a:lnTo>
                    <a:pt x="502" y="191"/>
                  </a:lnTo>
                  <a:lnTo>
                    <a:pt x="503" y="202"/>
                  </a:lnTo>
                  <a:lnTo>
                    <a:pt x="508" y="214"/>
                  </a:lnTo>
                  <a:lnTo>
                    <a:pt x="496" y="221"/>
                  </a:lnTo>
                  <a:lnTo>
                    <a:pt x="492" y="230"/>
                  </a:lnTo>
                  <a:lnTo>
                    <a:pt x="493" y="240"/>
                  </a:lnTo>
                  <a:lnTo>
                    <a:pt x="500" y="253"/>
                  </a:lnTo>
                  <a:lnTo>
                    <a:pt x="507" y="261"/>
                  </a:lnTo>
                  <a:lnTo>
                    <a:pt x="513" y="268"/>
                  </a:lnTo>
                  <a:lnTo>
                    <a:pt x="519" y="271"/>
                  </a:lnTo>
                  <a:lnTo>
                    <a:pt x="521" y="271"/>
                  </a:lnTo>
                  <a:lnTo>
                    <a:pt x="523" y="272"/>
                  </a:lnTo>
                  <a:lnTo>
                    <a:pt x="527" y="274"/>
                  </a:lnTo>
                  <a:lnTo>
                    <a:pt x="533" y="273"/>
                  </a:lnTo>
                  <a:lnTo>
                    <a:pt x="540" y="270"/>
                  </a:lnTo>
                  <a:lnTo>
                    <a:pt x="546" y="264"/>
                  </a:lnTo>
                  <a:lnTo>
                    <a:pt x="555" y="257"/>
                  </a:lnTo>
                  <a:lnTo>
                    <a:pt x="575" y="270"/>
                  </a:lnTo>
                  <a:lnTo>
                    <a:pt x="375" y="456"/>
                  </a:lnTo>
                  <a:lnTo>
                    <a:pt x="329" y="439"/>
                  </a:lnTo>
                  <a:lnTo>
                    <a:pt x="274" y="460"/>
                  </a:lnTo>
                  <a:lnTo>
                    <a:pt x="169" y="477"/>
                  </a:lnTo>
                  <a:lnTo>
                    <a:pt x="86" y="517"/>
                  </a:lnTo>
                  <a:lnTo>
                    <a:pt x="92" y="525"/>
                  </a:lnTo>
                  <a:lnTo>
                    <a:pt x="95" y="533"/>
                  </a:lnTo>
                  <a:lnTo>
                    <a:pt x="94" y="541"/>
                  </a:lnTo>
                  <a:lnTo>
                    <a:pt x="92" y="545"/>
                  </a:lnTo>
                  <a:lnTo>
                    <a:pt x="90" y="550"/>
                  </a:lnTo>
                  <a:lnTo>
                    <a:pt x="86" y="552"/>
                  </a:lnTo>
                  <a:lnTo>
                    <a:pt x="84" y="552"/>
                  </a:lnTo>
                  <a:lnTo>
                    <a:pt x="83" y="552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3"/>
                  </a:lnTo>
                  <a:lnTo>
                    <a:pt x="14" y="527"/>
                  </a:lnTo>
                  <a:lnTo>
                    <a:pt x="0" y="573"/>
                  </a:lnTo>
                  <a:lnTo>
                    <a:pt x="11" y="719"/>
                  </a:lnTo>
                  <a:lnTo>
                    <a:pt x="32" y="791"/>
                  </a:lnTo>
                  <a:lnTo>
                    <a:pt x="69" y="800"/>
                  </a:lnTo>
                  <a:lnTo>
                    <a:pt x="89" y="943"/>
                  </a:lnTo>
                  <a:lnTo>
                    <a:pt x="97" y="966"/>
                  </a:lnTo>
                  <a:lnTo>
                    <a:pt x="99" y="968"/>
                  </a:lnTo>
                  <a:lnTo>
                    <a:pt x="108" y="975"/>
                  </a:lnTo>
                  <a:lnTo>
                    <a:pt x="117" y="981"/>
                  </a:lnTo>
                  <a:lnTo>
                    <a:pt x="126" y="985"/>
                  </a:lnTo>
                  <a:lnTo>
                    <a:pt x="134" y="988"/>
                  </a:lnTo>
                  <a:lnTo>
                    <a:pt x="141" y="989"/>
                  </a:lnTo>
                  <a:lnTo>
                    <a:pt x="149" y="989"/>
                  </a:lnTo>
                  <a:lnTo>
                    <a:pt x="156" y="988"/>
                  </a:lnTo>
                  <a:lnTo>
                    <a:pt x="159" y="986"/>
                  </a:lnTo>
                  <a:lnTo>
                    <a:pt x="163" y="985"/>
                  </a:lnTo>
                  <a:lnTo>
                    <a:pt x="220" y="1014"/>
                  </a:lnTo>
                  <a:lnTo>
                    <a:pt x="220" y="1018"/>
                  </a:lnTo>
                  <a:lnTo>
                    <a:pt x="219" y="1022"/>
                  </a:lnTo>
                  <a:lnTo>
                    <a:pt x="213" y="1029"/>
                  </a:lnTo>
                  <a:lnTo>
                    <a:pt x="211" y="1037"/>
                  </a:lnTo>
                  <a:lnTo>
                    <a:pt x="210" y="1043"/>
                  </a:lnTo>
                  <a:lnTo>
                    <a:pt x="212" y="1050"/>
                  </a:lnTo>
                  <a:lnTo>
                    <a:pt x="214" y="1054"/>
                  </a:lnTo>
                  <a:lnTo>
                    <a:pt x="220" y="1059"/>
                  </a:lnTo>
                  <a:lnTo>
                    <a:pt x="226" y="1062"/>
                  </a:lnTo>
                  <a:lnTo>
                    <a:pt x="236" y="1065"/>
                  </a:lnTo>
                  <a:lnTo>
                    <a:pt x="298" y="1101"/>
                  </a:lnTo>
                  <a:lnTo>
                    <a:pt x="365" y="1109"/>
                  </a:lnTo>
                  <a:lnTo>
                    <a:pt x="367" y="1065"/>
                  </a:lnTo>
                  <a:lnTo>
                    <a:pt x="398" y="1077"/>
                  </a:lnTo>
                  <a:lnTo>
                    <a:pt x="459" y="1082"/>
                  </a:lnTo>
                  <a:lnTo>
                    <a:pt x="479" y="1111"/>
                  </a:lnTo>
                  <a:lnTo>
                    <a:pt x="494" y="1157"/>
                  </a:lnTo>
                  <a:lnTo>
                    <a:pt x="495" y="1155"/>
                  </a:lnTo>
                  <a:lnTo>
                    <a:pt x="497" y="1154"/>
                  </a:lnTo>
                  <a:lnTo>
                    <a:pt x="503" y="1149"/>
                  </a:lnTo>
                  <a:lnTo>
                    <a:pt x="510" y="1146"/>
                  </a:lnTo>
                  <a:lnTo>
                    <a:pt x="515" y="1145"/>
                  </a:lnTo>
                  <a:lnTo>
                    <a:pt x="519" y="1148"/>
                  </a:lnTo>
                  <a:lnTo>
                    <a:pt x="522" y="1152"/>
                  </a:lnTo>
                  <a:lnTo>
                    <a:pt x="523" y="1159"/>
                  </a:lnTo>
                  <a:lnTo>
                    <a:pt x="523" y="1168"/>
                  </a:lnTo>
                  <a:lnTo>
                    <a:pt x="523" y="1180"/>
                  </a:lnTo>
                  <a:lnTo>
                    <a:pt x="644" y="1158"/>
                  </a:lnTo>
                  <a:lnTo>
                    <a:pt x="677" y="1041"/>
                  </a:lnTo>
                  <a:lnTo>
                    <a:pt x="749" y="981"/>
                  </a:lnTo>
                  <a:lnTo>
                    <a:pt x="770" y="935"/>
                  </a:lnTo>
                  <a:lnTo>
                    <a:pt x="772" y="904"/>
                  </a:lnTo>
                  <a:lnTo>
                    <a:pt x="833" y="830"/>
                  </a:lnTo>
                  <a:lnTo>
                    <a:pt x="837" y="820"/>
                  </a:lnTo>
                  <a:lnTo>
                    <a:pt x="844" y="814"/>
                  </a:lnTo>
                  <a:lnTo>
                    <a:pt x="851" y="811"/>
                  </a:lnTo>
                  <a:lnTo>
                    <a:pt x="861" y="812"/>
                  </a:lnTo>
                  <a:lnTo>
                    <a:pt x="869" y="814"/>
                  </a:lnTo>
                  <a:lnTo>
                    <a:pt x="881" y="820"/>
                  </a:lnTo>
                  <a:lnTo>
                    <a:pt x="893" y="829"/>
                  </a:lnTo>
                  <a:lnTo>
                    <a:pt x="907" y="841"/>
                  </a:lnTo>
                  <a:lnTo>
                    <a:pt x="915" y="880"/>
                  </a:lnTo>
                  <a:lnTo>
                    <a:pt x="898" y="879"/>
                  </a:lnTo>
                  <a:lnTo>
                    <a:pt x="891" y="879"/>
                  </a:lnTo>
                  <a:lnTo>
                    <a:pt x="886" y="881"/>
                  </a:lnTo>
                  <a:lnTo>
                    <a:pt x="878" y="886"/>
                  </a:lnTo>
                  <a:lnTo>
                    <a:pt x="876" y="889"/>
                  </a:lnTo>
                  <a:lnTo>
                    <a:pt x="876" y="894"/>
                  </a:lnTo>
                  <a:lnTo>
                    <a:pt x="876" y="903"/>
                  </a:lnTo>
                  <a:lnTo>
                    <a:pt x="878" y="908"/>
                  </a:lnTo>
                  <a:lnTo>
                    <a:pt x="882" y="915"/>
                  </a:lnTo>
                  <a:lnTo>
                    <a:pt x="893" y="930"/>
                  </a:lnTo>
                  <a:lnTo>
                    <a:pt x="899" y="938"/>
                  </a:lnTo>
                  <a:lnTo>
                    <a:pt x="908" y="948"/>
                  </a:lnTo>
                  <a:lnTo>
                    <a:pt x="942" y="979"/>
                  </a:lnTo>
                  <a:lnTo>
                    <a:pt x="1028" y="974"/>
                  </a:lnTo>
                  <a:lnTo>
                    <a:pt x="1063" y="1044"/>
                  </a:lnTo>
                  <a:lnTo>
                    <a:pt x="1071" y="1089"/>
                  </a:lnTo>
                  <a:lnTo>
                    <a:pt x="1150" y="1020"/>
                  </a:lnTo>
                  <a:lnTo>
                    <a:pt x="1201" y="1002"/>
                  </a:lnTo>
                  <a:lnTo>
                    <a:pt x="1203" y="945"/>
                  </a:lnTo>
                  <a:lnTo>
                    <a:pt x="1203" y="932"/>
                  </a:lnTo>
                  <a:lnTo>
                    <a:pt x="1206" y="923"/>
                  </a:lnTo>
                  <a:lnTo>
                    <a:pt x="1210" y="915"/>
                  </a:lnTo>
                  <a:lnTo>
                    <a:pt x="1217" y="910"/>
                  </a:lnTo>
                  <a:lnTo>
                    <a:pt x="1223" y="905"/>
                  </a:lnTo>
                  <a:lnTo>
                    <a:pt x="1233" y="903"/>
                  </a:lnTo>
                  <a:lnTo>
                    <a:pt x="1244" y="902"/>
                  </a:lnTo>
                  <a:lnTo>
                    <a:pt x="1258" y="905"/>
                  </a:lnTo>
                  <a:lnTo>
                    <a:pt x="1277" y="919"/>
                  </a:lnTo>
                  <a:lnTo>
                    <a:pt x="1291" y="884"/>
                  </a:lnTo>
                  <a:lnTo>
                    <a:pt x="1354" y="887"/>
                  </a:lnTo>
                  <a:lnTo>
                    <a:pt x="1419" y="848"/>
                  </a:lnTo>
                  <a:lnTo>
                    <a:pt x="1429" y="801"/>
                  </a:lnTo>
                  <a:lnTo>
                    <a:pt x="1476" y="759"/>
                  </a:lnTo>
                  <a:lnTo>
                    <a:pt x="1436" y="692"/>
                  </a:lnTo>
                  <a:lnTo>
                    <a:pt x="1422" y="635"/>
                  </a:lnTo>
                  <a:lnTo>
                    <a:pt x="1338" y="537"/>
                  </a:lnTo>
                  <a:lnTo>
                    <a:pt x="1270" y="570"/>
                  </a:lnTo>
                  <a:lnTo>
                    <a:pt x="1280" y="520"/>
                  </a:lnTo>
                  <a:lnTo>
                    <a:pt x="1274" y="497"/>
                  </a:lnTo>
                  <a:lnTo>
                    <a:pt x="1284" y="444"/>
                  </a:lnTo>
                  <a:lnTo>
                    <a:pt x="1168" y="431"/>
                  </a:lnTo>
                  <a:lnTo>
                    <a:pt x="1173" y="362"/>
                  </a:lnTo>
                  <a:lnTo>
                    <a:pt x="1167" y="323"/>
                  </a:lnTo>
                  <a:lnTo>
                    <a:pt x="1226" y="180"/>
                  </a:lnTo>
                  <a:lnTo>
                    <a:pt x="1199" y="170"/>
                  </a:lnTo>
                  <a:lnTo>
                    <a:pt x="1158" y="135"/>
                  </a:lnTo>
                  <a:lnTo>
                    <a:pt x="1126" y="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5AC9170A-1276-CFEB-F2CC-E5BFE2FA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546"/>
              <a:ext cx="118" cy="93"/>
            </a:xfrm>
            <a:custGeom>
              <a:avLst/>
              <a:gdLst/>
              <a:ahLst/>
              <a:cxnLst>
                <a:cxn ang="0">
                  <a:pos x="1259" y="253"/>
                </a:cxn>
                <a:cxn ang="0">
                  <a:pos x="1095" y="147"/>
                </a:cxn>
                <a:cxn ang="0">
                  <a:pos x="1072" y="112"/>
                </a:cxn>
                <a:cxn ang="0">
                  <a:pos x="1082" y="90"/>
                </a:cxn>
                <a:cxn ang="0">
                  <a:pos x="1103" y="50"/>
                </a:cxn>
                <a:cxn ang="0">
                  <a:pos x="1057" y="21"/>
                </a:cxn>
                <a:cxn ang="0">
                  <a:pos x="1029" y="39"/>
                </a:cxn>
                <a:cxn ang="0">
                  <a:pos x="873" y="250"/>
                </a:cxn>
                <a:cxn ang="0">
                  <a:pos x="719" y="368"/>
                </a:cxn>
                <a:cxn ang="0">
                  <a:pos x="706" y="355"/>
                </a:cxn>
                <a:cxn ang="0">
                  <a:pos x="690" y="366"/>
                </a:cxn>
                <a:cxn ang="0">
                  <a:pos x="563" y="274"/>
                </a:cxn>
                <a:cxn ang="0">
                  <a:pos x="422" y="271"/>
                </a:cxn>
                <a:cxn ang="0">
                  <a:pos x="406" y="252"/>
                </a:cxn>
                <a:cxn ang="0">
                  <a:pos x="416" y="227"/>
                </a:cxn>
                <a:cxn ang="0">
                  <a:pos x="352" y="197"/>
                </a:cxn>
                <a:cxn ang="0">
                  <a:pos x="322" y="194"/>
                </a:cxn>
                <a:cxn ang="0">
                  <a:pos x="293" y="175"/>
                </a:cxn>
                <a:cxn ang="0">
                  <a:pos x="167" y="322"/>
                </a:cxn>
                <a:cxn ang="0">
                  <a:pos x="36" y="488"/>
                </a:cxn>
                <a:cxn ang="0">
                  <a:pos x="169" y="808"/>
                </a:cxn>
                <a:cxn ang="0">
                  <a:pos x="370" y="831"/>
                </a:cxn>
                <a:cxn ang="0">
                  <a:pos x="350" y="843"/>
                </a:cxn>
                <a:cxn ang="0">
                  <a:pos x="346" y="821"/>
                </a:cxn>
                <a:cxn ang="0">
                  <a:pos x="520" y="792"/>
                </a:cxn>
                <a:cxn ang="0">
                  <a:pos x="699" y="927"/>
                </a:cxn>
                <a:cxn ang="0">
                  <a:pos x="666" y="1160"/>
                </a:cxn>
                <a:cxn ang="0">
                  <a:pos x="662" y="1220"/>
                </a:cxn>
                <a:cxn ang="0">
                  <a:pos x="685" y="1239"/>
                </a:cxn>
                <a:cxn ang="0">
                  <a:pos x="786" y="1245"/>
                </a:cxn>
                <a:cxn ang="0">
                  <a:pos x="798" y="1259"/>
                </a:cxn>
                <a:cxn ang="0">
                  <a:pos x="886" y="1282"/>
                </a:cxn>
                <a:cxn ang="0">
                  <a:pos x="1077" y="1362"/>
                </a:cxn>
                <a:cxn ang="0">
                  <a:pos x="1077" y="1307"/>
                </a:cxn>
                <a:cxn ang="0">
                  <a:pos x="1107" y="1303"/>
                </a:cxn>
                <a:cxn ang="0">
                  <a:pos x="1286" y="1266"/>
                </a:cxn>
                <a:cxn ang="0">
                  <a:pos x="1408" y="1201"/>
                </a:cxn>
                <a:cxn ang="0">
                  <a:pos x="1617" y="1165"/>
                </a:cxn>
                <a:cxn ang="0">
                  <a:pos x="1840" y="986"/>
                </a:cxn>
                <a:cxn ang="0">
                  <a:pos x="1888" y="787"/>
                </a:cxn>
                <a:cxn ang="0">
                  <a:pos x="1762" y="683"/>
                </a:cxn>
                <a:cxn ang="0">
                  <a:pos x="1720" y="683"/>
                </a:cxn>
                <a:cxn ang="0">
                  <a:pos x="1714" y="671"/>
                </a:cxn>
                <a:cxn ang="0">
                  <a:pos x="1623" y="508"/>
                </a:cxn>
                <a:cxn ang="0">
                  <a:pos x="1526" y="362"/>
                </a:cxn>
                <a:cxn ang="0">
                  <a:pos x="1476" y="362"/>
                </a:cxn>
                <a:cxn ang="0">
                  <a:pos x="1435" y="338"/>
                </a:cxn>
                <a:cxn ang="0">
                  <a:pos x="1412" y="293"/>
                </a:cxn>
              </a:cxnLst>
              <a:rect l="0" t="0" r="r" b="b"/>
              <a:pathLst>
                <a:path w="1888" h="1387">
                  <a:moveTo>
                    <a:pt x="1397" y="211"/>
                  </a:moveTo>
                  <a:lnTo>
                    <a:pt x="1346" y="229"/>
                  </a:lnTo>
                  <a:lnTo>
                    <a:pt x="1267" y="298"/>
                  </a:lnTo>
                  <a:lnTo>
                    <a:pt x="1259" y="253"/>
                  </a:lnTo>
                  <a:lnTo>
                    <a:pt x="1224" y="183"/>
                  </a:lnTo>
                  <a:lnTo>
                    <a:pt x="1138" y="188"/>
                  </a:lnTo>
                  <a:lnTo>
                    <a:pt x="1104" y="157"/>
                  </a:lnTo>
                  <a:lnTo>
                    <a:pt x="1095" y="147"/>
                  </a:lnTo>
                  <a:lnTo>
                    <a:pt x="1089" y="139"/>
                  </a:lnTo>
                  <a:lnTo>
                    <a:pt x="1078" y="124"/>
                  </a:lnTo>
                  <a:lnTo>
                    <a:pt x="1074" y="117"/>
                  </a:lnTo>
                  <a:lnTo>
                    <a:pt x="1072" y="112"/>
                  </a:lnTo>
                  <a:lnTo>
                    <a:pt x="1072" y="103"/>
                  </a:lnTo>
                  <a:lnTo>
                    <a:pt x="1072" y="98"/>
                  </a:lnTo>
                  <a:lnTo>
                    <a:pt x="1074" y="95"/>
                  </a:lnTo>
                  <a:lnTo>
                    <a:pt x="1082" y="90"/>
                  </a:lnTo>
                  <a:lnTo>
                    <a:pt x="1087" y="88"/>
                  </a:lnTo>
                  <a:lnTo>
                    <a:pt x="1094" y="88"/>
                  </a:lnTo>
                  <a:lnTo>
                    <a:pt x="1111" y="89"/>
                  </a:lnTo>
                  <a:lnTo>
                    <a:pt x="1103" y="50"/>
                  </a:lnTo>
                  <a:lnTo>
                    <a:pt x="1089" y="38"/>
                  </a:lnTo>
                  <a:lnTo>
                    <a:pt x="1077" y="29"/>
                  </a:lnTo>
                  <a:lnTo>
                    <a:pt x="1065" y="23"/>
                  </a:lnTo>
                  <a:lnTo>
                    <a:pt x="1057" y="21"/>
                  </a:lnTo>
                  <a:lnTo>
                    <a:pt x="1047" y="20"/>
                  </a:lnTo>
                  <a:lnTo>
                    <a:pt x="1040" y="23"/>
                  </a:lnTo>
                  <a:lnTo>
                    <a:pt x="1033" y="29"/>
                  </a:lnTo>
                  <a:lnTo>
                    <a:pt x="1029" y="39"/>
                  </a:lnTo>
                  <a:lnTo>
                    <a:pt x="968" y="113"/>
                  </a:lnTo>
                  <a:lnTo>
                    <a:pt x="966" y="144"/>
                  </a:lnTo>
                  <a:lnTo>
                    <a:pt x="945" y="190"/>
                  </a:lnTo>
                  <a:lnTo>
                    <a:pt x="873" y="250"/>
                  </a:lnTo>
                  <a:lnTo>
                    <a:pt x="840" y="367"/>
                  </a:lnTo>
                  <a:lnTo>
                    <a:pt x="719" y="389"/>
                  </a:lnTo>
                  <a:lnTo>
                    <a:pt x="719" y="377"/>
                  </a:lnTo>
                  <a:lnTo>
                    <a:pt x="719" y="368"/>
                  </a:lnTo>
                  <a:lnTo>
                    <a:pt x="718" y="361"/>
                  </a:lnTo>
                  <a:lnTo>
                    <a:pt x="715" y="357"/>
                  </a:lnTo>
                  <a:lnTo>
                    <a:pt x="711" y="354"/>
                  </a:lnTo>
                  <a:lnTo>
                    <a:pt x="706" y="355"/>
                  </a:lnTo>
                  <a:lnTo>
                    <a:pt x="699" y="358"/>
                  </a:lnTo>
                  <a:lnTo>
                    <a:pt x="693" y="363"/>
                  </a:lnTo>
                  <a:lnTo>
                    <a:pt x="691" y="364"/>
                  </a:lnTo>
                  <a:lnTo>
                    <a:pt x="690" y="366"/>
                  </a:lnTo>
                  <a:lnTo>
                    <a:pt x="675" y="320"/>
                  </a:lnTo>
                  <a:lnTo>
                    <a:pt x="655" y="291"/>
                  </a:lnTo>
                  <a:lnTo>
                    <a:pt x="594" y="286"/>
                  </a:lnTo>
                  <a:lnTo>
                    <a:pt x="563" y="274"/>
                  </a:lnTo>
                  <a:lnTo>
                    <a:pt x="561" y="318"/>
                  </a:lnTo>
                  <a:lnTo>
                    <a:pt x="494" y="310"/>
                  </a:lnTo>
                  <a:lnTo>
                    <a:pt x="432" y="274"/>
                  </a:lnTo>
                  <a:lnTo>
                    <a:pt x="422" y="271"/>
                  </a:lnTo>
                  <a:lnTo>
                    <a:pt x="416" y="268"/>
                  </a:lnTo>
                  <a:lnTo>
                    <a:pt x="410" y="263"/>
                  </a:lnTo>
                  <a:lnTo>
                    <a:pt x="408" y="259"/>
                  </a:lnTo>
                  <a:lnTo>
                    <a:pt x="406" y="252"/>
                  </a:lnTo>
                  <a:lnTo>
                    <a:pt x="407" y="246"/>
                  </a:lnTo>
                  <a:lnTo>
                    <a:pt x="409" y="238"/>
                  </a:lnTo>
                  <a:lnTo>
                    <a:pt x="415" y="231"/>
                  </a:lnTo>
                  <a:lnTo>
                    <a:pt x="416" y="227"/>
                  </a:lnTo>
                  <a:lnTo>
                    <a:pt x="416" y="223"/>
                  </a:lnTo>
                  <a:lnTo>
                    <a:pt x="359" y="194"/>
                  </a:lnTo>
                  <a:lnTo>
                    <a:pt x="355" y="195"/>
                  </a:lnTo>
                  <a:lnTo>
                    <a:pt x="352" y="197"/>
                  </a:lnTo>
                  <a:lnTo>
                    <a:pt x="345" y="198"/>
                  </a:lnTo>
                  <a:lnTo>
                    <a:pt x="337" y="198"/>
                  </a:lnTo>
                  <a:lnTo>
                    <a:pt x="330" y="197"/>
                  </a:lnTo>
                  <a:lnTo>
                    <a:pt x="322" y="194"/>
                  </a:lnTo>
                  <a:lnTo>
                    <a:pt x="313" y="190"/>
                  </a:lnTo>
                  <a:lnTo>
                    <a:pt x="304" y="184"/>
                  </a:lnTo>
                  <a:lnTo>
                    <a:pt x="295" y="177"/>
                  </a:lnTo>
                  <a:lnTo>
                    <a:pt x="293" y="175"/>
                  </a:lnTo>
                  <a:lnTo>
                    <a:pt x="285" y="152"/>
                  </a:lnTo>
                  <a:lnTo>
                    <a:pt x="265" y="9"/>
                  </a:lnTo>
                  <a:lnTo>
                    <a:pt x="228" y="0"/>
                  </a:lnTo>
                  <a:lnTo>
                    <a:pt x="167" y="322"/>
                  </a:lnTo>
                  <a:lnTo>
                    <a:pt x="144" y="376"/>
                  </a:lnTo>
                  <a:lnTo>
                    <a:pt x="88" y="386"/>
                  </a:lnTo>
                  <a:lnTo>
                    <a:pt x="76" y="473"/>
                  </a:lnTo>
                  <a:lnTo>
                    <a:pt x="36" y="488"/>
                  </a:lnTo>
                  <a:lnTo>
                    <a:pt x="0" y="528"/>
                  </a:lnTo>
                  <a:lnTo>
                    <a:pt x="61" y="645"/>
                  </a:lnTo>
                  <a:lnTo>
                    <a:pt x="87" y="663"/>
                  </a:lnTo>
                  <a:lnTo>
                    <a:pt x="169" y="808"/>
                  </a:lnTo>
                  <a:lnTo>
                    <a:pt x="218" y="803"/>
                  </a:lnTo>
                  <a:lnTo>
                    <a:pt x="239" y="823"/>
                  </a:lnTo>
                  <a:lnTo>
                    <a:pt x="339" y="875"/>
                  </a:lnTo>
                  <a:lnTo>
                    <a:pt x="370" y="831"/>
                  </a:lnTo>
                  <a:lnTo>
                    <a:pt x="362" y="836"/>
                  </a:lnTo>
                  <a:lnTo>
                    <a:pt x="357" y="841"/>
                  </a:lnTo>
                  <a:lnTo>
                    <a:pt x="353" y="842"/>
                  </a:lnTo>
                  <a:lnTo>
                    <a:pt x="350" y="843"/>
                  </a:lnTo>
                  <a:lnTo>
                    <a:pt x="346" y="840"/>
                  </a:lnTo>
                  <a:lnTo>
                    <a:pt x="345" y="836"/>
                  </a:lnTo>
                  <a:lnTo>
                    <a:pt x="345" y="829"/>
                  </a:lnTo>
                  <a:lnTo>
                    <a:pt x="346" y="821"/>
                  </a:lnTo>
                  <a:lnTo>
                    <a:pt x="370" y="750"/>
                  </a:lnTo>
                  <a:lnTo>
                    <a:pt x="437" y="716"/>
                  </a:lnTo>
                  <a:lnTo>
                    <a:pt x="473" y="761"/>
                  </a:lnTo>
                  <a:lnTo>
                    <a:pt x="520" y="792"/>
                  </a:lnTo>
                  <a:lnTo>
                    <a:pt x="570" y="780"/>
                  </a:lnTo>
                  <a:lnTo>
                    <a:pt x="618" y="792"/>
                  </a:lnTo>
                  <a:lnTo>
                    <a:pt x="676" y="911"/>
                  </a:lnTo>
                  <a:lnTo>
                    <a:pt x="699" y="927"/>
                  </a:lnTo>
                  <a:lnTo>
                    <a:pt x="691" y="977"/>
                  </a:lnTo>
                  <a:lnTo>
                    <a:pt x="630" y="1027"/>
                  </a:lnTo>
                  <a:lnTo>
                    <a:pt x="640" y="1078"/>
                  </a:lnTo>
                  <a:lnTo>
                    <a:pt x="666" y="1160"/>
                  </a:lnTo>
                  <a:lnTo>
                    <a:pt x="662" y="1178"/>
                  </a:lnTo>
                  <a:lnTo>
                    <a:pt x="661" y="1195"/>
                  </a:lnTo>
                  <a:lnTo>
                    <a:pt x="660" y="1208"/>
                  </a:lnTo>
                  <a:lnTo>
                    <a:pt x="662" y="1220"/>
                  </a:lnTo>
                  <a:lnTo>
                    <a:pt x="664" y="1228"/>
                  </a:lnTo>
                  <a:lnTo>
                    <a:pt x="670" y="1234"/>
                  </a:lnTo>
                  <a:lnTo>
                    <a:pt x="676" y="1237"/>
                  </a:lnTo>
                  <a:lnTo>
                    <a:pt x="685" y="1239"/>
                  </a:lnTo>
                  <a:lnTo>
                    <a:pt x="758" y="1254"/>
                  </a:lnTo>
                  <a:lnTo>
                    <a:pt x="769" y="1249"/>
                  </a:lnTo>
                  <a:lnTo>
                    <a:pt x="778" y="1246"/>
                  </a:lnTo>
                  <a:lnTo>
                    <a:pt x="786" y="1245"/>
                  </a:lnTo>
                  <a:lnTo>
                    <a:pt x="792" y="1248"/>
                  </a:lnTo>
                  <a:lnTo>
                    <a:pt x="793" y="1249"/>
                  </a:lnTo>
                  <a:lnTo>
                    <a:pt x="795" y="1252"/>
                  </a:lnTo>
                  <a:lnTo>
                    <a:pt x="798" y="1259"/>
                  </a:lnTo>
                  <a:lnTo>
                    <a:pt x="798" y="1268"/>
                  </a:lnTo>
                  <a:lnTo>
                    <a:pt x="797" y="1279"/>
                  </a:lnTo>
                  <a:lnTo>
                    <a:pt x="845" y="1307"/>
                  </a:lnTo>
                  <a:lnTo>
                    <a:pt x="886" y="1282"/>
                  </a:lnTo>
                  <a:lnTo>
                    <a:pt x="925" y="1314"/>
                  </a:lnTo>
                  <a:lnTo>
                    <a:pt x="928" y="1361"/>
                  </a:lnTo>
                  <a:lnTo>
                    <a:pt x="1024" y="1387"/>
                  </a:lnTo>
                  <a:lnTo>
                    <a:pt x="1077" y="1362"/>
                  </a:lnTo>
                  <a:lnTo>
                    <a:pt x="1070" y="1338"/>
                  </a:lnTo>
                  <a:lnTo>
                    <a:pt x="1071" y="1325"/>
                  </a:lnTo>
                  <a:lnTo>
                    <a:pt x="1074" y="1315"/>
                  </a:lnTo>
                  <a:lnTo>
                    <a:pt x="1077" y="1307"/>
                  </a:lnTo>
                  <a:lnTo>
                    <a:pt x="1083" y="1302"/>
                  </a:lnTo>
                  <a:lnTo>
                    <a:pt x="1090" y="1299"/>
                  </a:lnTo>
                  <a:lnTo>
                    <a:pt x="1098" y="1300"/>
                  </a:lnTo>
                  <a:lnTo>
                    <a:pt x="1107" y="1303"/>
                  </a:lnTo>
                  <a:lnTo>
                    <a:pt x="1119" y="1309"/>
                  </a:lnTo>
                  <a:lnTo>
                    <a:pt x="1177" y="1270"/>
                  </a:lnTo>
                  <a:lnTo>
                    <a:pt x="1243" y="1289"/>
                  </a:lnTo>
                  <a:lnTo>
                    <a:pt x="1286" y="1266"/>
                  </a:lnTo>
                  <a:lnTo>
                    <a:pt x="1302" y="1237"/>
                  </a:lnTo>
                  <a:lnTo>
                    <a:pt x="1338" y="1228"/>
                  </a:lnTo>
                  <a:lnTo>
                    <a:pt x="1380" y="1236"/>
                  </a:lnTo>
                  <a:lnTo>
                    <a:pt x="1408" y="1201"/>
                  </a:lnTo>
                  <a:lnTo>
                    <a:pt x="1503" y="1246"/>
                  </a:lnTo>
                  <a:lnTo>
                    <a:pt x="1564" y="1221"/>
                  </a:lnTo>
                  <a:lnTo>
                    <a:pt x="1559" y="1180"/>
                  </a:lnTo>
                  <a:lnTo>
                    <a:pt x="1617" y="1165"/>
                  </a:lnTo>
                  <a:lnTo>
                    <a:pt x="1638" y="1124"/>
                  </a:lnTo>
                  <a:lnTo>
                    <a:pt x="1751" y="1090"/>
                  </a:lnTo>
                  <a:lnTo>
                    <a:pt x="1842" y="1030"/>
                  </a:lnTo>
                  <a:lnTo>
                    <a:pt x="1840" y="986"/>
                  </a:lnTo>
                  <a:lnTo>
                    <a:pt x="1808" y="912"/>
                  </a:lnTo>
                  <a:lnTo>
                    <a:pt x="1859" y="862"/>
                  </a:lnTo>
                  <a:lnTo>
                    <a:pt x="1862" y="825"/>
                  </a:lnTo>
                  <a:lnTo>
                    <a:pt x="1888" y="787"/>
                  </a:lnTo>
                  <a:lnTo>
                    <a:pt x="1801" y="745"/>
                  </a:lnTo>
                  <a:lnTo>
                    <a:pt x="1784" y="692"/>
                  </a:lnTo>
                  <a:lnTo>
                    <a:pt x="1774" y="686"/>
                  </a:lnTo>
                  <a:lnTo>
                    <a:pt x="1762" y="683"/>
                  </a:lnTo>
                  <a:lnTo>
                    <a:pt x="1749" y="682"/>
                  </a:lnTo>
                  <a:lnTo>
                    <a:pt x="1736" y="683"/>
                  </a:lnTo>
                  <a:lnTo>
                    <a:pt x="1727" y="683"/>
                  </a:lnTo>
                  <a:lnTo>
                    <a:pt x="1720" y="683"/>
                  </a:lnTo>
                  <a:lnTo>
                    <a:pt x="1715" y="681"/>
                  </a:lnTo>
                  <a:lnTo>
                    <a:pt x="1714" y="679"/>
                  </a:lnTo>
                  <a:lnTo>
                    <a:pt x="1713" y="675"/>
                  </a:lnTo>
                  <a:lnTo>
                    <a:pt x="1714" y="671"/>
                  </a:lnTo>
                  <a:lnTo>
                    <a:pt x="1717" y="666"/>
                  </a:lnTo>
                  <a:lnTo>
                    <a:pt x="1724" y="661"/>
                  </a:lnTo>
                  <a:lnTo>
                    <a:pt x="1669" y="644"/>
                  </a:lnTo>
                  <a:lnTo>
                    <a:pt x="1623" y="508"/>
                  </a:lnTo>
                  <a:lnTo>
                    <a:pt x="1641" y="436"/>
                  </a:lnTo>
                  <a:lnTo>
                    <a:pt x="1603" y="400"/>
                  </a:lnTo>
                  <a:lnTo>
                    <a:pt x="1555" y="412"/>
                  </a:lnTo>
                  <a:lnTo>
                    <a:pt x="1526" y="362"/>
                  </a:lnTo>
                  <a:lnTo>
                    <a:pt x="1512" y="364"/>
                  </a:lnTo>
                  <a:lnTo>
                    <a:pt x="1499" y="365"/>
                  </a:lnTo>
                  <a:lnTo>
                    <a:pt x="1487" y="364"/>
                  </a:lnTo>
                  <a:lnTo>
                    <a:pt x="1476" y="362"/>
                  </a:lnTo>
                  <a:lnTo>
                    <a:pt x="1464" y="358"/>
                  </a:lnTo>
                  <a:lnTo>
                    <a:pt x="1454" y="353"/>
                  </a:lnTo>
                  <a:lnTo>
                    <a:pt x="1444" y="346"/>
                  </a:lnTo>
                  <a:lnTo>
                    <a:pt x="1435" y="338"/>
                  </a:lnTo>
                  <a:lnTo>
                    <a:pt x="1428" y="329"/>
                  </a:lnTo>
                  <a:lnTo>
                    <a:pt x="1422" y="319"/>
                  </a:lnTo>
                  <a:lnTo>
                    <a:pt x="1416" y="306"/>
                  </a:lnTo>
                  <a:lnTo>
                    <a:pt x="1412" y="293"/>
                  </a:lnTo>
                  <a:lnTo>
                    <a:pt x="1397" y="2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70">
              <a:extLst>
                <a:ext uri="{FF2B5EF4-FFF2-40B4-BE49-F238E27FC236}">
                  <a16:creationId xmlns:a16="http://schemas.microsoft.com/office/drawing/2014/main" id="{BB7291A8-18C7-72A8-B459-5E207770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554"/>
              <a:ext cx="124" cy="125"/>
            </a:xfrm>
            <a:custGeom>
              <a:avLst/>
              <a:gdLst/>
              <a:ahLst/>
              <a:cxnLst>
                <a:cxn ang="0">
                  <a:pos x="650" y="86"/>
                </a:cxn>
                <a:cxn ang="0">
                  <a:pos x="636" y="115"/>
                </a:cxn>
                <a:cxn ang="0">
                  <a:pos x="626" y="130"/>
                </a:cxn>
                <a:cxn ang="0">
                  <a:pos x="610" y="147"/>
                </a:cxn>
                <a:cxn ang="0">
                  <a:pos x="565" y="173"/>
                </a:cxn>
                <a:cxn ang="0">
                  <a:pos x="540" y="180"/>
                </a:cxn>
                <a:cxn ang="0">
                  <a:pos x="389" y="158"/>
                </a:cxn>
                <a:cxn ang="0">
                  <a:pos x="365" y="159"/>
                </a:cxn>
                <a:cxn ang="0">
                  <a:pos x="482" y="298"/>
                </a:cxn>
                <a:cxn ang="0">
                  <a:pos x="300" y="445"/>
                </a:cxn>
                <a:cxn ang="0">
                  <a:pos x="300" y="451"/>
                </a:cxn>
                <a:cxn ang="0">
                  <a:pos x="291" y="451"/>
                </a:cxn>
                <a:cxn ang="0">
                  <a:pos x="274" y="446"/>
                </a:cxn>
                <a:cxn ang="0">
                  <a:pos x="201" y="450"/>
                </a:cxn>
                <a:cxn ang="0">
                  <a:pos x="133" y="504"/>
                </a:cxn>
                <a:cxn ang="0">
                  <a:pos x="17" y="699"/>
                </a:cxn>
                <a:cxn ang="0">
                  <a:pos x="30" y="857"/>
                </a:cxn>
                <a:cxn ang="0">
                  <a:pos x="29" y="878"/>
                </a:cxn>
                <a:cxn ang="0">
                  <a:pos x="145" y="932"/>
                </a:cxn>
                <a:cxn ang="0">
                  <a:pos x="225" y="912"/>
                </a:cxn>
                <a:cxn ang="0">
                  <a:pos x="302" y="871"/>
                </a:cxn>
                <a:cxn ang="0">
                  <a:pos x="481" y="942"/>
                </a:cxn>
                <a:cxn ang="0">
                  <a:pos x="497" y="1020"/>
                </a:cxn>
                <a:cxn ang="0">
                  <a:pos x="525" y="1018"/>
                </a:cxn>
                <a:cxn ang="0">
                  <a:pos x="553" y="1072"/>
                </a:cxn>
                <a:cxn ang="0">
                  <a:pos x="544" y="1070"/>
                </a:cxn>
                <a:cxn ang="0">
                  <a:pos x="550" y="1224"/>
                </a:cxn>
                <a:cxn ang="0">
                  <a:pos x="621" y="1312"/>
                </a:cxn>
                <a:cxn ang="0">
                  <a:pos x="760" y="1337"/>
                </a:cxn>
                <a:cxn ang="0">
                  <a:pos x="785" y="1346"/>
                </a:cxn>
                <a:cxn ang="0">
                  <a:pos x="801" y="1348"/>
                </a:cxn>
                <a:cxn ang="0">
                  <a:pos x="795" y="1335"/>
                </a:cxn>
                <a:cxn ang="0">
                  <a:pos x="854" y="1321"/>
                </a:cxn>
                <a:cxn ang="0">
                  <a:pos x="896" y="1267"/>
                </a:cxn>
                <a:cxn ang="0">
                  <a:pos x="924" y="1689"/>
                </a:cxn>
                <a:cxn ang="0">
                  <a:pos x="1096" y="1795"/>
                </a:cxn>
                <a:cxn ang="0">
                  <a:pos x="1316" y="1863"/>
                </a:cxn>
                <a:cxn ang="0">
                  <a:pos x="1490" y="1701"/>
                </a:cxn>
                <a:cxn ang="0">
                  <a:pos x="1787" y="1603"/>
                </a:cxn>
                <a:cxn ang="0">
                  <a:pos x="1940" y="1455"/>
                </a:cxn>
                <a:cxn ang="0">
                  <a:pos x="1809" y="1215"/>
                </a:cxn>
                <a:cxn ang="0">
                  <a:pos x="1842" y="1141"/>
                </a:cxn>
                <a:cxn ang="0">
                  <a:pos x="1807" y="1146"/>
                </a:cxn>
                <a:cxn ang="0">
                  <a:pos x="1711" y="1112"/>
                </a:cxn>
                <a:cxn ang="0">
                  <a:pos x="1689" y="970"/>
                </a:cxn>
                <a:cxn ang="0">
                  <a:pos x="1667" y="684"/>
                </a:cxn>
                <a:cxn ang="0">
                  <a:pos x="1419" y="642"/>
                </a:cxn>
                <a:cxn ang="0">
                  <a:pos x="1399" y="735"/>
                </a:cxn>
                <a:cxn ang="0">
                  <a:pos x="1388" y="767"/>
                </a:cxn>
                <a:cxn ang="0">
                  <a:pos x="1110" y="537"/>
                </a:cxn>
                <a:cxn ang="0">
                  <a:pos x="953" y="310"/>
                </a:cxn>
                <a:cxn ang="0">
                  <a:pos x="960" y="287"/>
                </a:cxn>
                <a:cxn ang="0">
                  <a:pos x="978" y="308"/>
                </a:cxn>
                <a:cxn ang="0">
                  <a:pos x="979" y="289"/>
                </a:cxn>
                <a:cxn ang="0">
                  <a:pos x="928" y="261"/>
                </a:cxn>
                <a:cxn ang="0">
                  <a:pos x="848" y="178"/>
                </a:cxn>
                <a:cxn ang="0">
                  <a:pos x="810" y="90"/>
                </a:cxn>
              </a:cxnLst>
              <a:rect l="0" t="0" r="r" b="b"/>
              <a:pathLst>
                <a:path w="1978" h="1882">
                  <a:moveTo>
                    <a:pt x="702" y="0"/>
                  </a:moveTo>
                  <a:lnTo>
                    <a:pt x="661" y="45"/>
                  </a:lnTo>
                  <a:lnTo>
                    <a:pt x="657" y="59"/>
                  </a:lnTo>
                  <a:lnTo>
                    <a:pt x="654" y="73"/>
                  </a:lnTo>
                  <a:lnTo>
                    <a:pt x="650" y="86"/>
                  </a:lnTo>
                  <a:lnTo>
                    <a:pt x="646" y="99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6" y="113"/>
                  </a:lnTo>
                  <a:lnTo>
                    <a:pt x="636" y="115"/>
                  </a:lnTo>
                  <a:lnTo>
                    <a:pt x="634" y="121"/>
                  </a:lnTo>
                  <a:lnTo>
                    <a:pt x="630" y="125"/>
                  </a:lnTo>
                  <a:lnTo>
                    <a:pt x="627" y="127"/>
                  </a:lnTo>
                  <a:lnTo>
                    <a:pt x="626" y="128"/>
                  </a:lnTo>
                  <a:lnTo>
                    <a:pt x="626" y="130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1"/>
                  </a:lnTo>
                  <a:lnTo>
                    <a:pt x="615" y="143"/>
                  </a:lnTo>
                  <a:lnTo>
                    <a:pt x="610" y="147"/>
                  </a:lnTo>
                  <a:lnTo>
                    <a:pt x="602" y="155"/>
                  </a:lnTo>
                  <a:lnTo>
                    <a:pt x="592" y="161"/>
                  </a:lnTo>
                  <a:lnTo>
                    <a:pt x="583" y="167"/>
                  </a:lnTo>
                  <a:lnTo>
                    <a:pt x="571" y="171"/>
                  </a:lnTo>
                  <a:lnTo>
                    <a:pt x="565" y="173"/>
                  </a:lnTo>
                  <a:lnTo>
                    <a:pt x="562" y="173"/>
                  </a:lnTo>
                  <a:lnTo>
                    <a:pt x="561" y="174"/>
                  </a:lnTo>
                  <a:lnTo>
                    <a:pt x="559" y="176"/>
                  </a:lnTo>
                  <a:lnTo>
                    <a:pt x="546" y="179"/>
                  </a:lnTo>
                  <a:lnTo>
                    <a:pt x="540" y="180"/>
                  </a:lnTo>
                  <a:lnTo>
                    <a:pt x="535" y="182"/>
                  </a:lnTo>
                  <a:lnTo>
                    <a:pt x="506" y="147"/>
                  </a:lnTo>
                  <a:lnTo>
                    <a:pt x="414" y="118"/>
                  </a:lnTo>
                  <a:lnTo>
                    <a:pt x="400" y="165"/>
                  </a:lnTo>
                  <a:lnTo>
                    <a:pt x="389" y="158"/>
                  </a:lnTo>
                  <a:lnTo>
                    <a:pt x="381" y="155"/>
                  </a:lnTo>
                  <a:lnTo>
                    <a:pt x="374" y="152"/>
                  </a:lnTo>
                  <a:lnTo>
                    <a:pt x="369" y="153"/>
                  </a:lnTo>
                  <a:lnTo>
                    <a:pt x="366" y="154"/>
                  </a:lnTo>
                  <a:lnTo>
                    <a:pt x="365" y="159"/>
                  </a:lnTo>
                  <a:lnTo>
                    <a:pt x="365" y="164"/>
                  </a:lnTo>
                  <a:lnTo>
                    <a:pt x="368" y="173"/>
                  </a:lnTo>
                  <a:lnTo>
                    <a:pt x="406" y="226"/>
                  </a:lnTo>
                  <a:lnTo>
                    <a:pt x="457" y="245"/>
                  </a:lnTo>
                  <a:lnTo>
                    <a:pt x="482" y="298"/>
                  </a:lnTo>
                  <a:lnTo>
                    <a:pt x="424" y="309"/>
                  </a:lnTo>
                  <a:lnTo>
                    <a:pt x="351" y="422"/>
                  </a:lnTo>
                  <a:lnTo>
                    <a:pt x="296" y="437"/>
                  </a:lnTo>
                  <a:lnTo>
                    <a:pt x="299" y="443"/>
                  </a:lnTo>
                  <a:lnTo>
                    <a:pt x="300" y="445"/>
                  </a:lnTo>
                  <a:lnTo>
                    <a:pt x="300" y="446"/>
                  </a:lnTo>
                  <a:lnTo>
                    <a:pt x="301" y="448"/>
                  </a:lnTo>
                  <a:lnTo>
                    <a:pt x="300" y="448"/>
                  </a:lnTo>
                  <a:lnTo>
                    <a:pt x="300" y="449"/>
                  </a:lnTo>
                  <a:lnTo>
                    <a:pt x="300" y="451"/>
                  </a:lnTo>
                  <a:lnTo>
                    <a:pt x="299" y="453"/>
                  </a:lnTo>
                  <a:lnTo>
                    <a:pt x="297" y="452"/>
                  </a:lnTo>
                  <a:lnTo>
                    <a:pt x="296" y="452"/>
                  </a:lnTo>
                  <a:lnTo>
                    <a:pt x="294" y="452"/>
                  </a:lnTo>
                  <a:lnTo>
                    <a:pt x="291" y="451"/>
                  </a:lnTo>
                  <a:lnTo>
                    <a:pt x="290" y="451"/>
                  </a:lnTo>
                  <a:lnTo>
                    <a:pt x="287" y="451"/>
                  </a:lnTo>
                  <a:lnTo>
                    <a:pt x="282" y="449"/>
                  </a:lnTo>
                  <a:lnTo>
                    <a:pt x="278" y="448"/>
                  </a:lnTo>
                  <a:lnTo>
                    <a:pt x="274" y="446"/>
                  </a:lnTo>
                  <a:lnTo>
                    <a:pt x="272" y="445"/>
                  </a:lnTo>
                  <a:lnTo>
                    <a:pt x="268" y="443"/>
                  </a:lnTo>
                  <a:lnTo>
                    <a:pt x="243" y="442"/>
                  </a:lnTo>
                  <a:lnTo>
                    <a:pt x="221" y="445"/>
                  </a:lnTo>
                  <a:lnTo>
                    <a:pt x="201" y="450"/>
                  </a:lnTo>
                  <a:lnTo>
                    <a:pt x="183" y="457"/>
                  </a:lnTo>
                  <a:lnTo>
                    <a:pt x="167" y="465"/>
                  </a:lnTo>
                  <a:lnTo>
                    <a:pt x="153" y="476"/>
                  </a:lnTo>
                  <a:lnTo>
                    <a:pt x="141" y="489"/>
                  </a:lnTo>
                  <a:lnTo>
                    <a:pt x="133" y="504"/>
                  </a:lnTo>
                  <a:lnTo>
                    <a:pt x="38" y="495"/>
                  </a:lnTo>
                  <a:lnTo>
                    <a:pt x="79" y="515"/>
                  </a:lnTo>
                  <a:lnTo>
                    <a:pt x="103" y="550"/>
                  </a:lnTo>
                  <a:lnTo>
                    <a:pt x="152" y="573"/>
                  </a:lnTo>
                  <a:lnTo>
                    <a:pt x="17" y="699"/>
                  </a:lnTo>
                  <a:lnTo>
                    <a:pt x="0" y="761"/>
                  </a:lnTo>
                  <a:lnTo>
                    <a:pt x="21" y="802"/>
                  </a:lnTo>
                  <a:lnTo>
                    <a:pt x="20" y="843"/>
                  </a:lnTo>
                  <a:lnTo>
                    <a:pt x="28" y="852"/>
                  </a:lnTo>
                  <a:lnTo>
                    <a:pt x="30" y="857"/>
                  </a:lnTo>
                  <a:lnTo>
                    <a:pt x="33" y="864"/>
                  </a:lnTo>
                  <a:lnTo>
                    <a:pt x="33" y="870"/>
                  </a:lnTo>
                  <a:lnTo>
                    <a:pt x="32" y="876"/>
                  </a:lnTo>
                  <a:lnTo>
                    <a:pt x="30" y="878"/>
                  </a:lnTo>
                  <a:lnTo>
                    <a:pt x="29" y="878"/>
                  </a:lnTo>
                  <a:lnTo>
                    <a:pt x="29" y="879"/>
                  </a:lnTo>
                  <a:lnTo>
                    <a:pt x="29" y="881"/>
                  </a:lnTo>
                  <a:lnTo>
                    <a:pt x="26" y="887"/>
                  </a:lnTo>
                  <a:lnTo>
                    <a:pt x="75" y="950"/>
                  </a:lnTo>
                  <a:lnTo>
                    <a:pt x="145" y="932"/>
                  </a:lnTo>
                  <a:lnTo>
                    <a:pt x="159" y="931"/>
                  </a:lnTo>
                  <a:lnTo>
                    <a:pt x="175" y="930"/>
                  </a:lnTo>
                  <a:lnTo>
                    <a:pt x="191" y="926"/>
                  </a:lnTo>
                  <a:lnTo>
                    <a:pt x="208" y="921"/>
                  </a:lnTo>
                  <a:lnTo>
                    <a:pt x="225" y="912"/>
                  </a:lnTo>
                  <a:lnTo>
                    <a:pt x="245" y="903"/>
                  </a:lnTo>
                  <a:lnTo>
                    <a:pt x="264" y="891"/>
                  </a:lnTo>
                  <a:lnTo>
                    <a:pt x="284" y="878"/>
                  </a:lnTo>
                  <a:lnTo>
                    <a:pt x="296" y="872"/>
                  </a:lnTo>
                  <a:lnTo>
                    <a:pt x="302" y="871"/>
                  </a:lnTo>
                  <a:lnTo>
                    <a:pt x="311" y="872"/>
                  </a:lnTo>
                  <a:lnTo>
                    <a:pt x="341" y="911"/>
                  </a:lnTo>
                  <a:lnTo>
                    <a:pt x="359" y="912"/>
                  </a:lnTo>
                  <a:lnTo>
                    <a:pt x="406" y="967"/>
                  </a:lnTo>
                  <a:lnTo>
                    <a:pt x="481" y="942"/>
                  </a:lnTo>
                  <a:lnTo>
                    <a:pt x="479" y="1029"/>
                  </a:lnTo>
                  <a:lnTo>
                    <a:pt x="494" y="1023"/>
                  </a:lnTo>
                  <a:lnTo>
                    <a:pt x="496" y="1021"/>
                  </a:lnTo>
                  <a:lnTo>
                    <a:pt x="496" y="1020"/>
                  </a:lnTo>
                  <a:lnTo>
                    <a:pt x="497" y="1020"/>
                  </a:lnTo>
                  <a:lnTo>
                    <a:pt x="499" y="1020"/>
                  </a:lnTo>
                  <a:lnTo>
                    <a:pt x="504" y="1018"/>
                  </a:lnTo>
                  <a:lnTo>
                    <a:pt x="517" y="1023"/>
                  </a:lnTo>
                  <a:lnTo>
                    <a:pt x="523" y="1019"/>
                  </a:lnTo>
                  <a:lnTo>
                    <a:pt x="525" y="1018"/>
                  </a:lnTo>
                  <a:lnTo>
                    <a:pt x="528" y="1019"/>
                  </a:lnTo>
                  <a:lnTo>
                    <a:pt x="531" y="1033"/>
                  </a:lnTo>
                  <a:lnTo>
                    <a:pt x="537" y="1047"/>
                  </a:lnTo>
                  <a:lnTo>
                    <a:pt x="543" y="1059"/>
                  </a:lnTo>
                  <a:lnTo>
                    <a:pt x="553" y="1072"/>
                  </a:lnTo>
                  <a:lnTo>
                    <a:pt x="552" y="1071"/>
                  </a:lnTo>
                  <a:lnTo>
                    <a:pt x="550" y="1071"/>
                  </a:lnTo>
                  <a:lnTo>
                    <a:pt x="547" y="1070"/>
                  </a:lnTo>
                  <a:lnTo>
                    <a:pt x="546" y="1070"/>
                  </a:lnTo>
                  <a:lnTo>
                    <a:pt x="544" y="1070"/>
                  </a:lnTo>
                  <a:lnTo>
                    <a:pt x="540" y="1069"/>
                  </a:lnTo>
                  <a:lnTo>
                    <a:pt x="537" y="1069"/>
                  </a:lnTo>
                  <a:lnTo>
                    <a:pt x="520" y="1096"/>
                  </a:lnTo>
                  <a:lnTo>
                    <a:pt x="550" y="1154"/>
                  </a:lnTo>
                  <a:lnTo>
                    <a:pt x="550" y="1224"/>
                  </a:lnTo>
                  <a:lnTo>
                    <a:pt x="488" y="1298"/>
                  </a:lnTo>
                  <a:lnTo>
                    <a:pt x="522" y="1312"/>
                  </a:lnTo>
                  <a:lnTo>
                    <a:pt x="545" y="1281"/>
                  </a:lnTo>
                  <a:lnTo>
                    <a:pt x="586" y="1285"/>
                  </a:lnTo>
                  <a:lnTo>
                    <a:pt x="621" y="1312"/>
                  </a:lnTo>
                  <a:lnTo>
                    <a:pt x="656" y="1325"/>
                  </a:lnTo>
                  <a:lnTo>
                    <a:pt x="731" y="1312"/>
                  </a:lnTo>
                  <a:lnTo>
                    <a:pt x="738" y="1321"/>
                  </a:lnTo>
                  <a:lnTo>
                    <a:pt x="748" y="1330"/>
                  </a:lnTo>
                  <a:lnTo>
                    <a:pt x="760" y="1337"/>
                  </a:lnTo>
                  <a:lnTo>
                    <a:pt x="775" y="1343"/>
                  </a:lnTo>
                  <a:lnTo>
                    <a:pt x="777" y="1343"/>
                  </a:lnTo>
                  <a:lnTo>
                    <a:pt x="778" y="1343"/>
                  </a:lnTo>
                  <a:lnTo>
                    <a:pt x="780" y="1344"/>
                  </a:lnTo>
                  <a:lnTo>
                    <a:pt x="785" y="1346"/>
                  </a:lnTo>
                  <a:lnTo>
                    <a:pt x="794" y="1348"/>
                  </a:lnTo>
                  <a:lnTo>
                    <a:pt x="796" y="1348"/>
                  </a:lnTo>
                  <a:lnTo>
                    <a:pt x="797" y="1348"/>
                  </a:lnTo>
                  <a:lnTo>
                    <a:pt x="799" y="1349"/>
                  </a:lnTo>
                  <a:lnTo>
                    <a:pt x="801" y="1348"/>
                  </a:lnTo>
                  <a:lnTo>
                    <a:pt x="803" y="1348"/>
                  </a:lnTo>
                  <a:lnTo>
                    <a:pt x="802" y="1346"/>
                  </a:lnTo>
                  <a:lnTo>
                    <a:pt x="802" y="1345"/>
                  </a:lnTo>
                  <a:lnTo>
                    <a:pt x="800" y="1341"/>
                  </a:lnTo>
                  <a:lnTo>
                    <a:pt x="795" y="1335"/>
                  </a:lnTo>
                  <a:lnTo>
                    <a:pt x="791" y="1331"/>
                  </a:lnTo>
                  <a:lnTo>
                    <a:pt x="789" y="1329"/>
                  </a:lnTo>
                  <a:lnTo>
                    <a:pt x="787" y="1328"/>
                  </a:lnTo>
                  <a:lnTo>
                    <a:pt x="819" y="1338"/>
                  </a:lnTo>
                  <a:lnTo>
                    <a:pt x="854" y="1321"/>
                  </a:lnTo>
                  <a:lnTo>
                    <a:pt x="857" y="1309"/>
                  </a:lnTo>
                  <a:lnTo>
                    <a:pt x="862" y="1298"/>
                  </a:lnTo>
                  <a:lnTo>
                    <a:pt x="878" y="1277"/>
                  </a:lnTo>
                  <a:lnTo>
                    <a:pt x="887" y="1268"/>
                  </a:lnTo>
                  <a:lnTo>
                    <a:pt x="896" y="1267"/>
                  </a:lnTo>
                  <a:lnTo>
                    <a:pt x="906" y="1270"/>
                  </a:lnTo>
                  <a:lnTo>
                    <a:pt x="917" y="1281"/>
                  </a:lnTo>
                  <a:lnTo>
                    <a:pt x="890" y="1323"/>
                  </a:lnTo>
                  <a:lnTo>
                    <a:pt x="921" y="1422"/>
                  </a:lnTo>
                  <a:lnTo>
                    <a:pt x="924" y="1689"/>
                  </a:lnTo>
                  <a:lnTo>
                    <a:pt x="896" y="1730"/>
                  </a:lnTo>
                  <a:lnTo>
                    <a:pt x="1013" y="1776"/>
                  </a:lnTo>
                  <a:lnTo>
                    <a:pt x="1005" y="1733"/>
                  </a:lnTo>
                  <a:lnTo>
                    <a:pt x="1048" y="1776"/>
                  </a:lnTo>
                  <a:lnTo>
                    <a:pt x="1096" y="1795"/>
                  </a:lnTo>
                  <a:lnTo>
                    <a:pt x="1128" y="1841"/>
                  </a:lnTo>
                  <a:lnTo>
                    <a:pt x="1198" y="1834"/>
                  </a:lnTo>
                  <a:lnTo>
                    <a:pt x="1243" y="1859"/>
                  </a:lnTo>
                  <a:lnTo>
                    <a:pt x="1263" y="1882"/>
                  </a:lnTo>
                  <a:lnTo>
                    <a:pt x="1316" y="1863"/>
                  </a:lnTo>
                  <a:lnTo>
                    <a:pt x="1345" y="1778"/>
                  </a:lnTo>
                  <a:lnTo>
                    <a:pt x="1421" y="1790"/>
                  </a:lnTo>
                  <a:lnTo>
                    <a:pt x="1496" y="1755"/>
                  </a:lnTo>
                  <a:lnTo>
                    <a:pt x="1527" y="1724"/>
                  </a:lnTo>
                  <a:lnTo>
                    <a:pt x="1490" y="1701"/>
                  </a:lnTo>
                  <a:lnTo>
                    <a:pt x="1567" y="1650"/>
                  </a:lnTo>
                  <a:lnTo>
                    <a:pt x="1619" y="1677"/>
                  </a:lnTo>
                  <a:lnTo>
                    <a:pt x="1713" y="1597"/>
                  </a:lnTo>
                  <a:lnTo>
                    <a:pt x="1754" y="1615"/>
                  </a:lnTo>
                  <a:lnTo>
                    <a:pt x="1787" y="1603"/>
                  </a:lnTo>
                  <a:lnTo>
                    <a:pt x="1851" y="1611"/>
                  </a:lnTo>
                  <a:lnTo>
                    <a:pt x="1897" y="1574"/>
                  </a:lnTo>
                  <a:lnTo>
                    <a:pt x="1956" y="1613"/>
                  </a:lnTo>
                  <a:lnTo>
                    <a:pt x="1978" y="1471"/>
                  </a:lnTo>
                  <a:lnTo>
                    <a:pt x="1940" y="1455"/>
                  </a:lnTo>
                  <a:lnTo>
                    <a:pt x="1923" y="1365"/>
                  </a:lnTo>
                  <a:lnTo>
                    <a:pt x="1843" y="1380"/>
                  </a:lnTo>
                  <a:lnTo>
                    <a:pt x="1785" y="1357"/>
                  </a:lnTo>
                  <a:lnTo>
                    <a:pt x="1830" y="1263"/>
                  </a:lnTo>
                  <a:lnTo>
                    <a:pt x="1809" y="1215"/>
                  </a:lnTo>
                  <a:lnTo>
                    <a:pt x="1846" y="1171"/>
                  </a:lnTo>
                  <a:lnTo>
                    <a:pt x="1847" y="1160"/>
                  </a:lnTo>
                  <a:lnTo>
                    <a:pt x="1847" y="1151"/>
                  </a:lnTo>
                  <a:lnTo>
                    <a:pt x="1844" y="1144"/>
                  </a:lnTo>
                  <a:lnTo>
                    <a:pt x="1842" y="1141"/>
                  </a:lnTo>
                  <a:lnTo>
                    <a:pt x="1841" y="1140"/>
                  </a:lnTo>
                  <a:lnTo>
                    <a:pt x="1835" y="1137"/>
                  </a:lnTo>
                  <a:lnTo>
                    <a:pt x="1827" y="1138"/>
                  </a:lnTo>
                  <a:lnTo>
                    <a:pt x="1818" y="1141"/>
                  </a:lnTo>
                  <a:lnTo>
                    <a:pt x="1807" y="1146"/>
                  </a:lnTo>
                  <a:lnTo>
                    <a:pt x="1734" y="1131"/>
                  </a:lnTo>
                  <a:lnTo>
                    <a:pt x="1725" y="1129"/>
                  </a:lnTo>
                  <a:lnTo>
                    <a:pt x="1719" y="1126"/>
                  </a:lnTo>
                  <a:lnTo>
                    <a:pt x="1713" y="1120"/>
                  </a:lnTo>
                  <a:lnTo>
                    <a:pt x="1711" y="1112"/>
                  </a:lnTo>
                  <a:lnTo>
                    <a:pt x="1709" y="1100"/>
                  </a:lnTo>
                  <a:lnTo>
                    <a:pt x="1710" y="1087"/>
                  </a:lnTo>
                  <a:lnTo>
                    <a:pt x="1711" y="1070"/>
                  </a:lnTo>
                  <a:lnTo>
                    <a:pt x="1715" y="1052"/>
                  </a:lnTo>
                  <a:lnTo>
                    <a:pt x="1689" y="970"/>
                  </a:lnTo>
                  <a:lnTo>
                    <a:pt x="1679" y="919"/>
                  </a:lnTo>
                  <a:lnTo>
                    <a:pt x="1740" y="869"/>
                  </a:lnTo>
                  <a:lnTo>
                    <a:pt x="1748" y="819"/>
                  </a:lnTo>
                  <a:lnTo>
                    <a:pt x="1725" y="803"/>
                  </a:lnTo>
                  <a:lnTo>
                    <a:pt x="1667" y="684"/>
                  </a:lnTo>
                  <a:lnTo>
                    <a:pt x="1619" y="672"/>
                  </a:lnTo>
                  <a:lnTo>
                    <a:pt x="1569" y="684"/>
                  </a:lnTo>
                  <a:lnTo>
                    <a:pt x="1522" y="653"/>
                  </a:lnTo>
                  <a:lnTo>
                    <a:pt x="1486" y="608"/>
                  </a:lnTo>
                  <a:lnTo>
                    <a:pt x="1419" y="642"/>
                  </a:lnTo>
                  <a:lnTo>
                    <a:pt x="1395" y="713"/>
                  </a:lnTo>
                  <a:lnTo>
                    <a:pt x="1394" y="721"/>
                  </a:lnTo>
                  <a:lnTo>
                    <a:pt x="1394" y="728"/>
                  </a:lnTo>
                  <a:lnTo>
                    <a:pt x="1395" y="732"/>
                  </a:lnTo>
                  <a:lnTo>
                    <a:pt x="1399" y="735"/>
                  </a:lnTo>
                  <a:lnTo>
                    <a:pt x="1402" y="734"/>
                  </a:lnTo>
                  <a:lnTo>
                    <a:pt x="1406" y="733"/>
                  </a:lnTo>
                  <a:lnTo>
                    <a:pt x="1411" y="728"/>
                  </a:lnTo>
                  <a:lnTo>
                    <a:pt x="1419" y="723"/>
                  </a:lnTo>
                  <a:lnTo>
                    <a:pt x="1388" y="767"/>
                  </a:lnTo>
                  <a:lnTo>
                    <a:pt x="1288" y="715"/>
                  </a:lnTo>
                  <a:lnTo>
                    <a:pt x="1267" y="695"/>
                  </a:lnTo>
                  <a:lnTo>
                    <a:pt x="1218" y="700"/>
                  </a:lnTo>
                  <a:lnTo>
                    <a:pt x="1136" y="555"/>
                  </a:lnTo>
                  <a:lnTo>
                    <a:pt x="1110" y="537"/>
                  </a:lnTo>
                  <a:lnTo>
                    <a:pt x="1049" y="420"/>
                  </a:lnTo>
                  <a:lnTo>
                    <a:pt x="960" y="329"/>
                  </a:lnTo>
                  <a:lnTo>
                    <a:pt x="958" y="322"/>
                  </a:lnTo>
                  <a:lnTo>
                    <a:pt x="957" y="318"/>
                  </a:lnTo>
                  <a:lnTo>
                    <a:pt x="953" y="310"/>
                  </a:lnTo>
                  <a:lnTo>
                    <a:pt x="952" y="302"/>
                  </a:lnTo>
                  <a:lnTo>
                    <a:pt x="951" y="291"/>
                  </a:lnTo>
                  <a:lnTo>
                    <a:pt x="954" y="286"/>
                  </a:lnTo>
                  <a:lnTo>
                    <a:pt x="956" y="285"/>
                  </a:lnTo>
                  <a:lnTo>
                    <a:pt x="960" y="287"/>
                  </a:lnTo>
                  <a:lnTo>
                    <a:pt x="970" y="295"/>
                  </a:lnTo>
                  <a:lnTo>
                    <a:pt x="971" y="301"/>
                  </a:lnTo>
                  <a:lnTo>
                    <a:pt x="975" y="306"/>
                  </a:lnTo>
                  <a:lnTo>
                    <a:pt x="976" y="307"/>
                  </a:lnTo>
                  <a:lnTo>
                    <a:pt x="978" y="308"/>
                  </a:lnTo>
                  <a:lnTo>
                    <a:pt x="978" y="307"/>
                  </a:lnTo>
                  <a:lnTo>
                    <a:pt x="979" y="307"/>
                  </a:lnTo>
                  <a:lnTo>
                    <a:pt x="982" y="304"/>
                  </a:lnTo>
                  <a:lnTo>
                    <a:pt x="982" y="293"/>
                  </a:lnTo>
                  <a:lnTo>
                    <a:pt x="979" y="289"/>
                  </a:lnTo>
                  <a:lnTo>
                    <a:pt x="978" y="287"/>
                  </a:lnTo>
                  <a:lnTo>
                    <a:pt x="974" y="284"/>
                  </a:lnTo>
                  <a:lnTo>
                    <a:pt x="971" y="283"/>
                  </a:lnTo>
                  <a:lnTo>
                    <a:pt x="961" y="284"/>
                  </a:lnTo>
                  <a:lnTo>
                    <a:pt x="928" y="261"/>
                  </a:lnTo>
                  <a:lnTo>
                    <a:pt x="917" y="237"/>
                  </a:lnTo>
                  <a:lnTo>
                    <a:pt x="911" y="232"/>
                  </a:lnTo>
                  <a:lnTo>
                    <a:pt x="887" y="214"/>
                  </a:lnTo>
                  <a:lnTo>
                    <a:pt x="866" y="196"/>
                  </a:lnTo>
                  <a:lnTo>
                    <a:pt x="848" y="178"/>
                  </a:lnTo>
                  <a:lnTo>
                    <a:pt x="834" y="160"/>
                  </a:lnTo>
                  <a:lnTo>
                    <a:pt x="823" y="142"/>
                  </a:lnTo>
                  <a:lnTo>
                    <a:pt x="815" y="124"/>
                  </a:lnTo>
                  <a:lnTo>
                    <a:pt x="810" y="106"/>
                  </a:lnTo>
                  <a:lnTo>
                    <a:pt x="810" y="90"/>
                  </a:lnTo>
                  <a:lnTo>
                    <a:pt x="812" y="88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1">
              <a:extLst>
                <a:ext uri="{FF2B5EF4-FFF2-40B4-BE49-F238E27FC236}">
                  <a16:creationId xmlns:a16="http://schemas.microsoft.com/office/drawing/2014/main" id="{799EA8FE-6614-4429-5DBB-A095FE69A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610"/>
              <a:ext cx="77" cy="118"/>
            </a:xfrm>
            <a:custGeom>
              <a:avLst/>
              <a:gdLst/>
              <a:ahLst/>
              <a:cxnLst>
                <a:cxn ang="0">
                  <a:pos x="1073" y="35"/>
                </a:cxn>
                <a:cxn ang="0">
                  <a:pos x="1077" y="21"/>
                </a:cxn>
                <a:cxn ang="0">
                  <a:pos x="1034" y="6"/>
                </a:cxn>
                <a:cxn ang="0">
                  <a:pos x="810" y="211"/>
                </a:cxn>
                <a:cxn ang="0">
                  <a:pos x="659" y="368"/>
                </a:cxn>
                <a:cxn ang="0">
                  <a:pos x="622" y="363"/>
                </a:cxn>
                <a:cxn ang="0">
                  <a:pos x="606" y="386"/>
                </a:cxn>
                <a:cxn ang="0">
                  <a:pos x="633" y="399"/>
                </a:cxn>
                <a:cxn ang="0">
                  <a:pos x="634" y="425"/>
                </a:cxn>
                <a:cxn ang="0">
                  <a:pos x="629" y="428"/>
                </a:cxn>
                <a:cxn ang="0">
                  <a:pos x="623" y="526"/>
                </a:cxn>
                <a:cxn ang="0">
                  <a:pos x="539" y="624"/>
                </a:cxn>
                <a:cxn ang="0">
                  <a:pos x="534" y="639"/>
                </a:cxn>
                <a:cxn ang="0">
                  <a:pos x="383" y="778"/>
                </a:cxn>
                <a:cxn ang="0">
                  <a:pos x="206" y="806"/>
                </a:cxn>
                <a:cxn ang="0">
                  <a:pos x="143" y="890"/>
                </a:cxn>
                <a:cxn ang="0">
                  <a:pos x="143" y="897"/>
                </a:cxn>
                <a:cxn ang="0">
                  <a:pos x="133" y="891"/>
                </a:cxn>
                <a:cxn ang="0">
                  <a:pos x="75" y="953"/>
                </a:cxn>
                <a:cxn ang="0">
                  <a:pos x="68" y="970"/>
                </a:cxn>
                <a:cxn ang="0">
                  <a:pos x="63" y="973"/>
                </a:cxn>
                <a:cxn ang="0">
                  <a:pos x="52" y="978"/>
                </a:cxn>
                <a:cxn ang="0">
                  <a:pos x="5" y="1012"/>
                </a:cxn>
                <a:cxn ang="0">
                  <a:pos x="16" y="1026"/>
                </a:cxn>
                <a:cxn ang="0">
                  <a:pos x="28" y="1086"/>
                </a:cxn>
                <a:cxn ang="0">
                  <a:pos x="171" y="1465"/>
                </a:cxn>
                <a:cxn ang="0">
                  <a:pos x="217" y="1504"/>
                </a:cxn>
                <a:cxn ang="0">
                  <a:pos x="233" y="1530"/>
                </a:cxn>
                <a:cxn ang="0">
                  <a:pos x="257" y="1552"/>
                </a:cxn>
                <a:cxn ang="0">
                  <a:pos x="242" y="1566"/>
                </a:cxn>
                <a:cxn ang="0">
                  <a:pos x="225" y="1577"/>
                </a:cxn>
                <a:cxn ang="0">
                  <a:pos x="347" y="1683"/>
                </a:cxn>
                <a:cxn ang="0">
                  <a:pos x="363" y="1698"/>
                </a:cxn>
                <a:cxn ang="0">
                  <a:pos x="405" y="1718"/>
                </a:cxn>
                <a:cxn ang="0">
                  <a:pos x="655" y="1639"/>
                </a:cxn>
                <a:cxn ang="0">
                  <a:pos x="793" y="1647"/>
                </a:cxn>
                <a:cxn ang="0">
                  <a:pos x="942" y="1735"/>
                </a:cxn>
                <a:cxn ang="0">
                  <a:pos x="957" y="1738"/>
                </a:cxn>
                <a:cxn ang="0">
                  <a:pos x="974" y="1756"/>
                </a:cxn>
                <a:cxn ang="0">
                  <a:pos x="1014" y="1479"/>
                </a:cxn>
                <a:cxn ang="0">
                  <a:pos x="1028" y="1444"/>
                </a:cxn>
                <a:cxn ang="0">
                  <a:pos x="1024" y="1425"/>
                </a:cxn>
                <a:cxn ang="0">
                  <a:pos x="1013" y="1393"/>
                </a:cxn>
                <a:cxn ang="0">
                  <a:pos x="1073" y="1221"/>
                </a:cxn>
                <a:cxn ang="0">
                  <a:pos x="1162" y="856"/>
                </a:cxn>
                <a:cxn ang="0">
                  <a:pos x="1168" y="839"/>
                </a:cxn>
                <a:cxn ang="0">
                  <a:pos x="1201" y="630"/>
                </a:cxn>
                <a:cxn ang="0">
                  <a:pos x="1130" y="378"/>
                </a:cxn>
              </a:cxnLst>
              <a:rect l="0" t="0" r="r" b="b"/>
              <a:pathLst>
                <a:path w="1237" h="1771">
                  <a:moveTo>
                    <a:pt x="1070" y="44"/>
                  </a:moveTo>
                  <a:lnTo>
                    <a:pt x="1073" y="38"/>
                  </a:lnTo>
                  <a:lnTo>
                    <a:pt x="1073" y="36"/>
                  </a:lnTo>
                  <a:lnTo>
                    <a:pt x="1073" y="35"/>
                  </a:lnTo>
                  <a:lnTo>
                    <a:pt x="1074" y="35"/>
                  </a:lnTo>
                  <a:lnTo>
                    <a:pt x="1076" y="33"/>
                  </a:lnTo>
                  <a:lnTo>
                    <a:pt x="1077" y="27"/>
                  </a:lnTo>
                  <a:lnTo>
                    <a:pt x="1077" y="21"/>
                  </a:lnTo>
                  <a:lnTo>
                    <a:pt x="1074" y="14"/>
                  </a:lnTo>
                  <a:lnTo>
                    <a:pt x="1072" y="9"/>
                  </a:lnTo>
                  <a:lnTo>
                    <a:pt x="1064" y="0"/>
                  </a:lnTo>
                  <a:lnTo>
                    <a:pt x="1034" y="6"/>
                  </a:lnTo>
                  <a:lnTo>
                    <a:pt x="918" y="85"/>
                  </a:lnTo>
                  <a:lnTo>
                    <a:pt x="877" y="126"/>
                  </a:lnTo>
                  <a:lnTo>
                    <a:pt x="888" y="179"/>
                  </a:lnTo>
                  <a:lnTo>
                    <a:pt x="810" y="211"/>
                  </a:lnTo>
                  <a:lnTo>
                    <a:pt x="739" y="214"/>
                  </a:lnTo>
                  <a:lnTo>
                    <a:pt x="706" y="402"/>
                  </a:lnTo>
                  <a:lnTo>
                    <a:pt x="675" y="407"/>
                  </a:lnTo>
                  <a:lnTo>
                    <a:pt x="659" y="368"/>
                  </a:lnTo>
                  <a:lnTo>
                    <a:pt x="648" y="363"/>
                  </a:lnTo>
                  <a:lnTo>
                    <a:pt x="638" y="362"/>
                  </a:lnTo>
                  <a:lnTo>
                    <a:pt x="628" y="361"/>
                  </a:lnTo>
                  <a:lnTo>
                    <a:pt x="622" y="363"/>
                  </a:lnTo>
                  <a:lnTo>
                    <a:pt x="616" y="366"/>
                  </a:lnTo>
                  <a:lnTo>
                    <a:pt x="611" y="371"/>
                  </a:lnTo>
                  <a:lnTo>
                    <a:pt x="607" y="377"/>
                  </a:lnTo>
                  <a:lnTo>
                    <a:pt x="606" y="386"/>
                  </a:lnTo>
                  <a:lnTo>
                    <a:pt x="614" y="388"/>
                  </a:lnTo>
                  <a:lnTo>
                    <a:pt x="622" y="391"/>
                  </a:lnTo>
                  <a:lnTo>
                    <a:pt x="627" y="394"/>
                  </a:lnTo>
                  <a:lnTo>
                    <a:pt x="633" y="399"/>
                  </a:lnTo>
                  <a:lnTo>
                    <a:pt x="637" y="410"/>
                  </a:lnTo>
                  <a:lnTo>
                    <a:pt x="637" y="416"/>
                  </a:lnTo>
                  <a:lnTo>
                    <a:pt x="636" y="424"/>
                  </a:lnTo>
                  <a:lnTo>
                    <a:pt x="634" y="425"/>
                  </a:lnTo>
                  <a:lnTo>
                    <a:pt x="633" y="427"/>
                  </a:lnTo>
                  <a:lnTo>
                    <a:pt x="630" y="427"/>
                  </a:lnTo>
                  <a:lnTo>
                    <a:pt x="629" y="427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594" y="437"/>
                  </a:lnTo>
                  <a:lnTo>
                    <a:pt x="582" y="491"/>
                  </a:lnTo>
                  <a:lnTo>
                    <a:pt x="623" y="526"/>
                  </a:lnTo>
                  <a:lnTo>
                    <a:pt x="588" y="550"/>
                  </a:lnTo>
                  <a:lnTo>
                    <a:pt x="536" y="549"/>
                  </a:lnTo>
                  <a:lnTo>
                    <a:pt x="536" y="621"/>
                  </a:lnTo>
                  <a:lnTo>
                    <a:pt x="539" y="624"/>
                  </a:lnTo>
                  <a:lnTo>
                    <a:pt x="540" y="628"/>
                  </a:lnTo>
                  <a:lnTo>
                    <a:pt x="539" y="632"/>
                  </a:lnTo>
                  <a:lnTo>
                    <a:pt x="538" y="637"/>
                  </a:lnTo>
                  <a:lnTo>
                    <a:pt x="534" y="639"/>
                  </a:lnTo>
                  <a:lnTo>
                    <a:pt x="530" y="641"/>
                  </a:lnTo>
                  <a:lnTo>
                    <a:pt x="447" y="647"/>
                  </a:lnTo>
                  <a:lnTo>
                    <a:pt x="426" y="702"/>
                  </a:lnTo>
                  <a:lnTo>
                    <a:pt x="383" y="778"/>
                  </a:lnTo>
                  <a:lnTo>
                    <a:pt x="357" y="799"/>
                  </a:lnTo>
                  <a:lnTo>
                    <a:pt x="290" y="796"/>
                  </a:lnTo>
                  <a:lnTo>
                    <a:pt x="261" y="810"/>
                  </a:lnTo>
                  <a:lnTo>
                    <a:pt x="206" y="806"/>
                  </a:lnTo>
                  <a:lnTo>
                    <a:pt x="183" y="874"/>
                  </a:lnTo>
                  <a:lnTo>
                    <a:pt x="141" y="878"/>
                  </a:lnTo>
                  <a:lnTo>
                    <a:pt x="143" y="887"/>
                  </a:lnTo>
                  <a:lnTo>
                    <a:pt x="143" y="890"/>
                  </a:lnTo>
                  <a:lnTo>
                    <a:pt x="144" y="894"/>
                  </a:lnTo>
                  <a:lnTo>
                    <a:pt x="143" y="894"/>
                  </a:lnTo>
                  <a:lnTo>
                    <a:pt x="143" y="895"/>
                  </a:lnTo>
                  <a:lnTo>
                    <a:pt x="143" y="897"/>
                  </a:lnTo>
                  <a:lnTo>
                    <a:pt x="142" y="897"/>
                  </a:lnTo>
                  <a:lnTo>
                    <a:pt x="142" y="898"/>
                  </a:lnTo>
                  <a:lnTo>
                    <a:pt x="138" y="895"/>
                  </a:lnTo>
                  <a:lnTo>
                    <a:pt x="133" y="891"/>
                  </a:lnTo>
                  <a:lnTo>
                    <a:pt x="127" y="883"/>
                  </a:lnTo>
                  <a:lnTo>
                    <a:pt x="121" y="873"/>
                  </a:lnTo>
                  <a:lnTo>
                    <a:pt x="74" y="947"/>
                  </a:lnTo>
                  <a:lnTo>
                    <a:pt x="75" y="953"/>
                  </a:lnTo>
                  <a:lnTo>
                    <a:pt x="75" y="960"/>
                  </a:lnTo>
                  <a:lnTo>
                    <a:pt x="73" y="965"/>
                  </a:lnTo>
                  <a:lnTo>
                    <a:pt x="71" y="970"/>
                  </a:lnTo>
                  <a:lnTo>
                    <a:pt x="68" y="970"/>
                  </a:lnTo>
                  <a:lnTo>
                    <a:pt x="67" y="970"/>
                  </a:lnTo>
                  <a:lnTo>
                    <a:pt x="67" y="971"/>
                  </a:lnTo>
                  <a:lnTo>
                    <a:pt x="65" y="973"/>
                  </a:lnTo>
                  <a:lnTo>
                    <a:pt x="63" y="973"/>
                  </a:lnTo>
                  <a:lnTo>
                    <a:pt x="62" y="973"/>
                  </a:lnTo>
                  <a:lnTo>
                    <a:pt x="62" y="974"/>
                  </a:lnTo>
                  <a:lnTo>
                    <a:pt x="60" y="976"/>
                  </a:lnTo>
                  <a:lnTo>
                    <a:pt x="52" y="978"/>
                  </a:lnTo>
                  <a:lnTo>
                    <a:pt x="45" y="980"/>
                  </a:lnTo>
                  <a:lnTo>
                    <a:pt x="0" y="1012"/>
                  </a:lnTo>
                  <a:lnTo>
                    <a:pt x="0" y="1013"/>
                  </a:lnTo>
                  <a:lnTo>
                    <a:pt x="5" y="1012"/>
                  </a:lnTo>
                  <a:lnTo>
                    <a:pt x="10" y="1013"/>
                  </a:lnTo>
                  <a:lnTo>
                    <a:pt x="13" y="1016"/>
                  </a:lnTo>
                  <a:lnTo>
                    <a:pt x="16" y="1022"/>
                  </a:lnTo>
                  <a:lnTo>
                    <a:pt x="16" y="1026"/>
                  </a:lnTo>
                  <a:lnTo>
                    <a:pt x="16" y="1030"/>
                  </a:lnTo>
                  <a:lnTo>
                    <a:pt x="14" y="1032"/>
                  </a:lnTo>
                  <a:lnTo>
                    <a:pt x="11" y="1034"/>
                  </a:lnTo>
                  <a:lnTo>
                    <a:pt x="28" y="1086"/>
                  </a:lnTo>
                  <a:lnTo>
                    <a:pt x="58" y="1229"/>
                  </a:lnTo>
                  <a:lnTo>
                    <a:pt x="94" y="1283"/>
                  </a:lnTo>
                  <a:lnTo>
                    <a:pt x="170" y="1463"/>
                  </a:lnTo>
                  <a:lnTo>
                    <a:pt x="171" y="1465"/>
                  </a:lnTo>
                  <a:lnTo>
                    <a:pt x="188" y="1472"/>
                  </a:lnTo>
                  <a:lnTo>
                    <a:pt x="203" y="1483"/>
                  </a:lnTo>
                  <a:lnTo>
                    <a:pt x="213" y="1496"/>
                  </a:lnTo>
                  <a:lnTo>
                    <a:pt x="217" y="1504"/>
                  </a:lnTo>
                  <a:lnTo>
                    <a:pt x="221" y="1514"/>
                  </a:lnTo>
                  <a:lnTo>
                    <a:pt x="221" y="1520"/>
                  </a:lnTo>
                  <a:lnTo>
                    <a:pt x="218" y="1528"/>
                  </a:lnTo>
                  <a:lnTo>
                    <a:pt x="233" y="1530"/>
                  </a:lnTo>
                  <a:lnTo>
                    <a:pt x="248" y="1538"/>
                  </a:lnTo>
                  <a:lnTo>
                    <a:pt x="254" y="1544"/>
                  </a:lnTo>
                  <a:lnTo>
                    <a:pt x="256" y="1548"/>
                  </a:lnTo>
                  <a:lnTo>
                    <a:pt x="257" y="1552"/>
                  </a:lnTo>
                  <a:lnTo>
                    <a:pt x="255" y="1560"/>
                  </a:lnTo>
                  <a:lnTo>
                    <a:pt x="253" y="1564"/>
                  </a:lnTo>
                  <a:lnTo>
                    <a:pt x="250" y="1569"/>
                  </a:lnTo>
                  <a:lnTo>
                    <a:pt x="242" y="1566"/>
                  </a:lnTo>
                  <a:lnTo>
                    <a:pt x="236" y="1566"/>
                  </a:lnTo>
                  <a:lnTo>
                    <a:pt x="231" y="1568"/>
                  </a:lnTo>
                  <a:lnTo>
                    <a:pt x="226" y="1574"/>
                  </a:lnTo>
                  <a:lnTo>
                    <a:pt x="225" y="1577"/>
                  </a:lnTo>
                  <a:lnTo>
                    <a:pt x="228" y="1585"/>
                  </a:lnTo>
                  <a:lnTo>
                    <a:pt x="236" y="1690"/>
                  </a:lnTo>
                  <a:lnTo>
                    <a:pt x="348" y="1674"/>
                  </a:lnTo>
                  <a:lnTo>
                    <a:pt x="347" y="1683"/>
                  </a:lnTo>
                  <a:lnTo>
                    <a:pt x="349" y="1690"/>
                  </a:lnTo>
                  <a:lnTo>
                    <a:pt x="352" y="1695"/>
                  </a:lnTo>
                  <a:lnTo>
                    <a:pt x="357" y="1698"/>
                  </a:lnTo>
                  <a:lnTo>
                    <a:pt x="363" y="1698"/>
                  </a:lnTo>
                  <a:lnTo>
                    <a:pt x="370" y="1697"/>
                  </a:lnTo>
                  <a:lnTo>
                    <a:pt x="379" y="1694"/>
                  </a:lnTo>
                  <a:lnTo>
                    <a:pt x="390" y="1689"/>
                  </a:lnTo>
                  <a:lnTo>
                    <a:pt x="405" y="1718"/>
                  </a:lnTo>
                  <a:lnTo>
                    <a:pt x="496" y="1771"/>
                  </a:lnTo>
                  <a:lnTo>
                    <a:pt x="530" y="1691"/>
                  </a:lnTo>
                  <a:lnTo>
                    <a:pt x="575" y="1654"/>
                  </a:lnTo>
                  <a:lnTo>
                    <a:pt x="655" y="1639"/>
                  </a:lnTo>
                  <a:lnTo>
                    <a:pt x="662" y="1729"/>
                  </a:lnTo>
                  <a:lnTo>
                    <a:pt x="719" y="1736"/>
                  </a:lnTo>
                  <a:lnTo>
                    <a:pt x="736" y="1646"/>
                  </a:lnTo>
                  <a:lnTo>
                    <a:pt x="793" y="1647"/>
                  </a:lnTo>
                  <a:lnTo>
                    <a:pt x="844" y="1669"/>
                  </a:lnTo>
                  <a:lnTo>
                    <a:pt x="863" y="1707"/>
                  </a:lnTo>
                  <a:lnTo>
                    <a:pt x="937" y="1742"/>
                  </a:lnTo>
                  <a:lnTo>
                    <a:pt x="942" y="1735"/>
                  </a:lnTo>
                  <a:lnTo>
                    <a:pt x="944" y="1733"/>
                  </a:lnTo>
                  <a:lnTo>
                    <a:pt x="947" y="1733"/>
                  </a:lnTo>
                  <a:lnTo>
                    <a:pt x="952" y="1733"/>
                  </a:lnTo>
                  <a:lnTo>
                    <a:pt x="957" y="1738"/>
                  </a:lnTo>
                  <a:lnTo>
                    <a:pt x="960" y="1744"/>
                  </a:lnTo>
                  <a:lnTo>
                    <a:pt x="964" y="1749"/>
                  </a:lnTo>
                  <a:lnTo>
                    <a:pt x="969" y="1753"/>
                  </a:lnTo>
                  <a:lnTo>
                    <a:pt x="974" y="1756"/>
                  </a:lnTo>
                  <a:lnTo>
                    <a:pt x="974" y="1660"/>
                  </a:lnTo>
                  <a:lnTo>
                    <a:pt x="995" y="1491"/>
                  </a:lnTo>
                  <a:lnTo>
                    <a:pt x="1005" y="1485"/>
                  </a:lnTo>
                  <a:lnTo>
                    <a:pt x="1014" y="1479"/>
                  </a:lnTo>
                  <a:lnTo>
                    <a:pt x="1021" y="1472"/>
                  </a:lnTo>
                  <a:lnTo>
                    <a:pt x="1026" y="1464"/>
                  </a:lnTo>
                  <a:lnTo>
                    <a:pt x="1027" y="1454"/>
                  </a:lnTo>
                  <a:lnTo>
                    <a:pt x="1028" y="1444"/>
                  </a:lnTo>
                  <a:lnTo>
                    <a:pt x="1027" y="1438"/>
                  </a:lnTo>
                  <a:lnTo>
                    <a:pt x="1027" y="1433"/>
                  </a:lnTo>
                  <a:lnTo>
                    <a:pt x="1025" y="1427"/>
                  </a:lnTo>
                  <a:lnTo>
                    <a:pt x="1024" y="1425"/>
                  </a:lnTo>
                  <a:lnTo>
                    <a:pt x="1024" y="1424"/>
                  </a:lnTo>
                  <a:lnTo>
                    <a:pt x="1024" y="1422"/>
                  </a:lnTo>
                  <a:lnTo>
                    <a:pt x="1018" y="1408"/>
                  </a:lnTo>
                  <a:lnTo>
                    <a:pt x="1013" y="1393"/>
                  </a:lnTo>
                  <a:lnTo>
                    <a:pt x="1019" y="1319"/>
                  </a:lnTo>
                  <a:lnTo>
                    <a:pt x="1032" y="1266"/>
                  </a:lnTo>
                  <a:lnTo>
                    <a:pt x="1065" y="1248"/>
                  </a:lnTo>
                  <a:lnTo>
                    <a:pt x="1073" y="1221"/>
                  </a:lnTo>
                  <a:lnTo>
                    <a:pt x="1113" y="1154"/>
                  </a:lnTo>
                  <a:lnTo>
                    <a:pt x="1093" y="954"/>
                  </a:lnTo>
                  <a:lnTo>
                    <a:pt x="1122" y="925"/>
                  </a:lnTo>
                  <a:lnTo>
                    <a:pt x="1162" y="856"/>
                  </a:lnTo>
                  <a:lnTo>
                    <a:pt x="1160" y="852"/>
                  </a:lnTo>
                  <a:lnTo>
                    <a:pt x="1160" y="849"/>
                  </a:lnTo>
                  <a:lnTo>
                    <a:pt x="1163" y="843"/>
                  </a:lnTo>
                  <a:lnTo>
                    <a:pt x="1168" y="839"/>
                  </a:lnTo>
                  <a:lnTo>
                    <a:pt x="1183" y="837"/>
                  </a:lnTo>
                  <a:lnTo>
                    <a:pt x="1186" y="835"/>
                  </a:lnTo>
                  <a:lnTo>
                    <a:pt x="1237" y="680"/>
                  </a:lnTo>
                  <a:lnTo>
                    <a:pt x="1201" y="630"/>
                  </a:lnTo>
                  <a:lnTo>
                    <a:pt x="1173" y="570"/>
                  </a:lnTo>
                  <a:lnTo>
                    <a:pt x="1178" y="526"/>
                  </a:lnTo>
                  <a:lnTo>
                    <a:pt x="1199" y="487"/>
                  </a:lnTo>
                  <a:lnTo>
                    <a:pt x="1130" y="378"/>
                  </a:lnTo>
                  <a:lnTo>
                    <a:pt x="1153" y="326"/>
                  </a:lnTo>
                  <a:lnTo>
                    <a:pt x="1119" y="107"/>
                  </a:lnTo>
                  <a:lnTo>
                    <a:pt x="1070" y="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8B4465B4-A341-9048-B0F3-550B66710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" y="612"/>
              <a:ext cx="88" cy="130"/>
            </a:xfrm>
            <a:custGeom>
              <a:avLst/>
              <a:gdLst/>
              <a:ahLst/>
              <a:cxnLst>
                <a:cxn ang="0">
                  <a:pos x="617" y="199"/>
                </a:cxn>
                <a:cxn ang="0">
                  <a:pos x="607" y="176"/>
                </a:cxn>
                <a:cxn ang="0">
                  <a:pos x="587" y="152"/>
                </a:cxn>
                <a:cxn ang="0">
                  <a:pos x="566" y="150"/>
                </a:cxn>
                <a:cxn ang="0">
                  <a:pos x="429" y="41"/>
                </a:cxn>
                <a:cxn ang="0">
                  <a:pos x="354" y="7"/>
                </a:cxn>
                <a:cxn ang="0">
                  <a:pos x="261" y="55"/>
                </a:cxn>
                <a:cxn ang="0">
                  <a:pos x="179" y="298"/>
                </a:cxn>
                <a:cxn ang="0">
                  <a:pos x="227" y="602"/>
                </a:cxn>
                <a:cxn ang="0">
                  <a:pos x="189" y="815"/>
                </a:cxn>
                <a:cxn ang="0">
                  <a:pos x="119" y="926"/>
                </a:cxn>
                <a:cxn ang="0">
                  <a:pos x="45" y="1291"/>
                </a:cxn>
                <a:cxn ang="0">
                  <a:pos x="50" y="1397"/>
                </a:cxn>
                <a:cxn ang="0">
                  <a:pos x="53" y="1426"/>
                </a:cxn>
                <a:cxn ang="0">
                  <a:pos x="21" y="1463"/>
                </a:cxn>
                <a:cxn ang="0">
                  <a:pos x="184" y="1671"/>
                </a:cxn>
                <a:cxn ang="0">
                  <a:pos x="568" y="1694"/>
                </a:cxn>
                <a:cxn ang="0">
                  <a:pos x="627" y="1642"/>
                </a:cxn>
                <a:cxn ang="0">
                  <a:pos x="632" y="1654"/>
                </a:cxn>
                <a:cxn ang="0">
                  <a:pos x="620" y="1696"/>
                </a:cxn>
                <a:cxn ang="0">
                  <a:pos x="617" y="1766"/>
                </a:cxn>
                <a:cxn ang="0">
                  <a:pos x="909" y="1890"/>
                </a:cxn>
                <a:cxn ang="0">
                  <a:pos x="1148" y="1887"/>
                </a:cxn>
                <a:cxn ang="0">
                  <a:pos x="1139" y="1848"/>
                </a:cxn>
                <a:cxn ang="0">
                  <a:pos x="1211" y="1889"/>
                </a:cxn>
                <a:cxn ang="0">
                  <a:pos x="1227" y="1844"/>
                </a:cxn>
                <a:cxn ang="0">
                  <a:pos x="1252" y="1821"/>
                </a:cxn>
                <a:cxn ang="0">
                  <a:pos x="1182" y="1642"/>
                </a:cxn>
                <a:cxn ang="0">
                  <a:pos x="1197" y="1597"/>
                </a:cxn>
                <a:cxn ang="0">
                  <a:pos x="1038" y="1585"/>
                </a:cxn>
                <a:cxn ang="0">
                  <a:pos x="1011" y="1575"/>
                </a:cxn>
                <a:cxn ang="0">
                  <a:pos x="992" y="1550"/>
                </a:cxn>
                <a:cxn ang="0">
                  <a:pos x="964" y="1550"/>
                </a:cxn>
                <a:cxn ang="0">
                  <a:pos x="1020" y="1446"/>
                </a:cxn>
                <a:cxn ang="0">
                  <a:pos x="1004" y="1425"/>
                </a:cxn>
                <a:cxn ang="0">
                  <a:pos x="1148" y="1259"/>
                </a:cxn>
                <a:cxn ang="0">
                  <a:pos x="1377" y="1078"/>
                </a:cxn>
                <a:cxn ang="0">
                  <a:pos x="1313" y="988"/>
                </a:cxn>
                <a:cxn ang="0">
                  <a:pos x="1075" y="862"/>
                </a:cxn>
                <a:cxn ang="0">
                  <a:pos x="960" y="452"/>
                </a:cxn>
                <a:cxn ang="0">
                  <a:pos x="948" y="406"/>
                </a:cxn>
                <a:cxn ang="0">
                  <a:pos x="857" y="457"/>
                </a:cxn>
                <a:cxn ang="0">
                  <a:pos x="872" y="474"/>
                </a:cxn>
                <a:cxn ang="0">
                  <a:pos x="867" y="477"/>
                </a:cxn>
                <a:cxn ang="0">
                  <a:pos x="848" y="472"/>
                </a:cxn>
                <a:cxn ang="0">
                  <a:pos x="808" y="450"/>
                </a:cxn>
                <a:cxn ang="0">
                  <a:pos x="615" y="410"/>
                </a:cxn>
                <a:cxn ang="0">
                  <a:pos x="590" y="225"/>
                </a:cxn>
                <a:cxn ang="0">
                  <a:pos x="444" y="1511"/>
                </a:cxn>
                <a:cxn ang="0">
                  <a:pos x="501" y="1534"/>
                </a:cxn>
                <a:cxn ang="0">
                  <a:pos x="295" y="1667"/>
                </a:cxn>
                <a:cxn ang="0">
                  <a:pos x="281" y="1593"/>
                </a:cxn>
                <a:cxn ang="0">
                  <a:pos x="301" y="1561"/>
                </a:cxn>
                <a:cxn ang="0">
                  <a:pos x="432" y="1484"/>
                </a:cxn>
                <a:cxn ang="0">
                  <a:pos x="447" y="1495"/>
                </a:cxn>
              </a:cxnLst>
              <a:rect l="0" t="0" r="r" b="b"/>
              <a:pathLst>
                <a:path w="1418" h="1949">
                  <a:moveTo>
                    <a:pt x="607" y="198"/>
                  </a:moveTo>
                  <a:lnTo>
                    <a:pt x="610" y="198"/>
                  </a:lnTo>
                  <a:lnTo>
                    <a:pt x="614" y="199"/>
                  </a:lnTo>
                  <a:lnTo>
                    <a:pt x="616" y="199"/>
                  </a:lnTo>
                  <a:lnTo>
                    <a:pt x="617" y="199"/>
                  </a:lnTo>
                  <a:lnTo>
                    <a:pt x="620" y="200"/>
                  </a:lnTo>
                  <a:lnTo>
                    <a:pt x="622" y="200"/>
                  </a:lnTo>
                  <a:lnTo>
                    <a:pt x="623" y="201"/>
                  </a:lnTo>
                  <a:lnTo>
                    <a:pt x="613" y="188"/>
                  </a:lnTo>
                  <a:lnTo>
                    <a:pt x="607" y="176"/>
                  </a:lnTo>
                  <a:lnTo>
                    <a:pt x="601" y="162"/>
                  </a:lnTo>
                  <a:lnTo>
                    <a:pt x="598" y="148"/>
                  </a:lnTo>
                  <a:lnTo>
                    <a:pt x="595" y="147"/>
                  </a:lnTo>
                  <a:lnTo>
                    <a:pt x="593" y="148"/>
                  </a:lnTo>
                  <a:lnTo>
                    <a:pt x="587" y="152"/>
                  </a:lnTo>
                  <a:lnTo>
                    <a:pt x="574" y="147"/>
                  </a:lnTo>
                  <a:lnTo>
                    <a:pt x="569" y="149"/>
                  </a:lnTo>
                  <a:lnTo>
                    <a:pt x="567" y="149"/>
                  </a:lnTo>
                  <a:lnTo>
                    <a:pt x="566" y="149"/>
                  </a:lnTo>
                  <a:lnTo>
                    <a:pt x="566" y="150"/>
                  </a:lnTo>
                  <a:lnTo>
                    <a:pt x="564" y="152"/>
                  </a:lnTo>
                  <a:lnTo>
                    <a:pt x="549" y="158"/>
                  </a:lnTo>
                  <a:lnTo>
                    <a:pt x="551" y="71"/>
                  </a:lnTo>
                  <a:lnTo>
                    <a:pt x="476" y="96"/>
                  </a:lnTo>
                  <a:lnTo>
                    <a:pt x="429" y="41"/>
                  </a:lnTo>
                  <a:lnTo>
                    <a:pt x="411" y="40"/>
                  </a:lnTo>
                  <a:lnTo>
                    <a:pt x="381" y="1"/>
                  </a:lnTo>
                  <a:lnTo>
                    <a:pt x="372" y="0"/>
                  </a:lnTo>
                  <a:lnTo>
                    <a:pt x="366" y="1"/>
                  </a:lnTo>
                  <a:lnTo>
                    <a:pt x="354" y="7"/>
                  </a:lnTo>
                  <a:lnTo>
                    <a:pt x="334" y="20"/>
                  </a:lnTo>
                  <a:lnTo>
                    <a:pt x="315" y="32"/>
                  </a:lnTo>
                  <a:lnTo>
                    <a:pt x="295" y="41"/>
                  </a:lnTo>
                  <a:lnTo>
                    <a:pt x="278" y="50"/>
                  </a:lnTo>
                  <a:lnTo>
                    <a:pt x="261" y="55"/>
                  </a:lnTo>
                  <a:lnTo>
                    <a:pt x="245" y="59"/>
                  </a:lnTo>
                  <a:lnTo>
                    <a:pt x="229" y="60"/>
                  </a:lnTo>
                  <a:lnTo>
                    <a:pt x="215" y="61"/>
                  </a:lnTo>
                  <a:lnTo>
                    <a:pt x="145" y="79"/>
                  </a:lnTo>
                  <a:lnTo>
                    <a:pt x="179" y="298"/>
                  </a:lnTo>
                  <a:lnTo>
                    <a:pt x="156" y="350"/>
                  </a:lnTo>
                  <a:lnTo>
                    <a:pt x="225" y="459"/>
                  </a:lnTo>
                  <a:lnTo>
                    <a:pt x="204" y="498"/>
                  </a:lnTo>
                  <a:lnTo>
                    <a:pt x="199" y="542"/>
                  </a:lnTo>
                  <a:lnTo>
                    <a:pt x="227" y="602"/>
                  </a:lnTo>
                  <a:lnTo>
                    <a:pt x="263" y="652"/>
                  </a:lnTo>
                  <a:lnTo>
                    <a:pt x="212" y="807"/>
                  </a:lnTo>
                  <a:lnTo>
                    <a:pt x="209" y="809"/>
                  </a:lnTo>
                  <a:lnTo>
                    <a:pt x="194" y="811"/>
                  </a:lnTo>
                  <a:lnTo>
                    <a:pt x="189" y="815"/>
                  </a:lnTo>
                  <a:lnTo>
                    <a:pt x="186" y="821"/>
                  </a:lnTo>
                  <a:lnTo>
                    <a:pt x="186" y="824"/>
                  </a:lnTo>
                  <a:lnTo>
                    <a:pt x="188" y="828"/>
                  </a:lnTo>
                  <a:lnTo>
                    <a:pt x="148" y="897"/>
                  </a:lnTo>
                  <a:lnTo>
                    <a:pt x="119" y="926"/>
                  </a:lnTo>
                  <a:lnTo>
                    <a:pt x="139" y="1126"/>
                  </a:lnTo>
                  <a:lnTo>
                    <a:pt x="99" y="1193"/>
                  </a:lnTo>
                  <a:lnTo>
                    <a:pt x="91" y="1220"/>
                  </a:lnTo>
                  <a:lnTo>
                    <a:pt x="58" y="1238"/>
                  </a:lnTo>
                  <a:lnTo>
                    <a:pt x="45" y="1291"/>
                  </a:lnTo>
                  <a:lnTo>
                    <a:pt x="39" y="1365"/>
                  </a:lnTo>
                  <a:lnTo>
                    <a:pt x="44" y="1380"/>
                  </a:lnTo>
                  <a:lnTo>
                    <a:pt x="50" y="1394"/>
                  </a:lnTo>
                  <a:lnTo>
                    <a:pt x="50" y="1396"/>
                  </a:lnTo>
                  <a:lnTo>
                    <a:pt x="50" y="1397"/>
                  </a:lnTo>
                  <a:lnTo>
                    <a:pt x="51" y="1399"/>
                  </a:lnTo>
                  <a:lnTo>
                    <a:pt x="53" y="1405"/>
                  </a:lnTo>
                  <a:lnTo>
                    <a:pt x="53" y="1410"/>
                  </a:lnTo>
                  <a:lnTo>
                    <a:pt x="54" y="1416"/>
                  </a:lnTo>
                  <a:lnTo>
                    <a:pt x="53" y="1426"/>
                  </a:lnTo>
                  <a:lnTo>
                    <a:pt x="52" y="1436"/>
                  </a:lnTo>
                  <a:lnTo>
                    <a:pt x="47" y="1444"/>
                  </a:lnTo>
                  <a:lnTo>
                    <a:pt x="40" y="1451"/>
                  </a:lnTo>
                  <a:lnTo>
                    <a:pt x="31" y="1457"/>
                  </a:lnTo>
                  <a:lnTo>
                    <a:pt x="21" y="1463"/>
                  </a:lnTo>
                  <a:lnTo>
                    <a:pt x="0" y="1632"/>
                  </a:lnTo>
                  <a:lnTo>
                    <a:pt x="51" y="1647"/>
                  </a:lnTo>
                  <a:lnTo>
                    <a:pt x="77" y="1646"/>
                  </a:lnTo>
                  <a:lnTo>
                    <a:pt x="139" y="1638"/>
                  </a:lnTo>
                  <a:lnTo>
                    <a:pt x="184" y="1671"/>
                  </a:lnTo>
                  <a:lnTo>
                    <a:pt x="208" y="1788"/>
                  </a:lnTo>
                  <a:lnTo>
                    <a:pt x="284" y="1735"/>
                  </a:lnTo>
                  <a:lnTo>
                    <a:pt x="329" y="1737"/>
                  </a:lnTo>
                  <a:lnTo>
                    <a:pt x="502" y="1656"/>
                  </a:lnTo>
                  <a:lnTo>
                    <a:pt x="568" y="1694"/>
                  </a:lnTo>
                  <a:lnTo>
                    <a:pt x="619" y="1663"/>
                  </a:lnTo>
                  <a:lnTo>
                    <a:pt x="616" y="1655"/>
                  </a:lnTo>
                  <a:lnTo>
                    <a:pt x="617" y="1650"/>
                  </a:lnTo>
                  <a:lnTo>
                    <a:pt x="621" y="1645"/>
                  </a:lnTo>
                  <a:lnTo>
                    <a:pt x="627" y="1642"/>
                  </a:lnTo>
                  <a:lnTo>
                    <a:pt x="630" y="1640"/>
                  </a:lnTo>
                  <a:lnTo>
                    <a:pt x="632" y="1641"/>
                  </a:lnTo>
                  <a:lnTo>
                    <a:pt x="633" y="1642"/>
                  </a:lnTo>
                  <a:lnTo>
                    <a:pt x="635" y="1646"/>
                  </a:lnTo>
                  <a:lnTo>
                    <a:pt x="632" y="1654"/>
                  </a:lnTo>
                  <a:lnTo>
                    <a:pt x="631" y="1658"/>
                  </a:lnTo>
                  <a:lnTo>
                    <a:pt x="631" y="1663"/>
                  </a:lnTo>
                  <a:lnTo>
                    <a:pt x="629" y="1671"/>
                  </a:lnTo>
                  <a:lnTo>
                    <a:pt x="627" y="1680"/>
                  </a:lnTo>
                  <a:lnTo>
                    <a:pt x="620" y="1696"/>
                  </a:lnTo>
                  <a:lnTo>
                    <a:pt x="617" y="1697"/>
                  </a:lnTo>
                  <a:lnTo>
                    <a:pt x="616" y="1699"/>
                  </a:lnTo>
                  <a:lnTo>
                    <a:pt x="614" y="1703"/>
                  </a:lnTo>
                  <a:lnTo>
                    <a:pt x="610" y="1711"/>
                  </a:lnTo>
                  <a:lnTo>
                    <a:pt x="617" y="1766"/>
                  </a:lnTo>
                  <a:lnTo>
                    <a:pt x="712" y="1802"/>
                  </a:lnTo>
                  <a:lnTo>
                    <a:pt x="744" y="1774"/>
                  </a:lnTo>
                  <a:lnTo>
                    <a:pt x="800" y="1810"/>
                  </a:lnTo>
                  <a:lnTo>
                    <a:pt x="895" y="1811"/>
                  </a:lnTo>
                  <a:lnTo>
                    <a:pt x="909" y="1890"/>
                  </a:lnTo>
                  <a:lnTo>
                    <a:pt x="971" y="1894"/>
                  </a:lnTo>
                  <a:lnTo>
                    <a:pt x="994" y="1943"/>
                  </a:lnTo>
                  <a:lnTo>
                    <a:pt x="1051" y="1949"/>
                  </a:lnTo>
                  <a:lnTo>
                    <a:pt x="1112" y="1895"/>
                  </a:lnTo>
                  <a:lnTo>
                    <a:pt x="1148" y="1887"/>
                  </a:lnTo>
                  <a:lnTo>
                    <a:pt x="1141" y="1877"/>
                  </a:lnTo>
                  <a:lnTo>
                    <a:pt x="1138" y="1867"/>
                  </a:lnTo>
                  <a:lnTo>
                    <a:pt x="1137" y="1857"/>
                  </a:lnTo>
                  <a:lnTo>
                    <a:pt x="1137" y="1852"/>
                  </a:lnTo>
                  <a:lnTo>
                    <a:pt x="1139" y="1848"/>
                  </a:lnTo>
                  <a:lnTo>
                    <a:pt x="1142" y="1838"/>
                  </a:lnTo>
                  <a:lnTo>
                    <a:pt x="1150" y="1832"/>
                  </a:lnTo>
                  <a:lnTo>
                    <a:pt x="1159" y="1828"/>
                  </a:lnTo>
                  <a:lnTo>
                    <a:pt x="1172" y="1827"/>
                  </a:lnTo>
                  <a:lnTo>
                    <a:pt x="1211" y="1889"/>
                  </a:lnTo>
                  <a:lnTo>
                    <a:pt x="1271" y="1873"/>
                  </a:lnTo>
                  <a:lnTo>
                    <a:pt x="1233" y="1862"/>
                  </a:lnTo>
                  <a:lnTo>
                    <a:pt x="1231" y="1863"/>
                  </a:lnTo>
                  <a:lnTo>
                    <a:pt x="1228" y="1852"/>
                  </a:lnTo>
                  <a:lnTo>
                    <a:pt x="1227" y="1844"/>
                  </a:lnTo>
                  <a:lnTo>
                    <a:pt x="1228" y="1836"/>
                  </a:lnTo>
                  <a:lnTo>
                    <a:pt x="1232" y="1831"/>
                  </a:lnTo>
                  <a:lnTo>
                    <a:pt x="1236" y="1826"/>
                  </a:lnTo>
                  <a:lnTo>
                    <a:pt x="1244" y="1823"/>
                  </a:lnTo>
                  <a:lnTo>
                    <a:pt x="1252" y="1821"/>
                  </a:lnTo>
                  <a:lnTo>
                    <a:pt x="1264" y="1821"/>
                  </a:lnTo>
                  <a:lnTo>
                    <a:pt x="1271" y="1705"/>
                  </a:lnTo>
                  <a:lnTo>
                    <a:pt x="1213" y="1685"/>
                  </a:lnTo>
                  <a:lnTo>
                    <a:pt x="1199" y="1648"/>
                  </a:lnTo>
                  <a:lnTo>
                    <a:pt x="1182" y="1642"/>
                  </a:lnTo>
                  <a:lnTo>
                    <a:pt x="1186" y="1633"/>
                  </a:lnTo>
                  <a:lnTo>
                    <a:pt x="1190" y="1626"/>
                  </a:lnTo>
                  <a:lnTo>
                    <a:pt x="1197" y="1613"/>
                  </a:lnTo>
                  <a:lnTo>
                    <a:pt x="1198" y="1602"/>
                  </a:lnTo>
                  <a:lnTo>
                    <a:pt x="1197" y="1597"/>
                  </a:lnTo>
                  <a:lnTo>
                    <a:pt x="1196" y="1594"/>
                  </a:lnTo>
                  <a:lnTo>
                    <a:pt x="1088" y="1601"/>
                  </a:lnTo>
                  <a:lnTo>
                    <a:pt x="1046" y="1582"/>
                  </a:lnTo>
                  <a:lnTo>
                    <a:pt x="1041" y="1585"/>
                  </a:lnTo>
                  <a:lnTo>
                    <a:pt x="1038" y="1585"/>
                  </a:lnTo>
                  <a:lnTo>
                    <a:pt x="1033" y="1583"/>
                  </a:lnTo>
                  <a:lnTo>
                    <a:pt x="1031" y="1582"/>
                  </a:lnTo>
                  <a:lnTo>
                    <a:pt x="1030" y="1582"/>
                  </a:lnTo>
                  <a:lnTo>
                    <a:pt x="1022" y="1579"/>
                  </a:lnTo>
                  <a:lnTo>
                    <a:pt x="1011" y="1575"/>
                  </a:lnTo>
                  <a:lnTo>
                    <a:pt x="999" y="1571"/>
                  </a:lnTo>
                  <a:lnTo>
                    <a:pt x="998" y="1563"/>
                  </a:lnTo>
                  <a:lnTo>
                    <a:pt x="997" y="1557"/>
                  </a:lnTo>
                  <a:lnTo>
                    <a:pt x="994" y="1552"/>
                  </a:lnTo>
                  <a:lnTo>
                    <a:pt x="992" y="1550"/>
                  </a:lnTo>
                  <a:lnTo>
                    <a:pt x="988" y="1547"/>
                  </a:lnTo>
                  <a:lnTo>
                    <a:pt x="983" y="1547"/>
                  </a:lnTo>
                  <a:lnTo>
                    <a:pt x="977" y="1547"/>
                  </a:lnTo>
                  <a:lnTo>
                    <a:pt x="972" y="1550"/>
                  </a:lnTo>
                  <a:lnTo>
                    <a:pt x="964" y="1550"/>
                  </a:lnTo>
                  <a:lnTo>
                    <a:pt x="958" y="1546"/>
                  </a:lnTo>
                  <a:lnTo>
                    <a:pt x="951" y="1445"/>
                  </a:lnTo>
                  <a:lnTo>
                    <a:pt x="1012" y="1459"/>
                  </a:lnTo>
                  <a:lnTo>
                    <a:pt x="1016" y="1452"/>
                  </a:lnTo>
                  <a:lnTo>
                    <a:pt x="1020" y="1446"/>
                  </a:lnTo>
                  <a:lnTo>
                    <a:pt x="1021" y="1441"/>
                  </a:lnTo>
                  <a:lnTo>
                    <a:pt x="1022" y="1437"/>
                  </a:lnTo>
                  <a:lnTo>
                    <a:pt x="1019" y="1433"/>
                  </a:lnTo>
                  <a:lnTo>
                    <a:pt x="1013" y="1429"/>
                  </a:lnTo>
                  <a:lnTo>
                    <a:pt x="1004" y="1425"/>
                  </a:lnTo>
                  <a:lnTo>
                    <a:pt x="993" y="1421"/>
                  </a:lnTo>
                  <a:lnTo>
                    <a:pt x="985" y="1336"/>
                  </a:lnTo>
                  <a:lnTo>
                    <a:pt x="1163" y="1382"/>
                  </a:lnTo>
                  <a:lnTo>
                    <a:pt x="1229" y="1326"/>
                  </a:lnTo>
                  <a:lnTo>
                    <a:pt x="1148" y="1259"/>
                  </a:lnTo>
                  <a:lnTo>
                    <a:pt x="1207" y="1140"/>
                  </a:lnTo>
                  <a:lnTo>
                    <a:pt x="1205" y="1083"/>
                  </a:lnTo>
                  <a:lnTo>
                    <a:pt x="1301" y="1103"/>
                  </a:lnTo>
                  <a:lnTo>
                    <a:pt x="1331" y="1065"/>
                  </a:lnTo>
                  <a:lnTo>
                    <a:pt x="1377" y="1078"/>
                  </a:lnTo>
                  <a:lnTo>
                    <a:pt x="1394" y="1039"/>
                  </a:lnTo>
                  <a:lnTo>
                    <a:pt x="1418" y="1001"/>
                  </a:lnTo>
                  <a:lnTo>
                    <a:pt x="1386" y="992"/>
                  </a:lnTo>
                  <a:lnTo>
                    <a:pt x="1333" y="1011"/>
                  </a:lnTo>
                  <a:lnTo>
                    <a:pt x="1313" y="988"/>
                  </a:lnTo>
                  <a:lnTo>
                    <a:pt x="1268" y="963"/>
                  </a:lnTo>
                  <a:lnTo>
                    <a:pt x="1198" y="970"/>
                  </a:lnTo>
                  <a:lnTo>
                    <a:pt x="1166" y="924"/>
                  </a:lnTo>
                  <a:lnTo>
                    <a:pt x="1118" y="905"/>
                  </a:lnTo>
                  <a:lnTo>
                    <a:pt x="1075" y="862"/>
                  </a:lnTo>
                  <a:lnTo>
                    <a:pt x="1083" y="905"/>
                  </a:lnTo>
                  <a:lnTo>
                    <a:pt x="966" y="859"/>
                  </a:lnTo>
                  <a:lnTo>
                    <a:pt x="994" y="818"/>
                  </a:lnTo>
                  <a:lnTo>
                    <a:pt x="991" y="551"/>
                  </a:lnTo>
                  <a:lnTo>
                    <a:pt x="960" y="452"/>
                  </a:lnTo>
                  <a:lnTo>
                    <a:pt x="987" y="410"/>
                  </a:lnTo>
                  <a:lnTo>
                    <a:pt x="976" y="399"/>
                  </a:lnTo>
                  <a:lnTo>
                    <a:pt x="966" y="396"/>
                  </a:lnTo>
                  <a:lnTo>
                    <a:pt x="957" y="397"/>
                  </a:lnTo>
                  <a:lnTo>
                    <a:pt x="948" y="406"/>
                  </a:lnTo>
                  <a:lnTo>
                    <a:pt x="932" y="427"/>
                  </a:lnTo>
                  <a:lnTo>
                    <a:pt x="927" y="438"/>
                  </a:lnTo>
                  <a:lnTo>
                    <a:pt x="924" y="450"/>
                  </a:lnTo>
                  <a:lnTo>
                    <a:pt x="889" y="467"/>
                  </a:lnTo>
                  <a:lnTo>
                    <a:pt x="857" y="457"/>
                  </a:lnTo>
                  <a:lnTo>
                    <a:pt x="859" y="458"/>
                  </a:lnTo>
                  <a:lnTo>
                    <a:pt x="861" y="460"/>
                  </a:lnTo>
                  <a:lnTo>
                    <a:pt x="865" y="464"/>
                  </a:lnTo>
                  <a:lnTo>
                    <a:pt x="870" y="470"/>
                  </a:lnTo>
                  <a:lnTo>
                    <a:pt x="872" y="474"/>
                  </a:lnTo>
                  <a:lnTo>
                    <a:pt x="872" y="475"/>
                  </a:lnTo>
                  <a:lnTo>
                    <a:pt x="873" y="477"/>
                  </a:lnTo>
                  <a:lnTo>
                    <a:pt x="871" y="477"/>
                  </a:lnTo>
                  <a:lnTo>
                    <a:pt x="869" y="478"/>
                  </a:lnTo>
                  <a:lnTo>
                    <a:pt x="867" y="477"/>
                  </a:lnTo>
                  <a:lnTo>
                    <a:pt x="866" y="477"/>
                  </a:lnTo>
                  <a:lnTo>
                    <a:pt x="864" y="477"/>
                  </a:lnTo>
                  <a:lnTo>
                    <a:pt x="855" y="475"/>
                  </a:lnTo>
                  <a:lnTo>
                    <a:pt x="850" y="473"/>
                  </a:lnTo>
                  <a:lnTo>
                    <a:pt x="848" y="472"/>
                  </a:lnTo>
                  <a:lnTo>
                    <a:pt x="847" y="472"/>
                  </a:lnTo>
                  <a:lnTo>
                    <a:pt x="845" y="472"/>
                  </a:lnTo>
                  <a:lnTo>
                    <a:pt x="830" y="466"/>
                  </a:lnTo>
                  <a:lnTo>
                    <a:pt x="818" y="459"/>
                  </a:lnTo>
                  <a:lnTo>
                    <a:pt x="808" y="450"/>
                  </a:lnTo>
                  <a:lnTo>
                    <a:pt x="801" y="441"/>
                  </a:lnTo>
                  <a:lnTo>
                    <a:pt x="726" y="454"/>
                  </a:lnTo>
                  <a:lnTo>
                    <a:pt x="691" y="441"/>
                  </a:lnTo>
                  <a:lnTo>
                    <a:pt x="656" y="414"/>
                  </a:lnTo>
                  <a:lnTo>
                    <a:pt x="615" y="410"/>
                  </a:lnTo>
                  <a:lnTo>
                    <a:pt x="592" y="441"/>
                  </a:lnTo>
                  <a:lnTo>
                    <a:pt x="558" y="427"/>
                  </a:lnTo>
                  <a:lnTo>
                    <a:pt x="620" y="353"/>
                  </a:lnTo>
                  <a:lnTo>
                    <a:pt x="620" y="283"/>
                  </a:lnTo>
                  <a:lnTo>
                    <a:pt x="590" y="225"/>
                  </a:lnTo>
                  <a:lnTo>
                    <a:pt x="607" y="198"/>
                  </a:lnTo>
                  <a:close/>
                  <a:moveTo>
                    <a:pt x="447" y="1495"/>
                  </a:moveTo>
                  <a:lnTo>
                    <a:pt x="443" y="1499"/>
                  </a:lnTo>
                  <a:lnTo>
                    <a:pt x="441" y="1505"/>
                  </a:lnTo>
                  <a:lnTo>
                    <a:pt x="444" y="1511"/>
                  </a:lnTo>
                  <a:lnTo>
                    <a:pt x="449" y="1517"/>
                  </a:lnTo>
                  <a:lnTo>
                    <a:pt x="460" y="1525"/>
                  </a:lnTo>
                  <a:lnTo>
                    <a:pt x="472" y="1531"/>
                  </a:lnTo>
                  <a:lnTo>
                    <a:pt x="486" y="1534"/>
                  </a:lnTo>
                  <a:lnTo>
                    <a:pt x="501" y="1534"/>
                  </a:lnTo>
                  <a:lnTo>
                    <a:pt x="457" y="1570"/>
                  </a:lnTo>
                  <a:lnTo>
                    <a:pt x="444" y="1629"/>
                  </a:lnTo>
                  <a:lnTo>
                    <a:pt x="420" y="1648"/>
                  </a:lnTo>
                  <a:lnTo>
                    <a:pt x="406" y="1677"/>
                  </a:lnTo>
                  <a:lnTo>
                    <a:pt x="295" y="1667"/>
                  </a:lnTo>
                  <a:lnTo>
                    <a:pt x="286" y="1642"/>
                  </a:lnTo>
                  <a:lnTo>
                    <a:pt x="299" y="1612"/>
                  </a:lnTo>
                  <a:lnTo>
                    <a:pt x="290" y="1606"/>
                  </a:lnTo>
                  <a:lnTo>
                    <a:pt x="285" y="1600"/>
                  </a:lnTo>
                  <a:lnTo>
                    <a:pt x="281" y="1593"/>
                  </a:lnTo>
                  <a:lnTo>
                    <a:pt x="283" y="1587"/>
                  </a:lnTo>
                  <a:lnTo>
                    <a:pt x="286" y="1578"/>
                  </a:lnTo>
                  <a:lnTo>
                    <a:pt x="292" y="1570"/>
                  </a:lnTo>
                  <a:lnTo>
                    <a:pt x="295" y="1565"/>
                  </a:lnTo>
                  <a:lnTo>
                    <a:pt x="301" y="1561"/>
                  </a:lnTo>
                  <a:lnTo>
                    <a:pt x="312" y="1553"/>
                  </a:lnTo>
                  <a:lnTo>
                    <a:pt x="324" y="1502"/>
                  </a:lnTo>
                  <a:lnTo>
                    <a:pt x="391" y="1461"/>
                  </a:lnTo>
                  <a:lnTo>
                    <a:pt x="424" y="1489"/>
                  </a:lnTo>
                  <a:lnTo>
                    <a:pt x="432" y="1484"/>
                  </a:lnTo>
                  <a:lnTo>
                    <a:pt x="435" y="1483"/>
                  </a:lnTo>
                  <a:lnTo>
                    <a:pt x="439" y="1484"/>
                  </a:lnTo>
                  <a:lnTo>
                    <a:pt x="444" y="1487"/>
                  </a:lnTo>
                  <a:lnTo>
                    <a:pt x="445" y="1490"/>
                  </a:lnTo>
                  <a:lnTo>
                    <a:pt x="447" y="14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73">
              <a:extLst>
                <a:ext uri="{FF2B5EF4-FFF2-40B4-BE49-F238E27FC236}">
                  <a16:creationId xmlns:a16="http://schemas.microsoft.com/office/drawing/2014/main" id="{07C72B07-3514-A91B-8175-C2665D2A2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631"/>
              <a:ext cx="124" cy="102"/>
            </a:xfrm>
            <a:custGeom>
              <a:avLst/>
              <a:gdLst/>
              <a:ahLst/>
              <a:cxnLst>
                <a:cxn ang="0">
                  <a:pos x="1773" y="411"/>
                </a:cxn>
                <a:cxn ang="0">
                  <a:pos x="1695" y="407"/>
                </a:cxn>
                <a:cxn ang="0">
                  <a:pos x="1617" y="368"/>
                </a:cxn>
                <a:cxn ang="0">
                  <a:pos x="1576" y="312"/>
                </a:cxn>
                <a:cxn ang="0">
                  <a:pos x="1569" y="289"/>
                </a:cxn>
                <a:cxn ang="0">
                  <a:pos x="1471" y="160"/>
                </a:cxn>
                <a:cxn ang="0">
                  <a:pos x="1287" y="39"/>
                </a:cxn>
                <a:cxn ang="0">
                  <a:pos x="1251" y="32"/>
                </a:cxn>
                <a:cxn ang="0">
                  <a:pos x="1238" y="68"/>
                </a:cxn>
                <a:cxn ang="0">
                  <a:pos x="1093" y="44"/>
                </a:cxn>
                <a:cxn ang="0">
                  <a:pos x="928" y="53"/>
                </a:cxn>
                <a:cxn ang="0">
                  <a:pos x="1042" y="203"/>
                </a:cxn>
                <a:cxn ang="0">
                  <a:pos x="1016" y="412"/>
                </a:cxn>
                <a:cxn ang="0">
                  <a:pos x="832" y="435"/>
                </a:cxn>
                <a:cxn ang="0">
                  <a:pos x="646" y="562"/>
                </a:cxn>
                <a:cxn ang="0">
                  <a:pos x="435" y="701"/>
                </a:cxn>
                <a:cxn ang="0">
                  <a:pos x="380" y="774"/>
                </a:cxn>
                <a:cxn ang="0">
                  <a:pos x="197" y="968"/>
                </a:cxn>
                <a:cxn ang="0">
                  <a:pos x="42" y="1130"/>
                </a:cxn>
                <a:cxn ang="0">
                  <a:pos x="71" y="1146"/>
                </a:cxn>
                <a:cxn ang="0">
                  <a:pos x="61" y="1168"/>
                </a:cxn>
                <a:cxn ang="0">
                  <a:pos x="21" y="1259"/>
                </a:cxn>
                <a:cxn ang="0">
                  <a:pos x="41" y="1259"/>
                </a:cxn>
                <a:cxn ang="0">
                  <a:pos x="48" y="1280"/>
                </a:cxn>
                <a:cxn ang="0">
                  <a:pos x="80" y="1291"/>
                </a:cxn>
                <a:cxn ang="0">
                  <a:pos x="95" y="1291"/>
                </a:cxn>
                <a:cxn ang="0">
                  <a:pos x="247" y="1311"/>
                </a:cxn>
                <a:cxn ang="0">
                  <a:pos x="231" y="1351"/>
                </a:cxn>
                <a:cxn ang="0">
                  <a:pos x="313" y="1530"/>
                </a:cxn>
                <a:cxn ang="0">
                  <a:pos x="558" y="1487"/>
                </a:cxn>
                <a:cxn ang="0">
                  <a:pos x="608" y="1416"/>
                </a:cxn>
                <a:cxn ang="0">
                  <a:pos x="597" y="1348"/>
                </a:cxn>
                <a:cxn ang="0">
                  <a:pos x="582" y="1289"/>
                </a:cxn>
                <a:cxn ang="0">
                  <a:pos x="769" y="1106"/>
                </a:cxn>
                <a:cxn ang="0">
                  <a:pos x="777" y="1108"/>
                </a:cxn>
                <a:cxn ang="0">
                  <a:pos x="783" y="1101"/>
                </a:cxn>
                <a:cxn ang="0">
                  <a:pos x="786" y="1077"/>
                </a:cxn>
                <a:cxn ang="0">
                  <a:pos x="976" y="1202"/>
                </a:cxn>
                <a:cxn ang="0">
                  <a:pos x="1085" y="1056"/>
                </a:cxn>
                <a:cxn ang="0">
                  <a:pos x="1090" y="1053"/>
                </a:cxn>
                <a:cxn ang="0">
                  <a:pos x="1107" y="1040"/>
                </a:cxn>
                <a:cxn ang="0">
                  <a:pos x="1110" y="1017"/>
                </a:cxn>
                <a:cxn ang="0">
                  <a:pos x="1130" y="971"/>
                </a:cxn>
                <a:cxn ang="0">
                  <a:pos x="1467" y="1065"/>
                </a:cxn>
                <a:cxn ang="0">
                  <a:pos x="1599" y="881"/>
                </a:cxn>
                <a:cxn ang="0">
                  <a:pos x="1760" y="765"/>
                </a:cxn>
                <a:cxn ang="0">
                  <a:pos x="1890" y="669"/>
                </a:cxn>
                <a:cxn ang="0">
                  <a:pos x="1919" y="586"/>
                </a:cxn>
              </a:cxnLst>
              <a:rect l="0" t="0" r="r" b="b"/>
              <a:pathLst>
                <a:path w="1990" h="1530">
                  <a:moveTo>
                    <a:pt x="1910" y="458"/>
                  </a:moveTo>
                  <a:lnTo>
                    <a:pt x="1876" y="427"/>
                  </a:lnTo>
                  <a:lnTo>
                    <a:pt x="1790" y="409"/>
                  </a:lnTo>
                  <a:lnTo>
                    <a:pt x="1773" y="411"/>
                  </a:lnTo>
                  <a:lnTo>
                    <a:pt x="1756" y="412"/>
                  </a:lnTo>
                  <a:lnTo>
                    <a:pt x="1725" y="412"/>
                  </a:lnTo>
                  <a:lnTo>
                    <a:pt x="1710" y="410"/>
                  </a:lnTo>
                  <a:lnTo>
                    <a:pt x="1695" y="407"/>
                  </a:lnTo>
                  <a:lnTo>
                    <a:pt x="1668" y="399"/>
                  </a:lnTo>
                  <a:lnTo>
                    <a:pt x="1642" y="385"/>
                  </a:lnTo>
                  <a:lnTo>
                    <a:pt x="1629" y="377"/>
                  </a:lnTo>
                  <a:lnTo>
                    <a:pt x="1617" y="368"/>
                  </a:lnTo>
                  <a:lnTo>
                    <a:pt x="1594" y="346"/>
                  </a:lnTo>
                  <a:lnTo>
                    <a:pt x="1583" y="334"/>
                  </a:lnTo>
                  <a:lnTo>
                    <a:pt x="1574" y="321"/>
                  </a:lnTo>
                  <a:lnTo>
                    <a:pt x="1576" y="312"/>
                  </a:lnTo>
                  <a:lnTo>
                    <a:pt x="1577" y="304"/>
                  </a:lnTo>
                  <a:lnTo>
                    <a:pt x="1576" y="297"/>
                  </a:lnTo>
                  <a:lnTo>
                    <a:pt x="1572" y="291"/>
                  </a:lnTo>
                  <a:lnTo>
                    <a:pt x="1569" y="289"/>
                  </a:lnTo>
                  <a:lnTo>
                    <a:pt x="1565" y="290"/>
                  </a:lnTo>
                  <a:lnTo>
                    <a:pt x="1584" y="233"/>
                  </a:lnTo>
                  <a:lnTo>
                    <a:pt x="1529" y="154"/>
                  </a:lnTo>
                  <a:lnTo>
                    <a:pt x="1471" y="160"/>
                  </a:lnTo>
                  <a:lnTo>
                    <a:pt x="1454" y="81"/>
                  </a:lnTo>
                  <a:lnTo>
                    <a:pt x="1411" y="19"/>
                  </a:lnTo>
                  <a:lnTo>
                    <a:pt x="1345" y="0"/>
                  </a:lnTo>
                  <a:lnTo>
                    <a:pt x="1287" y="39"/>
                  </a:lnTo>
                  <a:lnTo>
                    <a:pt x="1275" y="33"/>
                  </a:lnTo>
                  <a:lnTo>
                    <a:pt x="1266" y="30"/>
                  </a:lnTo>
                  <a:lnTo>
                    <a:pt x="1258" y="29"/>
                  </a:lnTo>
                  <a:lnTo>
                    <a:pt x="1251" y="32"/>
                  </a:lnTo>
                  <a:lnTo>
                    <a:pt x="1245" y="37"/>
                  </a:lnTo>
                  <a:lnTo>
                    <a:pt x="1242" y="45"/>
                  </a:lnTo>
                  <a:lnTo>
                    <a:pt x="1239" y="55"/>
                  </a:lnTo>
                  <a:lnTo>
                    <a:pt x="1238" y="68"/>
                  </a:lnTo>
                  <a:lnTo>
                    <a:pt x="1245" y="92"/>
                  </a:lnTo>
                  <a:lnTo>
                    <a:pt x="1192" y="117"/>
                  </a:lnTo>
                  <a:lnTo>
                    <a:pt x="1096" y="91"/>
                  </a:lnTo>
                  <a:lnTo>
                    <a:pt x="1093" y="44"/>
                  </a:lnTo>
                  <a:lnTo>
                    <a:pt x="1054" y="12"/>
                  </a:lnTo>
                  <a:lnTo>
                    <a:pt x="1013" y="37"/>
                  </a:lnTo>
                  <a:lnTo>
                    <a:pt x="965" y="9"/>
                  </a:lnTo>
                  <a:lnTo>
                    <a:pt x="928" y="53"/>
                  </a:lnTo>
                  <a:lnTo>
                    <a:pt x="949" y="101"/>
                  </a:lnTo>
                  <a:lnTo>
                    <a:pt x="904" y="195"/>
                  </a:lnTo>
                  <a:lnTo>
                    <a:pt x="962" y="218"/>
                  </a:lnTo>
                  <a:lnTo>
                    <a:pt x="1042" y="203"/>
                  </a:lnTo>
                  <a:lnTo>
                    <a:pt x="1059" y="293"/>
                  </a:lnTo>
                  <a:lnTo>
                    <a:pt x="1097" y="309"/>
                  </a:lnTo>
                  <a:lnTo>
                    <a:pt x="1075" y="451"/>
                  </a:lnTo>
                  <a:lnTo>
                    <a:pt x="1016" y="412"/>
                  </a:lnTo>
                  <a:lnTo>
                    <a:pt x="970" y="449"/>
                  </a:lnTo>
                  <a:lnTo>
                    <a:pt x="906" y="441"/>
                  </a:lnTo>
                  <a:lnTo>
                    <a:pt x="873" y="453"/>
                  </a:lnTo>
                  <a:lnTo>
                    <a:pt x="832" y="435"/>
                  </a:lnTo>
                  <a:lnTo>
                    <a:pt x="738" y="515"/>
                  </a:lnTo>
                  <a:lnTo>
                    <a:pt x="686" y="488"/>
                  </a:lnTo>
                  <a:lnTo>
                    <a:pt x="609" y="539"/>
                  </a:lnTo>
                  <a:lnTo>
                    <a:pt x="646" y="562"/>
                  </a:lnTo>
                  <a:lnTo>
                    <a:pt x="615" y="593"/>
                  </a:lnTo>
                  <a:lnTo>
                    <a:pt x="540" y="628"/>
                  </a:lnTo>
                  <a:lnTo>
                    <a:pt x="464" y="616"/>
                  </a:lnTo>
                  <a:lnTo>
                    <a:pt x="435" y="701"/>
                  </a:lnTo>
                  <a:lnTo>
                    <a:pt x="467" y="710"/>
                  </a:lnTo>
                  <a:lnTo>
                    <a:pt x="443" y="748"/>
                  </a:lnTo>
                  <a:lnTo>
                    <a:pt x="426" y="787"/>
                  </a:lnTo>
                  <a:lnTo>
                    <a:pt x="380" y="774"/>
                  </a:lnTo>
                  <a:lnTo>
                    <a:pt x="350" y="812"/>
                  </a:lnTo>
                  <a:lnTo>
                    <a:pt x="254" y="792"/>
                  </a:lnTo>
                  <a:lnTo>
                    <a:pt x="256" y="849"/>
                  </a:lnTo>
                  <a:lnTo>
                    <a:pt x="197" y="968"/>
                  </a:lnTo>
                  <a:lnTo>
                    <a:pt x="278" y="1035"/>
                  </a:lnTo>
                  <a:lnTo>
                    <a:pt x="212" y="1091"/>
                  </a:lnTo>
                  <a:lnTo>
                    <a:pt x="34" y="1045"/>
                  </a:lnTo>
                  <a:lnTo>
                    <a:pt x="42" y="1130"/>
                  </a:lnTo>
                  <a:lnTo>
                    <a:pt x="53" y="1134"/>
                  </a:lnTo>
                  <a:lnTo>
                    <a:pt x="62" y="1138"/>
                  </a:lnTo>
                  <a:lnTo>
                    <a:pt x="68" y="1142"/>
                  </a:lnTo>
                  <a:lnTo>
                    <a:pt x="71" y="1146"/>
                  </a:lnTo>
                  <a:lnTo>
                    <a:pt x="70" y="1150"/>
                  </a:lnTo>
                  <a:lnTo>
                    <a:pt x="69" y="1155"/>
                  </a:lnTo>
                  <a:lnTo>
                    <a:pt x="65" y="1161"/>
                  </a:lnTo>
                  <a:lnTo>
                    <a:pt x="61" y="1168"/>
                  </a:lnTo>
                  <a:lnTo>
                    <a:pt x="0" y="1154"/>
                  </a:lnTo>
                  <a:lnTo>
                    <a:pt x="7" y="1255"/>
                  </a:lnTo>
                  <a:lnTo>
                    <a:pt x="13" y="1259"/>
                  </a:lnTo>
                  <a:lnTo>
                    <a:pt x="21" y="1259"/>
                  </a:lnTo>
                  <a:lnTo>
                    <a:pt x="26" y="1256"/>
                  </a:lnTo>
                  <a:lnTo>
                    <a:pt x="32" y="1256"/>
                  </a:lnTo>
                  <a:lnTo>
                    <a:pt x="37" y="1256"/>
                  </a:lnTo>
                  <a:lnTo>
                    <a:pt x="41" y="1259"/>
                  </a:lnTo>
                  <a:lnTo>
                    <a:pt x="43" y="1261"/>
                  </a:lnTo>
                  <a:lnTo>
                    <a:pt x="46" y="1266"/>
                  </a:lnTo>
                  <a:lnTo>
                    <a:pt x="47" y="1272"/>
                  </a:lnTo>
                  <a:lnTo>
                    <a:pt x="48" y="1280"/>
                  </a:lnTo>
                  <a:lnTo>
                    <a:pt x="60" y="1284"/>
                  </a:lnTo>
                  <a:lnTo>
                    <a:pt x="71" y="1288"/>
                  </a:lnTo>
                  <a:lnTo>
                    <a:pt x="79" y="1291"/>
                  </a:lnTo>
                  <a:lnTo>
                    <a:pt x="80" y="1291"/>
                  </a:lnTo>
                  <a:lnTo>
                    <a:pt x="82" y="1292"/>
                  </a:lnTo>
                  <a:lnTo>
                    <a:pt x="87" y="1294"/>
                  </a:lnTo>
                  <a:lnTo>
                    <a:pt x="90" y="1294"/>
                  </a:lnTo>
                  <a:lnTo>
                    <a:pt x="95" y="1291"/>
                  </a:lnTo>
                  <a:lnTo>
                    <a:pt x="137" y="1310"/>
                  </a:lnTo>
                  <a:lnTo>
                    <a:pt x="245" y="1303"/>
                  </a:lnTo>
                  <a:lnTo>
                    <a:pt x="246" y="1306"/>
                  </a:lnTo>
                  <a:lnTo>
                    <a:pt x="247" y="1311"/>
                  </a:lnTo>
                  <a:lnTo>
                    <a:pt x="246" y="1322"/>
                  </a:lnTo>
                  <a:lnTo>
                    <a:pt x="239" y="1335"/>
                  </a:lnTo>
                  <a:lnTo>
                    <a:pt x="235" y="1342"/>
                  </a:lnTo>
                  <a:lnTo>
                    <a:pt x="231" y="1351"/>
                  </a:lnTo>
                  <a:lnTo>
                    <a:pt x="248" y="1357"/>
                  </a:lnTo>
                  <a:lnTo>
                    <a:pt x="262" y="1394"/>
                  </a:lnTo>
                  <a:lnTo>
                    <a:pt x="320" y="1414"/>
                  </a:lnTo>
                  <a:lnTo>
                    <a:pt x="313" y="1530"/>
                  </a:lnTo>
                  <a:lnTo>
                    <a:pt x="409" y="1497"/>
                  </a:lnTo>
                  <a:lnTo>
                    <a:pt x="480" y="1495"/>
                  </a:lnTo>
                  <a:lnTo>
                    <a:pt x="603" y="1510"/>
                  </a:lnTo>
                  <a:lnTo>
                    <a:pt x="558" y="1487"/>
                  </a:lnTo>
                  <a:lnTo>
                    <a:pt x="492" y="1404"/>
                  </a:lnTo>
                  <a:lnTo>
                    <a:pt x="518" y="1349"/>
                  </a:lnTo>
                  <a:lnTo>
                    <a:pt x="557" y="1393"/>
                  </a:lnTo>
                  <a:lnTo>
                    <a:pt x="608" y="1416"/>
                  </a:lnTo>
                  <a:lnTo>
                    <a:pt x="605" y="1389"/>
                  </a:lnTo>
                  <a:lnTo>
                    <a:pt x="603" y="1377"/>
                  </a:lnTo>
                  <a:lnTo>
                    <a:pt x="602" y="1367"/>
                  </a:lnTo>
                  <a:lnTo>
                    <a:pt x="597" y="1348"/>
                  </a:lnTo>
                  <a:lnTo>
                    <a:pt x="590" y="1333"/>
                  </a:lnTo>
                  <a:lnTo>
                    <a:pt x="586" y="1329"/>
                  </a:lnTo>
                  <a:lnTo>
                    <a:pt x="579" y="1325"/>
                  </a:lnTo>
                  <a:lnTo>
                    <a:pt x="582" y="1289"/>
                  </a:lnTo>
                  <a:lnTo>
                    <a:pt x="638" y="1197"/>
                  </a:lnTo>
                  <a:lnTo>
                    <a:pt x="719" y="1152"/>
                  </a:lnTo>
                  <a:lnTo>
                    <a:pt x="768" y="1105"/>
                  </a:lnTo>
                  <a:lnTo>
                    <a:pt x="769" y="1106"/>
                  </a:lnTo>
                  <a:lnTo>
                    <a:pt x="771" y="1108"/>
                  </a:lnTo>
                  <a:lnTo>
                    <a:pt x="776" y="1109"/>
                  </a:lnTo>
                  <a:lnTo>
                    <a:pt x="776" y="1108"/>
                  </a:lnTo>
                  <a:lnTo>
                    <a:pt x="777" y="1108"/>
                  </a:lnTo>
                  <a:lnTo>
                    <a:pt x="779" y="1108"/>
                  </a:lnTo>
                  <a:lnTo>
                    <a:pt x="782" y="1106"/>
                  </a:lnTo>
                  <a:lnTo>
                    <a:pt x="782" y="1103"/>
                  </a:lnTo>
                  <a:lnTo>
                    <a:pt x="783" y="1101"/>
                  </a:lnTo>
                  <a:lnTo>
                    <a:pt x="785" y="1095"/>
                  </a:lnTo>
                  <a:lnTo>
                    <a:pt x="785" y="1086"/>
                  </a:lnTo>
                  <a:lnTo>
                    <a:pt x="785" y="1081"/>
                  </a:lnTo>
                  <a:lnTo>
                    <a:pt x="786" y="1077"/>
                  </a:lnTo>
                  <a:lnTo>
                    <a:pt x="789" y="1065"/>
                  </a:lnTo>
                  <a:lnTo>
                    <a:pt x="882" y="1077"/>
                  </a:lnTo>
                  <a:lnTo>
                    <a:pt x="893" y="1121"/>
                  </a:lnTo>
                  <a:lnTo>
                    <a:pt x="976" y="1202"/>
                  </a:lnTo>
                  <a:lnTo>
                    <a:pt x="1017" y="1151"/>
                  </a:lnTo>
                  <a:lnTo>
                    <a:pt x="978" y="1073"/>
                  </a:lnTo>
                  <a:lnTo>
                    <a:pt x="1071" y="1060"/>
                  </a:lnTo>
                  <a:lnTo>
                    <a:pt x="1085" y="1056"/>
                  </a:lnTo>
                  <a:lnTo>
                    <a:pt x="1087" y="1054"/>
                  </a:lnTo>
                  <a:lnTo>
                    <a:pt x="1087" y="1053"/>
                  </a:lnTo>
                  <a:lnTo>
                    <a:pt x="1088" y="1053"/>
                  </a:lnTo>
                  <a:lnTo>
                    <a:pt x="1090" y="1053"/>
                  </a:lnTo>
                  <a:lnTo>
                    <a:pt x="1097" y="1051"/>
                  </a:lnTo>
                  <a:lnTo>
                    <a:pt x="1101" y="1047"/>
                  </a:lnTo>
                  <a:lnTo>
                    <a:pt x="1105" y="1044"/>
                  </a:lnTo>
                  <a:lnTo>
                    <a:pt x="1107" y="1040"/>
                  </a:lnTo>
                  <a:lnTo>
                    <a:pt x="1109" y="1038"/>
                  </a:lnTo>
                  <a:lnTo>
                    <a:pt x="1111" y="1037"/>
                  </a:lnTo>
                  <a:lnTo>
                    <a:pt x="1112" y="1027"/>
                  </a:lnTo>
                  <a:lnTo>
                    <a:pt x="1110" y="1017"/>
                  </a:lnTo>
                  <a:lnTo>
                    <a:pt x="1104" y="1005"/>
                  </a:lnTo>
                  <a:lnTo>
                    <a:pt x="1100" y="998"/>
                  </a:lnTo>
                  <a:lnTo>
                    <a:pt x="1096" y="992"/>
                  </a:lnTo>
                  <a:lnTo>
                    <a:pt x="1130" y="971"/>
                  </a:lnTo>
                  <a:lnTo>
                    <a:pt x="1198" y="1053"/>
                  </a:lnTo>
                  <a:lnTo>
                    <a:pt x="1245" y="1057"/>
                  </a:lnTo>
                  <a:lnTo>
                    <a:pt x="1266" y="1079"/>
                  </a:lnTo>
                  <a:lnTo>
                    <a:pt x="1467" y="1065"/>
                  </a:lnTo>
                  <a:lnTo>
                    <a:pt x="1474" y="1016"/>
                  </a:lnTo>
                  <a:lnTo>
                    <a:pt x="1506" y="989"/>
                  </a:lnTo>
                  <a:lnTo>
                    <a:pt x="1543" y="927"/>
                  </a:lnTo>
                  <a:lnTo>
                    <a:pt x="1599" y="881"/>
                  </a:lnTo>
                  <a:lnTo>
                    <a:pt x="1624" y="849"/>
                  </a:lnTo>
                  <a:lnTo>
                    <a:pt x="1658" y="817"/>
                  </a:lnTo>
                  <a:lnTo>
                    <a:pt x="1715" y="804"/>
                  </a:lnTo>
                  <a:lnTo>
                    <a:pt x="1760" y="765"/>
                  </a:lnTo>
                  <a:lnTo>
                    <a:pt x="1786" y="727"/>
                  </a:lnTo>
                  <a:lnTo>
                    <a:pt x="1835" y="728"/>
                  </a:lnTo>
                  <a:lnTo>
                    <a:pt x="1846" y="697"/>
                  </a:lnTo>
                  <a:lnTo>
                    <a:pt x="1890" y="669"/>
                  </a:lnTo>
                  <a:lnTo>
                    <a:pt x="1932" y="665"/>
                  </a:lnTo>
                  <a:lnTo>
                    <a:pt x="1990" y="679"/>
                  </a:lnTo>
                  <a:lnTo>
                    <a:pt x="1971" y="627"/>
                  </a:lnTo>
                  <a:lnTo>
                    <a:pt x="1919" y="586"/>
                  </a:lnTo>
                  <a:lnTo>
                    <a:pt x="1885" y="510"/>
                  </a:lnTo>
                  <a:lnTo>
                    <a:pt x="1910" y="4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74">
              <a:extLst>
                <a:ext uri="{FF2B5EF4-FFF2-40B4-BE49-F238E27FC236}">
                  <a16:creationId xmlns:a16="http://schemas.microsoft.com/office/drawing/2014/main" id="{05E4A2E1-E8CA-7A3C-39E4-7C752DDD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709"/>
              <a:ext cx="14" cy="15"/>
            </a:xfrm>
            <a:custGeom>
              <a:avLst/>
              <a:gdLst/>
              <a:ahLst/>
              <a:cxnLst>
                <a:cxn ang="0">
                  <a:pos x="168" y="56"/>
                </a:cxn>
                <a:cxn ang="0">
                  <a:pos x="163" y="50"/>
                </a:cxn>
                <a:cxn ang="0">
                  <a:pos x="160" y="44"/>
                </a:cxn>
                <a:cxn ang="0">
                  <a:pos x="162" y="38"/>
                </a:cxn>
                <a:cxn ang="0">
                  <a:pos x="166" y="34"/>
                </a:cxn>
                <a:cxn ang="0">
                  <a:pos x="164" y="29"/>
                </a:cxn>
                <a:cxn ang="0">
                  <a:pos x="163" y="26"/>
                </a:cxn>
                <a:cxn ang="0">
                  <a:pos x="158" y="23"/>
                </a:cxn>
                <a:cxn ang="0">
                  <a:pos x="154" y="22"/>
                </a:cxn>
                <a:cxn ang="0">
                  <a:pos x="151" y="23"/>
                </a:cxn>
                <a:cxn ang="0">
                  <a:pos x="143" y="28"/>
                </a:cxn>
                <a:cxn ang="0">
                  <a:pos x="110" y="0"/>
                </a:cxn>
                <a:cxn ang="0">
                  <a:pos x="43" y="41"/>
                </a:cxn>
                <a:cxn ang="0">
                  <a:pos x="31" y="92"/>
                </a:cxn>
                <a:cxn ang="0">
                  <a:pos x="20" y="100"/>
                </a:cxn>
                <a:cxn ang="0">
                  <a:pos x="14" y="104"/>
                </a:cxn>
                <a:cxn ang="0">
                  <a:pos x="11" y="109"/>
                </a:cxn>
                <a:cxn ang="0">
                  <a:pos x="5" y="117"/>
                </a:cxn>
                <a:cxn ang="0">
                  <a:pos x="2" y="126"/>
                </a:cxn>
                <a:cxn ang="0">
                  <a:pos x="0" y="132"/>
                </a:cxn>
                <a:cxn ang="0">
                  <a:pos x="4" y="139"/>
                </a:cxn>
                <a:cxn ang="0">
                  <a:pos x="9" y="145"/>
                </a:cxn>
                <a:cxn ang="0">
                  <a:pos x="18" y="151"/>
                </a:cxn>
                <a:cxn ang="0">
                  <a:pos x="5" y="181"/>
                </a:cxn>
                <a:cxn ang="0">
                  <a:pos x="14" y="206"/>
                </a:cxn>
                <a:cxn ang="0">
                  <a:pos x="125" y="216"/>
                </a:cxn>
                <a:cxn ang="0">
                  <a:pos x="139" y="187"/>
                </a:cxn>
                <a:cxn ang="0">
                  <a:pos x="163" y="168"/>
                </a:cxn>
                <a:cxn ang="0">
                  <a:pos x="176" y="109"/>
                </a:cxn>
                <a:cxn ang="0">
                  <a:pos x="220" y="73"/>
                </a:cxn>
                <a:cxn ang="0">
                  <a:pos x="205" y="73"/>
                </a:cxn>
                <a:cxn ang="0">
                  <a:pos x="191" y="70"/>
                </a:cxn>
                <a:cxn ang="0">
                  <a:pos x="179" y="64"/>
                </a:cxn>
                <a:cxn ang="0">
                  <a:pos x="168" y="56"/>
                </a:cxn>
              </a:cxnLst>
              <a:rect l="0" t="0" r="r" b="b"/>
              <a:pathLst>
                <a:path w="220" h="216">
                  <a:moveTo>
                    <a:pt x="168" y="56"/>
                  </a:moveTo>
                  <a:lnTo>
                    <a:pt x="163" y="50"/>
                  </a:lnTo>
                  <a:lnTo>
                    <a:pt x="160" y="44"/>
                  </a:lnTo>
                  <a:lnTo>
                    <a:pt x="162" y="38"/>
                  </a:lnTo>
                  <a:lnTo>
                    <a:pt x="166" y="34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58" y="23"/>
                  </a:lnTo>
                  <a:lnTo>
                    <a:pt x="154" y="22"/>
                  </a:lnTo>
                  <a:lnTo>
                    <a:pt x="151" y="23"/>
                  </a:lnTo>
                  <a:lnTo>
                    <a:pt x="143" y="28"/>
                  </a:lnTo>
                  <a:lnTo>
                    <a:pt x="110" y="0"/>
                  </a:lnTo>
                  <a:lnTo>
                    <a:pt x="43" y="41"/>
                  </a:lnTo>
                  <a:lnTo>
                    <a:pt x="31" y="92"/>
                  </a:lnTo>
                  <a:lnTo>
                    <a:pt x="20" y="100"/>
                  </a:lnTo>
                  <a:lnTo>
                    <a:pt x="14" y="104"/>
                  </a:lnTo>
                  <a:lnTo>
                    <a:pt x="11" y="109"/>
                  </a:lnTo>
                  <a:lnTo>
                    <a:pt x="5" y="117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4" y="139"/>
                  </a:lnTo>
                  <a:lnTo>
                    <a:pt x="9" y="145"/>
                  </a:lnTo>
                  <a:lnTo>
                    <a:pt x="18" y="151"/>
                  </a:lnTo>
                  <a:lnTo>
                    <a:pt x="5" y="181"/>
                  </a:lnTo>
                  <a:lnTo>
                    <a:pt x="14" y="206"/>
                  </a:lnTo>
                  <a:lnTo>
                    <a:pt x="125" y="216"/>
                  </a:lnTo>
                  <a:lnTo>
                    <a:pt x="139" y="187"/>
                  </a:lnTo>
                  <a:lnTo>
                    <a:pt x="163" y="168"/>
                  </a:lnTo>
                  <a:lnTo>
                    <a:pt x="176" y="109"/>
                  </a:lnTo>
                  <a:lnTo>
                    <a:pt x="220" y="73"/>
                  </a:lnTo>
                  <a:lnTo>
                    <a:pt x="205" y="73"/>
                  </a:lnTo>
                  <a:lnTo>
                    <a:pt x="191" y="70"/>
                  </a:lnTo>
                  <a:lnTo>
                    <a:pt x="179" y="64"/>
                  </a:lnTo>
                  <a:lnTo>
                    <a:pt x="168" y="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75">
              <a:extLst>
                <a:ext uri="{FF2B5EF4-FFF2-40B4-BE49-F238E27FC236}">
                  <a16:creationId xmlns:a16="http://schemas.microsoft.com/office/drawing/2014/main" id="{96AC4166-599E-2FC5-F02C-338E1B84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21"/>
              <a:ext cx="87" cy="69"/>
            </a:xfrm>
            <a:custGeom>
              <a:avLst/>
              <a:gdLst/>
              <a:ahLst/>
              <a:cxnLst>
                <a:cxn ang="0">
                  <a:pos x="284" y="103"/>
                </a:cxn>
                <a:cxn ang="0">
                  <a:pos x="184" y="39"/>
                </a:cxn>
                <a:cxn ang="0">
                  <a:pos x="77" y="14"/>
                </a:cxn>
                <a:cxn ang="0">
                  <a:pos x="0" y="0"/>
                </a:cxn>
                <a:cxn ang="0">
                  <a:pos x="31" y="183"/>
                </a:cxn>
                <a:cxn ang="0">
                  <a:pos x="76" y="354"/>
                </a:cxn>
                <a:cxn ang="0">
                  <a:pos x="177" y="419"/>
                </a:cxn>
                <a:cxn ang="0">
                  <a:pos x="252" y="529"/>
                </a:cxn>
                <a:cxn ang="0">
                  <a:pos x="170" y="626"/>
                </a:cxn>
                <a:cxn ang="0">
                  <a:pos x="334" y="704"/>
                </a:cxn>
                <a:cxn ang="0">
                  <a:pos x="507" y="851"/>
                </a:cxn>
                <a:cxn ang="0">
                  <a:pos x="843" y="930"/>
                </a:cxn>
                <a:cxn ang="0">
                  <a:pos x="925" y="981"/>
                </a:cxn>
                <a:cxn ang="0">
                  <a:pos x="1014" y="1018"/>
                </a:cxn>
                <a:cxn ang="0">
                  <a:pos x="1108" y="1039"/>
                </a:cxn>
                <a:cxn ang="0">
                  <a:pos x="1208" y="1045"/>
                </a:cxn>
                <a:cxn ang="0">
                  <a:pos x="1386" y="933"/>
                </a:cxn>
                <a:cxn ang="0">
                  <a:pos x="1338" y="882"/>
                </a:cxn>
                <a:cxn ang="0">
                  <a:pos x="1324" y="843"/>
                </a:cxn>
                <a:cxn ang="0">
                  <a:pos x="1312" y="840"/>
                </a:cxn>
                <a:cxn ang="0">
                  <a:pos x="1252" y="776"/>
                </a:cxn>
                <a:cxn ang="0">
                  <a:pos x="1127" y="739"/>
                </a:cxn>
                <a:cxn ang="0">
                  <a:pos x="1145" y="592"/>
                </a:cxn>
                <a:cxn ang="0">
                  <a:pos x="1105" y="391"/>
                </a:cxn>
                <a:cxn ang="0">
                  <a:pos x="1051" y="317"/>
                </a:cxn>
                <a:cxn ang="0">
                  <a:pos x="971" y="262"/>
                </a:cxn>
                <a:cxn ang="0">
                  <a:pos x="895" y="179"/>
                </a:cxn>
                <a:cxn ang="0">
                  <a:pos x="744" y="142"/>
                </a:cxn>
                <a:cxn ang="0">
                  <a:pos x="617" y="134"/>
                </a:cxn>
                <a:cxn ang="0">
                  <a:pos x="614" y="71"/>
                </a:cxn>
                <a:cxn ang="0">
                  <a:pos x="617" y="65"/>
                </a:cxn>
                <a:cxn ang="0">
                  <a:pos x="627" y="48"/>
                </a:cxn>
                <a:cxn ang="0">
                  <a:pos x="631" y="31"/>
                </a:cxn>
                <a:cxn ang="0">
                  <a:pos x="632" y="22"/>
                </a:cxn>
                <a:cxn ang="0">
                  <a:pos x="633" y="10"/>
                </a:cxn>
                <a:cxn ang="0">
                  <a:pos x="630" y="8"/>
                </a:cxn>
                <a:cxn ang="0">
                  <a:pos x="621" y="13"/>
                </a:cxn>
                <a:cxn ang="0">
                  <a:pos x="616" y="23"/>
                </a:cxn>
                <a:cxn ang="0">
                  <a:pos x="568" y="62"/>
                </a:cxn>
                <a:cxn ang="0">
                  <a:pos x="329" y="105"/>
                </a:cxn>
              </a:cxnLst>
              <a:rect l="0" t="0" r="r" b="b"/>
              <a:pathLst>
                <a:path w="1391" h="1045">
                  <a:moveTo>
                    <a:pt x="329" y="105"/>
                  </a:moveTo>
                  <a:lnTo>
                    <a:pt x="284" y="103"/>
                  </a:lnTo>
                  <a:lnTo>
                    <a:pt x="208" y="156"/>
                  </a:lnTo>
                  <a:lnTo>
                    <a:pt x="184" y="39"/>
                  </a:lnTo>
                  <a:lnTo>
                    <a:pt x="139" y="6"/>
                  </a:lnTo>
                  <a:lnTo>
                    <a:pt x="77" y="14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1" y="183"/>
                  </a:lnTo>
                  <a:lnTo>
                    <a:pt x="77" y="192"/>
                  </a:lnTo>
                  <a:lnTo>
                    <a:pt x="76" y="354"/>
                  </a:lnTo>
                  <a:lnTo>
                    <a:pt x="111" y="396"/>
                  </a:lnTo>
                  <a:lnTo>
                    <a:pt x="177" y="419"/>
                  </a:lnTo>
                  <a:lnTo>
                    <a:pt x="219" y="496"/>
                  </a:lnTo>
                  <a:lnTo>
                    <a:pt x="252" y="529"/>
                  </a:lnTo>
                  <a:lnTo>
                    <a:pt x="209" y="551"/>
                  </a:lnTo>
                  <a:lnTo>
                    <a:pt x="170" y="626"/>
                  </a:lnTo>
                  <a:lnTo>
                    <a:pt x="123" y="648"/>
                  </a:lnTo>
                  <a:lnTo>
                    <a:pt x="334" y="704"/>
                  </a:lnTo>
                  <a:lnTo>
                    <a:pt x="494" y="806"/>
                  </a:lnTo>
                  <a:lnTo>
                    <a:pt x="507" y="851"/>
                  </a:lnTo>
                  <a:lnTo>
                    <a:pt x="646" y="922"/>
                  </a:lnTo>
                  <a:lnTo>
                    <a:pt x="843" y="930"/>
                  </a:lnTo>
                  <a:lnTo>
                    <a:pt x="882" y="957"/>
                  </a:lnTo>
                  <a:lnTo>
                    <a:pt x="925" y="981"/>
                  </a:lnTo>
                  <a:lnTo>
                    <a:pt x="968" y="1001"/>
                  </a:lnTo>
                  <a:lnTo>
                    <a:pt x="1014" y="1018"/>
                  </a:lnTo>
                  <a:lnTo>
                    <a:pt x="1060" y="1030"/>
                  </a:lnTo>
                  <a:lnTo>
                    <a:pt x="1108" y="1039"/>
                  </a:lnTo>
                  <a:lnTo>
                    <a:pt x="1157" y="1043"/>
                  </a:lnTo>
                  <a:lnTo>
                    <a:pt x="1208" y="1045"/>
                  </a:lnTo>
                  <a:lnTo>
                    <a:pt x="1333" y="991"/>
                  </a:lnTo>
                  <a:lnTo>
                    <a:pt x="1386" y="933"/>
                  </a:lnTo>
                  <a:lnTo>
                    <a:pt x="1391" y="926"/>
                  </a:lnTo>
                  <a:lnTo>
                    <a:pt x="1338" y="882"/>
                  </a:lnTo>
                  <a:lnTo>
                    <a:pt x="1328" y="847"/>
                  </a:lnTo>
                  <a:lnTo>
                    <a:pt x="1324" y="843"/>
                  </a:lnTo>
                  <a:lnTo>
                    <a:pt x="1317" y="841"/>
                  </a:lnTo>
                  <a:lnTo>
                    <a:pt x="1312" y="840"/>
                  </a:lnTo>
                  <a:lnTo>
                    <a:pt x="1309" y="840"/>
                  </a:lnTo>
                  <a:lnTo>
                    <a:pt x="1252" y="776"/>
                  </a:lnTo>
                  <a:lnTo>
                    <a:pt x="1132" y="792"/>
                  </a:lnTo>
                  <a:lnTo>
                    <a:pt x="1127" y="739"/>
                  </a:lnTo>
                  <a:lnTo>
                    <a:pt x="1182" y="632"/>
                  </a:lnTo>
                  <a:lnTo>
                    <a:pt x="1145" y="592"/>
                  </a:lnTo>
                  <a:lnTo>
                    <a:pt x="1076" y="588"/>
                  </a:lnTo>
                  <a:lnTo>
                    <a:pt x="1105" y="391"/>
                  </a:lnTo>
                  <a:lnTo>
                    <a:pt x="1058" y="401"/>
                  </a:lnTo>
                  <a:lnTo>
                    <a:pt x="1051" y="317"/>
                  </a:lnTo>
                  <a:lnTo>
                    <a:pt x="994" y="311"/>
                  </a:lnTo>
                  <a:lnTo>
                    <a:pt x="971" y="262"/>
                  </a:lnTo>
                  <a:lnTo>
                    <a:pt x="909" y="258"/>
                  </a:lnTo>
                  <a:lnTo>
                    <a:pt x="895" y="179"/>
                  </a:lnTo>
                  <a:lnTo>
                    <a:pt x="800" y="178"/>
                  </a:lnTo>
                  <a:lnTo>
                    <a:pt x="744" y="142"/>
                  </a:lnTo>
                  <a:lnTo>
                    <a:pt x="712" y="170"/>
                  </a:lnTo>
                  <a:lnTo>
                    <a:pt x="617" y="134"/>
                  </a:lnTo>
                  <a:lnTo>
                    <a:pt x="610" y="79"/>
                  </a:lnTo>
                  <a:lnTo>
                    <a:pt x="614" y="71"/>
                  </a:lnTo>
                  <a:lnTo>
                    <a:pt x="616" y="67"/>
                  </a:lnTo>
                  <a:lnTo>
                    <a:pt x="617" y="65"/>
                  </a:lnTo>
                  <a:lnTo>
                    <a:pt x="620" y="64"/>
                  </a:lnTo>
                  <a:lnTo>
                    <a:pt x="627" y="48"/>
                  </a:lnTo>
                  <a:lnTo>
                    <a:pt x="629" y="39"/>
                  </a:lnTo>
                  <a:lnTo>
                    <a:pt x="631" y="31"/>
                  </a:lnTo>
                  <a:lnTo>
                    <a:pt x="631" y="26"/>
                  </a:lnTo>
                  <a:lnTo>
                    <a:pt x="632" y="22"/>
                  </a:lnTo>
                  <a:lnTo>
                    <a:pt x="635" y="14"/>
                  </a:lnTo>
                  <a:lnTo>
                    <a:pt x="633" y="10"/>
                  </a:lnTo>
                  <a:lnTo>
                    <a:pt x="632" y="9"/>
                  </a:lnTo>
                  <a:lnTo>
                    <a:pt x="630" y="8"/>
                  </a:lnTo>
                  <a:lnTo>
                    <a:pt x="627" y="10"/>
                  </a:lnTo>
                  <a:lnTo>
                    <a:pt x="621" y="13"/>
                  </a:lnTo>
                  <a:lnTo>
                    <a:pt x="617" y="18"/>
                  </a:lnTo>
                  <a:lnTo>
                    <a:pt x="616" y="23"/>
                  </a:lnTo>
                  <a:lnTo>
                    <a:pt x="619" y="31"/>
                  </a:lnTo>
                  <a:lnTo>
                    <a:pt x="568" y="62"/>
                  </a:lnTo>
                  <a:lnTo>
                    <a:pt x="502" y="24"/>
                  </a:lnTo>
                  <a:lnTo>
                    <a:pt x="329" y="10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76">
              <a:extLst>
                <a:ext uri="{FF2B5EF4-FFF2-40B4-BE49-F238E27FC236}">
                  <a16:creationId xmlns:a16="http://schemas.microsoft.com/office/drawing/2014/main" id="{B839D82E-402B-ED4D-C56A-71DB6FC6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680"/>
              <a:ext cx="112" cy="108"/>
            </a:xfrm>
            <a:custGeom>
              <a:avLst/>
              <a:gdLst/>
              <a:ahLst/>
              <a:cxnLst>
                <a:cxn ang="0">
                  <a:pos x="1721" y="96"/>
                </a:cxn>
                <a:cxn ang="0">
                  <a:pos x="1660" y="38"/>
                </a:cxn>
                <a:cxn ang="0">
                  <a:pos x="1499" y="154"/>
                </a:cxn>
                <a:cxn ang="0">
                  <a:pos x="1367" y="338"/>
                </a:cxn>
                <a:cxn ang="0">
                  <a:pos x="1030" y="244"/>
                </a:cxn>
                <a:cxn ang="0">
                  <a:pos x="1010" y="290"/>
                </a:cxn>
                <a:cxn ang="0">
                  <a:pos x="1007" y="313"/>
                </a:cxn>
                <a:cxn ang="0">
                  <a:pos x="990" y="326"/>
                </a:cxn>
                <a:cxn ang="0">
                  <a:pos x="985" y="329"/>
                </a:cxn>
                <a:cxn ang="0">
                  <a:pos x="876" y="475"/>
                </a:cxn>
                <a:cxn ang="0">
                  <a:pos x="686" y="350"/>
                </a:cxn>
                <a:cxn ang="0">
                  <a:pos x="683" y="374"/>
                </a:cxn>
                <a:cxn ang="0">
                  <a:pos x="677" y="381"/>
                </a:cxn>
                <a:cxn ang="0">
                  <a:pos x="669" y="379"/>
                </a:cxn>
                <a:cxn ang="0">
                  <a:pos x="482" y="562"/>
                </a:cxn>
                <a:cxn ang="0">
                  <a:pos x="497" y="621"/>
                </a:cxn>
                <a:cxn ang="0">
                  <a:pos x="508" y="689"/>
                </a:cxn>
                <a:cxn ang="0">
                  <a:pos x="458" y="760"/>
                </a:cxn>
                <a:cxn ang="0">
                  <a:pos x="213" y="803"/>
                </a:cxn>
                <a:cxn ang="0">
                  <a:pos x="181" y="813"/>
                </a:cxn>
                <a:cxn ang="0">
                  <a:pos x="180" y="845"/>
                </a:cxn>
                <a:cxn ang="0">
                  <a:pos x="121" y="809"/>
                </a:cxn>
                <a:cxn ang="0">
                  <a:pos x="88" y="830"/>
                </a:cxn>
                <a:cxn ang="0">
                  <a:pos x="90" y="859"/>
                </a:cxn>
                <a:cxn ang="0">
                  <a:pos x="7" y="1015"/>
                </a:cxn>
                <a:cxn ang="0">
                  <a:pos x="131" y="1246"/>
                </a:cxn>
                <a:cxn ang="0">
                  <a:pos x="258" y="1454"/>
                </a:cxn>
                <a:cxn ang="0">
                  <a:pos x="277" y="1461"/>
                </a:cxn>
                <a:cxn ang="0">
                  <a:pos x="421" y="1507"/>
                </a:cxn>
                <a:cxn ang="0">
                  <a:pos x="567" y="1535"/>
                </a:cxn>
                <a:cxn ang="0">
                  <a:pos x="738" y="1560"/>
                </a:cxn>
                <a:cxn ang="0">
                  <a:pos x="795" y="1510"/>
                </a:cxn>
                <a:cxn ang="0">
                  <a:pos x="820" y="1505"/>
                </a:cxn>
                <a:cxn ang="0">
                  <a:pos x="865" y="1459"/>
                </a:cxn>
                <a:cxn ang="0">
                  <a:pos x="952" y="1406"/>
                </a:cxn>
                <a:cxn ang="0">
                  <a:pos x="1099" y="1490"/>
                </a:cxn>
                <a:cxn ang="0">
                  <a:pos x="1149" y="1460"/>
                </a:cxn>
                <a:cxn ang="0">
                  <a:pos x="1187" y="1397"/>
                </a:cxn>
                <a:cxn ang="0">
                  <a:pos x="1226" y="1398"/>
                </a:cxn>
                <a:cxn ang="0">
                  <a:pos x="1312" y="1429"/>
                </a:cxn>
                <a:cxn ang="0">
                  <a:pos x="1463" y="1315"/>
                </a:cxn>
                <a:cxn ang="0">
                  <a:pos x="1486" y="1281"/>
                </a:cxn>
                <a:cxn ang="0">
                  <a:pos x="1490" y="1274"/>
                </a:cxn>
                <a:cxn ang="0">
                  <a:pos x="1551" y="1264"/>
                </a:cxn>
                <a:cxn ang="0">
                  <a:pos x="1791" y="1213"/>
                </a:cxn>
                <a:cxn ang="0">
                  <a:pos x="1602" y="1045"/>
                </a:cxn>
                <a:cxn ang="0">
                  <a:pos x="1483" y="860"/>
                </a:cxn>
                <a:cxn ang="0">
                  <a:pos x="1494" y="683"/>
                </a:cxn>
                <a:cxn ang="0">
                  <a:pos x="1501" y="653"/>
                </a:cxn>
                <a:cxn ang="0">
                  <a:pos x="1576" y="554"/>
                </a:cxn>
                <a:cxn ang="0">
                  <a:pos x="1749" y="362"/>
                </a:cxn>
              </a:cxnLst>
              <a:rect l="0" t="0" r="r" b="b"/>
              <a:pathLst>
                <a:path w="1791" h="1626">
                  <a:moveTo>
                    <a:pt x="1631" y="203"/>
                  </a:moveTo>
                  <a:lnTo>
                    <a:pt x="1655" y="173"/>
                  </a:lnTo>
                  <a:lnTo>
                    <a:pt x="1722" y="133"/>
                  </a:lnTo>
                  <a:lnTo>
                    <a:pt x="1721" y="96"/>
                  </a:lnTo>
                  <a:lnTo>
                    <a:pt x="1751" y="54"/>
                  </a:lnTo>
                  <a:lnTo>
                    <a:pt x="1735" y="1"/>
                  </a:lnTo>
                  <a:lnTo>
                    <a:pt x="1686" y="0"/>
                  </a:lnTo>
                  <a:lnTo>
                    <a:pt x="1660" y="38"/>
                  </a:lnTo>
                  <a:lnTo>
                    <a:pt x="1615" y="77"/>
                  </a:lnTo>
                  <a:lnTo>
                    <a:pt x="1558" y="90"/>
                  </a:lnTo>
                  <a:lnTo>
                    <a:pt x="1524" y="122"/>
                  </a:lnTo>
                  <a:lnTo>
                    <a:pt x="1499" y="154"/>
                  </a:lnTo>
                  <a:lnTo>
                    <a:pt x="1443" y="200"/>
                  </a:lnTo>
                  <a:lnTo>
                    <a:pt x="1406" y="262"/>
                  </a:lnTo>
                  <a:lnTo>
                    <a:pt x="1374" y="289"/>
                  </a:lnTo>
                  <a:lnTo>
                    <a:pt x="1367" y="338"/>
                  </a:lnTo>
                  <a:lnTo>
                    <a:pt x="1166" y="352"/>
                  </a:lnTo>
                  <a:lnTo>
                    <a:pt x="1145" y="330"/>
                  </a:lnTo>
                  <a:lnTo>
                    <a:pt x="1098" y="326"/>
                  </a:lnTo>
                  <a:lnTo>
                    <a:pt x="1030" y="244"/>
                  </a:lnTo>
                  <a:lnTo>
                    <a:pt x="996" y="265"/>
                  </a:lnTo>
                  <a:lnTo>
                    <a:pt x="1000" y="271"/>
                  </a:lnTo>
                  <a:lnTo>
                    <a:pt x="1004" y="278"/>
                  </a:lnTo>
                  <a:lnTo>
                    <a:pt x="1010" y="290"/>
                  </a:lnTo>
                  <a:lnTo>
                    <a:pt x="1012" y="300"/>
                  </a:lnTo>
                  <a:lnTo>
                    <a:pt x="1011" y="310"/>
                  </a:lnTo>
                  <a:lnTo>
                    <a:pt x="1009" y="311"/>
                  </a:lnTo>
                  <a:lnTo>
                    <a:pt x="1007" y="313"/>
                  </a:lnTo>
                  <a:lnTo>
                    <a:pt x="1005" y="317"/>
                  </a:lnTo>
                  <a:lnTo>
                    <a:pt x="1001" y="320"/>
                  </a:lnTo>
                  <a:lnTo>
                    <a:pt x="997" y="324"/>
                  </a:lnTo>
                  <a:lnTo>
                    <a:pt x="990" y="326"/>
                  </a:lnTo>
                  <a:lnTo>
                    <a:pt x="988" y="326"/>
                  </a:lnTo>
                  <a:lnTo>
                    <a:pt x="987" y="326"/>
                  </a:lnTo>
                  <a:lnTo>
                    <a:pt x="987" y="327"/>
                  </a:lnTo>
                  <a:lnTo>
                    <a:pt x="985" y="329"/>
                  </a:lnTo>
                  <a:lnTo>
                    <a:pt x="971" y="333"/>
                  </a:lnTo>
                  <a:lnTo>
                    <a:pt x="878" y="346"/>
                  </a:lnTo>
                  <a:lnTo>
                    <a:pt x="917" y="424"/>
                  </a:lnTo>
                  <a:lnTo>
                    <a:pt x="876" y="475"/>
                  </a:lnTo>
                  <a:lnTo>
                    <a:pt x="793" y="394"/>
                  </a:lnTo>
                  <a:lnTo>
                    <a:pt x="782" y="350"/>
                  </a:lnTo>
                  <a:lnTo>
                    <a:pt x="689" y="338"/>
                  </a:lnTo>
                  <a:lnTo>
                    <a:pt x="686" y="350"/>
                  </a:lnTo>
                  <a:lnTo>
                    <a:pt x="685" y="354"/>
                  </a:lnTo>
                  <a:lnTo>
                    <a:pt x="685" y="359"/>
                  </a:lnTo>
                  <a:lnTo>
                    <a:pt x="685" y="368"/>
                  </a:lnTo>
                  <a:lnTo>
                    <a:pt x="683" y="374"/>
                  </a:lnTo>
                  <a:lnTo>
                    <a:pt x="682" y="376"/>
                  </a:lnTo>
                  <a:lnTo>
                    <a:pt x="682" y="379"/>
                  </a:lnTo>
                  <a:lnTo>
                    <a:pt x="679" y="381"/>
                  </a:lnTo>
                  <a:lnTo>
                    <a:pt x="677" y="381"/>
                  </a:lnTo>
                  <a:lnTo>
                    <a:pt x="676" y="381"/>
                  </a:lnTo>
                  <a:lnTo>
                    <a:pt x="676" y="382"/>
                  </a:lnTo>
                  <a:lnTo>
                    <a:pt x="671" y="381"/>
                  </a:lnTo>
                  <a:lnTo>
                    <a:pt x="669" y="379"/>
                  </a:lnTo>
                  <a:lnTo>
                    <a:pt x="668" y="378"/>
                  </a:lnTo>
                  <a:lnTo>
                    <a:pt x="619" y="425"/>
                  </a:lnTo>
                  <a:lnTo>
                    <a:pt x="538" y="470"/>
                  </a:lnTo>
                  <a:lnTo>
                    <a:pt x="482" y="562"/>
                  </a:lnTo>
                  <a:lnTo>
                    <a:pt x="479" y="598"/>
                  </a:lnTo>
                  <a:lnTo>
                    <a:pt x="486" y="602"/>
                  </a:lnTo>
                  <a:lnTo>
                    <a:pt x="490" y="606"/>
                  </a:lnTo>
                  <a:lnTo>
                    <a:pt x="497" y="621"/>
                  </a:lnTo>
                  <a:lnTo>
                    <a:pt x="502" y="640"/>
                  </a:lnTo>
                  <a:lnTo>
                    <a:pt x="503" y="650"/>
                  </a:lnTo>
                  <a:lnTo>
                    <a:pt x="505" y="662"/>
                  </a:lnTo>
                  <a:lnTo>
                    <a:pt x="508" y="689"/>
                  </a:lnTo>
                  <a:lnTo>
                    <a:pt x="457" y="666"/>
                  </a:lnTo>
                  <a:lnTo>
                    <a:pt x="418" y="622"/>
                  </a:lnTo>
                  <a:lnTo>
                    <a:pt x="392" y="677"/>
                  </a:lnTo>
                  <a:lnTo>
                    <a:pt x="458" y="760"/>
                  </a:lnTo>
                  <a:lnTo>
                    <a:pt x="503" y="783"/>
                  </a:lnTo>
                  <a:lnTo>
                    <a:pt x="380" y="768"/>
                  </a:lnTo>
                  <a:lnTo>
                    <a:pt x="309" y="770"/>
                  </a:lnTo>
                  <a:lnTo>
                    <a:pt x="213" y="803"/>
                  </a:lnTo>
                  <a:lnTo>
                    <a:pt x="201" y="803"/>
                  </a:lnTo>
                  <a:lnTo>
                    <a:pt x="193" y="805"/>
                  </a:lnTo>
                  <a:lnTo>
                    <a:pt x="185" y="808"/>
                  </a:lnTo>
                  <a:lnTo>
                    <a:pt x="181" y="813"/>
                  </a:lnTo>
                  <a:lnTo>
                    <a:pt x="177" y="818"/>
                  </a:lnTo>
                  <a:lnTo>
                    <a:pt x="176" y="826"/>
                  </a:lnTo>
                  <a:lnTo>
                    <a:pt x="177" y="834"/>
                  </a:lnTo>
                  <a:lnTo>
                    <a:pt x="180" y="845"/>
                  </a:lnTo>
                  <a:lnTo>
                    <a:pt x="182" y="844"/>
                  </a:lnTo>
                  <a:lnTo>
                    <a:pt x="220" y="855"/>
                  </a:lnTo>
                  <a:lnTo>
                    <a:pt x="160" y="871"/>
                  </a:lnTo>
                  <a:lnTo>
                    <a:pt x="121" y="809"/>
                  </a:lnTo>
                  <a:lnTo>
                    <a:pt x="108" y="810"/>
                  </a:lnTo>
                  <a:lnTo>
                    <a:pt x="99" y="814"/>
                  </a:lnTo>
                  <a:lnTo>
                    <a:pt x="91" y="820"/>
                  </a:lnTo>
                  <a:lnTo>
                    <a:pt x="88" y="830"/>
                  </a:lnTo>
                  <a:lnTo>
                    <a:pt x="86" y="834"/>
                  </a:lnTo>
                  <a:lnTo>
                    <a:pt x="86" y="839"/>
                  </a:lnTo>
                  <a:lnTo>
                    <a:pt x="87" y="849"/>
                  </a:lnTo>
                  <a:lnTo>
                    <a:pt x="90" y="859"/>
                  </a:lnTo>
                  <a:lnTo>
                    <a:pt x="97" y="869"/>
                  </a:lnTo>
                  <a:lnTo>
                    <a:pt x="61" y="877"/>
                  </a:lnTo>
                  <a:lnTo>
                    <a:pt x="0" y="931"/>
                  </a:lnTo>
                  <a:lnTo>
                    <a:pt x="7" y="1015"/>
                  </a:lnTo>
                  <a:lnTo>
                    <a:pt x="54" y="1005"/>
                  </a:lnTo>
                  <a:lnTo>
                    <a:pt x="25" y="1202"/>
                  </a:lnTo>
                  <a:lnTo>
                    <a:pt x="94" y="1206"/>
                  </a:lnTo>
                  <a:lnTo>
                    <a:pt x="131" y="1246"/>
                  </a:lnTo>
                  <a:lnTo>
                    <a:pt x="76" y="1353"/>
                  </a:lnTo>
                  <a:lnTo>
                    <a:pt x="81" y="1406"/>
                  </a:lnTo>
                  <a:lnTo>
                    <a:pt x="201" y="1390"/>
                  </a:lnTo>
                  <a:lnTo>
                    <a:pt x="258" y="1454"/>
                  </a:lnTo>
                  <a:lnTo>
                    <a:pt x="261" y="1454"/>
                  </a:lnTo>
                  <a:lnTo>
                    <a:pt x="266" y="1455"/>
                  </a:lnTo>
                  <a:lnTo>
                    <a:pt x="273" y="1457"/>
                  </a:lnTo>
                  <a:lnTo>
                    <a:pt x="277" y="1461"/>
                  </a:lnTo>
                  <a:lnTo>
                    <a:pt x="287" y="1496"/>
                  </a:lnTo>
                  <a:lnTo>
                    <a:pt x="340" y="1540"/>
                  </a:lnTo>
                  <a:lnTo>
                    <a:pt x="365" y="1500"/>
                  </a:lnTo>
                  <a:lnTo>
                    <a:pt x="421" y="1507"/>
                  </a:lnTo>
                  <a:lnTo>
                    <a:pt x="454" y="1554"/>
                  </a:lnTo>
                  <a:lnTo>
                    <a:pt x="518" y="1528"/>
                  </a:lnTo>
                  <a:lnTo>
                    <a:pt x="553" y="1499"/>
                  </a:lnTo>
                  <a:lnTo>
                    <a:pt x="567" y="1535"/>
                  </a:lnTo>
                  <a:lnTo>
                    <a:pt x="623" y="1555"/>
                  </a:lnTo>
                  <a:lnTo>
                    <a:pt x="671" y="1626"/>
                  </a:lnTo>
                  <a:lnTo>
                    <a:pt x="694" y="1581"/>
                  </a:lnTo>
                  <a:lnTo>
                    <a:pt x="738" y="1560"/>
                  </a:lnTo>
                  <a:lnTo>
                    <a:pt x="783" y="1499"/>
                  </a:lnTo>
                  <a:lnTo>
                    <a:pt x="787" y="1504"/>
                  </a:lnTo>
                  <a:lnTo>
                    <a:pt x="791" y="1508"/>
                  </a:lnTo>
                  <a:lnTo>
                    <a:pt x="795" y="1510"/>
                  </a:lnTo>
                  <a:lnTo>
                    <a:pt x="802" y="1511"/>
                  </a:lnTo>
                  <a:lnTo>
                    <a:pt x="807" y="1510"/>
                  </a:lnTo>
                  <a:lnTo>
                    <a:pt x="813" y="1508"/>
                  </a:lnTo>
                  <a:lnTo>
                    <a:pt x="820" y="1505"/>
                  </a:lnTo>
                  <a:lnTo>
                    <a:pt x="827" y="1500"/>
                  </a:lnTo>
                  <a:lnTo>
                    <a:pt x="846" y="1480"/>
                  </a:lnTo>
                  <a:lnTo>
                    <a:pt x="855" y="1469"/>
                  </a:lnTo>
                  <a:lnTo>
                    <a:pt x="865" y="1459"/>
                  </a:lnTo>
                  <a:lnTo>
                    <a:pt x="872" y="1447"/>
                  </a:lnTo>
                  <a:lnTo>
                    <a:pt x="881" y="1436"/>
                  </a:lnTo>
                  <a:lnTo>
                    <a:pt x="894" y="1412"/>
                  </a:lnTo>
                  <a:lnTo>
                    <a:pt x="952" y="1406"/>
                  </a:lnTo>
                  <a:lnTo>
                    <a:pt x="1077" y="1501"/>
                  </a:lnTo>
                  <a:lnTo>
                    <a:pt x="1081" y="1501"/>
                  </a:lnTo>
                  <a:lnTo>
                    <a:pt x="1090" y="1496"/>
                  </a:lnTo>
                  <a:lnTo>
                    <a:pt x="1099" y="1490"/>
                  </a:lnTo>
                  <a:lnTo>
                    <a:pt x="1103" y="1490"/>
                  </a:lnTo>
                  <a:lnTo>
                    <a:pt x="1105" y="1491"/>
                  </a:lnTo>
                  <a:lnTo>
                    <a:pt x="1113" y="1503"/>
                  </a:lnTo>
                  <a:lnTo>
                    <a:pt x="1149" y="1460"/>
                  </a:lnTo>
                  <a:lnTo>
                    <a:pt x="1156" y="1411"/>
                  </a:lnTo>
                  <a:lnTo>
                    <a:pt x="1166" y="1408"/>
                  </a:lnTo>
                  <a:lnTo>
                    <a:pt x="1177" y="1402"/>
                  </a:lnTo>
                  <a:lnTo>
                    <a:pt x="1187" y="1397"/>
                  </a:lnTo>
                  <a:lnTo>
                    <a:pt x="1202" y="1394"/>
                  </a:lnTo>
                  <a:lnTo>
                    <a:pt x="1210" y="1391"/>
                  </a:lnTo>
                  <a:lnTo>
                    <a:pt x="1219" y="1393"/>
                  </a:lnTo>
                  <a:lnTo>
                    <a:pt x="1226" y="1398"/>
                  </a:lnTo>
                  <a:lnTo>
                    <a:pt x="1229" y="1402"/>
                  </a:lnTo>
                  <a:lnTo>
                    <a:pt x="1234" y="1408"/>
                  </a:lnTo>
                  <a:lnTo>
                    <a:pt x="1279" y="1379"/>
                  </a:lnTo>
                  <a:lnTo>
                    <a:pt x="1312" y="1429"/>
                  </a:lnTo>
                  <a:lnTo>
                    <a:pt x="1360" y="1379"/>
                  </a:lnTo>
                  <a:lnTo>
                    <a:pt x="1423" y="1403"/>
                  </a:lnTo>
                  <a:lnTo>
                    <a:pt x="1514" y="1355"/>
                  </a:lnTo>
                  <a:lnTo>
                    <a:pt x="1463" y="1315"/>
                  </a:lnTo>
                  <a:lnTo>
                    <a:pt x="1468" y="1303"/>
                  </a:lnTo>
                  <a:lnTo>
                    <a:pt x="1475" y="1294"/>
                  </a:lnTo>
                  <a:lnTo>
                    <a:pt x="1480" y="1286"/>
                  </a:lnTo>
                  <a:lnTo>
                    <a:pt x="1486" y="1281"/>
                  </a:lnTo>
                  <a:lnTo>
                    <a:pt x="1486" y="1279"/>
                  </a:lnTo>
                  <a:lnTo>
                    <a:pt x="1486" y="1278"/>
                  </a:lnTo>
                  <a:lnTo>
                    <a:pt x="1487" y="1278"/>
                  </a:lnTo>
                  <a:lnTo>
                    <a:pt x="1490" y="1274"/>
                  </a:lnTo>
                  <a:lnTo>
                    <a:pt x="1490" y="1269"/>
                  </a:lnTo>
                  <a:lnTo>
                    <a:pt x="1491" y="1263"/>
                  </a:lnTo>
                  <a:lnTo>
                    <a:pt x="1459" y="1244"/>
                  </a:lnTo>
                  <a:lnTo>
                    <a:pt x="1551" y="1264"/>
                  </a:lnTo>
                  <a:lnTo>
                    <a:pt x="1595" y="1244"/>
                  </a:lnTo>
                  <a:lnTo>
                    <a:pt x="1653" y="1185"/>
                  </a:lnTo>
                  <a:lnTo>
                    <a:pt x="1728" y="1228"/>
                  </a:lnTo>
                  <a:lnTo>
                    <a:pt x="1791" y="1213"/>
                  </a:lnTo>
                  <a:lnTo>
                    <a:pt x="1748" y="1164"/>
                  </a:lnTo>
                  <a:lnTo>
                    <a:pt x="1675" y="1126"/>
                  </a:lnTo>
                  <a:lnTo>
                    <a:pt x="1655" y="1072"/>
                  </a:lnTo>
                  <a:lnTo>
                    <a:pt x="1602" y="1045"/>
                  </a:lnTo>
                  <a:lnTo>
                    <a:pt x="1593" y="1021"/>
                  </a:lnTo>
                  <a:lnTo>
                    <a:pt x="1542" y="996"/>
                  </a:lnTo>
                  <a:lnTo>
                    <a:pt x="1547" y="932"/>
                  </a:lnTo>
                  <a:lnTo>
                    <a:pt x="1483" y="860"/>
                  </a:lnTo>
                  <a:lnTo>
                    <a:pt x="1454" y="792"/>
                  </a:lnTo>
                  <a:lnTo>
                    <a:pt x="1487" y="733"/>
                  </a:lnTo>
                  <a:lnTo>
                    <a:pt x="1498" y="692"/>
                  </a:lnTo>
                  <a:lnTo>
                    <a:pt x="1494" y="683"/>
                  </a:lnTo>
                  <a:lnTo>
                    <a:pt x="1493" y="676"/>
                  </a:lnTo>
                  <a:lnTo>
                    <a:pt x="1494" y="663"/>
                  </a:lnTo>
                  <a:lnTo>
                    <a:pt x="1496" y="657"/>
                  </a:lnTo>
                  <a:lnTo>
                    <a:pt x="1501" y="653"/>
                  </a:lnTo>
                  <a:lnTo>
                    <a:pt x="1516" y="646"/>
                  </a:lnTo>
                  <a:lnTo>
                    <a:pt x="1524" y="643"/>
                  </a:lnTo>
                  <a:lnTo>
                    <a:pt x="1559" y="616"/>
                  </a:lnTo>
                  <a:lnTo>
                    <a:pt x="1576" y="554"/>
                  </a:lnTo>
                  <a:lnTo>
                    <a:pt x="1632" y="500"/>
                  </a:lnTo>
                  <a:lnTo>
                    <a:pt x="1685" y="474"/>
                  </a:lnTo>
                  <a:lnTo>
                    <a:pt x="1687" y="379"/>
                  </a:lnTo>
                  <a:lnTo>
                    <a:pt x="1749" y="362"/>
                  </a:lnTo>
                  <a:lnTo>
                    <a:pt x="1706" y="327"/>
                  </a:lnTo>
                  <a:lnTo>
                    <a:pt x="1631" y="20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77">
              <a:extLst>
                <a:ext uri="{FF2B5EF4-FFF2-40B4-BE49-F238E27FC236}">
                  <a16:creationId xmlns:a16="http://schemas.microsoft.com/office/drawing/2014/main" id="{11A4F559-C395-578B-18BE-8E488D8F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711"/>
              <a:ext cx="82" cy="94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136" y="142"/>
                </a:cxn>
                <a:cxn ang="0">
                  <a:pos x="78" y="179"/>
                </a:cxn>
                <a:cxn ang="0">
                  <a:pos x="70" y="202"/>
                </a:cxn>
                <a:cxn ang="0">
                  <a:pos x="64" y="259"/>
                </a:cxn>
                <a:cxn ang="0">
                  <a:pos x="124" y="458"/>
                </a:cxn>
                <a:cxn ang="0">
                  <a:pos x="179" y="571"/>
                </a:cxn>
                <a:cxn ang="0">
                  <a:pos x="325" y="690"/>
                </a:cxn>
                <a:cxn ang="0">
                  <a:pos x="230" y="711"/>
                </a:cxn>
                <a:cxn ang="0">
                  <a:pos x="36" y="770"/>
                </a:cxn>
                <a:cxn ang="0">
                  <a:pos x="67" y="800"/>
                </a:cxn>
                <a:cxn ang="0">
                  <a:pos x="63" y="805"/>
                </a:cxn>
                <a:cxn ang="0">
                  <a:pos x="52" y="820"/>
                </a:cxn>
                <a:cxn ang="0">
                  <a:pos x="91" y="881"/>
                </a:cxn>
                <a:cxn ang="0">
                  <a:pos x="99" y="1003"/>
                </a:cxn>
                <a:cxn ang="0">
                  <a:pos x="165" y="1119"/>
                </a:cxn>
                <a:cxn ang="0">
                  <a:pos x="335" y="1202"/>
                </a:cxn>
                <a:cxn ang="0">
                  <a:pos x="329" y="1328"/>
                </a:cxn>
                <a:cxn ang="0">
                  <a:pos x="343" y="1343"/>
                </a:cxn>
                <a:cxn ang="0">
                  <a:pos x="335" y="1364"/>
                </a:cxn>
                <a:cxn ang="0">
                  <a:pos x="400" y="1400"/>
                </a:cxn>
                <a:cxn ang="0">
                  <a:pos x="414" y="1384"/>
                </a:cxn>
                <a:cxn ang="0">
                  <a:pos x="406" y="1366"/>
                </a:cxn>
                <a:cxn ang="0">
                  <a:pos x="397" y="1360"/>
                </a:cxn>
                <a:cxn ang="0">
                  <a:pos x="602" y="1254"/>
                </a:cxn>
                <a:cxn ang="0">
                  <a:pos x="629" y="1234"/>
                </a:cxn>
                <a:cxn ang="0">
                  <a:pos x="620" y="1201"/>
                </a:cxn>
                <a:cxn ang="0">
                  <a:pos x="643" y="1151"/>
                </a:cxn>
                <a:cxn ang="0">
                  <a:pos x="689" y="1111"/>
                </a:cxn>
                <a:cxn ang="0">
                  <a:pos x="756" y="1056"/>
                </a:cxn>
                <a:cxn ang="0">
                  <a:pos x="840" y="1029"/>
                </a:cxn>
                <a:cxn ang="0">
                  <a:pos x="848" y="1026"/>
                </a:cxn>
                <a:cxn ang="0">
                  <a:pos x="859" y="1051"/>
                </a:cxn>
                <a:cxn ang="0">
                  <a:pos x="870" y="1036"/>
                </a:cxn>
                <a:cxn ang="0">
                  <a:pos x="1044" y="939"/>
                </a:cxn>
                <a:cxn ang="0">
                  <a:pos x="1047" y="938"/>
                </a:cxn>
                <a:cxn ang="0">
                  <a:pos x="1050" y="935"/>
                </a:cxn>
                <a:cxn ang="0">
                  <a:pos x="1052" y="929"/>
                </a:cxn>
                <a:cxn ang="0">
                  <a:pos x="1053" y="923"/>
                </a:cxn>
                <a:cxn ang="0">
                  <a:pos x="1055" y="772"/>
                </a:cxn>
                <a:cxn ang="0">
                  <a:pos x="1137" y="621"/>
                </a:cxn>
                <a:cxn ang="0">
                  <a:pos x="1291" y="458"/>
                </a:cxn>
                <a:cxn ang="0">
                  <a:pos x="1254" y="248"/>
                </a:cxn>
                <a:cxn ang="0">
                  <a:pos x="948" y="340"/>
                </a:cxn>
                <a:cxn ang="0">
                  <a:pos x="741" y="319"/>
                </a:cxn>
                <a:cxn ang="0">
                  <a:pos x="431" y="199"/>
                </a:cxn>
              </a:cxnLst>
              <a:rect l="0" t="0" r="r" b="b"/>
              <a:pathLst>
                <a:path w="1304" h="1406">
                  <a:moveTo>
                    <a:pt x="352" y="96"/>
                  </a:moveTo>
                  <a:lnTo>
                    <a:pt x="296" y="11"/>
                  </a:lnTo>
                  <a:lnTo>
                    <a:pt x="262" y="0"/>
                  </a:lnTo>
                  <a:lnTo>
                    <a:pt x="209" y="26"/>
                  </a:lnTo>
                  <a:lnTo>
                    <a:pt x="153" y="80"/>
                  </a:lnTo>
                  <a:lnTo>
                    <a:pt x="136" y="142"/>
                  </a:lnTo>
                  <a:lnTo>
                    <a:pt x="101" y="169"/>
                  </a:lnTo>
                  <a:lnTo>
                    <a:pt x="93" y="172"/>
                  </a:lnTo>
                  <a:lnTo>
                    <a:pt x="78" y="179"/>
                  </a:lnTo>
                  <a:lnTo>
                    <a:pt x="73" y="183"/>
                  </a:lnTo>
                  <a:lnTo>
                    <a:pt x="71" y="189"/>
                  </a:lnTo>
                  <a:lnTo>
                    <a:pt x="70" y="202"/>
                  </a:lnTo>
                  <a:lnTo>
                    <a:pt x="71" y="209"/>
                  </a:lnTo>
                  <a:lnTo>
                    <a:pt x="75" y="218"/>
                  </a:lnTo>
                  <a:lnTo>
                    <a:pt x="64" y="259"/>
                  </a:lnTo>
                  <a:lnTo>
                    <a:pt x="31" y="318"/>
                  </a:lnTo>
                  <a:lnTo>
                    <a:pt x="60" y="386"/>
                  </a:lnTo>
                  <a:lnTo>
                    <a:pt x="124" y="458"/>
                  </a:lnTo>
                  <a:lnTo>
                    <a:pt x="119" y="522"/>
                  </a:lnTo>
                  <a:lnTo>
                    <a:pt x="170" y="547"/>
                  </a:lnTo>
                  <a:lnTo>
                    <a:pt x="179" y="571"/>
                  </a:lnTo>
                  <a:lnTo>
                    <a:pt x="232" y="598"/>
                  </a:lnTo>
                  <a:lnTo>
                    <a:pt x="252" y="652"/>
                  </a:lnTo>
                  <a:lnTo>
                    <a:pt x="325" y="690"/>
                  </a:lnTo>
                  <a:lnTo>
                    <a:pt x="368" y="739"/>
                  </a:lnTo>
                  <a:lnTo>
                    <a:pt x="305" y="754"/>
                  </a:lnTo>
                  <a:lnTo>
                    <a:pt x="230" y="711"/>
                  </a:lnTo>
                  <a:lnTo>
                    <a:pt x="172" y="770"/>
                  </a:lnTo>
                  <a:lnTo>
                    <a:pt x="128" y="790"/>
                  </a:lnTo>
                  <a:lnTo>
                    <a:pt x="36" y="770"/>
                  </a:lnTo>
                  <a:lnTo>
                    <a:pt x="68" y="789"/>
                  </a:lnTo>
                  <a:lnTo>
                    <a:pt x="67" y="795"/>
                  </a:lnTo>
                  <a:lnTo>
                    <a:pt x="67" y="800"/>
                  </a:lnTo>
                  <a:lnTo>
                    <a:pt x="64" y="804"/>
                  </a:lnTo>
                  <a:lnTo>
                    <a:pt x="63" y="804"/>
                  </a:lnTo>
                  <a:lnTo>
                    <a:pt x="63" y="805"/>
                  </a:lnTo>
                  <a:lnTo>
                    <a:pt x="63" y="807"/>
                  </a:lnTo>
                  <a:lnTo>
                    <a:pt x="57" y="812"/>
                  </a:lnTo>
                  <a:lnTo>
                    <a:pt x="52" y="820"/>
                  </a:lnTo>
                  <a:lnTo>
                    <a:pt x="45" y="829"/>
                  </a:lnTo>
                  <a:lnTo>
                    <a:pt x="40" y="841"/>
                  </a:lnTo>
                  <a:lnTo>
                    <a:pt x="91" y="881"/>
                  </a:lnTo>
                  <a:lnTo>
                    <a:pt x="0" y="929"/>
                  </a:lnTo>
                  <a:lnTo>
                    <a:pt x="53" y="980"/>
                  </a:lnTo>
                  <a:lnTo>
                    <a:pt x="99" y="1003"/>
                  </a:lnTo>
                  <a:lnTo>
                    <a:pt x="153" y="1009"/>
                  </a:lnTo>
                  <a:lnTo>
                    <a:pt x="176" y="1061"/>
                  </a:lnTo>
                  <a:lnTo>
                    <a:pt x="165" y="1119"/>
                  </a:lnTo>
                  <a:lnTo>
                    <a:pt x="216" y="1179"/>
                  </a:lnTo>
                  <a:lnTo>
                    <a:pt x="280" y="1205"/>
                  </a:lnTo>
                  <a:lnTo>
                    <a:pt x="335" y="1202"/>
                  </a:lnTo>
                  <a:lnTo>
                    <a:pt x="351" y="1218"/>
                  </a:lnTo>
                  <a:lnTo>
                    <a:pt x="321" y="1326"/>
                  </a:lnTo>
                  <a:lnTo>
                    <a:pt x="329" y="1328"/>
                  </a:lnTo>
                  <a:lnTo>
                    <a:pt x="336" y="1332"/>
                  </a:lnTo>
                  <a:lnTo>
                    <a:pt x="340" y="1337"/>
                  </a:lnTo>
                  <a:lnTo>
                    <a:pt x="343" y="1343"/>
                  </a:lnTo>
                  <a:lnTo>
                    <a:pt x="342" y="1349"/>
                  </a:lnTo>
                  <a:lnTo>
                    <a:pt x="341" y="1356"/>
                  </a:lnTo>
                  <a:lnTo>
                    <a:pt x="335" y="1364"/>
                  </a:lnTo>
                  <a:lnTo>
                    <a:pt x="330" y="1373"/>
                  </a:lnTo>
                  <a:lnTo>
                    <a:pt x="392" y="1406"/>
                  </a:lnTo>
                  <a:lnTo>
                    <a:pt x="400" y="1400"/>
                  </a:lnTo>
                  <a:lnTo>
                    <a:pt x="408" y="1394"/>
                  </a:lnTo>
                  <a:lnTo>
                    <a:pt x="411" y="1388"/>
                  </a:lnTo>
                  <a:lnTo>
                    <a:pt x="414" y="1384"/>
                  </a:lnTo>
                  <a:lnTo>
                    <a:pt x="413" y="1378"/>
                  </a:lnTo>
                  <a:lnTo>
                    <a:pt x="411" y="1372"/>
                  </a:lnTo>
                  <a:lnTo>
                    <a:pt x="406" y="1366"/>
                  </a:lnTo>
                  <a:lnTo>
                    <a:pt x="401" y="1363"/>
                  </a:lnTo>
                  <a:lnTo>
                    <a:pt x="398" y="1361"/>
                  </a:lnTo>
                  <a:lnTo>
                    <a:pt x="397" y="1360"/>
                  </a:lnTo>
                  <a:lnTo>
                    <a:pt x="420" y="1309"/>
                  </a:lnTo>
                  <a:lnTo>
                    <a:pt x="522" y="1300"/>
                  </a:lnTo>
                  <a:lnTo>
                    <a:pt x="602" y="1254"/>
                  </a:lnTo>
                  <a:lnTo>
                    <a:pt x="629" y="1289"/>
                  </a:lnTo>
                  <a:lnTo>
                    <a:pt x="640" y="1250"/>
                  </a:lnTo>
                  <a:lnTo>
                    <a:pt x="629" y="1234"/>
                  </a:lnTo>
                  <a:lnTo>
                    <a:pt x="622" y="1218"/>
                  </a:lnTo>
                  <a:lnTo>
                    <a:pt x="620" y="1209"/>
                  </a:lnTo>
                  <a:lnTo>
                    <a:pt x="620" y="1201"/>
                  </a:lnTo>
                  <a:lnTo>
                    <a:pt x="623" y="1185"/>
                  </a:lnTo>
                  <a:lnTo>
                    <a:pt x="630" y="1167"/>
                  </a:lnTo>
                  <a:lnTo>
                    <a:pt x="643" y="1151"/>
                  </a:lnTo>
                  <a:lnTo>
                    <a:pt x="660" y="1133"/>
                  </a:lnTo>
                  <a:lnTo>
                    <a:pt x="681" y="1117"/>
                  </a:lnTo>
                  <a:lnTo>
                    <a:pt x="689" y="1111"/>
                  </a:lnTo>
                  <a:lnTo>
                    <a:pt x="701" y="1106"/>
                  </a:lnTo>
                  <a:lnTo>
                    <a:pt x="717" y="1125"/>
                  </a:lnTo>
                  <a:lnTo>
                    <a:pt x="756" y="1056"/>
                  </a:lnTo>
                  <a:lnTo>
                    <a:pt x="839" y="1043"/>
                  </a:lnTo>
                  <a:lnTo>
                    <a:pt x="839" y="1034"/>
                  </a:lnTo>
                  <a:lnTo>
                    <a:pt x="840" y="1029"/>
                  </a:lnTo>
                  <a:lnTo>
                    <a:pt x="843" y="1024"/>
                  </a:lnTo>
                  <a:lnTo>
                    <a:pt x="845" y="1023"/>
                  </a:lnTo>
                  <a:lnTo>
                    <a:pt x="848" y="1026"/>
                  </a:lnTo>
                  <a:lnTo>
                    <a:pt x="856" y="1037"/>
                  </a:lnTo>
                  <a:lnTo>
                    <a:pt x="858" y="1042"/>
                  </a:lnTo>
                  <a:lnTo>
                    <a:pt x="859" y="1051"/>
                  </a:lnTo>
                  <a:lnTo>
                    <a:pt x="860" y="1058"/>
                  </a:lnTo>
                  <a:lnTo>
                    <a:pt x="884" y="1056"/>
                  </a:lnTo>
                  <a:lnTo>
                    <a:pt x="870" y="1036"/>
                  </a:lnTo>
                  <a:lnTo>
                    <a:pt x="964" y="975"/>
                  </a:lnTo>
                  <a:lnTo>
                    <a:pt x="1041" y="940"/>
                  </a:lnTo>
                  <a:lnTo>
                    <a:pt x="1044" y="939"/>
                  </a:lnTo>
                  <a:lnTo>
                    <a:pt x="1044" y="938"/>
                  </a:lnTo>
                  <a:lnTo>
                    <a:pt x="1045" y="938"/>
                  </a:lnTo>
                  <a:lnTo>
                    <a:pt x="1047" y="938"/>
                  </a:lnTo>
                  <a:lnTo>
                    <a:pt x="1049" y="936"/>
                  </a:lnTo>
                  <a:lnTo>
                    <a:pt x="1049" y="935"/>
                  </a:lnTo>
                  <a:lnTo>
                    <a:pt x="1050" y="935"/>
                  </a:lnTo>
                  <a:lnTo>
                    <a:pt x="1052" y="935"/>
                  </a:lnTo>
                  <a:lnTo>
                    <a:pt x="1052" y="931"/>
                  </a:lnTo>
                  <a:lnTo>
                    <a:pt x="1052" y="929"/>
                  </a:lnTo>
                  <a:lnTo>
                    <a:pt x="1052" y="928"/>
                  </a:lnTo>
                  <a:lnTo>
                    <a:pt x="1053" y="928"/>
                  </a:lnTo>
                  <a:lnTo>
                    <a:pt x="1053" y="923"/>
                  </a:lnTo>
                  <a:lnTo>
                    <a:pt x="1054" y="919"/>
                  </a:lnTo>
                  <a:lnTo>
                    <a:pt x="1103" y="883"/>
                  </a:lnTo>
                  <a:lnTo>
                    <a:pt x="1055" y="772"/>
                  </a:lnTo>
                  <a:lnTo>
                    <a:pt x="1132" y="698"/>
                  </a:lnTo>
                  <a:lnTo>
                    <a:pt x="1129" y="668"/>
                  </a:lnTo>
                  <a:lnTo>
                    <a:pt x="1137" y="621"/>
                  </a:lnTo>
                  <a:lnTo>
                    <a:pt x="1256" y="531"/>
                  </a:lnTo>
                  <a:lnTo>
                    <a:pt x="1244" y="483"/>
                  </a:lnTo>
                  <a:lnTo>
                    <a:pt x="1291" y="458"/>
                  </a:lnTo>
                  <a:lnTo>
                    <a:pt x="1304" y="400"/>
                  </a:lnTo>
                  <a:lnTo>
                    <a:pt x="1242" y="284"/>
                  </a:lnTo>
                  <a:lnTo>
                    <a:pt x="1254" y="248"/>
                  </a:lnTo>
                  <a:lnTo>
                    <a:pt x="1192" y="262"/>
                  </a:lnTo>
                  <a:lnTo>
                    <a:pt x="1057" y="319"/>
                  </a:lnTo>
                  <a:lnTo>
                    <a:pt x="948" y="340"/>
                  </a:lnTo>
                  <a:lnTo>
                    <a:pt x="875" y="362"/>
                  </a:lnTo>
                  <a:lnTo>
                    <a:pt x="843" y="321"/>
                  </a:lnTo>
                  <a:lnTo>
                    <a:pt x="741" y="319"/>
                  </a:lnTo>
                  <a:lnTo>
                    <a:pt x="702" y="282"/>
                  </a:lnTo>
                  <a:lnTo>
                    <a:pt x="502" y="195"/>
                  </a:lnTo>
                  <a:lnTo>
                    <a:pt x="431" y="199"/>
                  </a:lnTo>
                  <a:lnTo>
                    <a:pt x="403" y="132"/>
                  </a:lnTo>
                  <a:lnTo>
                    <a:pt x="352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78">
              <a:extLst>
                <a:ext uri="{FF2B5EF4-FFF2-40B4-BE49-F238E27FC236}">
                  <a16:creationId xmlns:a16="http://schemas.microsoft.com/office/drawing/2014/main" id="{15A4A012-C555-628A-0172-D8DCC1770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708"/>
              <a:ext cx="122" cy="106"/>
            </a:xfrm>
            <a:custGeom>
              <a:avLst/>
              <a:gdLst/>
              <a:ahLst/>
              <a:cxnLst>
                <a:cxn ang="0">
                  <a:pos x="1256" y="226"/>
                </a:cxn>
                <a:cxn ang="0">
                  <a:pos x="1105" y="229"/>
                </a:cxn>
                <a:cxn ang="0">
                  <a:pos x="1078" y="230"/>
                </a:cxn>
                <a:cxn ang="0">
                  <a:pos x="962" y="225"/>
                </a:cxn>
                <a:cxn ang="0">
                  <a:pos x="957" y="103"/>
                </a:cxn>
                <a:cxn ang="0">
                  <a:pos x="979" y="99"/>
                </a:cxn>
                <a:cxn ang="0">
                  <a:pos x="980" y="79"/>
                </a:cxn>
                <a:cxn ang="0">
                  <a:pos x="947" y="55"/>
                </a:cxn>
                <a:cxn ang="0">
                  <a:pos x="929" y="18"/>
                </a:cxn>
                <a:cxn ang="0">
                  <a:pos x="833" y="97"/>
                </a:cxn>
                <a:cxn ang="0">
                  <a:pos x="838" y="309"/>
                </a:cxn>
                <a:cxn ang="0">
                  <a:pos x="857" y="305"/>
                </a:cxn>
                <a:cxn ang="0">
                  <a:pos x="862" y="328"/>
                </a:cxn>
                <a:cxn ang="0">
                  <a:pos x="848" y="340"/>
                </a:cxn>
                <a:cxn ang="0">
                  <a:pos x="773" y="504"/>
                </a:cxn>
                <a:cxn ang="0">
                  <a:pos x="541" y="472"/>
                </a:cxn>
                <a:cxn ang="0">
                  <a:pos x="474" y="452"/>
                </a:cxn>
                <a:cxn ang="0">
                  <a:pos x="453" y="479"/>
                </a:cxn>
                <a:cxn ang="0">
                  <a:pos x="465" y="496"/>
                </a:cxn>
                <a:cxn ang="0">
                  <a:pos x="454" y="519"/>
                </a:cxn>
                <a:cxn ang="0">
                  <a:pos x="344" y="557"/>
                </a:cxn>
                <a:cxn ang="0">
                  <a:pos x="71" y="532"/>
                </a:cxn>
                <a:cxn ang="0">
                  <a:pos x="17" y="614"/>
                </a:cxn>
                <a:cxn ang="0">
                  <a:pos x="54" y="626"/>
                </a:cxn>
                <a:cxn ang="0">
                  <a:pos x="231" y="704"/>
                </a:cxn>
                <a:cxn ang="0">
                  <a:pos x="119" y="880"/>
                </a:cxn>
                <a:cxn ang="0">
                  <a:pos x="269" y="920"/>
                </a:cxn>
                <a:cxn ang="0">
                  <a:pos x="391" y="947"/>
                </a:cxn>
                <a:cxn ang="0">
                  <a:pos x="466" y="899"/>
                </a:cxn>
                <a:cxn ang="0">
                  <a:pos x="472" y="887"/>
                </a:cxn>
                <a:cxn ang="0">
                  <a:pos x="493" y="872"/>
                </a:cxn>
                <a:cxn ang="0">
                  <a:pos x="509" y="864"/>
                </a:cxn>
                <a:cxn ang="0">
                  <a:pos x="521" y="845"/>
                </a:cxn>
                <a:cxn ang="0">
                  <a:pos x="647" y="811"/>
                </a:cxn>
                <a:cxn ang="0">
                  <a:pos x="708" y="948"/>
                </a:cxn>
                <a:cxn ang="0">
                  <a:pos x="772" y="924"/>
                </a:cxn>
                <a:cxn ang="0">
                  <a:pos x="801" y="932"/>
                </a:cxn>
                <a:cxn ang="0">
                  <a:pos x="814" y="952"/>
                </a:cxn>
                <a:cxn ang="0">
                  <a:pos x="916" y="1037"/>
                </a:cxn>
                <a:cxn ang="0">
                  <a:pos x="1119" y="1231"/>
                </a:cxn>
                <a:cxn ang="0">
                  <a:pos x="1054" y="1423"/>
                </a:cxn>
                <a:cxn ang="0">
                  <a:pos x="1207" y="1596"/>
                </a:cxn>
                <a:cxn ang="0">
                  <a:pos x="1315" y="1459"/>
                </a:cxn>
                <a:cxn ang="0">
                  <a:pos x="1318" y="1462"/>
                </a:cxn>
                <a:cxn ang="0">
                  <a:pos x="1480" y="1393"/>
                </a:cxn>
                <a:cxn ang="0">
                  <a:pos x="1475" y="1351"/>
                </a:cxn>
                <a:cxn ang="0">
                  <a:pos x="1463" y="1350"/>
                </a:cxn>
                <a:cxn ang="0">
                  <a:pos x="1504" y="1255"/>
                </a:cxn>
                <a:cxn ang="0">
                  <a:pos x="1680" y="1221"/>
                </a:cxn>
                <a:cxn ang="0">
                  <a:pos x="1690" y="1215"/>
                </a:cxn>
                <a:cxn ang="0">
                  <a:pos x="1685" y="1201"/>
                </a:cxn>
                <a:cxn ang="0">
                  <a:pos x="1685" y="1139"/>
                </a:cxn>
                <a:cxn ang="0">
                  <a:pos x="1705" y="935"/>
                </a:cxn>
                <a:cxn ang="0">
                  <a:pos x="1909" y="746"/>
                </a:cxn>
                <a:cxn ang="0">
                  <a:pos x="1811" y="591"/>
                </a:cxn>
                <a:cxn ang="0">
                  <a:pos x="1700" y="291"/>
                </a:cxn>
                <a:cxn ang="0">
                  <a:pos x="1683" y="273"/>
                </a:cxn>
                <a:cxn ang="0">
                  <a:pos x="1668" y="270"/>
                </a:cxn>
                <a:cxn ang="0">
                  <a:pos x="1519" y="182"/>
                </a:cxn>
              </a:cxnLst>
              <a:rect l="0" t="0" r="r" b="b"/>
              <a:pathLst>
                <a:path w="1952" h="1596">
                  <a:moveTo>
                    <a:pt x="1388" y="264"/>
                  </a:moveTo>
                  <a:lnTo>
                    <a:pt x="1381" y="174"/>
                  </a:lnTo>
                  <a:lnTo>
                    <a:pt x="1301" y="189"/>
                  </a:lnTo>
                  <a:lnTo>
                    <a:pt x="1256" y="226"/>
                  </a:lnTo>
                  <a:lnTo>
                    <a:pt x="1222" y="306"/>
                  </a:lnTo>
                  <a:lnTo>
                    <a:pt x="1131" y="253"/>
                  </a:lnTo>
                  <a:lnTo>
                    <a:pt x="1116" y="224"/>
                  </a:lnTo>
                  <a:lnTo>
                    <a:pt x="1105" y="229"/>
                  </a:lnTo>
                  <a:lnTo>
                    <a:pt x="1096" y="232"/>
                  </a:lnTo>
                  <a:lnTo>
                    <a:pt x="1089" y="233"/>
                  </a:lnTo>
                  <a:lnTo>
                    <a:pt x="1083" y="233"/>
                  </a:lnTo>
                  <a:lnTo>
                    <a:pt x="1078" y="230"/>
                  </a:lnTo>
                  <a:lnTo>
                    <a:pt x="1075" y="225"/>
                  </a:lnTo>
                  <a:lnTo>
                    <a:pt x="1073" y="218"/>
                  </a:lnTo>
                  <a:lnTo>
                    <a:pt x="1074" y="209"/>
                  </a:lnTo>
                  <a:lnTo>
                    <a:pt x="962" y="225"/>
                  </a:lnTo>
                  <a:lnTo>
                    <a:pt x="954" y="120"/>
                  </a:lnTo>
                  <a:lnTo>
                    <a:pt x="951" y="112"/>
                  </a:lnTo>
                  <a:lnTo>
                    <a:pt x="952" y="109"/>
                  </a:lnTo>
                  <a:lnTo>
                    <a:pt x="957" y="103"/>
                  </a:lnTo>
                  <a:lnTo>
                    <a:pt x="962" y="101"/>
                  </a:lnTo>
                  <a:lnTo>
                    <a:pt x="968" y="101"/>
                  </a:lnTo>
                  <a:lnTo>
                    <a:pt x="976" y="104"/>
                  </a:lnTo>
                  <a:lnTo>
                    <a:pt x="979" y="99"/>
                  </a:lnTo>
                  <a:lnTo>
                    <a:pt x="981" y="95"/>
                  </a:lnTo>
                  <a:lnTo>
                    <a:pt x="983" y="87"/>
                  </a:lnTo>
                  <a:lnTo>
                    <a:pt x="982" y="83"/>
                  </a:lnTo>
                  <a:lnTo>
                    <a:pt x="980" y="79"/>
                  </a:lnTo>
                  <a:lnTo>
                    <a:pt x="974" y="73"/>
                  </a:lnTo>
                  <a:lnTo>
                    <a:pt x="959" y="65"/>
                  </a:lnTo>
                  <a:lnTo>
                    <a:pt x="944" y="63"/>
                  </a:lnTo>
                  <a:lnTo>
                    <a:pt x="947" y="55"/>
                  </a:lnTo>
                  <a:lnTo>
                    <a:pt x="947" y="49"/>
                  </a:lnTo>
                  <a:lnTo>
                    <a:pt x="943" y="39"/>
                  </a:lnTo>
                  <a:lnTo>
                    <a:pt x="939" y="31"/>
                  </a:lnTo>
                  <a:lnTo>
                    <a:pt x="929" y="18"/>
                  </a:lnTo>
                  <a:lnTo>
                    <a:pt x="914" y="7"/>
                  </a:lnTo>
                  <a:lnTo>
                    <a:pt x="897" y="0"/>
                  </a:lnTo>
                  <a:lnTo>
                    <a:pt x="842" y="77"/>
                  </a:lnTo>
                  <a:lnTo>
                    <a:pt x="833" y="97"/>
                  </a:lnTo>
                  <a:lnTo>
                    <a:pt x="761" y="116"/>
                  </a:lnTo>
                  <a:lnTo>
                    <a:pt x="843" y="205"/>
                  </a:lnTo>
                  <a:lnTo>
                    <a:pt x="810" y="252"/>
                  </a:lnTo>
                  <a:lnTo>
                    <a:pt x="838" y="309"/>
                  </a:lnTo>
                  <a:lnTo>
                    <a:pt x="843" y="305"/>
                  </a:lnTo>
                  <a:lnTo>
                    <a:pt x="849" y="304"/>
                  </a:lnTo>
                  <a:lnTo>
                    <a:pt x="853" y="303"/>
                  </a:lnTo>
                  <a:lnTo>
                    <a:pt x="857" y="305"/>
                  </a:lnTo>
                  <a:lnTo>
                    <a:pt x="859" y="308"/>
                  </a:lnTo>
                  <a:lnTo>
                    <a:pt x="862" y="313"/>
                  </a:lnTo>
                  <a:lnTo>
                    <a:pt x="862" y="319"/>
                  </a:lnTo>
                  <a:lnTo>
                    <a:pt x="862" y="328"/>
                  </a:lnTo>
                  <a:lnTo>
                    <a:pt x="859" y="332"/>
                  </a:lnTo>
                  <a:lnTo>
                    <a:pt x="857" y="336"/>
                  </a:lnTo>
                  <a:lnTo>
                    <a:pt x="853" y="338"/>
                  </a:lnTo>
                  <a:lnTo>
                    <a:pt x="848" y="340"/>
                  </a:lnTo>
                  <a:lnTo>
                    <a:pt x="831" y="428"/>
                  </a:lnTo>
                  <a:lnTo>
                    <a:pt x="877" y="462"/>
                  </a:lnTo>
                  <a:lnTo>
                    <a:pt x="810" y="450"/>
                  </a:lnTo>
                  <a:lnTo>
                    <a:pt x="773" y="504"/>
                  </a:lnTo>
                  <a:lnTo>
                    <a:pt x="737" y="530"/>
                  </a:lnTo>
                  <a:lnTo>
                    <a:pt x="675" y="532"/>
                  </a:lnTo>
                  <a:lnTo>
                    <a:pt x="610" y="496"/>
                  </a:lnTo>
                  <a:lnTo>
                    <a:pt x="541" y="472"/>
                  </a:lnTo>
                  <a:lnTo>
                    <a:pt x="518" y="453"/>
                  </a:lnTo>
                  <a:lnTo>
                    <a:pt x="485" y="463"/>
                  </a:lnTo>
                  <a:lnTo>
                    <a:pt x="479" y="455"/>
                  </a:lnTo>
                  <a:lnTo>
                    <a:pt x="474" y="452"/>
                  </a:lnTo>
                  <a:lnTo>
                    <a:pt x="468" y="454"/>
                  </a:lnTo>
                  <a:lnTo>
                    <a:pt x="465" y="456"/>
                  </a:lnTo>
                  <a:lnTo>
                    <a:pt x="463" y="461"/>
                  </a:lnTo>
                  <a:lnTo>
                    <a:pt x="453" y="479"/>
                  </a:lnTo>
                  <a:lnTo>
                    <a:pt x="452" y="487"/>
                  </a:lnTo>
                  <a:lnTo>
                    <a:pt x="453" y="497"/>
                  </a:lnTo>
                  <a:lnTo>
                    <a:pt x="459" y="496"/>
                  </a:lnTo>
                  <a:lnTo>
                    <a:pt x="465" y="496"/>
                  </a:lnTo>
                  <a:lnTo>
                    <a:pt x="468" y="496"/>
                  </a:lnTo>
                  <a:lnTo>
                    <a:pt x="469" y="498"/>
                  </a:lnTo>
                  <a:lnTo>
                    <a:pt x="459" y="507"/>
                  </a:lnTo>
                  <a:lnTo>
                    <a:pt x="454" y="519"/>
                  </a:lnTo>
                  <a:lnTo>
                    <a:pt x="452" y="531"/>
                  </a:lnTo>
                  <a:lnTo>
                    <a:pt x="453" y="546"/>
                  </a:lnTo>
                  <a:lnTo>
                    <a:pt x="376" y="545"/>
                  </a:lnTo>
                  <a:lnTo>
                    <a:pt x="344" y="557"/>
                  </a:lnTo>
                  <a:lnTo>
                    <a:pt x="209" y="512"/>
                  </a:lnTo>
                  <a:lnTo>
                    <a:pt x="136" y="469"/>
                  </a:lnTo>
                  <a:lnTo>
                    <a:pt x="89" y="488"/>
                  </a:lnTo>
                  <a:lnTo>
                    <a:pt x="71" y="532"/>
                  </a:lnTo>
                  <a:lnTo>
                    <a:pt x="69" y="568"/>
                  </a:lnTo>
                  <a:lnTo>
                    <a:pt x="0" y="592"/>
                  </a:lnTo>
                  <a:lnTo>
                    <a:pt x="8" y="604"/>
                  </a:lnTo>
                  <a:lnTo>
                    <a:pt x="17" y="614"/>
                  </a:lnTo>
                  <a:lnTo>
                    <a:pt x="25" y="621"/>
                  </a:lnTo>
                  <a:lnTo>
                    <a:pt x="35" y="626"/>
                  </a:lnTo>
                  <a:lnTo>
                    <a:pt x="43" y="627"/>
                  </a:lnTo>
                  <a:lnTo>
                    <a:pt x="54" y="626"/>
                  </a:lnTo>
                  <a:lnTo>
                    <a:pt x="64" y="621"/>
                  </a:lnTo>
                  <a:lnTo>
                    <a:pt x="74" y="615"/>
                  </a:lnTo>
                  <a:lnTo>
                    <a:pt x="128" y="651"/>
                  </a:lnTo>
                  <a:lnTo>
                    <a:pt x="231" y="704"/>
                  </a:lnTo>
                  <a:lnTo>
                    <a:pt x="218" y="745"/>
                  </a:lnTo>
                  <a:lnTo>
                    <a:pt x="151" y="794"/>
                  </a:lnTo>
                  <a:lnTo>
                    <a:pt x="111" y="841"/>
                  </a:lnTo>
                  <a:lnTo>
                    <a:pt x="119" y="880"/>
                  </a:lnTo>
                  <a:lnTo>
                    <a:pt x="210" y="895"/>
                  </a:lnTo>
                  <a:lnTo>
                    <a:pt x="205" y="952"/>
                  </a:lnTo>
                  <a:lnTo>
                    <a:pt x="248" y="946"/>
                  </a:lnTo>
                  <a:lnTo>
                    <a:pt x="269" y="920"/>
                  </a:lnTo>
                  <a:lnTo>
                    <a:pt x="315" y="916"/>
                  </a:lnTo>
                  <a:lnTo>
                    <a:pt x="363" y="971"/>
                  </a:lnTo>
                  <a:lnTo>
                    <a:pt x="419" y="982"/>
                  </a:lnTo>
                  <a:lnTo>
                    <a:pt x="391" y="947"/>
                  </a:lnTo>
                  <a:lnTo>
                    <a:pt x="467" y="877"/>
                  </a:lnTo>
                  <a:lnTo>
                    <a:pt x="466" y="887"/>
                  </a:lnTo>
                  <a:lnTo>
                    <a:pt x="466" y="895"/>
                  </a:lnTo>
                  <a:lnTo>
                    <a:pt x="466" y="899"/>
                  </a:lnTo>
                  <a:lnTo>
                    <a:pt x="467" y="901"/>
                  </a:lnTo>
                  <a:lnTo>
                    <a:pt x="468" y="899"/>
                  </a:lnTo>
                  <a:lnTo>
                    <a:pt x="470" y="895"/>
                  </a:lnTo>
                  <a:lnTo>
                    <a:pt x="472" y="887"/>
                  </a:lnTo>
                  <a:lnTo>
                    <a:pt x="475" y="877"/>
                  </a:lnTo>
                  <a:lnTo>
                    <a:pt x="481" y="875"/>
                  </a:lnTo>
                  <a:lnTo>
                    <a:pt x="487" y="874"/>
                  </a:lnTo>
                  <a:lnTo>
                    <a:pt x="493" y="872"/>
                  </a:lnTo>
                  <a:lnTo>
                    <a:pt x="499" y="871"/>
                  </a:lnTo>
                  <a:lnTo>
                    <a:pt x="503" y="868"/>
                  </a:lnTo>
                  <a:lnTo>
                    <a:pt x="507" y="866"/>
                  </a:lnTo>
                  <a:lnTo>
                    <a:pt x="509" y="864"/>
                  </a:lnTo>
                  <a:lnTo>
                    <a:pt x="511" y="863"/>
                  </a:lnTo>
                  <a:lnTo>
                    <a:pt x="515" y="861"/>
                  </a:lnTo>
                  <a:lnTo>
                    <a:pt x="518" y="853"/>
                  </a:lnTo>
                  <a:lnTo>
                    <a:pt x="521" y="845"/>
                  </a:lnTo>
                  <a:lnTo>
                    <a:pt x="520" y="835"/>
                  </a:lnTo>
                  <a:lnTo>
                    <a:pt x="519" y="825"/>
                  </a:lnTo>
                  <a:lnTo>
                    <a:pt x="585" y="789"/>
                  </a:lnTo>
                  <a:lnTo>
                    <a:pt x="647" y="811"/>
                  </a:lnTo>
                  <a:lnTo>
                    <a:pt x="694" y="870"/>
                  </a:lnTo>
                  <a:lnTo>
                    <a:pt x="681" y="890"/>
                  </a:lnTo>
                  <a:lnTo>
                    <a:pt x="669" y="928"/>
                  </a:lnTo>
                  <a:lnTo>
                    <a:pt x="708" y="948"/>
                  </a:lnTo>
                  <a:lnTo>
                    <a:pt x="728" y="937"/>
                  </a:lnTo>
                  <a:lnTo>
                    <a:pt x="749" y="930"/>
                  </a:lnTo>
                  <a:lnTo>
                    <a:pt x="765" y="925"/>
                  </a:lnTo>
                  <a:lnTo>
                    <a:pt x="772" y="924"/>
                  </a:lnTo>
                  <a:lnTo>
                    <a:pt x="779" y="925"/>
                  </a:lnTo>
                  <a:lnTo>
                    <a:pt x="791" y="926"/>
                  </a:lnTo>
                  <a:lnTo>
                    <a:pt x="795" y="928"/>
                  </a:lnTo>
                  <a:lnTo>
                    <a:pt x="801" y="932"/>
                  </a:lnTo>
                  <a:lnTo>
                    <a:pt x="804" y="935"/>
                  </a:lnTo>
                  <a:lnTo>
                    <a:pt x="808" y="940"/>
                  </a:lnTo>
                  <a:lnTo>
                    <a:pt x="810" y="945"/>
                  </a:lnTo>
                  <a:lnTo>
                    <a:pt x="814" y="952"/>
                  </a:lnTo>
                  <a:lnTo>
                    <a:pt x="861" y="973"/>
                  </a:lnTo>
                  <a:lnTo>
                    <a:pt x="883" y="997"/>
                  </a:lnTo>
                  <a:lnTo>
                    <a:pt x="866" y="1047"/>
                  </a:lnTo>
                  <a:lnTo>
                    <a:pt x="916" y="1037"/>
                  </a:lnTo>
                  <a:lnTo>
                    <a:pt x="979" y="1098"/>
                  </a:lnTo>
                  <a:lnTo>
                    <a:pt x="1020" y="1107"/>
                  </a:lnTo>
                  <a:lnTo>
                    <a:pt x="1078" y="1149"/>
                  </a:lnTo>
                  <a:lnTo>
                    <a:pt x="1119" y="1231"/>
                  </a:lnTo>
                  <a:lnTo>
                    <a:pt x="1157" y="1290"/>
                  </a:lnTo>
                  <a:lnTo>
                    <a:pt x="1105" y="1397"/>
                  </a:lnTo>
                  <a:lnTo>
                    <a:pt x="1023" y="1388"/>
                  </a:lnTo>
                  <a:lnTo>
                    <a:pt x="1054" y="1423"/>
                  </a:lnTo>
                  <a:lnTo>
                    <a:pt x="1045" y="1448"/>
                  </a:lnTo>
                  <a:lnTo>
                    <a:pt x="1090" y="1495"/>
                  </a:lnTo>
                  <a:lnTo>
                    <a:pt x="1065" y="1526"/>
                  </a:lnTo>
                  <a:lnTo>
                    <a:pt x="1207" y="1596"/>
                  </a:lnTo>
                  <a:lnTo>
                    <a:pt x="1218" y="1534"/>
                  </a:lnTo>
                  <a:lnTo>
                    <a:pt x="1318" y="1490"/>
                  </a:lnTo>
                  <a:lnTo>
                    <a:pt x="1318" y="1462"/>
                  </a:lnTo>
                  <a:lnTo>
                    <a:pt x="1315" y="1459"/>
                  </a:lnTo>
                  <a:lnTo>
                    <a:pt x="1312" y="1456"/>
                  </a:lnTo>
                  <a:lnTo>
                    <a:pt x="1313" y="1454"/>
                  </a:lnTo>
                  <a:lnTo>
                    <a:pt x="1317" y="1450"/>
                  </a:lnTo>
                  <a:lnTo>
                    <a:pt x="1318" y="1462"/>
                  </a:lnTo>
                  <a:lnTo>
                    <a:pt x="1324" y="1467"/>
                  </a:lnTo>
                  <a:lnTo>
                    <a:pt x="1334" y="1474"/>
                  </a:lnTo>
                  <a:lnTo>
                    <a:pt x="1435" y="1422"/>
                  </a:lnTo>
                  <a:lnTo>
                    <a:pt x="1480" y="1393"/>
                  </a:lnTo>
                  <a:lnTo>
                    <a:pt x="1493" y="1343"/>
                  </a:lnTo>
                  <a:lnTo>
                    <a:pt x="1488" y="1347"/>
                  </a:lnTo>
                  <a:lnTo>
                    <a:pt x="1479" y="1350"/>
                  </a:lnTo>
                  <a:lnTo>
                    <a:pt x="1475" y="1351"/>
                  </a:lnTo>
                  <a:lnTo>
                    <a:pt x="1473" y="1351"/>
                  </a:lnTo>
                  <a:lnTo>
                    <a:pt x="1472" y="1351"/>
                  </a:lnTo>
                  <a:lnTo>
                    <a:pt x="1472" y="1352"/>
                  </a:lnTo>
                  <a:lnTo>
                    <a:pt x="1463" y="1350"/>
                  </a:lnTo>
                  <a:lnTo>
                    <a:pt x="1457" y="1347"/>
                  </a:lnTo>
                  <a:lnTo>
                    <a:pt x="1449" y="1340"/>
                  </a:lnTo>
                  <a:lnTo>
                    <a:pt x="1446" y="1333"/>
                  </a:lnTo>
                  <a:lnTo>
                    <a:pt x="1504" y="1255"/>
                  </a:lnTo>
                  <a:lnTo>
                    <a:pt x="1516" y="1211"/>
                  </a:lnTo>
                  <a:lnTo>
                    <a:pt x="1585" y="1194"/>
                  </a:lnTo>
                  <a:lnTo>
                    <a:pt x="1675" y="1223"/>
                  </a:lnTo>
                  <a:lnTo>
                    <a:pt x="1680" y="1221"/>
                  </a:lnTo>
                  <a:lnTo>
                    <a:pt x="1684" y="1223"/>
                  </a:lnTo>
                  <a:lnTo>
                    <a:pt x="1687" y="1221"/>
                  </a:lnTo>
                  <a:lnTo>
                    <a:pt x="1689" y="1219"/>
                  </a:lnTo>
                  <a:lnTo>
                    <a:pt x="1690" y="1215"/>
                  </a:lnTo>
                  <a:lnTo>
                    <a:pt x="1690" y="1212"/>
                  </a:lnTo>
                  <a:lnTo>
                    <a:pt x="1688" y="1206"/>
                  </a:lnTo>
                  <a:lnTo>
                    <a:pt x="1686" y="1203"/>
                  </a:lnTo>
                  <a:lnTo>
                    <a:pt x="1685" y="1201"/>
                  </a:lnTo>
                  <a:lnTo>
                    <a:pt x="1681" y="1194"/>
                  </a:lnTo>
                  <a:lnTo>
                    <a:pt x="1676" y="1187"/>
                  </a:lnTo>
                  <a:lnTo>
                    <a:pt x="1685" y="1138"/>
                  </a:lnTo>
                  <a:lnTo>
                    <a:pt x="1685" y="1139"/>
                  </a:lnTo>
                  <a:lnTo>
                    <a:pt x="1688" y="1128"/>
                  </a:lnTo>
                  <a:lnTo>
                    <a:pt x="1720" y="1072"/>
                  </a:lnTo>
                  <a:lnTo>
                    <a:pt x="1732" y="975"/>
                  </a:lnTo>
                  <a:lnTo>
                    <a:pt x="1705" y="935"/>
                  </a:lnTo>
                  <a:lnTo>
                    <a:pt x="1775" y="888"/>
                  </a:lnTo>
                  <a:lnTo>
                    <a:pt x="1823" y="843"/>
                  </a:lnTo>
                  <a:lnTo>
                    <a:pt x="1870" y="821"/>
                  </a:lnTo>
                  <a:lnTo>
                    <a:pt x="1909" y="746"/>
                  </a:lnTo>
                  <a:lnTo>
                    <a:pt x="1952" y="724"/>
                  </a:lnTo>
                  <a:lnTo>
                    <a:pt x="1919" y="691"/>
                  </a:lnTo>
                  <a:lnTo>
                    <a:pt x="1877" y="614"/>
                  </a:lnTo>
                  <a:lnTo>
                    <a:pt x="1811" y="591"/>
                  </a:lnTo>
                  <a:lnTo>
                    <a:pt x="1776" y="549"/>
                  </a:lnTo>
                  <a:lnTo>
                    <a:pt x="1777" y="387"/>
                  </a:lnTo>
                  <a:lnTo>
                    <a:pt x="1731" y="378"/>
                  </a:lnTo>
                  <a:lnTo>
                    <a:pt x="1700" y="291"/>
                  </a:lnTo>
                  <a:lnTo>
                    <a:pt x="1695" y="288"/>
                  </a:lnTo>
                  <a:lnTo>
                    <a:pt x="1690" y="284"/>
                  </a:lnTo>
                  <a:lnTo>
                    <a:pt x="1686" y="279"/>
                  </a:lnTo>
                  <a:lnTo>
                    <a:pt x="1683" y="273"/>
                  </a:lnTo>
                  <a:lnTo>
                    <a:pt x="1678" y="268"/>
                  </a:lnTo>
                  <a:lnTo>
                    <a:pt x="1673" y="268"/>
                  </a:lnTo>
                  <a:lnTo>
                    <a:pt x="1670" y="268"/>
                  </a:lnTo>
                  <a:lnTo>
                    <a:pt x="1668" y="270"/>
                  </a:lnTo>
                  <a:lnTo>
                    <a:pt x="1663" y="277"/>
                  </a:lnTo>
                  <a:lnTo>
                    <a:pt x="1589" y="242"/>
                  </a:lnTo>
                  <a:lnTo>
                    <a:pt x="1570" y="204"/>
                  </a:lnTo>
                  <a:lnTo>
                    <a:pt x="1519" y="182"/>
                  </a:lnTo>
                  <a:lnTo>
                    <a:pt x="1462" y="181"/>
                  </a:lnTo>
                  <a:lnTo>
                    <a:pt x="1445" y="271"/>
                  </a:lnTo>
                  <a:lnTo>
                    <a:pt x="1388" y="2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53215364-DA5B-EC9E-9BEF-F554B11EE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" y="764"/>
              <a:ext cx="121" cy="78"/>
            </a:xfrm>
            <a:custGeom>
              <a:avLst/>
              <a:gdLst/>
              <a:ahLst/>
              <a:cxnLst>
                <a:cxn ang="0">
                  <a:pos x="1650" y="395"/>
                </a:cxn>
                <a:cxn ang="0">
                  <a:pos x="1461" y="353"/>
                </a:cxn>
                <a:cxn ang="0">
                  <a:pos x="1139" y="274"/>
                </a:cxn>
                <a:cxn ang="0">
                  <a:pos x="616" y="0"/>
                </a:cxn>
                <a:cxn ang="0">
                  <a:pos x="513" y="229"/>
                </a:cxn>
                <a:cxn ang="0">
                  <a:pos x="469" y="344"/>
                </a:cxn>
                <a:cxn ang="0">
                  <a:pos x="481" y="363"/>
                </a:cxn>
                <a:cxn ang="0">
                  <a:pos x="480" y="378"/>
                </a:cxn>
                <a:cxn ang="0">
                  <a:pos x="378" y="351"/>
                </a:cxn>
                <a:cxn ang="0">
                  <a:pos x="242" y="497"/>
                </a:cxn>
                <a:cxn ang="0">
                  <a:pos x="265" y="508"/>
                </a:cxn>
                <a:cxn ang="0">
                  <a:pos x="281" y="504"/>
                </a:cxn>
                <a:cxn ang="0">
                  <a:pos x="127" y="631"/>
                </a:cxn>
                <a:cxn ang="0">
                  <a:pos x="11" y="691"/>
                </a:cxn>
                <a:cxn ang="0">
                  <a:pos x="101" y="744"/>
                </a:cxn>
                <a:cxn ang="0">
                  <a:pos x="225" y="751"/>
                </a:cxn>
                <a:cxn ang="0">
                  <a:pos x="335" y="775"/>
                </a:cxn>
                <a:cxn ang="0">
                  <a:pos x="430" y="819"/>
                </a:cxn>
                <a:cxn ang="0">
                  <a:pos x="429" y="889"/>
                </a:cxn>
                <a:cxn ang="0">
                  <a:pos x="523" y="926"/>
                </a:cxn>
                <a:cxn ang="0">
                  <a:pos x="627" y="926"/>
                </a:cxn>
                <a:cxn ang="0">
                  <a:pos x="711" y="928"/>
                </a:cxn>
                <a:cxn ang="0">
                  <a:pos x="857" y="858"/>
                </a:cxn>
                <a:cxn ang="0">
                  <a:pos x="778" y="849"/>
                </a:cxn>
                <a:cxn ang="0">
                  <a:pos x="762" y="841"/>
                </a:cxn>
                <a:cxn ang="0">
                  <a:pos x="763" y="831"/>
                </a:cxn>
                <a:cxn ang="0">
                  <a:pos x="795" y="828"/>
                </a:cxn>
                <a:cxn ang="0">
                  <a:pos x="883" y="791"/>
                </a:cxn>
                <a:cxn ang="0">
                  <a:pos x="954" y="828"/>
                </a:cxn>
                <a:cxn ang="0">
                  <a:pos x="949" y="838"/>
                </a:cxn>
                <a:cxn ang="0">
                  <a:pos x="1038" y="950"/>
                </a:cxn>
                <a:cxn ang="0">
                  <a:pos x="1114" y="946"/>
                </a:cxn>
                <a:cxn ang="0">
                  <a:pos x="1181" y="937"/>
                </a:cxn>
                <a:cxn ang="0">
                  <a:pos x="1268" y="911"/>
                </a:cxn>
                <a:cxn ang="0">
                  <a:pos x="1331" y="889"/>
                </a:cxn>
                <a:cxn ang="0">
                  <a:pos x="1396" y="1010"/>
                </a:cxn>
                <a:cxn ang="0">
                  <a:pos x="1531" y="1129"/>
                </a:cxn>
                <a:cxn ang="0">
                  <a:pos x="1540" y="1130"/>
                </a:cxn>
                <a:cxn ang="0">
                  <a:pos x="1590" y="1130"/>
                </a:cxn>
                <a:cxn ang="0">
                  <a:pos x="1651" y="1134"/>
                </a:cxn>
                <a:cxn ang="0">
                  <a:pos x="1695" y="1172"/>
                </a:cxn>
                <a:cxn ang="0">
                  <a:pos x="1773" y="1147"/>
                </a:cxn>
                <a:cxn ang="0">
                  <a:pos x="1844" y="1052"/>
                </a:cxn>
                <a:cxn ang="0">
                  <a:pos x="1869" y="938"/>
                </a:cxn>
                <a:cxn ang="0">
                  <a:pos x="1824" y="943"/>
                </a:cxn>
                <a:cxn ang="0">
                  <a:pos x="1807" y="935"/>
                </a:cxn>
                <a:cxn ang="0">
                  <a:pos x="1938" y="771"/>
                </a:cxn>
                <a:cxn ang="0">
                  <a:pos x="1770" y="533"/>
                </a:cxn>
                <a:cxn ang="0">
                  <a:pos x="1789" y="526"/>
                </a:cxn>
                <a:cxn ang="0">
                  <a:pos x="1798" y="518"/>
                </a:cxn>
                <a:cxn ang="0">
                  <a:pos x="1802" y="509"/>
                </a:cxn>
                <a:cxn ang="0">
                  <a:pos x="1803" y="502"/>
                </a:cxn>
                <a:cxn ang="0">
                  <a:pos x="1819" y="420"/>
                </a:cxn>
                <a:cxn ang="0">
                  <a:pos x="1945" y="350"/>
                </a:cxn>
                <a:cxn ang="0">
                  <a:pos x="1879" y="285"/>
                </a:cxn>
                <a:cxn ang="0">
                  <a:pos x="1241" y="733"/>
                </a:cxn>
                <a:cxn ang="0">
                  <a:pos x="959" y="714"/>
                </a:cxn>
                <a:cxn ang="0">
                  <a:pos x="1013" y="634"/>
                </a:cxn>
              </a:cxnLst>
              <a:rect l="0" t="0" r="r" b="b"/>
              <a:pathLst>
                <a:path w="1945" h="1173">
                  <a:moveTo>
                    <a:pt x="1879" y="285"/>
                  </a:moveTo>
                  <a:lnTo>
                    <a:pt x="1826" y="343"/>
                  </a:lnTo>
                  <a:lnTo>
                    <a:pt x="1701" y="397"/>
                  </a:lnTo>
                  <a:lnTo>
                    <a:pt x="1650" y="395"/>
                  </a:lnTo>
                  <a:lnTo>
                    <a:pt x="1601" y="391"/>
                  </a:lnTo>
                  <a:lnTo>
                    <a:pt x="1553" y="382"/>
                  </a:lnTo>
                  <a:lnTo>
                    <a:pt x="1507" y="370"/>
                  </a:lnTo>
                  <a:lnTo>
                    <a:pt x="1461" y="353"/>
                  </a:lnTo>
                  <a:lnTo>
                    <a:pt x="1418" y="333"/>
                  </a:lnTo>
                  <a:lnTo>
                    <a:pt x="1375" y="309"/>
                  </a:lnTo>
                  <a:lnTo>
                    <a:pt x="1336" y="282"/>
                  </a:lnTo>
                  <a:lnTo>
                    <a:pt x="1139" y="274"/>
                  </a:lnTo>
                  <a:lnTo>
                    <a:pt x="1000" y="203"/>
                  </a:lnTo>
                  <a:lnTo>
                    <a:pt x="987" y="158"/>
                  </a:lnTo>
                  <a:lnTo>
                    <a:pt x="827" y="56"/>
                  </a:lnTo>
                  <a:lnTo>
                    <a:pt x="616" y="0"/>
                  </a:lnTo>
                  <a:lnTo>
                    <a:pt x="568" y="45"/>
                  </a:lnTo>
                  <a:lnTo>
                    <a:pt x="498" y="92"/>
                  </a:lnTo>
                  <a:lnTo>
                    <a:pt x="525" y="132"/>
                  </a:lnTo>
                  <a:lnTo>
                    <a:pt x="513" y="229"/>
                  </a:lnTo>
                  <a:lnTo>
                    <a:pt x="481" y="285"/>
                  </a:lnTo>
                  <a:lnTo>
                    <a:pt x="479" y="292"/>
                  </a:lnTo>
                  <a:lnTo>
                    <a:pt x="478" y="295"/>
                  </a:lnTo>
                  <a:lnTo>
                    <a:pt x="469" y="344"/>
                  </a:lnTo>
                  <a:lnTo>
                    <a:pt x="474" y="351"/>
                  </a:lnTo>
                  <a:lnTo>
                    <a:pt x="478" y="358"/>
                  </a:lnTo>
                  <a:lnTo>
                    <a:pt x="479" y="360"/>
                  </a:lnTo>
                  <a:lnTo>
                    <a:pt x="481" y="363"/>
                  </a:lnTo>
                  <a:lnTo>
                    <a:pt x="483" y="369"/>
                  </a:lnTo>
                  <a:lnTo>
                    <a:pt x="483" y="372"/>
                  </a:lnTo>
                  <a:lnTo>
                    <a:pt x="482" y="376"/>
                  </a:lnTo>
                  <a:lnTo>
                    <a:pt x="480" y="378"/>
                  </a:lnTo>
                  <a:lnTo>
                    <a:pt x="477" y="380"/>
                  </a:lnTo>
                  <a:lnTo>
                    <a:pt x="473" y="378"/>
                  </a:lnTo>
                  <a:lnTo>
                    <a:pt x="468" y="380"/>
                  </a:lnTo>
                  <a:lnTo>
                    <a:pt x="378" y="351"/>
                  </a:lnTo>
                  <a:lnTo>
                    <a:pt x="309" y="368"/>
                  </a:lnTo>
                  <a:lnTo>
                    <a:pt x="297" y="412"/>
                  </a:lnTo>
                  <a:lnTo>
                    <a:pt x="239" y="490"/>
                  </a:lnTo>
                  <a:lnTo>
                    <a:pt x="242" y="497"/>
                  </a:lnTo>
                  <a:lnTo>
                    <a:pt x="250" y="504"/>
                  </a:lnTo>
                  <a:lnTo>
                    <a:pt x="256" y="507"/>
                  </a:lnTo>
                  <a:lnTo>
                    <a:pt x="265" y="509"/>
                  </a:lnTo>
                  <a:lnTo>
                    <a:pt x="265" y="508"/>
                  </a:lnTo>
                  <a:lnTo>
                    <a:pt x="266" y="508"/>
                  </a:lnTo>
                  <a:lnTo>
                    <a:pt x="268" y="508"/>
                  </a:lnTo>
                  <a:lnTo>
                    <a:pt x="272" y="507"/>
                  </a:lnTo>
                  <a:lnTo>
                    <a:pt x="281" y="504"/>
                  </a:lnTo>
                  <a:lnTo>
                    <a:pt x="286" y="500"/>
                  </a:lnTo>
                  <a:lnTo>
                    <a:pt x="273" y="550"/>
                  </a:lnTo>
                  <a:lnTo>
                    <a:pt x="228" y="579"/>
                  </a:lnTo>
                  <a:lnTo>
                    <a:pt x="127" y="631"/>
                  </a:lnTo>
                  <a:lnTo>
                    <a:pt x="117" y="624"/>
                  </a:lnTo>
                  <a:lnTo>
                    <a:pt x="111" y="619"/>
                  </a:lnTo>
                  <a:lnTo>
                    <a:pt x="111" y="647"/>
                  </a:lnTo>
                  <a:lnTo>
                    <a:pt x="11" y="691"/>
                  </a:lnTo>
                  <a:lnTo>
                    <a:pt x="0" y="753"/>
                  </a:lnTo>
                  <a:lnTo>
                    <a:pt x="34" y="748"/>
                  </a:lnTo>
                  <a:lnTo>
                    <a:pt x="68" y="746"/>
                  </a:lnTo>
                  <a:lnTo>
                    <a:pt x="101" y="744"/>
                  </a:lnTo>
                  <a:lnTo>
                    <a:pt x="135" y="745"/>
                  </a:lnTo>
                  <a:lnTo>
                    <a:pt x="165" y="745"/>
                  </a:lnTo>
                  <a:lnTo>
                    <a:pt x="196" y="748"/>
                  </a:lnTo>
                  <a:lnTo>
                    <a:pt x="225" y="751"/>
                  </a:lnTo>
                  <a:lnTo>
                    <a:pt x="255" y="756"/>
                  </a:lnTo>
                  <a:lnTo>
                    <a:pt x="282" y="761"/>
                  </a:lnTo>
                  <a:lnTo>
                    <a:pt x="309" y="768"/>
                  </a:lnTo>
                  <a:lnTo>
                    <a:pt x="335" y="775"/>
                  </a:lnTo>
                  <a:lnTo>
                    <a:pt x="361" y="785"/>
                  </a:lnTo>
                  <a:lnTo>
                    <a:pt x="384" y="795"/>
                  </a:lnTo>
                  <a:lnTo>
                    <a:pt x="408" y="807"/>
                  </a:lnTo>
                  <a:lnTo>
                    <a:pt x="430" y="819"/>
                  </a:lnTo>
                  <a:lnTo>
                    <a:pt x="452" y="834"/>
                  </a:lnTo>
                  <a:lnTo>
                    <a:pt x="451" y="836"/>
                  </a:lnTo>
                  <a:lnTo>
                    <a:pt x="409" y="875"/>
                  </a:lnTo>
                  <a:lnTo>
                    <a:pt x="429" y="889"/>
                  </a:lnTo>
                  <a:lnTo>
                    <a:pt x="451" y="902"/>
                  </a:lnTo>
                  <a:lnTo>
                    <a:pt x="474" y="912"/>
                  </a:lnTo>
                  <a:lnTo>
                    <a:pt x="498" y="921"/>
                  </a:lnTo>
                  <a:lnTo>
                    <a:pt x="523" y="926"/>
                  </a:lnTo>
                  <a:lnTo>
                    <a:pt x="549" y="930"/>
                  </a:lnTo>
                  <a:lnTo>
                    <a:pt x="576" y="930"/>
                  </a:lnTo>
                  <a:lnTo>
                    <a:pt x="606" y="929"/>
                  </a:lnTo>
                  <a:lnTo>
                    <a:pt x="627" y="926"/>
                  </a:lnTo>
                  <a:lnTo>
                    <a:pt x="650" y="925"/>
                  </a:lnTo>
                  <a:lnTo>
                    <a:pt x="670" y="924"/>
                  </a:lnTo>
                  <a:lnTo>
                    <a:pt x="691" y="926"/>
                  </a:lnTo>
                  <a:lnTo>
                    <a:pt x="711" y="928"/>
                  </a:lnTo>
                  <a:lnTo>
                    <a:pt x="731" y="932"/>
                  </a:lnTo>
                  <a:lnTo>
                    <a:pt x="750" y="937"/>
                  </a:lnTo>
                  <a:lnTo>
                    <a:pt x="770" y="944"/>
                  </a:lnTo>
                  <a:lnTo>
                    <a:pt x="857" y="858"/>
                  </a:lnTo>
                  <a:lnTo>
                    <a:pt x="805" y="898"/>
                  </a:lnTo>
                  <a:lnTo>
                    <a:pt x="755" y="876"/>
                  </a:lnTo>
                  <a:lnTo>
                    <a:pt x="777" y="851"/>
                  </a:lnTo>
                  <a:lnTo>
                    <a:pt x="778" y="849"/>
                  </a:lnTo>
                  <a:lnTo>
                    <a:pt x="778" y="848"/>
                  </a:lnTo>
                  <a:lnTo>
                    <a:pt x="771" y="849"/>
                  </a:lnTo>
                  <a:lnTo>
                    <a:pt x="764" y="844"/>
                  </a:lnTo>
                  <a:lnTo>
                    <a:pt x="762" y="841"/>
                  </a:lnTo>
                  <a:lnTo>
                    <a:pt x="762" y="839"/>
                  </a:lnTo>
                  <a:lnTo>
                    <a:pt x="760" y="834"/>
                  </a:lnTo>
                  <a:lnTo>
                    <a:pt x="761" y="831"/>
                  </a:lnTo>
                  <a:lnTo>
                    <a:pt x="763" y="831"/>
                  </a:lnTo>
                  <a:lnTo>
                    <a:pt x="768" y="834"/>
                  </a:lnTo>
                  <a:lnTo>
                    <a:pt x="773" y="837"/>
                  </a:lnTo>
                  <a:lnTo>
                    <a:pt x="746" y="792"/>
                  </a:lnTo>
                  <a:lnTo>
                    <a:pt x="795" y="828"/>
                  </a:lnTo>
                  <a:lnTo>
                    <a:pt x="785" y="749"/>
                  </a:lnTo>
                  <a:lnTo>
                    <a:pt x="825" y="790"/>
                  </a:lnTo>
                  <a:lnTo>
                    <a:pt x="822" y="817"/>
                  </a:lnTo>
                  <a:lnTo>
                    <a:pt x="883" y="791"/>
                  </a:lnTo>
                  <a:lnTo>
                    <a:pt x="940" y="834"/>
                  </a:lnTo>
                  <a:lnTo>
                    <a:pt x="945" y="830"/>
                  </a:lnTo>
                  <a:lnTo>
                    <a:pt x="950" y="829"/>
                  </a:lnTo>
                  <a:lnTo>
                    <a:pt x="954" y="828"/>
                  </a:lnTo>
                  <a:lnTo>
                    <a:pt x="956" y="829"/>
                  </a:lnTo>
                  <a:lnTo>
                    <a:pt x="955" y="830"/>
                  </a:lnTo>
                  <a:lnTo>
                    <a:pt x="953" y="834"/>
                  </a:lnTo>
                  <a:lnTo>
                    <a:pt x="949" y="838"/>
                  </a:lnTo>
                  <a:lnTo>
                    <a:pt x="945" y="845"/>
                  </a:lnTo>
                  <a:lnTo>
                    <a:pt x="993" y="928"/>
                  </a:lnTo>
                  <a:lnTo>
                    <a:pt x="1029" y="951"/>
                  </a:lnTo>
                  <a:lnTo>
                    <a:pt x="1038" y="950"/>
                  </a:lnTo>
                  <a:lnTo>
                    <a:pt x="1048" y="950"/>
                  </a:lnTo>
                  <a:lnTo>
                    <a:pt x="1067" y="950"/>
                  </a:lnTo>
                  <a:lnTo>
                    <a:pt x="1105" y="948"/>
                  </a:lnTo>
                  <a:lnTo>
                    <a:pt x="1114" y="946"/>
                  </a:lnTo>
                  <a:lnTo>
                    <a:pt x="1118" y="945"/>
                  </a:lnTo>
                  <a:lnTo>
                    <a:pt x="1123" y="945"/>
                  </a:lnTo>
                  <a:lnTo>
                    <a:pt x="1142" y="943"/>
                  </a:lnTo>
                  <a:lnTo>
                    <a:pt x="1181" y="937"/>
                  </a:lnTo>
                  <a:lnTo>
                    <a:pt x="1217" y="928"/>
                  </a:lnTo>
                  <a:lnTo>
                    <a:pt x="1256" y="917"/>
                  </a:lnTo>
                  <a:lnTo>
                    <a:pt x="1264" y="913"/>
                  </a:lnTo>
                  <a:lnTo>
                    <a:pt x="1268" y="911"/>
                  </a:lnTo>
                  <a:lnTo>
                    <a:pt x="1270" y="910"/>
                  </a:lnTo>
                  <a:lnTo>
                    <a:pt x="1274" y="910"/>
                  </a:lnTo>
                  <a:lnTo>
                    <a:pt x="1293" y="904"/>
                  </a:lnTo>
                  <a:lnTo>
                    <a:pt x="1331" y="889"/>
                  </a:lnTo>
                  <a:lnTo>
                    <a:pt x="1357" y="894"/>
                  </a:lnTo>
                  <a:lnTo>
                    <a:pt x="1384" y="917"/>
                  </a:lnTo>
                  <a:lnTo>
                    <a:pt x="1418" y="977"/>
                  </a:lnTo>
                  <a:lnTo>
                    <a:pt x="1396" y="1010"/>
                  </a:lnTo>
                  <a:lnTo>
                    <a:pt x="1436" y="1046"/>
                  </a:lnTo>
                  <a:lnTo>
                    <a:pt x="1401" y="1120"/>
                  </a:lnTo>
                  <a:lnTo>
                    <a:pt x="1500" y="1131"/>
                  </a:lnTo>
                  <a:lnTo>
                    <a:pt x="1531" y="1129"/>
                  </a:lnTo>
                  <a:lnTo>
                    <a:pt x="1535" y="1129"/>
                  </a:lnTo>
                  <a:lnTo>
                    <a:pt x="1537" y="1129"/>
                  </a:lnTo>
                  <a:lnTo>
                    <a:pt x="1538" y="1129"/>
                  </a:lnTo>
                  <a:lnTo>
                    <a:pt x="1540" y="1130"/>
                  </a:lnTo>
                  <a:lnTo>
                    <a:pt x="1551" y="1132"/>
                  </a:lnTo>
                  <a:lnTo>
                    <a:pt x="1561" y="1132"/>
                  </a:lnTo>
                  <a:lnTo>
                    <a:pt x="1571" y="1133"/>
                  </a:lnTo>
                  <a:lnTo>
                    <a:pt x="1590" y="1130"/>
                  </a:lnTo>
                  <a:lnTo>
                    <a:pt x="1600" y="1128"/>
                  </a:lnTo>
                  <a:lnTo>
                    <a:pt x="1611" y="1126"/>
                  </a:lnTo>
                  <a:lnTo>
                    <a:pt x="1643" y="1116"/>
                  </a:lnTo>
                  <a:lnTo>
                    <a:pt x="1651" y="1134"/>
                  </a:lnTo>
                  <a:lnTo>
                    <a:pt x="1662" y="1149"/>
                  </a:lnTo>
                  <a:lnTo>
                    <a:pt x="1673" y="1160"/>
                  </a:lnTo>
                  <a:lnTo>
                    <a:pt x="1684" y="1168"/>
                  </a:lnTo>
                  <a:lnTo>
                    <a:pt x="1695" y="1172"/>
                  </a:lnTo>
                  <a:lnTo>
                    <a:pt x="1708" y="1173"/>
                  </a:lnTo>
                  <a:lnTo>
                    <a:pt x="1721" y="1171"/>
                  </a:lnTo>
                  <a:lnTo>
                    <a:pt x="1734" y="1166"/>
                  </a:lnTo>
                  <a:lnTo>
                    <a:pt x="1773" y="1147"/>
                  </a:lnTo>
                  <a:lnTo>
                    <a:pt x="1810" y="1161"/>
                  </a:lnTo>
                  <a:lnTo>
                    <a:pt x="1821" y="1072"/>
                  </a:lnTo>
                  <a:lnTo>
                    <a:pt x="1847" y="1060"/>
                  </a:lnTo>
                  <a:lnTo>
                    <a:pt x="1844" y="1052"/>
                  </a:lnTo>
                  <a:lnTo>
                    <a:pt x="1843" y="1051"/>
                  </a:lnTo>
                  <a:lnTo>
                    <a:pt x="1858" y="1041"/>
                  </a:lnTo>
                  <a:lnTo>
                    <a:pt x="1918" y="994"/>
                  </a:lnTo>
                  <a:lnTo>
                    <a:pt x="1869" y="938"/>
                  </a:lnTo>
                  <a:lnTo>
                    <a:pt x="1854" y="940"/>
                  </a:lnTo>
                  <a:lnTo>
                    <a:pt x="1842" y="942"/>
                  </a:lnTo>
                  <a:lnTo>
                    <a:pt x="1831" y="942"/>
                  </a:lnTo>
                  <a:lnTo>
                    <a:pt x="1824" y="943"/>
                  </a:lnTo>
                  <a:lnTo>
                    <a:pt x="1817" y="941"/>
                  </a:lnTo>
                  <a:lnTo>
                    <a:pt x="1812" y="940"/>
                  </a:lnTo>
                  <a:lnTo>
                    <a:pt x="1808" y="937"/>
                  </a:lnTo>
                  <a:lnTo>
                    <a:pt x="1807" y="935"/>
                  </a:lnTo>
                  <a:lnTo>
                    <a:pt x="1841" y="877"/>
                  </a:lnTo>
                  <a:lnTo>
                    <a:pt x="1811" y="809"/>
                  </a:lnTo>
                  <a:lnTo>
                    <a:pt x="1897" y="802"/>
                  </a:lnTo>
                  <a:lnTo>
                    <a:pt x="1938" y="771"/>
                  </a:lnTo>
                  <a:lnTo>
                    <a:pt x="1826" y="676"/>
                  </a:lnTo>
                  <a:lnTo>
                    <a:pt x="1846" y="639"/>
                  </a:lnTo>
                  <a:lnTo>
                    <a:pt x="1855" y="564"/>
                  </a:lnTo>
                  <a:lnTo>
                    <a:pt x="1770" y="533"/>
                  </a:lnTo>
                  <a:lnTo>
                    <a:pt x="1779" y="529"/>
                  </a:lnTo>
                  <a:lnTo>
                    <a:pt x="1783" y="527"/>
                  </a:lnTo>
                  <a:lnTo>
                    <a:pt x="1786" y="526"/>
                  </a:lnTo>
                  <a:lnTo>
                    <a:pt x="1789" y="526"/>
                  </a:lnTo>
                  <a:lnTo>
                    <a:pt x="1790" y="524"/>
                  </a:lnTo>
                  <a:lnTo>
                    <a:pt x="1792" y="523"/>
                  </a:lnTo>
                  <a:lnTo>
                    <a:pt x="1796" y="521"/>
                  </a:lnTo>
                  <a:lnTo>
                    <a:pt x="1798" y="518"/>
                  </a:lnTo>
                  <a:lnTo>
                    <a:pt x="1802" y="516"/>
                  </a:lnTo>
                  <a:lnTo>
                    <a:pt x="1802" y="512"/>
                  </a:lnTo>
                  <a:lnTo>
                    <a:pt x="1802" y="510"/>
                  </a:lnTo>
                  <a:lnTo>
                    <a:pt x="1802" y="509"/>
                  </a:lnTo>
                  <a:lnTo>
                    <a:pt x="1803" y="509"/>
                  </a:lnTo>
                  <a:lnTo>
                    <a:pt x="1803" y="505"/>
                  </a:lnTo>
                  <a:lnTo>
                    <a:pt x="1803" y="503"/>
                  </a:lnTo>
                  <a:lnTo>
                    <a:pt x="1803" y="502"/>
                  </a:lnTo>
                  <a:lnTo>
                    <a:pt x="1804" y="502"/>
                  </a:lnTo>
                  <a:lnTo>
                    <a:pt x="1803" y="494"/>
                  </a:lnTo>
                  <a:lnTo>
                    <a:pt x="1799" y="486"/>
                  </a:lnTo>
                  <a:lnTo>
                    <a:pt x="1819" y="420"/>
                  </a:lnTo>
                  <a:lnTo>
                    <a:pt x="1941" y="369"/>
                  </a:lnTo>
                  <a:lnTo>
                    <a:pt x="1943" y="361"/>
                  </a:lnTo>
                  <a:lnTo>
                    <a:pt x="1945" y="355"/>
                  </a:lnTo>
                  <a:lnTo>
                    <a:pt x="1945" y="350"/>
                  </a:lnTo>
                  <a:lnTo>
                    <a:pt x="1943" y="346"/>
                  </a:lnTo>
                  <a:lnTo>
                    <a:pt x="1936" y="337"/>
                  </a:lnTo>
                  <a:lnTo>
                    <a:pt x="1925" y="330"/>
                  </a:lnTo>
                  <a:lnTo>
                    <a:pt x="1879" y="285"/>
                  </a:lnTo>
                  <a:close/>
                  <a:moveTo>
                    <a:pt x="1090" y="627"/>
                  </a:moveTo>
                  <a:lnTo>
                    <a:pt x="1154" y="730"/>
                  </a:lnTo>
                  <a:lnTo>
                    <a:pt x="1216" y="679"/>
                  </a:lnTo>
                  <a:lnTo>
                    <a:pt x="1241" y="733"/>
                  </a:lnTo>
                  <a:lnTo>
                    <a:pt x="1132" y="827"/>
                  </a:lnTo>
                  <a:lnTo>
                    <a:pt x="1036" y="825"/>
                  </a:lnTo>
                  <a:lnTo>
                    <a:pt x="1009" y="718"/>
                  </a:lnTo>
                  <a:lnTo>
                    <a:pt x="959" y="714"/>
                  </a:lnTo>
                  <a:lnTo>
                    <a:pt x="955" y="666"/>
                  </a:lnTo>
                  <a:lnTo>
                    <a:pt x="971" y="633"/>
                  </a:lnTo>
                  <a:lnTo>
                    <a:pt x="972" y="582"/>
                  </a:lnTo>
                  <a:lnTo>
                    <a:pt x="1013" y="634"/>
                  </a:lnTo>
                  <a:lnTo>
                    <a:pt x="1090" y="6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80">
              <a:extLst>
                <a:ext uri="{FF2B5EF4-FFF2-40B4-BE49-F238E27FC236}">
                  <a16:creationId xmlns:a16="http://schemas.microsoft.com/office/drawing/2014/main" id="{FE36E954-8FFA-861A-85B8-49649B01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772"/>
              <a:ext cx="100" cy="84"/>
            </a:xfrm>
            <a:custGeom>
              <a:avLst/>
              <a:gdLst/>
              <a:ahLst/>
              <a:cxnLst>
                <a:cxn ang="0">
                  <a:pos x="1362" y="214"/>
                </a:cxn>
                <a:cxn ang="0">
                  <a:pos x="1197" y="24"/>
                </a:cxn>
                <a:cxn ang="0">
                  <a:pos x="1003" y="23"/>
                </a:cxn>
                <a:cxn ang="0">
                  <a:pos x="961" y="18"/>
                </a:cxn>
                <a:cxn ang="0">
                  <a:pos x="887" y="124"/>
                </a:cxn>
                <a:cxn ang="0">
                  <a:pos x="855" y="122"/>
                </a:cxn>
                <a:cxn ang="0">
                  <a:pos x="646" y="68"/>
                </a:cxn>
                <a:cxn ang="0">
                  <a:pos x="594" y="126"/>
                </a:cxn>
                <a:cxn ang="0">
                  <a:pos x="565" y="129"/>
                </a:cxn>
                <a:cxn ang="0">
                  <a:pos x="445" y="247"/>
                </a:cxn>
                <a:cxn ang="0">
                  <a:pos x="228" y="175"/>
                </a:cxn>
                <a:cxn ang="0">
                  <a:pos x="166" y="220"/>
                </a:cxn>
                <a:cxn ang="0">
                  <a:pos x="171" y="252"/>
                </a:cxn>
                <a:cxn ang="0">
                  <a:pos x="33" y="385"/>
                </a:cxn>
                <a:cxn ang="0">
                  <a:pos x="32" y="393"/>
                </a:cxn>
                <a:cxn ang="0">
                  <a:pos x="22" y="406"/>
                </a:cxn>
                <a:cxn ang="0">
                  <a:pos x="9" y="412"/>
                </a:cxn>
                <a:cxn ang="0">
                  <a:pos x="168" y="654"/>
                </a:cxn>
                <a:cxn ang="0">
                  <a:pos x="38" y="820"/>
                </a:cxn>
                <a:cxn ang="0">
                  <a:pos x="72" y="825"/>
                </a:cxn>
                <a:cxn ang="0">
                  <a:pos x="73" y="934"/>
                </a:cxn>
                <a:cxn ang="0">
                  <a:pos x="71" y="1101"/>
                </a:cxn>
                <a:cxn ang="0">
                  <a:pos x="218" y="1148"/>
                </a:cxn>
                <a:cxn ang="0">
                  <a:pos x="341" y="1210"/>
                </a:cxn>
                <a:cxn ang="0">
                  <a:pos x="369" y="1156"/>
                </a:cxn>
                <a:cxn ang="0">
                  <a:pos x="492" y="1190"/>
                </a:cxn>
                <a:cxn ang="0">
                  <a:pos x="523" y="1187"/>
                </a:cxn>
                <a:cxn ang="0">
                  <a:pos x="613" y="1192"/>
                </a:cxn>
                <a:cxn ang="0">
                  <a:pos x="623" y="1217"/>
                </a:cxn>
                <a:cxn ang="0">
                  <a:pos x="620" y="1229"/>
                </a:cxn>
                <a:cxn ang="0">
                  <a:pos x="598" y="1244"/>
                </a:cxn>
                <a:cxn ang="0">
                  <a:pos x="577" y="1263"/>
                </a:cxn>
                <a:cxn ang="0">
                  <a:pos x="646" y="1215"/>
                </a:cxn>
                <a:cxn ang="0">
                  <a:pos x="656" y="1173"/>
                </a:cxn>
                <a:cxn ang="0">
                  <a:pos x="801" y="1114"/>
                </a:cxn>
                <a:cxn ang="0">
                  <a:pos x="884" y="1154"/>
                </a:cxn>
                <a:cxn ang="0">
                  <a:pos x="900" y="1155"/>
                </a:cxn>
                <a:cxn ang="0">
                  <a:pos x="907" y="1152"/>
                </a:cxn>
                <a:cxn ang="0">
                  <a:pos x="908" y="1139"/>
                </a:cxn>
                <a:cxn ang="0">
                  <a:pos x="904" y="1126"/>
                </a:cxn>
                <a:cxn ang="0">
                  <a:pos x="1065" y="1049"/>
                </a:cxn>
                <a:cxn ang="0">
                  <a:pos x="1225" y="1019"/>
                </a:cxn>
                <a:cxn ang="0">
                  <a:pos x="1298" y="963"/>
                </a:cxn>
                <a:cxn ang="0">
                  <a:pos x="1272" y="907"/>
                </a:cxn>
                <a:cxn ang="0">
                  <a:pos x="1310" y="868"/>
                </a:cxn>
                <a:cxn ang="0">
                  <a:pos x="1294" y="842"/>
                </a:cxn>
                <a:cxn ang="0">
                  <a:pos x="1280" y="850"/>
                </a:cxn>
                <a:cxn ang="0">
                  <a:pos x="1266" y="856"/>
                </a:cxn>
                <a:cxn ang="0">
                  <a:pos x="1248" y="849"/>
                </a:cxn>
                <a:cxn ang="0">
                  <a:pos x="1331" y="727"/>
                </a:cxn>
                <a:cxn ang="0">
                  <a:pos x="1498" y="595"/>
                </a:cxn>
                <a:cxn ang="0">
                  <a:pos x="1508" y="585"/>
                </a:cxn>
                <a:cxn ang="0">
                  <a:pos x="1589" y="501"/>
                </a:cxn>
                <a:cxn ang="0">
                  <a:pos x="1540" y="438"/>
                </a:cxn>
                <a:cxn ang="0">
                  <a:pos x="1548" y="313"/>
                </a:cxn>
              </a:cxnLst>
              <a:rect l="0" t="0" r="r" b="b"/>
              <a:pathLst>
                <a:path w="1589" h="1270">
                  <a:moveTo>
                    <a:pt x="1548" y="313"/>
                  </a:moveTo>
                  <a:lnTo>
                    <a:pt x="1532" y="297"/>
                  </a:lnTo>
                  <a:lnTo>
                    <a:pt x="1477" y="300"/>
                  </a:lnTo>
                  <a:lnTo>
                    <a:pt x="1413" y="274"/>
                  </a:lnTo>
                  <a:lnTo>
                    <a:pt x="1362" y="214"/>
                  </a:lnTo>
                  <a:lnTo>
                    <a:pt x="1373" y="156"/>
                  </a:lnTo>
                  <a:lnTo>
                    <a:pt x="1350" y="104"/>
                  </a:lnTo>
                  <a:lnTo>
                    <a:pt x="1296" y="98"/>
                  </a:lnTo>
                  <a:lnTo>
                    <a:pt x="1250" y="75"/>
                  </a:lnTo>
                  <a:lnTo>
                    <a:pt x="1197" y="24"/>
                  </a:lnTo>
                  <a:lnTo>
                    <a:pt x="1134" y="0"/>
                  </a:lnTo>
                  <a:lnTo>
                    <a:pt x="1086" y="50"/>
                  </a:lnTo>
                  <a:lnTo>
                    <a:pt x="1053" y="0"/>
                  </a:lnTo>
                  <a:lnTo>
                    <a:pt x="1008" y="29"/>
                  </a:lnTo>
                  <a:lnTo>
                    <a:pt x="1003" y="23"/>
                  </a:lnTo>
                  <a:lnTo>
                    <a:pt x="1000" y="19"/>
                  </a:lnTo>
                  <a:lnTo>
                    <a:pt x="993" y="14"/>
                  </a:lnTo>
                  <a:lnTo>
                    <a:pt x="984" y="12"/>
                  </a:lnTo>
                  <a:lnTo>
                    <a:pt x="976" y="15"/>
                  </a:lnTo>
                  <a:lnTo>
                    <a:pt x="961" y="18"/>
                  </a:lnTo>
                  <a:lnTo>
                    <a:pt x="951" y="23"/>
                  </a:lnTo>
                  <a:lnTo>
                    <a:pt x="940" y="29"/>
                  </a:lnTo>
                  <a:lnTo>
                    <a:pt x="930" y="32"/>
                  </a:lnTo>
                  <a:lnTo>
                    <a:pt x="923" y="81"/>
                  </a:lnTo>
                  <a:lnTo>
                    <a:pt x="887" y="124"/>
                  </a:lnTo>
                  <a:lnTo>
                    <a:pt x="879" y="112"/>
                  </a:lnTo>
                  <a:lnTo>
                    <a:pt x="877" y="111"/>
                  </a:lnTo>
                  <a:lnTo>
                    <a:pt x="873" y="111"/>
                  </a:lnTo>
                  <a:lnTo>
                    <a:pt x="864" y="117"/>
                  </a:lnTo>
                  <a:lnTo>
                    <a:pt x="855" y="122"/>
                  </a:lnTo>
                  <a:lnTo>
                    <a:pt x="851" y="122"/>
                  </a:lnTo>
                  <a:lnTo>
                    <a:pt x="726" y="27"/>
                  </a:lnTo>
                  <a:lnTo>
                    <a:pt x="668" y="33"/>
                  </a:lnTo>
                  <a:lnTo>
                    <a:pt x="655" y="57"/>
                  </a:lnTo>
                  <a:lnTo>
                    <a:pt x="646" y="68"/>
                  </a:lnTo>
                  <a:lnTo>
                    <a:pt x="639" y="80"/>
                  </a:lnTo>
                  <a:lnTo>
                    <a:pt x="629" y="90"/>
                  </a:lnTo>
                  <a:lnTo>
                    <a:pt x="620" y="101"/>
                  </a:lnTo>
                  <a:lnTo>
                    <a:pt x="601" y="121"/>
                  </a:lnTo>
                  <a:lnTo>
                    <a:pt x="594" y="126"/>
                  </a:lnTo>
                  <a:lnTo>
                    <a:pt x="587" y="129"/>
                  </a:lnTo>
                  <a:lnTo>
                    <a:pt x="581" y="131"/>
                  </a:lnTo>
                  <a:lnTo>
                    <a:pt x="576" y="132"/>
                  </a:lnTo>
                  <a:lnTo>
                    <a:pt x="569" y="131"/>
                  </a:lnTo>
                  <a:lnTo>
                    <a:pt x="565" y="129"/>
                  </a:lnTo>
                  <a:lnTo>
                    <a:pt x="561" y="125"/>
                  </a:lnTo>
                  <a:lnTo>
                    <a:pt x="557" y="120"/>
                  </a:lnTo>
                  <a:lnTo>
                    <a:pt x="512" y="181"/>
                  </a:lnTo>
                  <a:lnTo>
                    <a:pt x="468" y="202"/>
                  </a:lnTo>
                  <a:lnTo>
                    <a:pt x="445" y="247"/>
                  </a:lnTo>
                  <a:lnTo>
                    <a:pt x="397" y="176"/>
                  </a:lnTo>
                  <a:lnTo>
                    <a:pt x="341" y="156"/>
                  </a:lnTo>
                  <a:lnTo>
                    <a:pt x="327" y="120"/>
                  </a:lnTo>
                  <a:lnTo>
                    <a:pt x="292" y="149"/>
                  </a:lnTo>
                  <a:lnTo>
                    <a:pt x="228" y="175"/>
                  </a:lnTo>
                  <a:lnTo>
                    <a:pt x="195" y="128"/>
                  </a:lnTo>
                  <a:lnTo>
                    <a:pt x="139" y="121"/>
                  </a:lnTo>
                  <a:lnTo>
                    <a:pt x="109" y="168"/>
                  </a:lnTo>
                  <a:lnTo>
                    <a:pt x="155" y="213"/>
                  </a:lnTo>
                  <a:lnTo>
                    <a:pt x="166" y="220"/>
                  </a:lnTo>
                  <a:lnTo>
                    <a:pt x="173" y="229"/>
                  </a:lnTo>
                  <a:lnTo>
                    <a:pt x="175" y="233"/>
                  </a:lnTo>
                  <a:lnTo>
                    <a:pt x="175" y="238"/>
                  </a:lnTo>
                  <a:lnTo>
                    <a:pt x="173" y="244"/>
                  </a:lnTo>
                  <a:lnTo>
                    <a:pt x="171" y="252"/>
                  </a:lnTo>
                  <a:lnTo>
                    <a:pt x="49" y="303"/>
                  </a:lnTo>
                  <a:lnTo>
                    <a:pt x="29" y="369"/>
                  </a:lnTo>
                  <a:lnTo>
                    <a:pt x="33" y="377"/>
                  </a:lnTo>
                  <a:lnTo>
                    <a:pt x="34" y="385"/>
                  </a:lnTo>
                  <a:lnTo>
                    <a:pt x="33" y="385"/>
                  </a:lnTo>
                  <a:lnTo>
                    <a:pt x="33" y="386"/>
                  </a:lnTo>
                  <a:lnTo>
                    <a:pt x="33" y="388"/>
                  </a:lnTo>
                  <a:lnTo>
                    <a:pt x="33" y="392"/>
                  </a:lnTo>
                  <a:lnTo>
                    <a:pt x="32" y="392"/>
                  </a:lnTo>
                  <a:lnTo>
                    <a:pt x="32" y="393"/>
                  </a:lnTo>
                  <a:lnTo>
                    <a:pt x="32" y="395"/>
                  </a:lnTo>
                  <a:lnTo>
                    <a:pt x="32" y="399"/>
                  </a:lnTo>
                  <a:lnTo>
                    <a:pt x="28" y="401"/>
                  </a:lnTo>
                  <a:lnTo>
                    <a:pt x="26" y="404"/>
                  </a:lnTo>
                  <a:lnTo>
                    <a:pt x="22" y="406"/>
                  </a:lnTo>
                  <a:lnTo>
                    <a:pt x="20" y="407"/>
                  </a:lnTo>
                  <a:lnTo>
                    <a:pt x="19" y="409"/>
                  </a:lnTo>
                  <a:lnTo>
                    <a:pt x="16" y="409"/>
                  </a:lnTo>
                  <a:lnTo>
                    <a:pt x="13" y="410"/>
                  </a:lnTo>
                  <a:lnTo>
                    <a:pt x="9" y="412"/>
                  </a:lnTo>
                  <a:lnTo>
                    <a:pt x="0" y="416"/>
                  </a:lnTo>
                  <a:lnTo>
                    <a:pt x="85" y="447"/>
                  </a:lnTo>
                  <a:lnTo>
                    <a:pt x="76" y="522"/>
                  </a:lnTo>
                  <a:lnTo>
                    <a:pt x="56" y="559"/>
                  </a:lnTo>
                  <a:lnTo>
                    <a:pt x="168" y="654"/>
                  </a:lnTo>
                  <a:lnTo>
                    <a:pt x="127" y="685"/>
                  </a:lnTo>
                  <a:lnTo>
                    <a:pt x="41" y="692"/>
                  </a:lnTo>
                  <a:lnTo>
                    <a:pt x="71" y="760"/>
                  </a:lnTo>
                  <a:lnTo>
                    <a:pt x="37" y="818"/>
                  </a:lnTo>
                  <a:lnTo>
                    <a:pt x="38" y="820"/>
                  </a:lnTo>
                  <a:lnTo>
                    <a:pt x="42" y="823"/>
                  </a:lnTo>
                  <a:lnTo>
                    <a:pt x="47" y="824"/>
                  </a:lnTo>
                  <a:lnTo>
                    <a:pt x="54" y="826"/>
                  </a:lnTo>
                  <a:lnTo>
                    <a:pt x="61" y="825"/>
                  </a:lnTo>
                  <a:lnTo>
                    <a:pt x="72" y="825"/>
                  </a:lnTo>
                  <a:lnTo>
                    <a:pt x="84" y="823"/>
                  </a:lnTo>
                  <a:lnTo>
                    <a:pt x="99" y="821"/>
                  </a:lnTo>
                  <a:lnTo>
                    <a:pt x="148" y="877"/>
                  </a:lnTo>
                  <a:lnTo>
                    <a:pt x="88" y="924"/>
                  </a:lnTo>
                  <a:lnTo>
                    <a:pt x="73" y="934"/>
                  </a:lnTo>
                  <a:lnTo>
                    <a:pt x="74" y="935"/>
                  </a:lnTo>
                  <a:lnTo>
                    <a:pt x="77" y="943"/>
                  </a:lnTo>
                  <a:lnTo>
                    <a:pt x="51" y="955"/>
                  </a:lnTo>
                  <a:lnTo>
                    <a:pt x="40" y="1044"/>
                  </a:lnTo>
                  <a:lnTo>
                    <a:pt x="71" y="1101"/>
                  </a:lnTo>
                  <a:lnTo>
                    <a:pt x="167" y="1105"/>
                  </a:lnTo>
                  <a:lnTo>
                    <a:pt x="189" y="1145"/>
                  </a:lnTo>
                  <a:lnTo>
                    <a:pt x="202" y="1143"/>
                  </a:lnTo>
                  <a:lnTo>
                    <a:pt x="215" y="1147"/>
                  </a:lnTo>
                  <a:lnTo>
                    <a:pt x="218" y="1148"/>
                  </a:lnTo>
                  <a:lnTo>
                    <a:pt x="220" y="1150"/>
                  </a:lnTo>
                  <a:lnTo>
                    <a:pt x="220" y="1157"/>
                  </a:lnTo>
                  <a:lnTo>
                    <a:pt x="201" y="1207"/>
                  </a:lnTo>
                  <a:lnTo>
                    <a:pt x="271" y="1244"/>
                  </a:lnTo>
                  <a:lnTo>
                    <a:pt x="341" y="1210"/>
                  </a:lnTo>
                  <a:lnTo>
                    <a:pt x="394" y="1195"/>
                  </a:lnTo>
                  <a:lnTo>
                    <a:pt x="344" y="1193"/>
                  </a:lnTo>
                  <a:lnTo>
                    <a:pt x="314" y="1137"/>
                  </a:lnTo>
                  <a:lnTo>
                    <a:pt x="362" y="1126"/>
                  </a:lnTo>
                  <a:lnTo>
                    <a:pt x="369" y="1156"/>
                  </a:lnTo>
                  <a:lnTo>
                    <a:pt x="486" y="1172"/>
                  </a:lnTo>
                  <a:lnTo>
                    <a:pt x="485" y="1180"/>
                  </a:lnTo>
                  <a:lnTo>
                    <a:pt x="485" y="1183"/>
                  </a:lnTo>
                  <a:lnTo>
                    <a:pt x="487" y="1187"/>
                  </a:lnTo>
                  <a:lnTo>
                    <a:pt x="492" y="1190"/>
                  </a:lnTo>
                  <a:lnTo>
                    <a:pt x="496" y="1191"/>
                  </a:lnTo>
                  <a:lnTo>
                    <a:pt x="501" y="1192"/>
                  </a:lnTo>
                  <a:lnTo>
                    <a:pt x="511" y="1190"/>
                  </a:lnTo>
                  <a:lnTo>
                    <a:pt x="516" y="1188"/>
                  </a:lnTo>
                  <a:lnTo>
                    <a:pt x="523" y="1187"/>
                  </a:lnTo>
                  <a:lnTo>
                    <a:pt x="539" y="1181"/>
                  </a:lnTo>
                  <a:lnTo>
                    <a:pt x="557" y="1174"/>
                  </a:lnTo>
                  <a:lnTo>
                    <a:pt x="603" y="1181"/>
                  </a:lnTo>
                  <a:lnTo>
                    <a:pt x="608" y="1186"/>
                  </a:lnTo>
                  <a:lnTo>
                    <a:pt x="613" y="1192"/>
                  </a:lnTo>
                  <a:lnTo>
                    <a:pt x="614" y="1194"/>
                  </a:lnTo>
                  <a:lnTo>
                    <a:pt x="616" y="1197"/>
                  </a:lnTo>
                  <a:lnTo>
                    <a:pt x="619" y="1203"/>
                  </a:lnTo>
                  <a:lnTo>
                    <a:pt x="623" y="1213"/>
                  </a:lnTo>
                  <a:lnTo>
                    <a:pt x="623" y="1217"/>
                  </a:lnTo>
                  <a:lnTo>
                    <a:pt x="623" y="1219"/>
                  </a:lnTo>
                  <a:lnTo>
                    <a:pt x="623" y="1220"/>
                  </a:lnTo>
                  <a:lnTo>
                    <a:pt x="624" y="1222"/>
                  </a:lnTo>
                  <a:lnTo>
                    <a:pt x="621" y="1225"/>
                  </a:lnTo>
                  <a:lnTo>
                    <a:pt x="620" y="1229"/>
                  </a:lnTo>
                  <a:lnTo>
                    <a:pt x="618" y="1230"/>
                  </a:lnTo>
                  <a:lnTo>
                    <a:pt x="617" y="1232"/>
                  </a:lnTo>
                  <a:lnTo>
                    <a:pt x="614" y="1236"/>
                  </a:lnTo>
                  <a:lnTo>
                    <a:pt x="604" y="1242"/>
                  </a:lnTo>
                  <a:lnTo>
                    <a:pt x="598" y="1244"/>
                  </a:lnTo>
                  <a:lnTo>
                    <a:pt x="592" y="1247"/>
                  </a:lnTo>
                  <a:lnTo>
                    <a:pt x="580" y="1248"/>
                  </a:lnTo>
                  <a:lnTo>
                    <a:pt x="573" y="1252"/>
                  </a:lnTo>
                  <a:lnTo>
                    <a:pt x="572" y="1256"/>
                  </a:lnTo>
                  <a:lnTo>
                    <a:pt x="577" y="1263"/>
                  </a:lnTo>
                  <a:lnTo>
                    <a:pt x="581" y="1270"/>
                  </a:lnTo>
                  <a:lnTo>
                    <a:pt x="668" y="1254"/>
                  </a:lnTo>
                  <a:lnTo>
                    <a:pt x="657" y="1241"/>
                  </a:lnTo>
                  <a:lnTo>
                    <a:pt x="650" y="1229"/>
                  </a:lnTo>
                  <a:lnTo>
                    <a:pt x="646" y="1215"/>
                  </a:lnTo>
                  <a:lnTo>
                    <a:pt x="645" y="1208"/>
                  </a:lnTo>
                  <a:lnTo>
                    <a:pt x="646" y="1202"/>
                  </a:lnTo>
                  <a:lnTo>
                    <a:pt x="646" y="1194"/>
                  </a:lnTo>
                  <a:lnTo>
                    <a:pt x="648" y="1187"/>
                  </a:lnTo>
                  <a:lnTo>
                    <a:pt x="656" y="1173"/>
                  </a:lnTo>
                  <a:lnTo>
                    <a:pt x="665" y="1158"/>
                  </a:lnTo>
                  <a:lnTo>
                    <a:pt x="679" y="1144"/>
                  </a:lnTo>
                  <a:lnTo>
                    <a:pt x="691" y="1132"/>
                  </a:lnTo>
                  <a:lnTo>
                    <a:pt x="707" y="1123"/>
                  </a:lnTo>
                  <a:lnTo>
                    <a:pt x="801" y="1114"/>
                  </a:lnTo>
                  <a:lnTo>
                    <a:pt x="863" y="1150"/>
                  </a:lnTo>
                  <a:lnTo>
                    <a:pt x="866" y="1150"/>
                  </a:lnTo>
                  <a:lnTo>
                    <a:pt x="870" y="1151"/>
                  </a:lnTo>
                  <a:lnTo>
                    <a:pt x="877" y="1153"/>
                  </a:lnTo>
                  <a:lnTo>
                    <a:pt x="884" y="1154"/>
                  </a:lnTo>
                  <a:lnTo>
                    <a:pt x="890" y="1156"/>
                  </a:lnTo>
                  <a:lnTo>
                    <a:pt x="895" y="1156"/>
                  </a:lnTo>
                  <a:lnTo>
                    <a:pt x="899" y="1156"/>
                  </a:lnTo>
                  <a:lnTo>
                    <a:pt x="899" y="1155"/>
                  </a:lnTo>
                  <a:lnTo>
                    <a:pt x="900" y="1155"/>
                  </a:lnTo>
                  <a:lnTo>
                    <a:pt x="902" y="1155"/>
                  </a:lnTo>
                  <a:lnTo>
                    <a:pt x="906" y="1155"/>
                  </a:lnTo>
                  <a:lnTo>
                    <a:pt x="906" y="1153"/>
                  </a:lnTo>
                  <a:lnTo>
                    <a:pt x="906" y="1152"/>
                  </a:lnTo>
                  <a:lnTo>
                    <a:pt x="907" y="1152"/>
                  </a:lnTo>
                  <a:lnTo>
                    <a:pt x="909" y="1150"/>
                  </a:lnTo>
                  <a:lnTo>
                    <a:pt x="909" y="1147"/>
                  </a:lnTo>
                  <a:lnTo>
                    <a:pt x="911" y="1145"/>
                  </a:lnTo>
                  <a:lnTo>
                    <a:pt x="909" y="1141"/>
                  </a:lnTo>
                  <a:lnTo>
                    <a:pt x="908" y="1139"/>
                  </a:lnTo>
                  <a:lnTo>
                    <a:pt x="908" y="1138"/>
                  </a:lnTo>
                  <a:lnTo>
                    <a:pt x="906" y="1133"/>
                  </a:lnTo>
                  <a:lnTo>
                    <a:pt x="904" y="1129"/>
                  </a:lnTo>
                  <a:lnTo>
                    <a:pt x="903" y="1127"/>
                  </a:lnTo>
                  <a:lnTo>
                    <a:pt x="904" y="1126"/>
                  </a:lnTo>
                  <a:lnTo>
                    <a:pt x="912" y="1106"/>
                  </a:lnTo>
                  <a:lnTo>
                    <a:pt x="935" y="1068"/>
                  </a:lnTo>
                  <a:lnTo>
                    <a:pt x="982" y="1057"/>
                  </a:lnTo>
                  <a:lnTo>
                    <a:pt x="1051" y="1048"/>
                  </a:lnTo>
                  <a:lnTo>
                    <a:pt x="1065" y="1049"/>
                  </a:lnTo>
                  <a:lnTo>
                    <a:pt x="1121" y="1005"/>
                  </a:lnTo>
                  <a:lnTo>
                    <a:pt x="1203" y="1000"/>
                  </a:lnTo>
                  <a:lnTo>
                    <a:pt x="1212" y="1012"/>
                  </a:lnTo>
                  <a:lnTo>
                    <a:pt x="1219" y="1016"/>
                  </a:lnTo>
                  <a:lnTo>
                    <a:pt x="1225" y="1019"/>
                  </a:lnTo>
                  <a:lnTo>
                    <a:pt x="1232" y="1020"/>
                  </a:lnTo>
                  <a:lnTo>
                    <a:pt x="1239" y="1020"/>
                  </a:lnTo>
                  <a:lnTo>
                    <a:pt x="1248" y="1019"/>
                  </a:lnTo>
                  <a:lnTo>
                    <a:pt x="1256" y="1017"/>
                  </a:lnTo>
                  <a:lnTo>
                    <a:pt x="1298" y="963"/>
                  </a:lnTo>
                  <a:lnTo>
                    <a:pt x="1285" y="950"/>
                  </a:lnTo>
                  <a:lnTo>
                    <a:pt x="1276" y="938"/>
                  </a:lnTo>
                  <a:lnTo>
                    <a:pt x="1271" y="927"/>
                  </a:lnTo>
                  <a:lnTo>
                    <a:pt x="1271" y="917"/>
                  </a:lnTo>
                  <a:lnTo>
                    <a:pt x="1272" y="907"/>
                  </a:lnTo>
                  <a:lnTo>
                    <a:pt x="1278" y="898"/>
                  </a:lnTo>
                  <a:lnTo>
                    <a:pt x="1288" y="889"/>
                  </a:lnTo>
                  <a:lnTo>
                    <a:pt x="1302" y="881"/>
                  </a:lnTo>
                  <a:lnTo>
                    <a:pt x="1308" y="872"/>
                  </a:lnTo>
                  <a:lnTo>
                    <a:pt x="1310" y="868"/>
                  </a:lnTo>
                  <a:lnTo>
                    <a:pt x="1312" y="864"/>
                  </a:lnTo>
                  <a:lnTo>
                    <a:pt x="1309" y="856"/>
                  </a:lnTo>
                  <a:lnTo>
                    <a:pt x="1307" y="852"/>
                  </a:lnTo>
                  <a:lnTo>
                    <a:pt x="1304" y="849"/>
                  </a:lnTo>
                  <a:lnTo>
                    <a:pt x="1294" y="842"/>
                  </a:lnTo>
                  <a:lnTo>
                    <a:pt x="1291" y="839"/>
                  </a:lnTo>
                  <a:lnTo>
                    <a:pt x="1290" y="838"/>
                  </a:lnTo>
                  <a:lnTo>
                    <a:pt x="1286" y="845"/>
                  </a:lnTo>
                  <a:lnTo>
                    <a:pt x="1282" y="850"/>
                  </a:lnTo>
                  <a:lnTo>
                    <a:pt x="1280" y="850"/>
                  </a:lnTo>
                  <a:lnTo>
                    <a:pt x="1278" y="850"/>
                  </a:lnTo>
                  <a:lnTo>
                    <a:pt x="1278" y="851"/>
                  </a:lnTo>
                  <a:lnTo>
                    <a:pt x="1276" y="853"/>
                  </a:lnTo>
                  <a:lnTo>
                    <a:pt x="1272" y="856"/>
                  </a:lnTo>
                  <a:lnTo>
                    <a:pt x="1266" y="856"/>
                  </a:lnTo>
                  <a:lnTo>
                    <a:pt x="1264" y="855"/>
                  </a:lnTo>
                  <a:lnTo>
                    <a:pt x="1262" y="855"/>
                  </a:lnTo>
                  <a:lnTo>
                    <a:pt x="1260" y="855"/>
                  </a:lnTo>
                  <a:lnTo>
                    <a:pt x="1254" y="852"/>
                  </a:lnTo>
                  <a:lnTo>
                    <a:pt x="1248" y="849"/>
                  </a:lnTo>
                  <a:lnTo>
                    <a:pt x="1244" y="847"/>
                  </a:lnTo>
                  <a:lnTo>
                    <a:pt x="1242" y="847"/>
                  </a:lnTo>
                  <a:lnTo>
                    <a:pt x="1174" y="861"/>
                  </a:lnTo>
                  <a:lnTo>
                    <a:pt x="1277" y="747"/>
                  </a:lnTo>
                  <a:lnTo>
                    <a:pt x="1331" y="727"/>
                  </a:lnTo>
                  <a:lnTo>
                    <a:pt x="1376" y="603"/>
                  </a:lnTo>
                  <a:lnTo>
                    <a:pt x="1409" y="619"/>
                  </a:lnTo>
                  <a:lnTo>
                    <a:pt x="1502" y="611"/>
                  </a:lnTo>
                  <a:lnTo>
                    <a:pt x="1499" y="602"/>
                  </a:lnTo>
                  <a:lnTo>
                    <a:pt x="1498" y="595"/>
                  </a:lnTo>
                  <a:lnTo>
                    <a:pt x="1497" y="589"/>
                  </a:lnTo>
                  <a:lnTo>
                    <a:pt x="1499" y="586"/>
                  </a:lnTo>
                  <a:lnTo>
                    <a:pt x="1500" y="583"/>
                  </a:lnTo>
                  <a:lnTo>
                    <a:pt x="1504" y="584"/>
                  </a:lnTo>
                  <a:lnTo>
                    <a:pt x="1508" y="585"/>
                  </a:lnTo>
                  <a:lnTo>
                    <a:pt x="1514" y="589"/>
                  </a:lnTo>
                  <a:lnTo>
                    <a:pt x="1520" y="590"/>
                  </a:lnTo>
                  <a:lnTo>
                    <a:pt x="1527" y="589"/>
                  </a:lnTo>
                  <a:lnTo>
                    <a:pt x="1577" y="552"/>
                  </a:lnTo>
                  <a:lnTo>
                    <a:pt x="1589" y="501"/>
                  </a:lnTo>
                  <a:lnTo>
                    <a:pt x="1527" y="468"/>
                  </a:lnTo>
                  <a:lnTo>
                    <a:pt x="1532" y="459"/>
                  </a:lnTo>
                  <a:lnTo>
                    <a:pt x="1538" y="451"/>
                  </a:lnTo>
                  <a:lnTo>
                    <a:pt x="1539" y="444"/>
                  </a:lnTo>
                  <a:lnTo>
                    <a:pt x="1540" y="438"/>
                  </a:lnTo>
                  <a:lnTo>
                    <a:pt x="1537" y="432"/>
                  </a:lnTo>
                  <a:lnTo>
                    <a:pt x="1533" y="427"/>
                  </a:lnTo>
                  <a:lnTo>
                    <a:pt x="1526" y="423"/>
                  </a:lnTo>
                  <a:lnTo>
                    <a:pt x="1518" y="421"/>
                  </a:lnTo>
                  <a:lnTo>
                    <a:pt x="1548" y="3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81">
              <a:extLst>
                <a:ext uri="{FF2B5EF4-FFF2-40B4-BE49-F238E27FC236}">
                  <a16:creationId xmlns:a16="http://schemas.microsoft.com/office/drawing/2014/main" id="{D10E6D49-9622-ED45-B7B4-6DF95BAE0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873"/>
              <a:ext cx="114" cy="62"/>
            </a:xfrm>
            <a:custGeom>
              <a:avLst/>
              <a:gdLst/>
              <a:ahLst/>
              <a:cxnLst>
                <a:cxn ang="0">
                  <a:pos x="798" y="296"/>
                </a:cxn>
                <a:cxn ang="0">
                  <a:pos x="661" y="368"/>
                </a:cxn>
                <a:cxn ang="0">
                  <a:pos x="628" y="392"/>
                </a:cxn>
                <a:cxn ang="0">
                  <a:pos x="601" y="405"/>
                </a:cxn>
                <a:cxn ang="0">
                  <a:pos x="577" y="405"/>
                </a:cxn>
                <a:cxn ang="0">
                  <a:pos x="559" y="395"/>
                </a:cxn>
                <a:cxn ang="0">
                  <a:pos x="402" y="400"/>
                </a:cxn>
                <a:cxn ang="0">
                  <a:pos x="397" y="405"/>
                </a:cxn>
                <a:cxn ang="0">
                  <a:pos x="385" y="410"/>
                </a:cxn>
                <a:cxn ang="0">
                  <a:pos x="378" y="409"/>
                </a:cxn>
                <a:cxn ang="0">
                  <a:pos x="370" y="408"/>
                </a:cxn>
                <a:cxn ang="0">
                  <a:pos x="357" y="402"/>
                </a:cxn>
                <a:cxn ang="0">
                  <a:pos x="288" y="465"/>
                </a:cxn>
                <a:cxn ang="0">
                  <a:pos x="208" y="506"/>
                </a:cxn>
                <a:cxn ang="0">
                  <a:pos x="203" y="509"/>
                </a:cxn>
                <a:cxn ang="0">
                  <a:pos x="190" y="513"/>
                </a:cxn>
                <a:cxn ang="0">
                  <a:pos x="189" y="523"/>
                </a:cxn>
                <a:cxn ang="0">
                  <a:pos x="20" y="559"/>
                </a:cxn>
                <a:cxn ang="0">
                  <a:pos x="160" y="710"/>
                </a:cxn>
                <a:cxn ang="0">
                  <a:pos x="225" y="739"/>
                </a:cxn>
                <a:cxn ang="0">
                  <a:pos x="251" y="739"/>
                </a:cxn>
                <a:cxn ang="0">
                  <a:pos x="268" y="737"/>
                </a:cxn>
                <a:cxn ang="0">
                  <a:pos x="271" y="743"/>
                </a:cxn>
                <a:cxn ang="0">
                  <a:pos x="270" y="765"/>
                </a:cxn>
                <a:cxn ang="0">
                  <a:pos x="449" y="877"/>
                </a:cxn>
                <a:cxn ang="0">
                  <a:pos x="510" y="796"/>
                </a:cxn>
                <a:cxn ang="0">
                  <a:pos x="599" y="792"/>
                </a:cxn>
                <a:cxn ang="0">
                  <a:pos x="733" y="773"/>
                </a:cxn>
                <a:cxn ang="0">
                  <a:pos x="955" y="918"/>
                </a:cxn>
                <a:cxn ang="0">
                  <a:pos x="1076" y="889"/>
                </a:cxn>
                <a:cxn ang="0">
                  <a:pos x="1176" y="842"/>
                </a:cxn>
                <a:cxn ang="0">
                  <a:pos x="1215" y="813"/>
                </a:cxn>
                <a:cxn ang="0">
                  <a:pos x="1270" y="789"/>
                </a:cxn>
                <a:cxn ang="0">
                  <a:pos x="1300" y="787"/>
                </a:cxn>
                <a:cxn ang="0">
                  <a:pos x="1314" y="793"/>
                </a:cxn>
                <a:cxn ang="0">
                  <a:pos x="1328" y="804"/>
                </a:cxn>
                <a:cxn ang="0">
                  <a:pos x="1444" y="716"/>
                </a:cxn>
                <a:cxn ang="0">
                  <a:pos x="1478" y="731"/>
                </a:cxn>
                <a:cxn ang="0">
                  <a:pos x="1495" y="734"/>
                </a:cxn>
                <a:cxn ang="0">
                  <a:pos x="1496" y="733"/>
                </a:cxn>
                <a:cxn ang="0">
                  <a:pos x="1503" y="733"/>
                </a:cxn>
                <a:cxn ang="0">
                  <a:pos x="1515" y="726"/>
                </a:cxn>
                <a:cxn ang="0">
                  <a:pos x="1521" y="716"/>
                </a:cxn>
                <a:cxn ang="0">
                  <a:pos x="1523" y="710"/>
                </a:cxn>
                <a:cxn ang="0">
                  <a:pos x="1526" y="704"/>
                </a:cxn>
                <a:cxn ang="0">
                  <a:pos x="1571" y="718"/>
                </a:cxn>
                <a:cxn ang="0">
                  <a:pos x="1740" y="781"/>
                </a:cxn>
                <a:cxn ang="0">
                  <a:pos x="1778" y="678"/>
                </a:cxn>
                <a:cxn ang="0">
                  <a:pos x="1683" y="603"/>
                </a:cxn>
                <a:cxn ang="0">
                  <a:pos x="1666" y="121"/>
                </a:cxn>
                <a:cxn ang="0">
                  <a:pos x="1380" y="22"/>
                </a:cxn>
                <a:cxn ang="0">
                  <a:pos x="1295" y="111"/>
                </a:cxn>
                <a:cxn ang="0">
                  <a:pos x="809" y="107"/>
                </a:cxn>
                <a:cxn ang="0">
                  <a:pos x="289" y="722"/>
                </a:cxn>
                <a:cxn ang="0">
                  <a:pos x="332" y="667"/>
                </a:cxn>
                <a:cxn ang="0">
                  <a:pos x="337" y="675"/>
                </a:cxn>
                <a:cxn ang="0">
                  <a:pos x="337" y="684"/>
                </a:cxn>
                <a:cxn ang="0">
                  <a:pos x="329" y="701"/>
                </a:cxn>
                <a:cxn ang="0">
                  <a:pos x="289" y="722"/>
                </a:cxn>
              </a:cxnLst>
              <a:rect l="0" t="0" r="r" b="b"/>
              <a:pathLst>
                <a:path w="1825" h="922">
                  <a:moveTo>
                    <a:pt x="778" y="114"/>
                  </a:moveTo>
                  <a:lnTo>
                    <a:pt x="798" y="296"/>
                  </a:lnTo>
                  <a:lnTo>
                    <a:pt x="686" y="326"/>
                  </a:lnTo>
                  <a:lnTo>
                    <a:pt x="661" y="368"/>
                  </a:lnTo>
                  <a:lnTo>
                    <a:pt x="643" y="381"/>
                  </a:lnTo>
                  <a:lnTo>
                    <a:pt x="628" y="392"/>
                  </a:lnTo>
                  <a:lnTo>
                    <a:pt x="613" y="400"/>
                  </a:lnTo>
                  <a:lnTo>
                    <a:pt x="601" y="405"/>
                  </a:lnTo>
                  <a:lnTo>
                    <a:pt x="588" y="406"/>
                  </a:lnTo>
                  <a:lnTo>
                    <a:pt x="577" y="405"/>
                  </a:lnTo>
                  <a:lnTo>
                    <a:pt x="566" y="401"/>
                  </a:lnTo>
                  <a:lnTo>
                    <a:pt x="559" y="395"/>
                  </a:lnTo>
                  <a:lnTo>
                    <a:pt x="409" y="394"/>
                  </a:lnTo>
                  <a:lnTo>
                    <a:pt x="402" y="400"/>
                  </a:lnTo>
                  <a:lnTo>
                    <a:pt x="399" y="402"/>
                  </a:lnTo>
                  <a:lnTo>
                    <a:pt x="397" y="405"/>
                  </a:lnTo>
                  <a:lnTo>
                    <a:pt x="390" y="408"/>
                  </a:lnTo>
                  <a:lnTo>
                    <a:pt x="385" y="410"/>
                  </a:lnTo>
                  <a:lnTo>
                    <a:pt x="381" y="409"/>
                  </a:lnTo>
                  <a:lnTo>
                    <a:pt x="378" y="409"/>
                  </a:lnTo>
                  <a:lnTo>
                    <a:pt x="373" y="408"/>
                  </a:lnTo>
                  <a:lnTo>
                    <a:pt x="370" y="408"/>
                  </a:lnTo>
                  <a:lnTo>
                    <a:pt x="362" y="405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288" y="465"/>
                  </a:lnTo>
                  <a:lnTo>
                    <a:pt x="217" y="490"/>
                  </a:lnTo>
                  <a:lnTo>
                    <a:pt x="208" y="506"/>
                  </a:lnTo>
                  <a:lnTo>
                    <a:pt x="206" y="508"/>
                  </a:lnTo>
                  <a:lnTo>
                    <a:pt x="203" y="509"/>
                  </a:lnTo>
                  <a:lnTo>
                    <a:pt x="195" y="510"/>
                  </a:lnTo>
                  <a:lnTo>
                    <a:pt x="190" y="513"/>
                  </a:lnTo>
                  <a:lnTo>
                    <a:pt x="187" y="517"/>
                  </a:lnTo>
                  <a:lnTo>
                    <a:pt x="189" y="523"/>
                  </a:lnTo>
                  <a:lnTo>
                    <a:pt x="77" y="534"/>
                  </a:lnTo>
                  <a:lnTo>
                    <a:pt x="20" y="559"/>
                  </a:lnTo>
                  <a:lnTo>
                    <a:pt x="0" y="649"/>
                  </a:lnTo>
                  <a:lnTo>
                    <a:pt x="160" y="710"/>
                  </a:lnTo>
                  <a:lnTo>
                    <a:pt x="213" y="736"/>
                  </a:lnTo>
                  <a:lnTo>
                    <a:pt x="225" y="739"/>
                  </a:lnTo>
                  <a:lnTo>
                    <a:pt x="238" y="740"/>
                  </a:lnTo>
                  <a:lnTo>
                    <a:pt x="251" y="739"/>
                  </a:lnTo>
                  <a:lnTo>
                    <a:pt x="265" y="737"/>
                  </a:lnTo>
                  <a:lnTo>
                    <a:pt x="268" y="737"/>
                  </a:lnTo>
                  <a:lnTo>
                    <a:pt x="270" y="740"/>
                  </a:lnTo>
                  <a:lnTo>
                    <a:pt x="271" y="743"/>
                  </a:lnTo>
                  <a:lnTo>
                    <a:pt x="272" y="750"/>
                  </a:lnTo>
                  <a:lnTo>
                    <a:pt x="270" y="765"/>
                  </a:lnTo>
                  <a:lnTo>
                    <a:pt x="366" y="895"/>
                  </a:lnTo>
                  <a:lnTo>
                    <a:pt x="449" y="877"/>
                  </a:lnTo>
                  <a:lnTo>
                    <a:pt x="486" y="847"/>
                  </a:lnTo>
                  <a:lnTo>
                    <a:pt x="510" y="796"/>
                  </a:lnTo>
                  <a:lnTo>
                    <a:pt x="543" y="780"/>
                  </a:lnTo>
                  <a:lnTo>
                    <a:pt x="599" y="792"/>
                  </a:lnTo>
                  <a:lnTo>
                    <a:pt x="663" y="761"/>
                  </a:lnTo>
                  <a:lnTo>
                    <a:pt x="733" y="773"/>
                  </a:lnTo>
                  <a:lnTo>
                    <a:pt x="895" y="838"/>
                  </a:lnTo>
                  <a:lnTo>
                    <a:pt x="955" y="918"/>
                  </a:lnTo>
                  <a:lnTo>
                    <a:pt x="1031" y="922"/>
                  </a:lnTo>
                  <a:lnTo>
                    <a:pt x="1076" y="889"/>
                  </a:lnTo>
                  <a:lnTo>
                    <a:pt x="1197" y="915"/>
                  </a:lnTo>
                  <a:lnTo>
                    <a:pt x="1176" y="842"/>
                  </a:lnTo>
                  <a:lnTo>
                    <a:pt x="1194" y="827"/>
                  </a:lnTo>
                  <a:lnTo>
                    <a:pt x="1215" y="813"/>
                  </a:lnTo>
                  <a:lnTo>
                    <a:pt x="1240" y="800"/>
                  </a:lnTo>
                  <a:lnTo>
                    <a:pt x="1270" y="789"/>
                  </a:lnTo>
                  <a:lnTo>
                    <a:pt x="1285" y="785"/>
                  </a:lnTo>
                  <a:lnTo>
                    <a:pt x="1300" y="787"/>
                  </a:lnTo>
                  <a:lnTo>
                    <a:pt x="1307" y="789"/>
                  </a:lnTo>
                  <a:lnTo>
                    <a:pt x="1314" y="793"/>
                  </a:lnTo>
                  <a:lnTo>
                    <a:pt x="1320" y="797"/>
                  </a:lnTo>
                  <a:lnTo>
                    <a:pt x="1328" y="804"/>
                  </a:lnTo>
                  <a:lnTo>
                    <a:pt x="1399" y="738"/>
                  </a:lnTo>
                  <a:lnTo>
                    <a:pt x="1444" y="716"/>
                  </a:lnTo>
                  <a:lnTo>
                    <a:pt x="1461" y="724"/>
                  </a:lnTo>
                  <a:lnTo>
                    <a:pt x="1478" y="731"/>
                  </a:lnTo>
                  <a:lnTo>
                    <a:pt x="1487" y="733"/>
                  </a:lnTo>
                  <a:lnTo>
                    <a:pt x="1495" y="734"/>
                  </a:lnTo>
                  <a:lnTo>
                    <a:pt x="1495" y="733"/>
                  </a:lnTo>
                  <a:lnTo>
                    <a:pt x="1496" y="733"/>
                  </a:lnTo>
                  <a:lnTo>
                    <a:pt x="1499" y="733"/>
                  </a:lnTo>
                  <a:lnTo>
                    <a:pt x="1503" y="733"/>
                  </a:lnTo>
                  <a:lnTo>
                    <a:pt x="1510" y="731"/>
                  </a:lnTo>
                  <a:lnTo>
                    <a:pt x="1515" y="726"/>
                  </a:lnTo>
                  <a:lnTo>
                    <a:pt x="1520" y="720"/>
                  </a:lnTo>
                  <a:lnTo>
                    <a:pt x="1521" y="716"/>
                  </a:lnTo>
                  <a:lnTo>
                    <a:pt x="1523" y="713"/>
                  </a:lnTo>
                  <a:lnTo>
                    <a:pt x="1523" y="710"/>
                  </a:lnTo>
                  <a:lnTo>
                    <a:pt x="1524" y="708"/>
                  </a:lnTo>
                  <a:lnTo>
                    <a:pt x="1526" y="704"/>
                  </a:lnTo>
                  <a:lnTo>
                    <a:pt x="1544" y="692"/>
                  </a:lnTo>
                  <a:lnTo>
                    <a:pt x="1571" y="718"/>
                  </a:lnTo>
                  <a:lnTo>
                    <a:pt x="1647" y="706"/>
                  </a:lnTo>
                  <a:lnTo>
                    <a:pt x="1740" y="781"/>
                  </a:lnTo>
                  <a:lnTo>
                    <a:pt x="1825" y="752"/>
                  </a:lnTo>
                  <a:lnTo>
                    <a:pt x="1778" y="678"/>
                  </a:lnTo>
                  <a:lnTo>
                    <a:pt x="1779" y="643"/>
                  </a:lnTo>
                  <a:lnTo>
                    <a:pt x="1683" y="603"/>
                  </a:lnTo>
                  <a:lnTo>
                    <a:pt x="1664" y="339"/>
                  </a:lnTo>
                  <a:lnTo>
                    <a:pt x="1666" y="121"/>
                  </a:lnTo>
                  <a:lnTo>
                    <a:pt x="1447" y="0"/>
                  </a:lnTo>
                  <a:lnTo>
                    <a:pt x="1380" y="22"/>
                  </a:lnTo>
                  <a:lnTo>
                    <a:pt x="1345" y="28"/>
                  </a:lnTo>
                  <a:lnTo>
                    <a:pt x="1295" y="111"/>
                  </a:lnTo>
                  <a:lnTo>
                    <a:pt x="987" y="98"/>
                  </a:lnTo>
                  <a:lnTo>
                    <a:pt x="809" y="107"/>
                  </a:lnTo>
                  <a:lnTo>
                    <a:pt x="778" y="114"/>
                  </a:lnTo>
                  <a:close/>
                  <a:moveTo>
                    <a:pt x="289" y="722"/>
                  </a:moveTo>
                  <a:lnTo>
                    <a:pt x="327" y="665"/>
                  </a:lnTo>
                  <a:lnTo>
                    <a:pt x="332" y="667"/>
                  </a:lnTo>
                  <a:lnTo>
                    <a:pt x="335" y="671"/>
                  </a:lnTo>
                  <a:lnTo>
                    <a:pt x="337" y="675"/>
                  </a:lnTo>
                  <a:lnTo>
                    <a:pt x="338" y="680"/>
                  </a:lnTo>
                  <a:lnTo>
                    <a:pt x="337" y="684"/>
                  </a:lnTo>
                  <a:lnTo>
                    <a:pt x="335" y="689"/>
                  </a:lnTo>
                  <a:lnTo>
                    <a:pt x="329" y="701"/>
                  </a:lnTo>
                  <a:lnTo>
                    <a:pt x="349" y="723"/>
                  </a:lnTo>
                  <a:lnTo>
                    <a:pt x="289" y="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82">
              <a:extLst>
                <a:ext uri="{FF2B5EF4-FFF2-40B4-BE49-F238E27FC236}">
                  <a16:creationId xmlns:a16="http://schemas.microsoft.com/office/drawing/2014/main" id="{083AD1DF-D025-7B76-04DE-B460C13BC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815"/>
              <a:ext cx="121" cy="85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736" y="19"/>
                </a:cxn>
                <a:cxn ang="0">
                  <a:pos x="670" y="50"/>
                </a:cxn>
                <a:cxn ang="0">
                  <a:pos x="527" y="98"/>
                </a:cxn>
                <a:cxn ang="0">
                  <a:pos x="430" y="33"/>
                </a:cxn>
                <a:cxn ang="0">
                  <a:pos x="427" y="57"/>
                </a:cxn>
                <a:cxn ang="0">
                  <a:pos x="393" y="68"/>
                </a:cxn>
                <a:cxn ang="0">
                  <a:pos x="294" y="60"/>
                </a:cxn>
                <a:cxn ang="0">
                  <a:pos x="148" y="99"/>
                </a:cxn>
                <a:cxn ang="0">
                  <a:pos x="33" y="252"/>
                </a:cxn>
                <a:cxn ang="0">
                  <a:pos x="38" y="386"/>
                </a:cxn>
                <a:cxn ang="0">
                  <a:pos x="26" y="414"/>
                </a:cxn>
                <a:cxn ang="0">
                  <a:pos x="42" y="425"/>
                </a:cxn>
                <a:cxn ang="0">
                  <a:pos x="202" y="490"/>
                </a:cxn>
                <a:cxn ang="0">
                  <a:pos x="322" y="601"/>
                </a:cxn>
                <a:cxn ang="0">
                  <a:pos x="333" y="610"/>
                </a:cxn>
                <a:cxn ang="0">
                  <a:pos x="327" y="622"/>
                </a:cxn>
                <a:cxn ang="0">
                  <a:pos x="319" y="623"/>
                </a:cxn>
                <a:cxn ang="0">
                  <a:pos x="366" y="752"/>
                </a:cxn>
                <a:cxn ang="0">
                  <a:pos x="376" y="788"/>
                </a:cxn>
                <a:cxn ang="0">
                  <a:pos x="368" y="872"/>
                </a:cxn>
                <a:cxn ang="0">
                  <a:pos x="215" y="980"/>
                </a:cxn>
                <a:cxn ang="0">
                  <a:pos x="209" y="1005"/>
                </a:cxn>
                <a:cxn ang="0">
                  <a:pos x="220" y="1021"/>
                </a:cxn>
                <a:cxn ang="0">
                  <a:pos x="265" y="1098"/>
                </a:cxn>
                <a:cxn ang="0">
                  <a:pos x="458" y="1118"/>
                </a:cxn>
                <a:cxn ang="0">
                  <a:pos x="482" y="1126"/>
                </a:cxn>
                <a:cxn ang="0">
                  <a:pos x="593" y="1226"/>
                </a:cxn>
                <a:cxn ang="0">
                  <a:pos x="615" y="1281"/>
                </a:cxn>
                <a:cxn ang="0">
                  <a:pos x="670" y="1256"/>
                </a:cxn>
                <a:cxn ang="0">
                  <a:pos x="805" y="989"/>
                </a:cxn>
                <a:cxn ang="0">
                  <a:pos x="1372" y="903"/>
                </a:cxn>
                <a:cxn ang="0">
                  <a:pos x="1690" y="850"/>
                </a:cxn>
                <a:cxn ang="0">
                  <a:pos x="1735" y="670"/>
                </a:cxn>
                <a:cxn ang="0">
                  <a:pos x="1824" y="514"/>
                </a:cxn>
                <a:cxn ang="0">
                  <a:pos x="1938" y="395"/>
                </a:cxn>
                <a:cxn ang="0">
                  <a:pos x="1666" y="290"/>
                </a:cxn>
                <a:cxn ang="0">
                  <a:pos x="1654" y="289"/>
                </a:cxn>
                <a:cxn ang="0">
                  <a:pos x="1571" y="237"/>
                </a:cxn>
                <a:cxn ang="0">
                  <a:pos x="1473" y="124"/>
                </a:cxn>
                <a:cxn ang="0">
                  <a:pos x="1339" y="328"/>
                </a:cxn>
                <a:cxn ang="0">
                  <a:pos x="1160" y="279"/>
                </a:cxn>
                <a:cxn ang="0">
                  <a:pos x="1067" y="146"/>
                </a:cxn>
                <a:cxn ang="0">
                  <a:pos x="1099" y="103"/>
                </a:cxn>
                <a:cxn ang="0">
                  <a:pos x="1121" y="95"/>
                </a:cxn>
                <a:cxn ang="0">
                  <a:pos x="1130" y="88"/>
                </a:cxn>
                <a:cxn ang="0">
                  <a:pos x="1129" y="74"/>
                </a:cxn>
                <a:cxn ang="0">
                  <a:pos x="1012" y="36"/>
                </a:cxn>
              </a:cxnLst>
              <a:rect l="0" t="0" r="r" b="b"/>
              <a:pathLst>
                <a:path w="1938" h="1281">
                  <a:moveTo>
                    <a:pt x="1012" y="36"/>
                  </a:moveTo>
                  <a:lnTo>
                    <a:pt x="917" y="47"/>
                  </a:lnTo>
                  <a:lnTo>
                    <a:pt x="768" y="16"/>
                  </a:lnTo>
                  <a:lnTo>
                    <a:pt x="762" y="19"/>
                  </a:lnTo>
                  <a:lnTo>
                    <a:pt x="757" y="21"/>
                  </a:lnTo>
                  <a:lnTo>
                    <a:pt x="750" y="22"/>
                  </a:lnTo>
                  <a:lnTo>
                    <a:pt x="746" y="22"/>
                  </a:lnTo>
                  <a:lnTo>
                    <a:pt x="736" y="19"/>
                  </a:lnTo>
                  <a:lnTo>
                    <a:pt x="730" y="14"/>
                  </a:lnTo>
                  <a:lnTo>
                    <a:pt x="725" y="7"/>
                  </a:lnTo>
                  <a:lnTo>
                    <a:pt x="721" y="0"/>
                  </a:lnTo>
                  <a:lnTo>
                    <a:pt x="670" y="50"/>
                  </a:lnTo>
                  <a:lnTo>
                    <a:pt x="679" y="74"/>
                  </a:lnTo>
                  <a:lnTo>
                    <a:pt x="654" y="116"/>
                  </a:lnTo>
                  <a:lnTo>
                    <a:pt x="604" y="64"/>
                  </a:lnTo>
                  <a:lnTo>
                    <a:pt x="527" y="98"/>
                  </a:lnTo>
                  <a:lnTo>
                    <a:pt x="482" y="96"/>
                  </a:lnTo>
                  <a:lnTo>
                    <a:pt x="429" y="30"/>
                  </a:lnTo>
                  <a:lnTo>
                    <a:pt x="429" y="31"/>
                  </a:lnTo>
                  <a:lnTo>
                    <a:pt x="430" y="33"/>
                  </a:lnTo>
                  <a:lnTo>
                    <a:pt x="431" y="37"/>
                  </a:lnTo>
                  <a:lnTo>
                    <a:pt x="432" y="45"/>
                  </a:lnTo>
                  <a:lnTo>
                    <a:pt x="430" y="51"/>
                  </a:lnTo>
                  <a:lnTo>
                    <a:pt x="427" y="57"/>
                  </a:lnTo>
                  <a:lnTo>
                    <a:pt x="420" y="61"/>
                  </a:lnTo>
                  <a:lnTo>
                    <a:pt x="411" y="65"/>
                  </a:lnTo>
                  <a:lnTo>
                    <a:pt x="399" y="67"/>
                  </a:lnTo>
                  <a:lnTo>
                    <a:pt x="393" y="68"/>
                  </a:lnTo>
                  <a:lnTo>
                    <a:pt x="388" y="70"/>
                  </a:lnTo>
                  <a:lnTo>
                    <a:pt x="384" y="72"/>
                  </a:lnTo>
                  <a:lnTo>
                    <a:pt x="342" y="47"/>
                  </a:lnTo>
                  <a:lnTo>
                    <a:pt x="294" y="60"/>
                  </a:lnTo>
                  <a:lnTo>
                    <a:pt x="263" y="93"/>
                  </a:lnTo>
                  <a:lnTo>
                    <a:pt x="210" y="27"/>
                  </a:lnTo>
                  <a:lnTo>
                    <a:pt x="170" y="85"/>
                  </a:lnTo>
                  <a:lnTo>
                    <a:pt x="148" y="99"/>
                  </a:lnTo>
                  <a:lnTo>
                    <a:pt x="161" y="172"/>
                  </a:lnTo>
                  <a:lnTo>
                    <a:pt x="107" y="186"/>
                  </a:lnTo>
                  <a:lnTo>
                    <a:pt x="53" y="185"/>
                  </a:lnTo>
                  <a:lnTo>
                    <a:pt x="33" y="252"/>
                  </a:lnTo>
                  <a:lnTo>
                    <a:pt x="0" y="286"/>
                  </a:lnTo>
                  <a:lnTo>
                    <a:pt x="14" y="334"/>
                  </a:lnTo>
                  <a:lnTo>
                    <a:pt x="44" y="382"/>
                  </a:lnTo>
                  <a:lnTo>
                    <a:pt x="38" y="386"/>
                  </a:lnTo>
                  <a:lnTo>
                    <a:pt x="33" y="391"/>
                  </a:lnTo>
                  <a:lnTo>
                    <a:pt x="28" y="400"/>
                  </a:lnTo>
                  <a:lnTo>
                    <a:pt x="25" y="407"/>
                  </a:lnTo>
                  <a:lnTo>
                    <a:pt x="26" y="414"/>
                  </a:lnTo>
                  <a:lnTo>
                    <a:pt x="29" y="419"/>
                  </a:lnTo>
                  <a:lnTo>
                    <a:pt x="32" y="421"/>
                  </a:lnTo>
                  <a:lnTo>
                    <a:pt x="38" y="424"/>
                  </a:lnTo>
                  <a:lnTo>
                    <a:pt x="42" y="425"/>
                  </a:lnTo>
                  <a:lnTo>
                    <a:pt x="48" y="427"/>
                  </a:lnTo>
                  <a:lnTo>
                    <a:pt x="55" y="428"/>
                  </a:lnTo>
                  <a:lnTo>
                    <a:pt x="63" y="430"/>
                  </a:lnTo>
                  <a:lnTo>
                    <a:pt x="202" y="490"/>
                  </a:lnTo>
                  <a:lnTo>
                    <a:pt x="235" y="494"/>
                  </a:lnTo>
                  <a:lnTo>
                    <a:pt x="258" y="534"/>
                  </a:lnTo>
                  <a:lnTo>
                    <a:pt x="322" y="537"/>
                  </a:lnTo>
                  <a:lnTo>
                    <a:pt x="322" y="601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3" y="610"/>
                  </a:lnTo>
                  <a:lnTo>
                    <a:pt x="334" y="614"/>
                  </a:lnTo>
                  <a:lnTo>
                    <a:pt x="335" y="618"/>
                  </a:lnTo>
                  <a:lnTo>
                    <a:pt x="332" y="620"/>
                  </a:lnTo>
                  <a:lnTo>
                    <a:pt x="327" y="622"/>
                  </a:lnTo>
                  <a:lnTo>
                    <a:pt x="322" y="622"/>
                  </a:lnTo>
                  <a:lnTo>
                    <a:pt x="320" y="622"/>
                  </a:lnTo>
                  <a:lnTo>
                    <a:pt x="319" y="622"/>
                  </a:lnTo>
                  <a:lnTo>
                    <a:pt x="319" y="623"/>
                  </a:lnTo>
                  <a:lnTo>
                    <a:pt x="311" y="625"/>
                  </a:lnTo>
                  <a:lnTo>
                    <a:pt x="359" y="668"/>
                  </a:lnTo>
                  <a:lnTo>
                    <a:pt x="367" y="729"/>
                  </a:lnTo>
                  <a:lnTo>
                    <a:pt x="366" y="752"/>
                  </a:lnTo>
                  <a:lnTo>
                    <a:pt x="369" y="777"/>
                  </a:lnTo>
                  <a:lnTo>
                    <a:pt x="369" y="781"/>
                  </a:lnTo>
                  <a:lnTo>
                    <a:pt x="373" y="785"/>
                  </a:lnTo>
                  <a:lnTo>
                    <a:pt x="376" y="788"/>
                  </a:lnTo>
                  <a:lnTo>
                    <a:pt x="381" y="790"/>
                  </a:lnTo>
                  <a:lnTo>
                    <a:pt x="335" y="791"/>
                  </a:lnTo>
                  <a:lnTo>
                    <a:pt x="302" y="806"/>
                  </a:lnTo>
                  <a:lnTo>
                    <a:pt x="368" y="872"/>
                  </a:lnTo>
                  <a:lnTo>
                    <a:pt x="357" y="924"/>
                  </a:lnTo>
                  <a:lnTo>
                    <a:pt x="230" y="963"/>
                  </a:lnTo>
                  <a:lnTo>
                    <a:pt x="219" y="975"/>
                  </a:lnTo>
                  <a:lnTo>
                    <a:pt x="215" y="980"/>
                  </a:lnTo>
                  <a:lnTo>
                    <a:pt x="213" y="986"/>
                  </a:lnTo>
                  <a:lnTo>
                    <a:pt x="209" y="996"/>
                  </a:lnTo>
                  <a:lnTo>
                    <a:pt x="208" y="1000"/>
                  </a:lnTo>
                  <a:lnTo>
                    <a:pt x="209" y="1005"/>
                  </a:lnTo>
                  <a:lnTo>
                    <a:pt x="209" y="1008"/>
                  </a:lnTo>
                  <a:lnTo>
                    <a:pt x="212" y="1012"/>
                  </a:lnTo>
                  <a:lnTo>
                    <a:pt x="217" y="1019"/>
                  </a:lnTo>
                  <a:lnTo>
                    <a:pt x="220" y="1021"/>
                  </a:lnTo>
                  <a:lnTo>
                    <a:pt x="225" y="1024"/>
                  </a:lnTo>
                  <a:lnTo>
                    <a:pt x="231" y="1026"/>
                  </a:lnTo>
                  <a:lnTo>
                    <a:pt x="238" y="1029"/>
                  </a:lnTo>
                  <a:lnTo>
                    <a:pt x="265" y="1098"/>
                  </a:lnTo>
                  <a:lnTo>
                    <a:pt x="321" y="1150"/>
                  </a:lnTo>
                  <a:lnTo>
                    <a:pt x="382" y="1156"/>
                  </a:lnTo>
                  <a:lnTo>
                    <a:pt x="449" y="1121"/>
                  </a:lnTo>
                  <a:lnTo>
                    <a:pt x="458" y="1118"/>
                  </a:lnTo>
                  <a:lnTo>
                    <a:pt x="466" y="1118"/>
                  </a:lnTo>
                  <a:lnTo>
                    <a:pt x="473" y="1119"/>
                  </a:lnTo>
                  <a:lnTo>
                    <a:pt x="479" y="1123"/>
                  </a:lnTo>
                  <a:lnTo>
                    <a:pt x="482" y="1126"/>
                  </a:lnTo>
                  <a:lnTo>
                    <a:pt x="486" y="1132"/>
                  </a:lnTo>
                  <a:lnTo>
                    <a:pt x="487" y="1139"/>
                  </a:lnTo>
                  <a:lnTo>
                    <a:pt x="488" y="1149"/>
                  </a:lnTo>
                  <a:lnTo>
                    <a:pt x="593" y="1226"/>
                  </a:lnTo>
                  <a:lnTo>
                    <a:pt x="586" y="1270"/>
                  </a:lnTo>
                  <a:lnTo>
                    <a:pt x="593" y="1276"/>
                  </a:lnTo>
                  <a:lnTo>
                    <a:pt x="604" y="1280"/>
                  </a:lnTo>
                  <a:lnTo>
                    <a:pt x="615" y="1281"/>
                  </a:lnTo>
                  <a:lnTo>
                    <a:pt x="628" y="1280"/>
                  </a:lnTo>
                  <a:lnTo>
                    <a:pt x="640" y="1275"/>
                  </a:lnTo>
                  <a:lnTo>
                    <a:pt x="655" y="1267"/>
                  </a:lnTo>
                  <a:lnTo>
                    <a:pt x="670" y="1256"/>
                  </a:lnTo>
                  <a:lnTo>
                    <a:pt x="688" y="1243"/>
                  </a:lnTo>
                  <a:lnTo>
                    <a:pt x="713" y="1201"/>
                  </a:lnTo>
                  <a:lnTo>
                    <a:pt x="825" y="1171"/>
                  </a:lnTo>
                  <a:lnTo>
                    <a:pt x="805" y="989"/>
                  </a:lnTo>
                  <a:lnTo>
                    <a:pt x="836" y="982"/>
                  </a:lnTo>
                  <a:lnTo>
                    <a:pt x="1014" y="973"/>
                  </a:lnTo>
                  <a:lnTo>
                    <a:pt x="1322" y="986"/>
                  </a:lnTo>
                  <a:lnTo>
                    <a:pt x="1372" y="903"/>
                  </a:lnTo>
                  <a:lnTo>
                    <a:pt x="1407" y="897"/>
                  </a:lnTo>
                  <a:lnTo>
                    <a:pt x="1474" y="875"/>
                  </a:lnTo>
                  <a:lnTo>
                    <a:pt x="1693" y="996"/>
                  </a:lnTo>
                  <a:lnTo>
                    <a:pt x="1690" y="850"/>
                  </a:lnTo>
                  <a:lnTo>
                    <a:pt x="1699" y="787"/>
                  </a:lnTo>
                  <a:lnTo>
                    <a:pt x="1706" y="756"/>
                  </a:lnTo>
                  <a:lnTo>
                    <a:pt x="1714" y="727"/>
                  </a:lnTo>
                  <a:lnTo>
                    <a:pt x="1735" y="670"/>
                  </a:lnTo>
                  <a:lnTo>
                    <a:pt x="1746" y="642"/>
                  </a:lnTo>
                  <a:lnTo>
                    <a:pt x="1760" y="616"/>
                  </a:lnTo>
                  <a:lnTo>
                    <a:pt x="1789" y="563"/>
                  </a:lnTo>
                  <a:lnTo>
                    <a:pt x="1824" y="514"/>
                  </a:lnTo>
                  <a:lnTo>
                    <a:pt x="1864" y="467"/>
                  </a:lnTo>
                  <a:lnTo>
                    <a:pt x="1885" y="444"/>
                  </a:lnTo>
                  <a:lnTo>
                    <a:pt x="1909" y="423"/>
                  </a:lnTo>
                  <a:lnTo>
                    <a:pt x="1938" y="395"/>
                  </a:lnTo>
                  <a:lnTo>
                    <a:pt x="1886" y="335"/>
                  </a:lnTo>
                  <a:lnTo>
                    <a:pt x="1820" y="337"/>
                  </a:lnTo>
                  <a:lnTo>
                    <a:pt x="1776" y="331"/>
                  </a:lnTo>
                  <a:lnTo>
                    <a:pt x="1666" y="290"/>
                  </a:lnTo>
                  <a:lnTo>
                    <a:pt x="1662" y="293"/>
                  </a:lnTo>
                  <a:lnTo>
                    <a:pt x="1660" y="294"/>
                  </a:lnTo>
                  <a:lnTo>
                    <a:pt x="1656" y="292"/>
                  </a:lnTo>
                  <a:lnTo>
                    <a:pt x="1654" y="289"/>
                  </a:lnTo>
                  <a:lnTo>
                    <a:pt x="1653" y="288"/>
                  </a:lnTo>
                  <a:lnTo>
                    <a:pt x="1644" y="274"/>
                  </a:lnTo>
                  <a:lnTo>
                    <a:pt x="1643" y="224"/>
                  </a:lnTo>
                  <a:lnTo>
                    <a:pt x="1571" y="237"/>
                  </a:lnTo>
                  <a:lnTo>
                    <a:pt x="1539" y="214"/>
                  </a:lnTo>
                  <a:lnTo>
                    <a:pt x="1495" y="198"/>
                  </a:lnTo>
                  <a:lnTo>
                    <a:pt x="1474" y="124"/>
                  </a:lnTo>
                  <a:lnTo>
                    <a:pt x="1473" y="124"/>
                  </a:lnTo>
                  <a:lnTo>
                    <a:pt x="1474" y="208"/>
                  </a:lnTo>
                  <a:lnTo>
                    <a:pt x="1395" y="229"/>
                  </a:lnTo>
                  <a:lnTo>
                    <a:pt x="1368" y="308"/>
                  </a:lnTo>
                  <a:lnTo>
                    <a:pt x="1339" y="328"/>
                  </a:lnTo>
                  <a:lnTo>
                    <a:pt x="1269" y="295"/>
                  </a:lnTo>
                  <a:lnTo>
                    <a:pt x="1256" y="223"/>
                  </a:lnTo>
                  <a:lnTo>
                    <a:pt x="1212" y="265"/>
                  </a:lnTo>
                  <a:lnTo>
                    <a:pt x="1160" y="279"/>
                  </a:lnTo>
                  <a:lnTo>
                    <a:pt x="1084" y="195"/>
                  </a:lnTo>
                  <a:lnTo>
                    <a:pt x="1073" y="177"/>
                  </a:lnTo>
                  <a:lnTo>
                    <a:pt x="1069" y="161"/>
                  </a:lnTo>
                  <a:lnTo>
                    <a:pt x="1067" y="146"/>
                  </a:lnTo>
                  <a:lnTo>
                    <a:pt x="1070" y="134"/>
                  </a:lnTo>
                  <a:lnTo>
                    <a:pt x="1075" y="122"/>
                  </a:lnTo>
                  <a:lnTo>
                    <a:pt x="1086" y="112"/>
                  </a:lnTo>
                  <a:lnTo>
                    <a:pt x="1099" y="103"/>
                  </a:lnTo>
                  <a:lnTo>
                    <a:pt x="1118" y="97"/>
                  </a:lnTo>
                  <a:lnTo>
                    <a:pt x="1120" y="96"/>
                  </a:lnTo>
                  <a:lnTo>
                    <a:pt x="1120" y="95"/>
                  </a:lnTo>
                  <a:lnTo>
                    <a:pt x="1121" y="95"/>
                  </a:lnTo>
                  <a:lnTo>
                    <a:pt x="1123" y="95"/>
                  </a:lnTo>
                  <a:lnTo>
                    <a:pt x="1126" y="92"/>
                  </a:lnTo>
                  <a:lnTo>
                    <a:pt x="1128" y="90"/>
                  </a:lnTo>
                  <a:lnTo>
                    <a:pt x="1130" y="88"/>
                  </a:lnTo>
                  <a:lnTo>
                    <a:pt x="1132" y="81"/>
                  </a:lnTo>
                  <a:lnTo>
                    <a:pt x="1132" y="76"/>
                  </a:lnTo>
                  <a:lnTo>
                    <a:pt x="1130" y="74"/>
                  </a:lnTo>
                  <a:lnTo>
                    <a:pt x="1129" y="74"/>
                  </a:lnTo>
                  <a:lnTo>
                    <a:pt x="1125" y="75"/>
                  </a:lnTo>
                  <a:lnTo>
                    <a:pt x="1097" y="58"/>
                  </a:lnTo>
                  <a:lnTo>
                    <a:pt x="1039" y="56"/>
                  </a:lnTo>
                  <a:lnTo>
                    <a:pt x="1012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83">
              <a:extLst>
                <a:ext uri="{FF2B5EF4-FFF2-40B4-BE49-F238E27FC236}">
                  <a16:creationId xmlns:a16="http://schemas.microsoft.com/office/drawing/2014/main" id="{630A1853-C506-60F7-C756-0E8CEDE5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60"/>
              <a:ext cx="129" cy="81"/>
            </a:xfrm>
            <a:custGeom>
              <a:avLst/>
              <a:gdLst/>
              <a:ahLst/>
              <a:cxnLst>
                <a:cxn ang="0">
                  <a:pos x="1413" y="36"/>
                </a:cxn>
                <a:cxn ang="0">
                  <a:pos x="1412" y="64"/>
                </a:cxn>
                <a:cxn ang="0">
                  <a:pos x="1403" y="75"/>
                </a:cxn>
                <a:cxn ang="0">
                  <a:pos x="1393" y="82"/>
                </a:cxn>
                <a:cxn ang="0">
                  <a:pos x="1375" y="86"/>
                </a:cxn>
                <a:cxn ang="0">
                  <a:pos x="1364" y="106"/>
                </a:cxn>
                <a:cxn ang="0">
                  <a:pos x="1360" y="110"/>
                </a:cxn>
                <a:cxn ang="0">
                  <a:pos x="1361" y="88"/>
                </a:cxn>
                <a:cxn ang="0">
                  <a:pos x="1257" y="182"/>
                </a:cxn>
                <a:cxn ang="0">
                  <a:pos x="1142" y="157"/>
                </a:cxn>
                <a:cxn ang="0">
                  <a:pos x="1013" y="91"/>
                </a:cxn>
                <a:cxn ang="0">
                  <a:pos x="891" y="143"/>
                </a:cxn>
                <a:cxn ang="0">
                  <a:pos x="871" y="160"/>
                </a:cxn>
                <a:cxn ang="0">
                  <a:pos x="861" y="179"/>
                </a:cxn>
                <a:cxn ang="0">
                  <a:pos x="871" y="199"/>
                </a:cxn>
                <a:cxn ang="0">
                  <a:pos x="646" y="221"/>
                </a:cxn>
                <a:cxn ang="0">
                  <a:pos x="657" y="424"/>
                </a:cxn>
                <a:cxn ang="0">
                  <a:pos x="491" y="443"/>
                </a:cxn>
                <a:cxn ang="0">
                  <a:pos x="335" y="538"/>
                </a:cxn>
                <a:cxn ang="0">
                  <a:pos x="136" y="501"/>
                </a:cxn>
                <a:cxn ang="0">
                  <a:pos x="158" y="802"/>
                </a:cxn>
                <a:cxn ang="0">
                  <a:pos x="30" y="877"/>
                </a:cxn>
                <a:cxn ang="0">
                  <a:pos x="63" y="893"/>
                </a:cxn>
                <a:cxn ang="0">
                  <a:pos x="63" y="907"/>
                </a:cxn>
                <a:cxn ang="0">
                  <a:pos x="56" y="914"/>
                </a:cxn>
                <a:cxn ang="0">
                  <a:pos x="53" y="915"/>
                </a:cxn>
                <a:cxn ang="0">
                  <a:pos x="19" y="931"/>
                </a:cxn>
                <a:cxn ang="0">
                  <a:pos x="0" y="965"/>
                </a:cxn>
                <a:cxn ang="0">
                  <a:pos x="17" y="1014"/>
                </a:cxn>
                <a:cxn ang="0">
                  <a:pos x="189" y="1042"/>
                </a:cxn>
                <a:cxn ang="0">
                  <a:pos x="301" y="1127"/>
                </a:cxn>
                <a:cxn ang="0">
                  <a:pos x="406" y="943"/>
                </a:cxn>
                <a:cxn ang="0">
                  <a:pos x="472" y="1033"/>
                </a:cxn>
                <a:cxn ang="0">
                  <a:pos x="577" y="1093"/>
                </a:cxn>
                <a:cxn ang="0">
                  <a:pos x="589" y="1111"/>
                </a:cxn>
                <a:cxn ang="0">
                  <a:pos x="599" y="1109"/>
                </a:cxn>
                <a:cxn ang="0">
                  <a:pos x="819" y="1154"/>
                </a:cxn>
                <a:cxn ang="0">
                  <a:pos x="1208" y="1116"/>
                </a:cxn>
                <a:cxn ang="0">
                  <a:pos x="1472" y="909"/>
                </a:cxn>
                <a:cxn ang="0">
                  <a:pos x="1620" y="773"/>
                </a:cxn>
                <a:cxn ang="0">
                  <a:pos x="1707" y="724"/>
                </a:cxn>
                <a:cxn ang="0">
                  <a:pos x="1801" y="688"/>
                </a:cxn>
                <a:cxn ang="0">
                  <a:pos x="1939" y="659"/>
                </a:cxn>
                <a:cxn ang="0">
                  <a:pos x="1999" y="608"/>
                </a:cxn>
                <a:cxn ang="0">
                  <a:pos x="1972" y="360"/>
                </a:cxn>
                <a:cxn ang="0">
                  <a:pos x="1810" y="248"/>
                </a:cxn>
                <a:cxn ang="0">
                  <a:pos x="1755" y="184"/>
                </a:cxn>
                <a:cxn ang="0">
                  <a:pos x="1702" y="151"/>
                </a:cxn>
                <a:cxn ang="0">
                  <a:pos x="1689" y="139"/>
                </a:cxn>
                <a:cxn ang="0">
                  <a:pos x="1666" y="135"/>
                </a:cxn>
                <a:cxn ang="0">
                  <a:pos x="1622" y="148"/>
                </a:cxn>
                <a:cxn ang="0">
                  <a:pos x="1575" y="101"/>
                </a:cxn>
              </a:cxnLst>
              <a:rect l="0" t="0" r="r" b="b"/>
              <a:pathLst>
                <a:path w="2051" h="1214">
                  <a:moveTo>
                    <a:pt x="1541" y="22"/>
                  </a:moveTo>
                  <a:lnTo>
                    <a:pt x="1479" y="0"/>
                  </a:lnTo>
                  <a:lnTo>
                    <a:pt x="1413" y="36"/>
                  </a:lnTo>
                  <a:lnTo>
                    <a:pt x="1414" y="46"/>
                  </a:lnTo>
                  <a:lnTo>
                    <a:pt x="1415" y="56"/>
                  </a:lnTo>
                  <a:lnTo>
                    <a:pt x="1412" y="64"/>
                  </a:lnTo>
                  <a:lnTo>
                    <a:pt x="1409" y="72"/>
                  </a:lnTo>
                  <a:lnTo>
                    <a:pt x="1405" y="74"/>
                  </a:lnTo>
                  <a:lnTo>
                    <a:pt x="1403" y="75"/>
                  </a:lnTo>
                  <a:lnTo>
                    <a:pt x="1401" y="77"/>
                  </a:lnTo>
                  <a:lnTo>
                    <a:pt x="1397" y="79"/>
                  </a:lnTo>
                  <a:lnTo>
                    <a:pt x="1393" y="82"/>
                  </a:lnTo>
                  <a:lnTo>
                    <a:pt x="1387" y="83"/>
                  </a:lnTo>
                  <a:lnTo>
                    <a:pt x="1381" y="85"/>
                  </a:lnTo>
                  <a:lnTo>
                    <a:pt x="1375" y="86"/>
                  </a:lnTo>
                  <a:lnTo>
                    <a:pt x="1369" y="88"/>
                  </a:lnTo>
                  <a:lnTo>
                    <a:pt x="1366" y="98"/>
                  </a:lnTo>
                  <a:lnTo>
                    <a:pt x="1364" y="106"/>
                  </a:lnTo>
                  <a:lnTo>
                    <a:pt x="1362" y="110"/>
                  </a:lnTo>
                  <a:lnTo>
                    <a:pt x="1361" y="112"/>
                  </a:lnTo>
                  <a:lnTo>
                    <a:pt x="1360" y="110"/>
                  </a:lnTo>
                  <a:lnTo>
                    <a:pt x="1360" y="106"/>
                  </a:lnTo>
                  <a:lnTo>
                    <a:pt x="1360" y="98"/>
                  </a:lnTo>
                  <a:lnTo>
                    <a:pt x="1361" y="88"/>
                  </a:lnTo>
                  <a:lnTo>
                    <a:pt x="1285" y="158"/>
                  </a:lnTo>
                  <a:lnTo>
                    <a:pt x="1313" y="193"/>
                  </a:lnTo>
                  <a:lnTo>
                    <a:pt x="1257" y="182"/>
                  </a:lnTo>
                  <a:lnTo>
                    <a:pt x="1209" y="127"/>
                  </a:lnTo>
                  <a:lnTo>
                    <a:pt x="1163" y="131"/>
                  </a:lnTo>
                  <a:lnTo>
                    <a:pt x="1142" y="157"/>
                  </a:lnTo>
                  <a:lnTo>
                    <a:pt x="1099" y="163"/>
                  </a:lnTo>
                  <a:lnTo>
                    <a:pt x="1104" y="106"/>
                  </a:lnTo>
                  <a:lnTo>
                    <a:pt x="1013" y="91"/>
                  </a:lnTo>
                  <a:lnTo>
                    <a:pt x="896" y="126"/>
                  </a:lnTo>
                  <a:lnTo>
                    <a:pt x="894" y="135"/>
                  </a:lnTo>
                  <a:lnTo>
                    <a:pt x="891" y="143"/>
                  </a:lnTo>
                  <a:lnTo>
                    <a:pt x="886" y="150"/>
                  </a:lnTo>
                  <a:lnTo>
                    <a:pt x="881" y="156"/>
                  </a:lnTo>
                  <a:lnTo>
                    <a:pt x="871" y="160"/>
                  </a:lnTo>
                  <a:lnTo>
                    <a:pt x="865" y="166"/>
                  </a:lnTo>
                  <a:lnTo>
                    <a:pt x="862" y="172"/>
                  </a:lnTo>
                  <a:lnTo>
                    <a:pt x="861" y="179"/>
                  </a:lnTo>
                  <a:lnTo>
                    <a:pt x="862" y="185"/>
                  </a:lnTo>
                  <a:lnTo>
                    <a:pt x="865" y="192"/>
                  </a:lnTo>
                  <a:lnTo>
                    <a:pt x="871" y="199"/>
                  </a:lnTo>
                  <a:lnTo>
                    <a:pt x="881" y="207"/>
                  </a:lnTo>
                  <a:lnTo>
                    <a:pt x="840" y="248"/>
                  </a:lnTo>
                  <a:lnTo>
                    <a:pt x="646" y="221"/>
                  </a:lnTo>
                  <a:lnTo>
                    <a:pt x="631" y="270"/>
                  </a:lnTo>
                  <a:lnTo>
                    <a:pt x="658" y="334"/>
                  </a:lnTo>
                  <a:lnTo>
                    <a:pt x="657" y="424"/>
                  </a:lnTo>
                  <a:lnTo>
                    <a:pt x="605" y="446"/>
                  </a:lnTo>
                  <a:lnTo>
                    <a:pt x="540" y="427"/>
                  </a:lnTo>
                  <a:lnTo>
                    <a:pt x="491" y="443"/>
                  </a:lnTo>
                  <a:lnTo>
                    <a:pt x="468" y="493"/>
                  </a:lnTo>
                  <a:lnTo>
                    <a:pt x="456" y="508"/>
                  </a:lnTo>
                  <a:lnTo>
                    <a:pt x="335" y="538"/>
                  </a:lnTo>
                  <a:lnTo>
                    <a:pt x="267" y="572"/>
                  </a:lnTo>
                  <a:lnTo>
                    <a:pt x="178" y="508"/>
                  </a:lnTo>
                  <a:lnTo>
                    <a:pt x="136" y="501"/>
                  </a:lnTo>
                  <a:lnTo>
                    <a:pt x="95" y="649"/>
                  </a:lnTo>
                  <a:lnTo>
                    <a:pt x="163" y="732"/>
                  </a:lnTo>
                  <a:lnTo>
                    <a:pt x="158" y="802"/>
                  </a:lnTo>
                  <a:lnTo>
                    <a:pt x="120" y="810"/>
                  </a:lnTo>
                  <a:lnTo>
                    <a:pt x="81" y="864"/>
                  </a:lnTo>
                  <a:lnTo>
                    <a:pt x="30" y="877"/>
                  </a:lnTo>
                  <a:lnTo>
                    <a:pt x="58" y="894"/>
                  </a:lnTo>
                  <a:lnTo>
                    <a:pt x="62" y="893"/>
                  </a:lnTo>
                  <a:lnTo>
                    <a:pt x="63" y="893"/>
                  </a:lnTo>
                  <a:lnTo>
                    <a:pt x="65" y="895"/>
                  </a:lnTo>
                  <a:lnTo>
                    <a:pt x="65" y="900"/>
                  </a:lnTo>
                  <a:lnTo>
                    <a:pt x="63" y="907"/>
                  </a:lnTo>
                  <a:lnTo>
                    <a:pt x="61" y="909"/>
                  </a:lnTo>
                  <a:lnTo>
                    <a:pt x="59" y="911"/>
                  </a:lnTo>
                  <a:lnTo>
                    <a:pt x="56" y="914"/>
                  </a:lnTo>
                  <a:lnTo>
                    <a:pt x="54" y="914"/>
                  </a:lnTo>
                  <a:lnTo>
                    <a:pt x="53" y="914"/>
                  </a:lnTo>
                  <a:lnTo>
                    <a:pt x="53" y="915"/>
                  </a:lnTo>
                  <a:lnTo>
                    <a:pt x="51" y="916"/>
                  </a:lnTo>
                  <a:lnTo>
                    <a:pt x="32" y="922"/>
                  </a:lnTo>
                  <a:lnTo>
                    <a:pt x="19" y="931"/>
                  </a:lnTo>
                  <a:lnTo>
                    <a:pt x="8" y="941"/>
                  </a:lnTo>
                  <a:lnTo>
                    <a:pt x="3" y="953"/>
                  </a:lnTo>
                  <a:lnTo>
                    <a:pt x="0" y="965"/>
                  </a:lnTo>
                  <a:lnTo>
                    <a:pt x="2" y="980"/>
                  </a:lnTo>
                  <a:lnTo>
                    <a:pt x="6" y="996"/>
                  </a:lnTo>
                  <a:lnTo>
                    <a:pt x="17" y="1014"/>
                  </a:lnTo>
                  <a:lnTo>
                    <a:pt x="93" y="1098"/>
                  </a:lnTo>
                  <a:lnTo>
                    <a:pt x="145" y="1084"/>
                  </a:lnTo>
                  <a:lnTo>
                    <a:pt x="189" y="1042"/>
                  </a:lnTo>
                  <a:lnTo>
                    <a:pt x="202" y="1114"/>
                  </a:lnTo>
                  <a:lnTo>
                    <a:pt x="272" y="1147"/>
                  </a:lnTo>
                  <a:lnTo>
                    <a:pt x="301" y="1127"/>
                  </a:lnTo>
                  <a:lnTo>
                    <a:pt x="328" y="1048"/>
                  </a:lnTo>
                  <a:lnTo>
                    <a:pt x="407" y="1027"/>
                  </a:lnTo>
                  <a:lnTo>
                    <a:pt x="406" y="943"/>
                  </a:lnTo>
                  <a:lnTo>
                    <a:pt x="407" y="943"/>
                  </a:lnTo>
                  <a:lnTo>
                    <a:pt x="428" y="1017"/>
                  </a:lnTo>
                  <a:lnTo>
                    <a:pt x="472" y="1033"/>
                  </a:lnTo>
                  <a:lnTo>
                    <a:pt x="504" y="1056"/>
                  </a:lnTo>
                  <a:lnTo>
                    <a:pt x="576" y="1043"/>
                  </a:lnTo>
                  <a:lnTo>
                    <a:pt x="577" y="1093"/>
                  </a:lnTo>
                  <a:lnTo>
                    <a:pt x="586" y="1107"/>
                  </a:lnTo>
                  <a:lnTo>
                    <a:pt x="587" y="1108"/>
                  </a:lnTo>
                  <a:lnTo>
                    <a:pt x="589" y="1111"/>
                  </a:lnTo>
                  <a:lnTo>
                    <a:pt x="593" y="1113"/>
                  </a:lnTo>
                  <a:lnTo>
                    <a:pt x="595" y="1112"/>
                  </a:lnTo>
                  <a:lnTo>
                    <a:pt x="599" y="1109"/>
                  </a:lnTo>
                  <a:lnTo>
                    <a:pt x="709" y="1150"/>
                  </a:lnTo>
                  <a:lnTo>
                    <a:pt x="753" y="1156"/>
                  </a:lnTo>
                  <a:lnTo>
                    <a:pt x="819" y="1154"/>
                  </a:lnTo>
                  <a:lnTo>
                    <a:pt x="871" y="1214"/>
                  </a:lnTo>
                  <a:lnTo>
                    <a:pt x="1104" y="1089"/>
                  </a:lnTo>
                  <a:lnTo>
                    <a:pt x="1208" y="1116"/>
                  </a:lnTo>
                  <a:lnTo>
                    <a:pt x="1398" y="923"/>
                  </a:lnTo>
                  <a:lnTo>
                    <a:pt x="1432" y="924"/>
                  </a:lnTo>
                  <a:lnTo>
                    <a:pt x="1472" y="909"/>
                  </a:lnTo>
                  <a:lnTo>
                    <a:pt x="1518" y="858"/>
                  </a:lnTo>
                  <a:lnTo>
                    <a:pt x="1568" y="813"/>
                  </a:lnTo>
                  <a:lnTo>
                    <a:pt x="1620" y="773"/>
                  </a:lnTo>
                  <a:lnTo>
                    <a:pt x="1648" y="755"/>
                  </a:lnTo>
                  <a:lnTo>
                    <a:pt x="1678" y="740"/>
                  </a:lnTo>
                  <a:lnTo>
                    <a:pt x="1707" y="724"/>
                  </a:lnTo>
                  <a:lnTo>
                    <a:pt x="1737" y="711"/>
                  </a:lnTo>
                  <a:lnTo>
                    <a:pt x="1768" y="698"/>
                  </a:lnTo>
                  <a:lnTo>
                    <a:pt x="1801" y="688"/>
                  </a:lnTo>
                  <a:lnTo>
                    <a:pt x="1833" y="678"/>
                  </a:lnTo>
                  <a:lnTo>
                    <a:pt x="1868" y="670"/>
                  </a:lnTo>
                  <a:lnTo>
                    <a:pt x="1939" y="659"/>
                  </a:lnTo>
                  <a:lnTo>
                    <a:pt x="1948" y="634"/>
                  </a:lnTo>
                  <a:lnTo>
                    <a:pt x="1917" y="599"/>
                  </a:lnTo>
                  <a:lnTo>
                    <a:pt x="1999" y="608"/>
                  </a:lnTo>
                  <a:lnTo>
                    <a:pt x="2051" y="501"/>
                  </a:lnTo>
                  <a:lnTo>
                    <a:pt x="2013" y="442"/>
                  </a:lnTo>
                  <a:lnTo>
                    <a:pt x="1972" y="360"/>
                  </a:lnTo>
                  <a:lnTo>
                    <a:pt x="1914" y="318"/>
                  </a:lnTo>
                  <a:lnTo>
                    <a:pt x="1873" y="309"/>
                  </a:lnTo>
                  <a:lnTo>
                    <a:pt x="1810" y="248"/>
                  </a:lnTo>
                  <a:lnTo>
                    <a:pt x="1760" y="258"/>
                  </a:lnTo>
                  <a:lnTo>
                    <a:pt x="1777" y="208"/>
                  </a:lnTo>
                  <a:lnTo>
                    <a:pt x="1755" y="184"/>
                  </a:lnTo>
                  <a:lnTo>
                    <a:pt x="1708" y="163"/>
                  </a:lnTo>
                  <a:lnTo>
                    <a:pt x="1704" y="156"/>
                  </a:lnTo>
                  <a:lnTo>
                    <a:pt x="1702" y="151"/>
                  </a:lnTo>
                  <a:lnTo>
                    <a:pt x="1698" y="146"/>
                  </a:lnTo>
                  <a:lnTo>
                    <a:pt x="1695" y="143"/>
                  </a:lnTo>
                  <a:lnTo>
                    <a:pt x="1689" y="139"/>
                  </a:lnTo>
                  <a:lnTo>
                    <a:pt x="1685" y="137"/>
                  </a:lnTo>
                  <a:lnTo>
                    <a:pt x="1673" y="136"/>
                  </a:lnTo>
                  <a:lnTo>
                    <a:pt x="1666" y="135"/>
                  </a:lnTo>
                  <a:lnTo>
                    <a:pt x="1659" y="136"/>
                  </a:lnTo>
                  <a:lnTo>
                    <a:pt x="1643" y="141"/>
                  </a:lnTo>
                  <a:lnTo>
                    <a:pt x="1622" y="148"/>
                  </a:lnTo>
                  <a:lnTo>
                    <a:pt x="1602" y="159"/>
                  </a:lnTo>
                  <a:lnTo>
                    <a:pt x="1563" y="139"/>
                  </a:lnTo>
                  <a:lnTo>
                    <a:pt x="1575" y="101"/>
                  </a:lnTo>
                  <a:lnTo>
                    <a:pt x="1588" y="81"/>
                  </a:lnTo>
                  <a:lnTo>
                    <a:pt x="1541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84">
              <a:extLst>
                <a:ext uri="{FF2B5EF4-FFF2-40B4-BE49-F238E27FC236}">
                  <a16:creationId xmlns:a16="http://schemas.microsoft.com/office/drawing/2014/main" id="{60A26535-8BFA-35F9-B180-FF3151EB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657"/>
              <a:ext cx="123" cy="133"/>
            </a:xfrm>
            <a:custGeom>
              <a:avLst/>
              <a:gdLst/>
              <a:ahLst/>
              <a:cxnLst>
                <a:cxn ang="0">
                  <a:pos x="291" y="556"/>
                </a:cxn>
                <a:cxn ang="0">
                  <a:pos x="277" y="580"/>
                </a:cxn>
                <a:cxn ang="0">
                  <a:pos x="272" y="572"/>
                </a:cxn>
                <a:cxn ang="0">
                  <a:pos x="87" y="704"/>
                </a:cxn>
                <a:cxn ang="0">
                  <a:pos x="84" y="706"/>
                </a:cxn>
                <a:cxn ang="0">
                  <a:pos x="72" y="691"/>
                </a:cxn>
                <a:cxn ang="0">
                  <a:pos x="0" y="740"/>
                </a:cxn>
                <a:cxn ang="0">
                  <a:pos x="46" y="878"/>
                </a:cxn>
                <a:cxn ang="0">
                  <a:pos x="65" y="905"/>
                </a:cxn>
                <a:cxn ang="0">
                  <a:pos x="60" y="930"/>
                </a:cxn>
                <a:cxn ang="0">
                  <a:pos x="30" y="955"/>
                </a:cxn>
                <a:cxn ang="0">
                  <a:pos x="20" y="985"/>
                </a:cxn>
                <a:cxn ang="0">
                  <a:pos x="27" y="1020"/>
                </a:cxn>
                <a:cxn ang="0">
                  <a:pos x="61" y="1046"/>
                </a:cxn>
                <a:cxn ang="0">
                  <a:pos x="147" y="1059"/>
                </a:cxn>
                <a:cxn ang="0">
                  <a:pos x="141" y="1092"/>
                </a:cxn>
                <a:cxn ang="0">
                  <a:pos x="132" y="1100"/>
                </a:cxn>
                <a:cxn ang="0">
                  <a:pos x="118" y="1099"/>
                </a:cxn>
                <a:cxn ang="0">
                  <a:pos x="98" y="1201"/>
                </a:cxn>
                <a:cxn ang="0">
                  <a:pos x="114" y="1212"/>
                </a:cxn>
                <a:cxn ang="0">
                  <a:pos x="256" y="1218"/>
                </a:cxn>
                <a:cxn ang="0">
                  <a:pos x="245" y="1194"/>
                </a:cxn>
                <a:cxn ang="0">
                  <a:pos x="267" y="1193"/>
                </a:cxn>
                <a:cxn ang="0">
                  <a:pos x="370" y="1199"/>
                </a:cxn>
                <a:cxn ang="0">
                  <a:pos x="403" y="1211"/>
                </a:cxn>
                <a:cxn ang="0">
                  <a:pos x="540" y="1279"/>
                </a:cxn>
                <a:cxn ang="0">
                  <a:pos x="549" y="1303"/>
                </a:cxn>
                <a:cxn ang="0">
                  <a:pos x="745" y="1422"/>
                </a:cxn>
                <a:cxn ang="0">
                  <a:pos x="814" y="1525"/>
                </a:cxn>
                <a:cxn ang="0">
                  <a:pos x="813" y="1567"/>
                </a:cxn>
                <a:cxn ang="0">
                  <a:pos x="1016" y="1912"/>
                </a:cxn>
                <a:cxn ang="0">
                  <a:pos x="1313" y="1926"/>
                </a:cxn>
                <a:cxn ang="0">
                  <a:pos x="1497" y="1882"/>
                </a:cxn>
                <a:cxn ang="0">
                  <a:pos x="1710" y="1747"/>
                </a:cxn>
                <a:cxn ang="0">
                  <a:pos x="1704" y="1714"/>
                </a:cxn>
                <a:cxn ang="0">
                  <a:pos x="1733" y="1683"/>
                </a:cxn>
                <a:cxn ang="0">
                  <a:pos x="1951" y="1504"/>
                </a:cxn>
                <a:cxn ang="0">
                  <a:pos x="1787" y="1385"/>
                </a:cxn>
                <a:cxn ang="0">
                  <a:pos x="1741" y="1363"/>
                </a:cxn>
                <a:cxn ang="0">
                  <a:pos x="1869" y="1228"/>
                </a:cxn>
                <a:cxn ang="0">
                  <a:pos x="1636" y="1106"/>
                </a:cxn>
                <a:cxn ang="0">
                  <a:pos x="1611" y="1110"/>
                </a:cxn>
                <a:cxn ang="0">
                  <a:pos x="1603" y="1080"/>
                </a:cxn>
                <a:cxn ang="0">
                  <a:pos x="1598" y="985"/>
                </a:cxn>
                <a:cxn ang="0">
                  <a:pos x="1588" y="968"/>
                </a:cxn>
                <a:cxn ang="0">
                  <a:pos x="1560" y="889"/>
                </a:cxn>
                <a:cxn ang="0">
                  <a:pos x="1565" y="839"/>
                </a:cxn>
                <a:cxn ang="0">
                  <a:pos x="1554" y="744"/>
                </a:cxn>
                <a:cxn ang="0">
                  <a:pos x="1336" y="418"/>
                </a:cxn>
                <a:cxn ang="0">
                  <a:pos x="1307" y="289"/>
                </a:cxn>
                <a:cxn ang="0">
                  <a:pos x="1314" y="276"/>
                </a:cxn>
                <a:cxn ang="0">
                  <a:pos x="1323" y="246"/>
                </a:cxn>
                <a:cxn ang="0">
                  <a:pos x="1137" y="132"/>
                </a:cxn>
                <a:cxn ang="0">
                  <a:pos x="937" y="175"/>
                </a:cxn>
                <a:cxn ang="0">
                  <a:pos x="652" y="459"/>
                </a:cxn>
                <a:cxn ang="0">
                  <a:pos x="470" y="449"/>
                </a:cxn>
                <a:cxn ang="0">
                  <a:pos x="395" y="550"/>
                </a:cxn>
                <a:cxn ang="0">
                  <a:pos x="313" y="580"/>
                </a:cxn>
              </a:cxnLst>
              <a:rect l="0" t="0" r="r" b="b"/>
              <a:pathLst>
                <a:path w="1964" h="1994">
                  <a:moveTo>
                    <a:pt x="313" y="580"/>
                  </a:moveTo>
                  <a:lnTo>
                    <a:pt x="307" y="571"/>
                  </a:lnTo>
                  <a:lnTo>
                    <a:pt x="302" y="564"/>
                  </a:lnTo>
                  <a:lnTo>
                    <a:pt x="298" y="559"/>
                  </a:lnTo>
                  <a:lnTo>
                    <a:pt x="291" y="556"/>
                  </a:lnTo>
                  <a:lnTo>
                    <a:pt x="284" y="559"/>
                  </a:lnTo>
                  <a:lnTo>
                    <a:pt x="281" y="564"/>
                  </a:lnTo>
                  <a:lnTo>
                    <a:pt x="279" y="571"/>
                  </a:lnTo>
                  <a:lnTo>
                    <a:pt x="277" y="576"/>
                  </a:lnTo>
                  <a:lnTo>
                    <a:pt x="277" y="580"/>
                  </a:lnTo>
                  <a:lnTo>
                    <a:pt x="275" y="586"/>
                  </a:lnTo>
                  <a:lnTo>
                    <a:pt x="273" y="586"/>
                  </a:lnTo>
                  <a:lnTo>
                    <a:pt x="270" y="584"/>
                  </a:lnTo>
                  <a:lnTo>
                    <a:pt x="269" y="579"/>
                  </a:lnTo>
                  <a:lnTo>
                    <a:pt x="272" y="572"/>
                  </a:lnTo>
                  <a:lnTo>
                    <a:pt x="81" y="687"/>
                  </a:lnTo>
                  <a:lnTo>
                    <a:pt x="83" y="693"/>
                  </a:lnTo>
                  <a:lnTo>
                    <a:pt x="86" y="699"/>
                  </a:lnTo>
                  <a:lnTo>
                    <a:pt x="87" y="703"/>
                  </a:lnTo>
                  <a:lnTo>
                    <a:pt x="87" y="704"/>
                  </a:lnTo>
                  <a:lnTo>
                    <a:pt x="88" y="706"/>
                  </a:lnTo>
                  <a:lnTo>
                    <a:pt x="87" y="706"/>
                  </a:lnTo>
                  <a:lnTo>
                    <a:pt x="87" y="707"/>
                  </a:lnTo>
                  <a:lnTo>
                    <a:pt x="86" y="707"/>
                  </a:lnTo>
                  <a:lnTo>
                    <a:pt x="84" y="706"/>
                  </a:lnTo>
                  <a:lnTo>
                    <a:pt x="83" y="706"/>
                  </a:lnTo>
                  <a:lnTo>
                    <a:pt x="81" y="704"/>
                  </a:lnTo>
                  <a:lnTo>
                    <a:pt x="74" y="698"/>
                  </a:lnTo>
                  <a:lnTo>
                    <a:pt x="72" y="694"/>
                  </a:lnTo>
                  <a:lnTo>
                    <a:pt x="72" y="691"/>
                  </a:lnTo>
                  <a:lnTo>
                    <a:pt x="14" y="713"/>
                  </a:lnTo>
                  <a:lnTo>
                    <a:pt x="8" y="715"/>
                  </a:lnTo>
                  <a:lnTo>
                    <a:pt x="4" y="718"/>
                  </a:lnTo>
                  <a:lnTo>
                    <a:pt x="1" y="724"/>
                  </a:lnTo>
                  <a:lnTo>
                    <a:pt x="0" y="740"/>
                  </a:lnTo>
                  <a:lnTo>
                    <a:pt x="7" y="758"/>
                  </a:lnTo>
                  <a:lnTo>
                    <a:pt x="32" y="815"/>
                  </a:lnTo>
                  <a:lnTo>
                    <a:pt x="33" y="866"/>
                  </a:lnTo>
                  <a:lnTo>
                    <a:pt x="33" y="868"/>
                  </a:lnTo>
                  <a:lnTo>
                    <a:pt x="46" y="878"/>
                  </a:lnTo>
                  <a:lnTo>
                    <a:pt x="57" y="890"/>
                  </a:lnTo>
                  <a:lnTo>
                    <a:pt x="64" y="900"/>
                  </a:lnTo>
                  <a:lnTo>
                    <a:pt x="64" y="902"/>
                  </a:lnTo>
                  <a:lnTo>
                    <a:pt x="64" y="903"/>
                  </a:lnTo>
                  <a:lnTo>
                    <a:pt x="65" y="905"/>
                  </a:lnTo>
                  <a:lnTo>
                    <a:pt x="67" y="911"/>
                  </a:lnTo>
                  <a:lnTo>
                    <a:pt x="66" y="915"/>
                  </a:lnTo>
                  <a:lnTo>
                    <a:pt x="65" y="917"/>
                  </a:lnTo>
                  <a:lnTo>
                    <a:pt x="65" y="920"/>
                  </a:lnTo>
                  <a:lnTo>
                    <a:pt x="60" y="930"/>
                  </a:lnTo>
                  <a:lnTo>
                    <a:pt x="56" y="934"/>
                  </a:lnTo>
                  <a:lnTo>
                    <a:pt x="52" y="939"/>
                  </a:lnTo>
                  <a:lnTo>
                    <a:pt x="40" y="949"/>
                  </a:lnTo>
                  <a:lnTo>
                    <a:pt x="41" y="951"/>
                  </a:lnTo>
                  <a:lnTo>
                    <a:pt x="30" y="955"/>
                  </a:lnTo>
                  <a:lnTo>
                    <a:pt x="23" y="960"/>
                  </a:lnTo>
                  <a:lnTo>
                    <a:pt x="18" y="966"/>
                  </a:lnTo>
                  <a:lnTo>
                    <a:pt x="17" y="972"/>
                  </a:lnTo>
                  <a:lnTo>
                    <a:pt x="17" y="978"/>
                  </a:lnTo>
                  <a:lnTo>
                    <a:pt x="20" y="985"/>
                  </a:lnTo>
                  <a:lnTo>
                    <a:pt x="25" y="992"/>
                  </a:lnTo>
                  <a:lnTo>
                    <a:pt x="34" y="1000"/>
                  </a:lnTo>
                  <a:lnTo>
                    <a:pt x="28" y="1007"/>
                  </a:lnTo>
                  <a:lnTo>
                    <a:pt x="27" y="1014"/>
                  </a:lnTo>
                  <a:lnTo>
                    <a:pt x="27" y="1020"/>
                  </a:lnTo>
                  <a:lnTo>
                    <a:pt x="30" y="1027"/>
                  </a:lnTo>
                  <a:lnTo>
                    <a:pt x="34" y="1032"/>
                  </a:lnTo>
                  <a:lnTo>
                    <a:pt x="41" y="1037"/>
                  </a:lnTo>
                  <a:lnTo>
                    <a:pt x="50" y="1041"/>
                  </a:lnTo>
                  <a:lnTo>
                    <a:pt x="61" y="1046"/>
                  </a:lnTo>
                  <a:lnTo>
                    <a:pt x="148" y="1052"/>
                  </a:lnTo>
                  <a:lnTo>
                    <a:pt x="147" y="1052"/>
                  </a:lnTo>
                  <a:lnTo>
                    <a:pt x="147" y="1053"/>
                  </a:lnTo>
                  <a:lnTo>
                    <a:pt x="147" y="1055"/>
                  </a:lnTo>
                  <a:lnTo>
                    <a:pt x="147" y="1059"/>
                  </a:lnTo>
                  <a:lnTo>
                    <a:pt x="147" y="1066"/>
                  </a:lnTo>
                  <a:lnTo>
                    <a:pt x="146" y="1072"/>
                  </a:lnTo>
                  <a:lnTo>
                    <a:pt x="146" y="1079"/>
                  </a:lnTo>
                  <a:lnTo>
                    <a:pt x="144" y="1088"/>
                  </a:lnTo>
                  <a:lnTo>
                    <a:pt x="141" y="1092"/>
                  </a:lnTo>
                  <a:lnTo>
                    <a:pt x="140" y="1096"/>
                  </a:lnTo>
                  <a:lnTo>
                    <a:pt x="137" y="1098"/>
                  </a:lnTo>
                  <a:lnTo>
                    <a:pt x="135" y="1100"/>
                  </a:lnTo>
                  <a:lnTo>
                    <a:pt x="133" y="1100"/>
                  </a:lnTo>
                  <a:lnTo>
                    <a:pt x="132" y="1100"/>
                  </a:lnTo>
                  <a:lnTo>
                    <a:pt x="132" y="1101"/>
                  </a:lnTo>
                  <a:lnTo>
                    <a:pt x="130" y="1102"/>
                  </a:lnTo>
                  <a:lnTo>
                    <a:pt x="125" y="1101"/>
                  </a:lnTo>
                  <a:lnTo>
                    <a:pt x="122" y="1101"/>
                  </a:lnTo>
                  <a:lnTo>
                    <a:pt x="118" y="1099"/>
                  </a:lnTo>
                  <a:lnTo>
                    <a:pt x="116" y="1098"/>
                  </a:lnTo>
                  <a:lnTo>
                    <a:pt x="115" y="1098"/>
                  </a:lnTo>
                  <a:lnTo>
                    <a:pt x="52" y="1152"/>
                  </a:lnTo>
                  <a:lnTo>
                    <a:pt x="97" y="1192"/>
                  </a:lnTo>
                  <a:lnTo>
                    <a:pt x="98" y="1201"/>
                  </a:lnTo>
                  <a:lnTo>
                    <a:pt x="100" y="1209"/>
                  </a:lnTo>
                  <a:lnTo>
                    <a:pt x="102" y="1213"/>
                  </a:lnTo>
                  <a:lnTo>
                    <a:pt x="105" y="1216"/>
                  </a:lnTo>
                  <a:lnTo>
                    <a:pt x="108" y="1215"/>
                  </a:lnTo>
                  <a:lnTo>
                    <a:pt x="114" y="1212"/>
                  </a:lnTo>
                  <a:lnTo>
                    <a:pt x="119" y="1206"/>
                  </a:lnTo>
                  <a:lnTo>
                    <a:pt x="125" y="1199"/>
                  </a:lnTo>
                  <a:lnTo>
                    <a:pt x="168" y="1255"/>
                  </a:lnTo>
                  <a:lnTo>
                    <a:pt x="217" y="1244"/>
                  </a:lnTo>
                  <a:lnTo>
                    <a:pt x="256" y="1218"/>
                  </a:lnTo>
                  <a:lnTo>
                    <a:pt x="254" y="1212"/>
                  </a:lnTo>
                  <a:lnTo>
                    <a:pt x="252" y="1208"/>
                  </a:lnTo>
                  <a:lnTo>
                    <a:pt x="248" y="1202"/>
                  </a:lnTo>
                  <a:lnTo>
                    <a:pt x="246" y="1198"/>
                  </a:lnTo>
                  <a:lnTo>
                    <a:pt x="245" y="1194"/>
                  </a:lnTo>
                  <a:lnTo>
                    <a:pt x="247" y="1192"/>
                  </a:lnTo>
                  <a:lnTo>
                    <a:pt x="249" y="1190"/>
                  </a:lnTo>
                  <a:lnTo>
                    <a:pt x="253" y="1190"/>
                  </a:lnTo>
                  <a:lnTo>
                    <a:pt x="259" y="1190"/>
                  </a:lnTo>
                  <a:lnTo>
                    <a:pt x="267" y="1193"/>
                  </a:lnTo>
                  <a:lnTo>
                    <a:pt x="313" y="1206"/>
                  </a:lnTo>
                  <a:lnTo>
                    <a:pt x="365" y="1176"/>
                  </a:lnTo>
                  <a:lnTo>
                    <a:pt x="365" y="1185"/>
                  </a:lnTo>
                  <a:lnTo>
                    <a:pt x="368" y="1193"/>
                  </a:lnTo>
                  <a:lnTo>
                    <a:pt x="370" y="1199"/>
                  </a:lnTo>
                  <a:lnTo>
                    <a:pt x="375" y="1205"/>
                  </a:lnTo>
                  <a:lnTo>
                    <a:pt x="379" y="1208"/>
                  </a:lnTo>
                  <a:lnTo>
                    <a:pt x="386" y="1210"/>
                  </a:lnTo>
                  <a:lnTo>
                    <a:pt x="393" y="1211"/>
                  </a:lnTo>
                  <a:lnTo>
                    <a:pt x="403" y="1211"/>
                  </a:lnTo>
                  <a:lnTo>
                    <a:pt x="465" y="1239"/>
                  </a:lnTo>
                  <a:lnTo>
                    <a:pt x="403" y="1275"/>
                  </a:lnTo>
                  <a:lnTo>
                    <a:pt x="467" y="1283"/>
                  </a:lnTo>
                  <a:lnTo>
                    <a:pt x="542" y="1274"/>
                  </a:lnTo>
                  <a:lnTo>
                    <a:pt x="540" y="1279"/>
                  </a:lnTo>
                  <a:lnTo>
                    <a:pt x="540" y="1285"/>
                  </a:lnTo>
                  <a:lnTo>
                    <a:pt x="540" y="1290"/>
                  </a:lnTo>
                  <a:lnTo>
                    <a:pt x="542" y="1296"/>
                  </a:lnTo>
                  <a:lnTo>
                    <a:pt x="545" y="1299"/>
                  </a:lnTo>
                  <a:lnTo>
                    <a:pt x="549" y="1303"/>
                  </a:lnTo>
                  <a:lnTo>
                    <a:pt x="553" y="1306"/>
                  </a:lnTo>
                  <a:lnTo>
                    <a:pt x="560" y="1310"/>
                  </a:lnTo>
                  <a:lnTo>
                    <a:pt x="659" y="1348"/>
                  </a:lnTo>
                  <a:lnTo>
                    <a:pt x="685" y="1410"/>
                  </a:lnTo>
                  <a:lnTo>
                    <a:pt x="745" y="1422"/>
                  </a:lnTo>
                  <a:lnTo>
                    <a:pt x="787" y="1507"/>
                  </a:lnTo>
                  <a:lnTo>
                    <a:pt x="789" y="1509"/>
                  </a:lnTo>
                  <a:lnTo>
                    <a:pt x="800" y="1513"/>
                  </a:lnTo>
                  <a:lnTo>
                    <a:pt x="809" y="1519"/>
                  </a:lnTo>
                  <a:lnTo>
                    <a:pt x="814" y="1525"/>
                  </a:lnTo>
                  <a:lnTo>
                    <a:pt x="820" y="1532"/>
                  </a:lnTo>
                  <a:lnTo>
                    <a:pt x="821" y="1539"/>
                  </a:lnTo>
                  <a:lnTo>
                    <a:pt x="821" y="1548"/>
                  </a:lnTo>
                  <a:lnTo>
                    <a:pt x="818" y="1557"/>
                  </a:lnTo>
                  <a:lnTo>
                    <a:pt x="813" y="1567"/>
                  </a:lnTo>
                  <a:lnTo>
                    <a:pt x="801" y="1571"/>
                  </a:lnTo>
                  <a:lnTo>
                    <a:pt x="861" y="1636"/>
                  </a:lnTo>
                  <a:lnTo>
                    <a:pt x="891" y="1699"/>
                  </a:lnTo>
                  <a:lnTo>
                    <a:pt x="868" y="1748"/>
                  </a:lnTo>
                  <a:lnTo>
                    <a:pt x="1016" y="1912"/>
                  </a:lnTo>
                  <a:lnTo>
                    <a:pt x="1085" y="1935"/>
                  </a:lnTo>
                  <a:lnTo>
                    <a:pt x="1147" y="1899"/>
                  </a:lnTo>
                  <a:lnTo>
                    <a:pt x="1193" y="1884"/>
                  </a:lnTo>
                  <a:lnTo>
                    <a:pt x="1257" y="1918"/>
                  </a:lnTo>
                  <a:lnTo>
                    <a:pt x="1313" y="1926"/>
                  </a:lnTo>
                  <a:lnTo>
                    <a:pt x="1330" y="1991"/>
                  </a:lnTo>
                  <a:lnTo>
                    <a:pt x="1379" y="1975"/>
                  </a:lnTo>
                  <a:lnTo>
                    <a:pt x="1444" y="1994"/>
                  </a:lnTo>
                  <a:lnTo>
                    <a:pt x="1496" y="1972"/>
                  </a:lnTo>
                  <a:lnTo>
                    <a:pt x="1497" y="1882"/>
                  </a:lnTo>
                  <a:lnTo>
                    <a:pt x="1470" y="1818"/>
                  </a:lnTo>
                  <a:lnTo>
                    <a:pt x="1485" y="1769"/>
                  </a:lnTo>
                  <a:lnTo>
                    <a:pt x="1679" y="1796"/>
                  </a:lnTo>
                  <a:lnTo>
                    <a:pt x="1720" y="1755"/>
                  </a:lnTo>
                  <a:lnTo>
                    <a:pt x="1710" y="1747"/>
                  </a:lnTo>
                  <a:lnTo>
                    <a:pt x="1704" y="1740"/>
                  </a:lnTo>
                  <a:lnTo>
                    <a:pt x="1701" y="1733"/>
                  </a:lnTo>
                  <a:lnTo>
                    <a:pt x="1700" y="1727"/>
                  </a:lnTo>
                  <a:lnTo>
                    <a:pt x="1701" y="1720"/>
                  </a:lnTo>
                  <a:lnTo>
                    <a:pt x="1704" y="1714"/>
                  </a:lnTo>
                  <a:lnTo>
                    <a:pt x="1710" y="1708"/>
                  </a:lnTo>
                  <a:lnTo>
                    <a:pt x="1720" y="1704"/>
                  </a:lnTo>
                  <a:lnTo>
                    <a:pt x="1725" y="1698"/>
                  </a:lnTo>
                  <a:lnTo>
                    <a:pt x="1730" y="1691"/>
                  </a:lnTo>
                  <a:lnTo>
                    <a:pt x="1733" y="1683"/>
                  </a:lnTo>
                  <a:lnTo>
                    <a:pt x="1735" y="1674"/>
                  </a:lnTo>
                  <a:lnTo>
                    <a:pt x="1852" y="1639"/>
                  </a:lnTo>
                  <a:lnTo>
                    <a:pt x="1844" y="1600"/>
                  </a:lnTo>
                  <a:lnTo>
                    <a:pt x="1884" y="1553"/>
                  </a:lnTo>
                  <a:lnTo>
                    <a:pt x="1951" y="1504"/>
                  </a:lnTo>
                  <a:lnTo>
                    <a:pt x="1964" y="1463"/>
                  </a:lnTo>
                  <a:lnTo>
                    <a:pt x="1861" y="1410"/>
                  </a:lnTo>
                  <a:lnTo>
                    <a:pt x="1807" y="1374"/>
                  </a:lnTo>
                  <a:lnTo>
                    <a:pt x="1797" y="1380"/>
                  </a:lnTo>
                  <a:lnTo>
                    <a:pt x="1787" y="1385"/>
                  </a:lnTo>
                  <a:lnTo>
                    <a:pt x="1776" y="1386"/>
                  </a:lnTo>
                  <a:lnTo>
                    <a:pt x="1768" y="1385"/>
                  </a:lnTo>
                  <a:lnTo>
                    <a:pt x="1758" y="1380"/>
                  </a:lnTo>
                  <a:lnTo>
                    <a:pt x="1750" y="1373"/>
                  </a:lnTo>
                  <a:lnTo>
                    <a:pt x="1741" y="1363"/>
                  </a:lnTo>
                  <a:lnTo>
                    <a:pt x="1733" y="1351"/>
                  </a:lnTo>
                  <a:lnTo>
                    <a:pt x="1802" y="1327"/>
                  </a:lnTo>
                  <a:lnTo>
                    <a:pt x="1804" y="1291"/>
                  </a:lnTo>
                  <a:lnTo>
                    <a:pt x="1822" y="1247"/>
                  </a:lnTo>
                  <a:lnTo>
                    <a:pt x="1869" y="1228"/>
                  </a:lnTo>
                  <a:lnTo>
                    <a:pt x="1855" y="1180"/>
                  </a:lnTo>
                  <a:lnTo>
                    <a:pt x="1770" y="1171"/>
                  </a:lnTo>
                  <a:lnTo>
                    <a:pt x="1659" y="1194"/>
                  </a:lnTo>
                  <a:lnTo>
                    <a:pt x="1693" y="1133"/>
                  </a:lnTo>
                  <a:lnTo>
                    <a:pt x="1636" y="1106"/>
                  </a:lnTo>
                  <a:lnTo>
                    <a:pt x="1628" y="1109"/>
                  </a:lnTo>
                  <a:lnTo>
                    <a:pt x="1623" y="1111"/>
                  </a:lnTo>
                  <a:lnTo>
                    <a:pt x="1618" y="1112"/>
                  </a:lnTo>
                  <a:lnTo>
                    <a:pt x="1614" y="1112"/>
                  </a:lnTo>
                  <a:lnTo>
                    <a:pt x="1611" y="1110"/>
                  </a:lnTo>
                  <a:lnTo>
                    <a:pt x="1609" y="1107"/>
                  </a:lnTo>
                  <a:lnTo>
                    <a:pt x="1608" y="1102"/>
                  </a:lnTo>
                  <a:lnTo>
                    <a:pt x="1609" y="1097"/>
                  </a:lnTo>
                  <a:lnTo>
                    <a:pt x="1607" y="1088"/>
                  </a:lnTo>
                  <a:lnTo>
                    <a:pt x="1603" y="1080"/>
                  </a:lnTo>
                  <a:lnTo>
                    <a:pt x="1560" y="1085"/>
                  </a:lnTo>
                  <a:lnTo>
                    <a:pt x="1599" y="1007"/>
                  </a:lnTo>
                  <a:lnTo>
                    <a:pt x="1595" y="999"/>
                  </a:lnTo>
                  <a:lnTo>
                    <a:pt x="1596" y="992"/>
                  </a:lnTo>
                  <a:lnTo>
                    <a:pt x="1598" y="985"/>
                  </a:lnTo>
                  <a:lnTo>
                    <a:pt x="1599" y="980"/>
                  </a:lnTo>
                  <a:lnTo>
                    <a:pt x="1598" y="975"/>
                  </a:lnTo>
                  <a:lnTo>
                    <a:pt x="1597" y="972"/>
                  </a:lnTo>
                  <a:lnTo>
                    <a:pt x="1593" y="969"/>
                  </a:lnTo>
                  <a:lnTo>
                    <a:pt x="1588" y="968"/>
                  </a:lnTo>
                  <a:lnTo>
                    <a:pt x="1581" y="968"/>
                  </a:lnTo>
                  <a:lnTo>
                    <a:pt x="1574" y="969"/>
                  </a:lnTo>
                  <a:lnTo>
                    <a:pt x="1560" y="900"/>
                  </a:lnTo>
                  <a:lnTo>
                    <a:pt x="1559" y="894"/>
                  </a:lnTo>
                  <a:lnTo>
                    <a:pt x="1560" y="889"/>
                  </a:lnTo>
                  <a:lnTo>
                    <a:pt x="1563" y="882"/>
                  </a:lnTo>
                  <a:lnTo>
                    <a:pt x="1569" y="878"/>
                  </a:lnTo>
                  <a:lnTo>
                    <a:pt x="1574" y="875"/>
                  </a:lnTo>
                  <a:lnTo>
                    <a:pt x="1581" y="874"/>
                  </a:lnTo>
                  <a:lnTo>
                    <a:pt x="1565" y="839"/>
                  </a:lnTo>
                  <a:lnTo>
                    <a:pt x="1571" y="817"/>
                  </a:lnTo>
                  <a:lnTo>
                    <a:pt x="1573" y="797"/>
                  </a:lnTo>
                  <a:lnTo>
                    <a:pt x="1571" y="778"/>
                  </a:lnTo>
                  <a:lnTo>
                    <a:pt x="1564" y="761"/>
                  </a:lnTo>
                  <a:lnTo>
                    <a:pt x="1554" y="744"/>
                  </a:lnTo>
                  <a:lnTo>
                    <a:pt x="1539" y="729"/>
                  </a:lnTo>
                  <a:lnTo>
                    <a:pt x="1519" y="714"/>
                  </a:lnTo>
                  <a:lnTo>
                    <a:pt x="1496" y="702"/>
                  </a:lnTo>
                  <a:lnTo>
                    <a:pt x="1506" y="595"/>
                  </a:lnTo>
                  <a:lnTo>
                    <a:pt x="1336" y="418"/>
                  </a:lnTo>
                  <a:lnTo>
                    <a:pt x="1317" y="335"/>
                  </a:lnTo>
                  <a:lnTo>
                    <a:pt x="1327" y="298"/>
                  </a:lnTo>
                  <a:lnTo>
                    <a:pt x="1318" y="294"/>
                  </a:lnTo>
                  <a:lnTo>
                    <a:pt x="1313" y="292"/>
                  </a:lnTo>
                  <a:lnTo>
                    <a:pt x="1307" y="289"/>
                  </a:lnTo>
                  <a:lnTo>
                    <a:pt x="1305" y="287"/>
                  </a:lnTo>
                  <a:lnTo>
                    <a:pt x="1304" y="283"/>
                  </a:lnTo>
                  <a:lnTo>
                    <a:pt x="1305" y="281"/>
                  </a:lnTo>
                  <a:lnTo>
                    <a:pt x="1308" y="278"/>
                  </a:lnTo>
                  <a:lnTo>
                    <a:pt x="1314" y="276"/>
                  </a:lnTo>
                  <a:lnTo>
                    <a:pt x="1320" y="267"/>
                  </a:lnTo>
                  <a:lnTo>
                    <a:pt x="1325" y="260"/>
                  </a:lnTo>
                  <a:lnTo>
                    <a:pt x="1327" y="254"/>
                  </a:lnTo>
                  <a:lnTo>
                    <a:pt x="1327" y="250"/>
                  </a:lnTo>
                  <a:lnTo>
                    <a:pt x="1323" y="246"/>
                  </a:lnTo>
                  <a:lnTo>
                    <a:pt x="1317" y="245"/>
                  </a:lnTo>
                  <a:lnTo>
                    <a:pt x="1307" y="244"/>
                  </a:lnTo>
                  <a:lnTo>
                    <a:pt x="1295" y="246"/>
                  </a:lnTo>
                  <a:lnTo>
                    <a:pt x="1233" y="104"/>
                  </a:lnTo>
                  <a:lnTo>
                    <a:pt x="1137" y="132"/>
                  </a:lnTo>
                  <a:lnTo>
                    <a:pt x="1141" y="82"/>
                  </a:lnTo>
                  <a:lnTo>
                    <a:pt x="1138" y="45"/>
                  </a:lnTo>
                  <a:lnTo>
                    <a:pt x="1087" y="0"/>
                  </a:lnTo>
                  <a:lnTo>
                    <a:pt x="967" y="104"/>
                  </a:lnTo>
                  <a:lnTo>
                    <a:pt x="937" y="175"/>
                  </a:lnTo>
                  <a:lnTo>
                    <a:pt x="891" y="244"/>
                  </a:lnTo>
                  <a:lnTo>
                    <a:pt x="869" y="333"/>
                  </a:lnTo>
                  <a:lnTo>
                    <a:pt x="782" y="457"/>
                  </a:lnTo>
                  <a:lnTo>
                    <a:pt x="734" y="463"/>
                  </a:lnTo>
                  <a:lnTo>
                    <a:pt x="652" y="459"/>
                  </a:lnTo>
                  <a:lnTo>
                    <a:pt x="616" y="472"/>
                  </a:lnTo>
                  <a:lnTo>
                    <a:pt x="589" y="427"/>
                  </a:lnTo>
                  <a:lnTo>
                    <a:pt x="535" y="434"/>
                  </a:lnTo>
                  <a:lnTo>
                    <a:pt x="497" y="455"/>
                  </a:lnTo>
                  <a:lnTo>
                    <a:pt x="470" y="449"/>
                  </a:lnTo>
                  <a:lnTo>
                    <a:pt x="426" y="560"/>
                  </a:lnTo>
                  <a:lnTo>
                    <a:pt x="417" y="553"/>
                  </a:lnTo>
                  <a:lnTo>
                    <a:pt x="409" y="549"/>
                  </a:lnTo>
                  <a:lnTo>
                    <a:pt x="402" y="548"/>
                  </a:lnTo>
                  <a:lnTo>
                    <a:pt x="395" y="550"/>
                  </a:lnTo>
                  <a:lnTo>
                    <a:pt x="389" y="554"/>
                  </a:lnTo>
                  <a:lnTo>
                    <a:pt x="385" y="561"/>
                  </a:lnTo>
                  <a:lnTo>
                    <a:pt x="380" y="570"/>
                  </a:lnTo>
                  <a:lnTo>
                    <a:pt x="377" y="582"/>
                  </a:lnTo>
                  <a:lnTo>
                    <a:pt x="313" y="58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85">
              <a:extLst>
                <a:ext uri="{FF2B5EF4-FFF2-40B4-BE49-F238E27FC236}">
                  <a16:creationId xmlns:a16="http://schemas.microsoft.com/office/drawing/2014/main" id="{61433009-A3D1-AC40-69F6-986AA828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653"/>
              <a:ext cx="77" cy="92"/>
            </a:xfrm>
            <a:custGeom>
              <a:avLst/>
              <a:gdLst/>
              <a:ahLst/>
              <a:cxnLst>
                <a:cxn ang="0">
                  <a:pos x="911" y="213"/>
                </a:cxn>
                <a:cxn ang="0">
                  <a:pos x="898" y="221"/>
                </a:cxn>
                <a:cxn ang="0">
                  <a:pos x="889" y="220"/>
                </a:cxn>
                <a:cxn ang="0">
                  <a:pos x="874" y="213"/>
                </a:cxn>
                <a:cxn ang="0">
                  <a:pos x="829" y="205"/>
                </a:cxn>
                <a:cxn ang="0">
                  <a:pos x="837" y="181"/>
                </a:cxn>
                <a:cxn ang="0">
                  <a:pos x="819" y="157"/>
                </a:cxn>
                <a:cxn ang="0">
                  <a:pos x="801" y="146"/>
                </a:cxn>
                <a:cxn ang="0">
                  <a:pos x="720" y="218"/>
                </a:cxn>
                <a:cxn ang="0">
                  <a:pos x="552" y="146"/>
                </a:cxn>
                <a:cxn ang="0">
                  <a:pos x="461" y="0"/>
                </a:cxn>
                <a:cxn ang="0">
                  <a:pos x="336" y="58"/>
                </a:cxn>
                <a:cxn ang="0">
                  <a:pos x="342" y="48"/>
                </a:cxn>
                <a:cxn ang="0">
                  <a:pos x="329" y="49"/>
                </a:cxn>
                <a:cxn ang="0">
                  <a:pos x="257" y="166"/>
                </a:cxn>
                <a:cxn ang="0">
                  <a:pos x="139" y="192"/>
                </a:cxn>
                <a:cxn ang="0">
                  <a:pos x="142" y="209"/>
                </a:cxn>
                <a:cxn ang="0">
                  <a:pos x="142" y="218"/>
                </a:cxn>
                <a:cxn ang="0">
                  <a:pos x="135" y="223"/>
                </a:cxn>
                <a:cxn ang="0">
                  <a:pos x="123" y="220"/>
                </a:cxn>
                <a:cxn ang="0">
                  <a:pos x="79" y="275"/>
                </a:cxn>
                <a:cxn ang="0">
                  <a:pos x="0" y="524"/>
                </a:cxn>
                <a:cxn ang="0">
                  <a:pos x="132" y="768"/>
                </a:cxn>
                <a:cxn ang="0">
                  <a:pos x="177" y="815"/>
                </a:cxn>
                <a:cxn ang="0">
                  <a:pos x="184" y="871"/>
                </a:cxn>
                <a:cxn ang="0">
                  <a:pos x="187" y="929"/>
                </a:cxn>
                <a:cxn ang="0">
                  <a:pos x="173" y="943"/>
                </a:cxn>
                <a:cxn ang="0">
                  <a:pos x="187" y="1023"/>
                </a:cxn>
                <a:cxn ang="0">
                  <a:pos x="206" y="1023"/>
                </a:cxn>
                <a:cxn ang="0">
                  <a:pos x="212" y="1034"/>
                </a:cxn>
                <a:cxn ang="0">
                  <a:pos x="208" y="1053"/>
                </a:cxn>
                <a:cxn ang="0">
                  <a:pos x="216" y="1134"/>
                </a:cxn>
                <a:cxn ang="0">
                  <a:pos x="221" y="1156"/>
                </a:cxn>
                <a:cxn ang="0">
                  <a:pos x="227" y="1166"/>
                </a:cxn>
                <a:cxn ang="0">
                  <a:pos x="241" y="1163"/>
                </a:cxn>
                <a:cxn ang="0">
                  <a:pos x="272" y="1248"/>
                </a:cxn>
                <a:cxn ang="0">
                  <a:pos x="482" y="1282"/>
                </a:cxn>
                <a:cxn ang="0">
                  <a:pos x="722" y="1358"/>
                </a:cxn>
                <a:cxn ang="0">
                  <a:pos x="800" y="1332"/>
                </a:cxn>
                <a:cxn ang="0">
                  <a:pos x="814" y="1309"/>
                </a:cxn>
                <a:cxn ang="0">
                  <a:pos x="799" y="1310"/>
                </a:cxn>
                <a:cxn ang="0">
                  <a:pos x="809" y="1274"/>
                </a:cxn>
                <a:cxn ang="0">
                  <a:pos x="820" y="1265"/>
                </a:cxn>
                <a:cxn ang="0">
                  <a:pos x="864" y="1266"/>
                </a:cxn>
                <a:cxn ang="0">
                  <a:pos x="1021" y="1345"/>
                </a:cxn>
                <a:cxn ang="0">
                  <a:pos x="1156" y="1263"/>
                </a:cxn>
                <a:cxn ang="0">
                  <a:pos x="1194" y="1153"/>
                </a:cxn>
                <a:cxn ang="0">
                  <a:pos x="1205" y="1145"/>
                </a:cxn>
                <a:cxn ang="0">
                  <a:pos x="1208" y="1126"/>
                </a:cxn>
                <a:cxn ang="0">
                  <a:pos x="1199" y="1116"/>
                </a:cxn>
                <a:cxn ang="0">
                  <a:pos x="1184" y="1122"/>
                </a:cxn>
                <a:cxn ang="0">
                  <a:pos x="1107" y="929"/>
                </a:cxn>
                <a:cxn ang="0">
                  <a:pos x="1243" y="813"/>
                </a:cxn>
                <a:cxn ang="0">
                  <a:pos x="1242" y="811"/>
                </a:cxn>
                <a:cxn ang="0">
                  <a:pos x="1100" y="434"/>
                </a:cxn>
                <a:cxn ang="0">
                  <a:pos x="1088" y="378"/>
                </a:cxn>
                <a:cxn ang="0">
                  <a:pos x="1085" y="364"/>
                </a:cxn>
                <a:cxn ang="0">
                  <a:pos x="1072" y="361"/>
                </a:cxn>
                <a:cxn ang="0">
                  <a:pos x="1008" y="324"/>
                </a:cxn>
                <a:cxn ang="0">
                  <a:pos x="1000" y="300"/>
                </a:cxn>
              </a:cxnLst>
              <a:rect l="0" t="0" r="r" b="b"/>
              <a:pathLst>
                <a:path w="1243" h="1370">
                  <a:moveTo>
                    <a:pt x="948" y="269"/>
                  </a:moveTo>
                  <a:lnTo>
                    <a:pt x="915" y="208"/>
                  </a:lnTo>
                  <a:lnTo>
                    <a:pt x="911" y="213"/>
                  </a:lnTo>
                  <a:lnTo>
                    <a:pt x="908" y="217"/>
                  </a:lnTo>
                  <a:lnTo>
                    <a:pt x="903" y="219"/>
                  </a:lnTo>
                  <a:lnTo>
                    <a:pt x="898" y="221"/>
                  </a:lnTo>
                  <a:lnTo>
                    <a:pt x="892" y="221"/>
                  </a:lnTo>
                  <a:lnTo>
                    <a:pt x="890" y="220"/>
                  </a:lnTo>
                  <a:lnTo>
                    <a:pt x="889" y="220"/>
                  </a:lnTo>
                  <a:lnTo>
                    <a:pt x="887" y="220"/>
                  </a:lnTo>
                  <a:lnTo>
                    <a:pt x="880" y="217"/>
                  </a:lnTo>
                  <a:lnTo>
                    <a:pt x="874" y="213"/>
                  </a:lnTo>
                  <a:lnTo>
                    <a:pt x="872" y="214"/>
                  </a:lnTo>
                  <a:lnTo>
                    <a:pt x="823" y="214"/>
                  </a:lnTo>
                  <a:lnTo>
                    <a:pt x="829" y="205"/>
                  </a:lnTo>
                  <a:lnTo>
                    <a:pt x="834" y="197"/>
                  </a:lnTo>
                  <a:lnTo>
                    <a:pt x="836" y="189"/>
                  </a:lnTo>
                  <a:lnTo>
                    <a:pt x="837" y="181"/>
                  </a:lnTo>
                  <a:lnTo>
                    <a:pt x="833" y="173"/>
                  </a:lnTo>
                  <a:lnTo>
                    <a:pt x="828" y="165"/>
                  </a:lnTo>
                  <a:lnTo>
                    <a:pt x="819" y="157"/>
                  </a:lnTo>
                  <a:lnTo>
                    <a:pt x="810" y="150"/>
                  </a:lnTo>
                  <a:lnTo>
                    <a:pt x="805" y="147"/>
                  </a:lnTo>
                  <a:lnTo>
                    <a:pt x="801" y="146"/>
                  </a:lnTo>
                  <a:lnTo>
                    <a:pt x="792" y="147"/>
                  </a:lnTo>
                  <a:lnTo>
                    <a:pt x="751" y="147"/>
                  </a:lnTo>
                  <a:lnTo>
                    <a:pt x="720" y="218"/>
                  </a:lnTo>
                  <a:lnTo>
                    <a:pt x="622" y="253"/>
                  </a:lnTo>
                  <a:lnTo>
                    <a:pt x="555" y="177"/>
                  </a:lnTo>
                  <a:lnTo>
                    <a:pt x="552" y="146"/>
                  </a:lnTo>
                  <a:lnTo>
                    <a:pt x="521" y="86"/>
                  </a:lnTo>
                  <a:lnTo>
                    <a:pt x="501" y="23"/>
                  </a:lnTo>
                  <a:lnTo>
                    <a:pt x="461" y="0"/>
                  </a:lnTo>
                  <a:lnTo>
                    <a:pt x="343" y="65"/>
                  </a:lnTo>
                  <a:lnTo>
                    <a:pt x="337" y="61"/>
                  </a:lnTo>
                  <a:lnTo>
                    <a:pt x="336" y="58"/>
                  </a:lnTo>
                  <a:lnTo>
                    <a:pt x="339" y="52"/>
                  </a:lnTo>
                  <a:lnTo>
                    <a:pt x="340" y="49"/>
                  </a:lnTo>
                  <a:lnTo>
                    <a:pt x="342" y="48"/>
                  </a:lnTo>
                  <a:lnTo>
                    <a:pt x="339" y="47"/>
                  </a:lnTo>
                  <a:lnTo>
                    <a:pt x="333" y="48"/>
                  </a:lnTo>
                  <a:lnTo>
                    <a:pt x="329" y="49"/>
                  </a:lnTo>
                  <a:lnTo>
                    <a:pt x="324" y="52"/>
                  </a:lnTo>
                  <a:lnTo>
                    <a:pt x="305" y="129"/>
                  </a:lnTo>
                  <a:lnTo>
                    <a:pt x="257" y="166"/>
                  </a:lnTo>
                  <a:lnTo>
                    <a:pt x="199" y="113"/>
                  </a:lnTo>
                  <a:lnTo>
                    <a:pt x="147" y="138"/>
                  </a:lnTo>
                  <a:lnTo>
                    <a:pt x="139" y="192"/>
                  </a:lnTo>
                  <a:lnTo>
                    <a:pt x="141" y="198"/>
                  </a:lnTo>
                  <a:lnTo>
                    <a:pt x="142" y="206"/>
                  </a:lnTo>
                  <a:lnTo>
                    <a:pt x="142" y="209"/>
                  </a:lnTo>
                  <a:lnTo>
                    <a:pt x="143" y="213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5" y="223"/>
                  </a:lnTo>
                  <a:lnTo>
                    <a:pt x="129" y="223"/>
                  </a:lnTo>
                  <a:lnTo>
                    <a:pt x="125" y="221"/>
                  </a:lnTo>
                  <a:lnTo>
                    <a:pt x="123" y="220"/>
                  </a:lnTo>
                  <a:lnTo>
                    <a:pt x="122" y="220"/>
                  </a:lnTo>
                  <a:lnTo>
                    <a:pt x="113" y="217"/>
                  </a:lnTo>
                  <a:lnTo>
                    <a:pt x="79" y="275"/>
                  </a:lnTo>
                  <a:lnTo>
                    <a:pt x="61" y="369"/>
                  </a:lnTo>
                  <a:lnTo>
                    <a:pt x="62" y="411"/>
                  </a:lnTo>
                  <a:lnTo>
                    <a:pt x="0" y="524"/>
                  </a:lnTo>
                  <a:lnTo>
                    <a:pt x="119" y="649"/>
                  </a:lnTo>
                  <a:lnTo>
                    <a:pt x="109" y="756"/>
                  </a:lnTo>
                  <a:lnTo>
                    <a:pt x="132" y="768"/>
                  </a:lnTo>
                  <a:lnTo>
                    <a:pt x="152" y="783"/>
                  </a:lnTo>
                  <a:lnTo>
                    <a:pt x="167" y="798"/>
                  </a:lnTo>
                  <a:lnTo>
                    <a:pt x="177" y="815"/>
                  </a:lnTo>
                  <a:lnTo>
                    <a:pt x="184" y="832"/>
                  </a:lnTo>
                  <a:lnTo>
                    <a:pt x="186" y="851"/>
                  </a:lnTo>
                  <a:lnTo>
                    <a:pt x="184" y="871"/>
                  </a:lnTo>
                  <a:lnTo>
                    <a:pt x="178" y="893"/>
                  </a:lnTo>
                  <a:lnTo>
                    <a:pt x="194" y="928"/>
                  </a:lnTo>
                  <a:lnTo>
                    <a:pt x="187" y="929"/>
                  </a:lnTo>
                  <a:lnTo>
                    <a:pt x="182" y="932"/>
                  </a:lnTo>
                  <a:lnTo>
                    <a:pt x="176" y="936"/>
                  </a:lnTo>
                  <a:lnTo>
                    <a:pt x="173" y="943"/>
                  </a:lnTo>
                  <a:lnTo>
                    <a:pt x="172" y="948"/>
                  </a:lnTo>
                  <a:lnTo>
                    <a:pt x="173" y="954"/>
                  </a:lnTo>
                  <a:lnTo>
                    <a:pt x="187" y="1023"/>
                  </a:lnTo>
                  <a:lnTo>
                    <a:pt x="194" y="1022"/>
                  </a:lnTo>
                  <a:lnTo>
                    <a:pt x="201" y="1022"/>
                  </a:lnTo>
                  <a:lnTo>
                    <a:pt x="206" y="1023"/>
                  </a:lnTo>
                  <a:lnTo>
                    <a:pt x="210" y="1026"/>
                  </a:lnTo>
                  <a:lnTo>
                    <a:pt x="211" y="1029"/>
                  </a:lnTo>
                  <a:lnTo>
                    <a:pt x="212" y="1034"/>
                  </a:lnTo>
                  <a:lnTo>
                    <a:pt x="211" y="1039"/>
                  </a:lnTo>
                  <a:lnTo>
                    <a:pt x="209" y="1046"/>
                  </a:lnTo>
                  <a:lnTo>
                    <a:pt x="208" y="1053"/>
                  </a:lnTo>
                  <a:lnTo>
                    <a:pt x="212" y="1061"/>
                  </a:lnTo>
                  <a:lnTo>
                    <a:pt x="173" y="1139"/>
                  </a:lnTo>
                  <a:lnTo>
                    <a:pt x="216" y="1134"/>
                  </a:lnTo>
                  <a:lnTo>
                    <a:pt x="220" y="1142"/>
                  </a:lnTo>
                  <a:lnTo>
                    <a:pt x="222" y="1151"/>
                  </a:lnTo>
                  <a:lnTo>
                    <a:pt x="221" y="1156"/>
                  </a:lnTo>
                  <a:lnTo>
                    <a:pt x="222" y="1161"/>
                  </a:lnTo>
                  <a:lnTo>
                    <a:pt x="224" y="1164"/>
                  </a:lnTo>
                  <a:lnTo>
                    <a:pt x="227" y="1166"/>
                  </a:lnTo>
                  <a:lnTo>
                    <a:pt x="231" y="1166"/>
                  </a:lnTo>
                  <a:lnTo>
                    <a:pt x="236" y="1165"/>
                  </a:lnTo>
                  <a:lnTo>
                    <a:pt x="241" y="1163"/>
                  </a:lnTo>
                  <a:lnTo>
                    <a:pt x="249" y="1160"/>
                  </a:lnTo>
                  <a:lnTo>
                    <a:pt x="306" y="1187"/>
                  </a:lnTo>
                  <a:lnTo>
                    <a:pt x="272" y="1248"/>
                  </a:lnTo>
                  <a:lnTo>
                    <a:pt x="383" y="1225"/>
                  </a:lnTo>
                  <a:lnTo>
                    <a:pt x="468" y="1234"/>
                  </a:lnTo>
                  <a:lnTo>
                    <a:pt x="482" y="1282"/>
                  </a:lnTo>
                  <a:lnTo>
                    <a:pt x="555" y="1325"/>
                  </a:lnTo>
                  <a:lnTo>
                    <a:pt x="690" y="1370"/>
                  </a:lnTo>
                  <a:lnTo>
                    <a:pt x="722" y="1358"/>
                  </a:lnTo>
                  <a:lnTo>
                    <a:pt x="799" y="1359"/>
                  </a:lnTo>
                  <a:lnTo>
                    <a:pt x="798" y="1344"/>
                  </a:lnTo>
                  <a:lnTo>
                    <a:pt x="800" y="1332"/>
                  </a:lnTo>
                  <a:lnTo>
                    <a:pt x="805" y="1320"/>
                  </a:lnTo>
                  <a:lnTo>
                    <a:pt x="815" y="1311"/>
                  </a:lnTo>
                  <a:lnTo>
                    <a:pt x="814" y="1309"/>
                  </a:lnTo>
                  <a:lnTo>
                    <a:pt x="811" y="1309"/>
                  </a:lnTo>
                  <a:lnTo>
                    <a:pt x="805" y="1309"/>
                  </a:lnTo>
                  <a:lnTo>
                    <a:pt x="799" y="1310"/>
                  </a:lnTo>
                  <a:lnTo>
                    <a:pt x="798" y="1300"/>
                  </a:lnTo>
                  <a:lnTo>
                    <a:pt x="799" y="1292"/>
                  </a:lnTo>
                  <a:lnTo>
                    <a:pt x="809" y="1274"/>
                  </a:lnTo>
                  <a:lnTo>
                    <a:pt x="811" y="1269"/>
                  </a:lnTo>
                  <a:lnTo>
                    <a:pt x="814" y="1267"/>
                  </a:lnTo>
                  <a:lnTo>
                    <a:pt x="820" y="1265"/>
                  </a:lnTo>
                  <a:lnTo>
                    <a:pt x="825" y="1268"/>
                  </a:lnTo>
                  <a:lnTo>
                    <a:pt x="831" y="1276"/>
                  </a:lnTo>
                  <a:lnTo>
                    <a:pt x="864" y="1266"/>
                  </a:lnTo>
                  <a:lnTo>
                    <a:pt x="887" y="1285"/>
                  </a:lnTo>
                  <a:lnTo>
                    <a:pt x="956" y="1309"/>
                  </a:lnTo>
                  <a:lnTo>
                    <a:pt x="1021" y="1345"/>
                  </a:lnTo>
                  <a:lnTo>
                    <a:pt x="1083" y="1343"/>
                  </a:lnTo>
                  <a:lnTo>
                    <a:pt x="1119" y="1317"/>
                  </a:lnTo>
                  <a:lnTo>
                    <a:pt x="1156" y="1263"/>
                  </a:lnTo>
                  <a:lnTo>
                    <a:pt x="1223" y="1275"/>
                  </a:lnTo>
                  <a:lnTo>
                    <a:pt x="1177" y="1241"/>
                  </a:lnTo>
                  <a:lnTo>
                    <a:pt x="1194" y="1153"/>
                  </a:lnTo>
                  <a:lnTo>
                    <a:pt x="1199" y="1151"/>
                  </a:lnTo>
                  <a:lnTo>
                    <a:pt x="1203" y="1149"/>
                  </a:lnTo>
                  <a:lnTo>
                    <a:pt x="1205" y="1145"/>
                  </a:lnTo>
                  <a:lnTo>
                    <a:pt x="1208" y="1141"/>
                  </a:lnTo>
                  <a:lnTo>
                    <a:pt x="1208" y="1132"/>
                  </a:lnTo>
                  <a:lnTo>
                    <a:pt x="1208" y="1126"/>
                  </a:lnTo>
                  <a:lnTo>
                    <a:pt x="1205" y="1121"/>
                  </a:lnTo>
                  <a:lnTo>
                    <a:pt x="1203" y="1118"/>
                  </a:lnTo>
                  <a:lnTo>
                    <a:pt x="1199" y="1116"/>
                  </a:lnTo>
                  <a:lnTo>
                    <a:pt x="1195" y="1117"/>
                  </a:lnTo>
                  <a:lnTo>
                    <a:pt x="1189" y="1118"/>
                  </a:lnTo>
                  <a:lnTo>
                    <a:pt x="1184" y="1122"/>
                  </a:lnTo>
                  <a:lnTo>
                    <a:pt x="1156" y="1065"/>
                  </a:lnTo>
                  <a:lnTo>
                    <a:pt x="1189" y="1018"/>
                  </a:lnTo>
                  <a:lnTo>
                    <a:pt x="1107" y="929"/>
                  </a:lnTo>
                  <a:lnTo>
                    <a:pt x="1179" y="910"/>
                  </a:lnTo>
                  <a:lnTo>
                    <a:pt x="1188" y="890"/>
                  </a:lnTo>
                  <a:lnTo>
                    <a:pt x="1243" y="813"/>
                  </a:lnTo>
                  <a:lnTo>
                    <a:pt x="1243" y="812"/>
                  </a:lnTo>
                  <a:lnTo>
                    <a:pt x="1242" y="812"/>
                  </a:lnTo>
                  <a:lnTo>
                    <a:pt x="1242" y="811"/>
                  </a:lnTo>
                  <a:lnTo>
                    <a:pt x="1166" y="631"/>
                  </a:lnTo>
                  <a:lnTo>
                    <a:pt x="1130" y="577"/>
                  </a:lnTo>
                  <a:lnTo>
                    <a:pt x="1100" y="434"/>
                  </a:lnTo>
                  <a:lnTo>
                    <a:pt x="1083" y="382"/>
                  </a:lnTo>
                  <a:lnTo>
                    <a:pt x="1086" y="380"/>
                  </a:lnTo>
                  <a:lnTo>
                    <a:pt x="1088" y="378"/>
                  </a:lnTo>
                  <a:lnTo>
                    <a:pt x="1088" y="374"/>
                  </a:lnTo>
                  <a:lnTo>
                    <a:pt x="1088" y="370"/>
                  </a:lnTo>
                  <a:lnTo>
                    <a:pt x="1085" y="364"/>
                  </a:lnTo>
                  <a:lnTo>
                    <a:pt x="1082" y="361"/>
                  </a:lnTo>
                  <a:lnTo>
                    <a:pt x="1077" y="360"/>
                  </a:lnTo>
                  <a:lnTo>
                    <a:pt x="1072" y="361"/>
                  </a:lnTo>
                  <a:lnTo>
                    <a:pt x="1072" y="360"/>
                  </a:lnTo>
                  <a:lnTo>
                    <a:pt x="1013" y="322"/>
                  </a:lnTo>
                  <a:lnTo>
                    <a:pt x="1008" y="324"/>
                  </a:lnTo>
                  <a:lnTo>
                    <a:pt x="1006" y="324"/>
                  </a:lnTo>
                  <a:lnTo>
                    <a:pt x="1006" y="323"/>
                  </a:lnTo>
                  <a:lnTo>
                    <a:pt x="1000" y="300"/>
                  </a:lnTo>
                  <a:lnTo>
                    <a:pt x="948" y="26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86">
              <a:extLst>
                <a:ext uri="{FF2B5EF4-FFF2-40B4-BE49-F238E27FC236}">
                  <a16:creationId xmlns:a16="http://schemas.microsoft.com/office/drawing/2014/main" id="{885B1A49-AA38-7578-E711-A2EE03E72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599"/>
              <a:ext cx="99" cy="92"/>
            </a:xfrm>
            <a:custGeom>
              <a:avLst/>
              <a:gdLst/>
              <a:ahLst/>
              <a:cxnLst>
                <a:cxn ang="0">
                  <a:pos x="585" y="9"/>
                </a:cxn>
                <a:cxn ang="0">
                  <a:pos x="556" y="0"/>
                </a:cxn>
                <a:cxn ang="0">
                  <a:pos x="501" y="158"/>
                </a:cxn>
                <a:cxn ang="0">
                  <a:pos x="371" y="195"/>
                </a:cxn>
                <a:cxn ang="0">
                  <a:pos x="363" y="226"/>
                </a:cxn>
                <a:cxn ang="0">
                  <a:pos x="221" y="367"/>
                </a:cxn>
                <a:cxn ang="0">
                  <a:pos x="146" y="552"/>
                </a:cxn>
                <a:cxn ang="0">
                  <a:pos x="0" y="802"/>
                </a:cxn>
                <a:cxn ang="0">
                  <a:pos x="39" y="957"/>
                </a:cxn>
                <a:cxn ang="0">
                  <a:pos x="63" y="1014"/>
                </a:cxn>
                <a:cxn ang="0">
                  <a:pos x="99" y="1050"/>
                </a:cxn>
                <a:cxn ang="0">
                  <a:pos x="91" y="1252"/>
                </a:cxn>
                <a:cxn ang="0">
                  <a:pos x="104" y="1252"/>
                </a:cxn>
                <a:cxn ang="0">
                  <a:pos x="126" y="1348"/>
                </a:cxn>
                <a:cxn ang="0">
                  <a:pos x="260" y="1303"/>
                </a:cxn>
                <a:cxn ang="0">
                  <a:pos x="459" y="1332"/>
                </a:cxn>
                <a:cxn ang="0">
                  <a:pos x="662" y="1044"/>
                </a:cxn>
                <a:cxn ang="0">
                  <a:pos x="866" y="951"/>
                </a:cxn>
                <a:cxn ang="0">
                  <a:pos x="1032" y="1113"/>
                </a:cxn>
                <a:cxn ang="0">
                  <a:pos x="1052" y="1123"/>
                </a:cxn>
                <a:cxn ang="0">
                  <a:pos x="1033" y="1147"/>
                </a:cxn>
                <a:cxn ang="0">
                  <a:pos x="1032" y="1158"/>
                </a:cxn>
                <a:cxn ang="0">
                  <a:pos x="1042" y="1204"/>
                </a:cxn>
                <a:cxn ang="0">
                  <a:pos x="1173" y="1184"/>
                </a:cxn>
                <a:cxn ang="0">
                  <a:pos x="1235" y="1035"/>
                </a:cxn>
                <a:cxn ang="0">
                  <a:pos x="1249" y="1037"/>
                </a:cxn>
                <a:cxn ang="0">
                  <a:pos x="1255" y="1028"/>
                </a:cxn>
                <a:cxn ang="0">
                  <a:pos x="1251" y="1007"/>
                </a:cxn>
                <a:cxn ang="0">
                  <a:pos x="1417" y="944"/>
                </a:cxn>
                <a:cxn ang="0">
                  <a:pos x="1451" y="862"/>
                </a:cxn>
                <a:cxn ang="0">
                  <a:pos x="1448" y="873"/>
                </a:cxn>
                <a:cxn ang="0">
                  <a:pos x="1573" y="766"/>
                </a:cxn>
                <a:cxn ang="0">
                  <a:pos x="1542" y="747"/>
                </a:cxn>
                <a:cxn ang="0">
                  <a:pos x="1507" y="728"/>
                </a:cxn>
                <a:cxn ang="0">
                  <a:pos x="1511" y="647"/>
                </a:cxn>
                <a:cxn ang="0">
                  <a:pos x="1497" y="627"/>
                </a:cxn>
                <a:cxn ang="0">
                  <a:pos x="1572" y="603"/>
                </a:cxn>
                <a:cxn ang="0">
                  <a:pos x="1404" y="373"/>
                </a:cxn>
                <a:cxn ang="0">
                  <a:pos x="1354" y="330"/>
                </a:cxn>
                <a:cxn ang="0">
                  <a:pos x="1336" y="321"/>
                </a:cxn>
                <a:cxn ang="0">
                  <a:pos x="1263" y="270"/>
                </a:cxn>
                <a:cxn ang="0">
                  <a:pos x="1248" y="252"/>
                </a:cxn>
                <a:cxn ang="0">
                  <a:pos x="1207" y="241"/>
                </a:cxn>
                <a:cxn ang="0">
                  <a:pos x="1042" y="184"/>
                </a:cxn>
                <a:cxn ang="0">
                  <a:pos x="914" y="134"/>
                </a:cxn>
                <a:cxn ang="0">
                  <a:pos x="889" y="139"/>
                </a:cxn>
                <a:cxn ang="0">
                  <a:pos x="792" y="159"/>
                </a:cxn>
                <a:cxn ang="0">
                  <a:pos x="761" y="84"/>
                </a:cxn>
                <a:cxn ang="0">
                  <a:pos x="752" y="71"/>
                </a:cxn>
                <a:cxn ang="0">
                  <a:pos x="682" y="29"/>
                </a:cxn>
              </a:cxnLst>
              <a:rect l="0" t="0" r="r" b="b"/>
              <a:pathLst>
                <a:path w="1573" h="1381">
                  <a:moveTo>
                    <a:pt x="582" y="36"/>
                  </a:moveTo>
                  <a:lnTo>
                    <a:pt x="585" y="25"/>
                  </a:lnTo>
                  <a:lnTo>
                    <a:pt x="586" y="16"/>
                  </a:lnTo>
                  <a:lnTo>
                    <a:pt x="585" y="9"/>
                  </a:lnTo>
                  <a:lnTo>
                    <a:pt x="582" y="5"/>
                  </a:lnTo>
                  <a:lnTo>
                    <a:pt x="576" y="1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5" y="3"/>
                  </a:lnTo>
                  <a:lnTo>
                    <a:pt x="520" y="101"/>
                  </a:lnTo>
                  <a:lnTo>
                    <a:pt x="562" y="135"/>
                  </a:lnTo>
                  <a:lnTo>
                    <a:pt x="501" y="158"/>
                  </a:lnTo>
                  <a:lnTo>
                    <a:pt x="462" y="150"/>
                  </a:lnTo>
                  <a:lnTo>
                    <a:pt x="363" y="103"/>
                  </a:lnTo>
                  <a:lnTo>
                    <a:pt x="371" y="135"/>
                  </a:lnTo>
                  <a:lnTo>
                    <a:pt x="371" y="195"/>
                  </a:lnTo>
                  <a:lnTo>
                    <a:pt x="359" y="201"/>
                  </a:lnTo>
                  <a:lnTo>
                    <a:pt x="354" y="209"/>
                  </a:lnTo>
                  <a:lnTo>
                    <a:pt x="355" y="217"/>
                  </a:lnTo>
                  <a:lnTo>
                    <a:pt x="363" y="226"/>
                  </a:lnTo>
                  <a:lnTo>
                    <a:pt x="363" y="228"/>
                  </a:lnTo>
                  <a:lnTo>
                    <a:pt x="313" y="250"/>
                  </a:lnTo>
                  <a:lnTo>
                    <a:pt x="255" y="303"/>
                  </a:lnTo>
                  <a:lnTo>
                    <a:pt x="221" y="367"/>
                  </a:lnTo>
                  <a:lnTo>
                    <a:pt x="158" y="410"/>
                  </a:lnTo>
                  <a:lnTo>
                    <a:pt x="170" y="476"/>
                  </a:lnTo>
                  <a:lnTo>
                    <a:pt x="202" y="509"/>
                  </a:lnTo>
                  <a:lnTo>
                    <a:pt x="146" y="552"/>
                  </a:lnTo>
                  <a:lnTo>
                    <a:pt x="136" y="634"/>
                  </a:lnTo>
                  <a:lnTo>
                    <a:pt x="48" y="673"/>
                  </a:lnTo>
                  <a:lnTo>
                    <a:pt x="91" y="777"/>
                  </a:lnTo>
                  <a:lnTo>
                    <a:pt x="0" y="802"/>
                  </a:lnTo>
                  <a:lnTo>
                    <a:pt x="15" y="860"/>
                  </a:lnTo>
                  <a:lnTo>
                    <a:pt x="42" y="916"/>
                  </a:lnTo>
                  <a:lnTo>
                    <a:pt x="38" y="936"/>
                  </a:lnTo>
                  <a:lnTo>
                    <a:pt x="39" y="957"/>
                  </a:lnTo>
                  <a:lnTo>
                    <a:pt x="40" y="966"/>
                  </a:lnTo>
                  <a:lnTo>
                    <a:pt x="43" y="976"/>
                  </a:lnTo>
                  <a:lnTo>
                    <a:pt x="52" y="996"/>
                  </a:lnTo>
                  <a:lnTo>
                    <a:pt x="63" y="1014"/>
                  </a:lnTo>
                  <a:lnTo>
                    <a:pt x="70" y="1023"/>
                  </a:lnTo>
                  <a:lnTo>
                    <a:pt x="80" y="1033"/>
                  </a:lnTo>
                  <a:lnTo>
                    <a:pt x="88" y="1041"/>
                  </a:lnTo>
                  <a:lnTo>
                    <a:pt x="99" y="1050"/>
                  </a:lnTo>
                  <a:lnTo>
                    <a:pt x="123" y="1068"/>
                  </a:lnTo>
                  <a:lnTo>
                    <a:pt x="121" y="1129"/>
                  </a:lnTo>
                  <a:lnTo>
                    <a:pt x="86" y="1257"/>
                  </a:lnTo>
                  <a:lnTo>
                    <a:pt x="91" y="1252"/>
                  </a:lnTo>
                  <a:lnTo>
                    <a:pt x="94" y="1250"/>
                  </a:lnTo>
                  <a:lnTo>
                    <a:pt x="97" y="1250"/>
                  </a:lnTo>
                  <a:lnTo>
                    <a:pt x="100" y="1249"/>
                  </a:lnTo>
                  <a:lnTo>
                    <a:pt x="104" y="1252"/>
                  </a:lnTo>
                  <a:lnTo>
                    <a:pt x="117" y="1267"/>
                  </a:lnTo>
                  <a:lnTo>
                    <a:pt x="132" y="1284"/>
                  </a:lnTo>
                  <a:lnTo>
                    <a:pt x="119" y="1308"/>
                  </a:lnTo>
                  <a:lnTo>
                    <a:pt x="126" y="1348"/>
                  </a:lnTo>
                  <a:lnTo>
                    <a:pt x="168" y="1381"/>
                  </a:lnTo>
                  <a:lnTo>
                    <a:pt x="195" y="1318"/>
                  </a:lnTo>
                  <a:lnTo>
                    <a:pt x="222" y="1324"/>
                  </a:lnTo>
                  <a:lnTo>
                    <a:pt x="260" y="1303"/>
                  </a:lnTo>
                  <a:lnTo>
                    <a:pt x="314" y="1296"/>
                  </a:lnTo>
                  <a:lnTo>
                    <a:pt x="341" y="1341"/>
                  </a:lnTo>
                  <a:lnTo>
                    <a:pt x="377" y="1328"/>
                  </a:lnTo>
                  <a:lnTo>
                    <a:pt x="459" y="1332"/>
                  </a:lnTo>
                  <a:lnTo>
                    <a:pt x="507" y="1326"/>
                  </a:lnTo>
                  <a:lnTo>
                    <a:pt x="594" y="1202"/>
                  </a:lnTo>
                  <a:lnTo>
                    <a:pt x="616" y="1113"/>
                  </a:lnTo>
                  <a:lnTo>
                    <a:pt x="662" y="1044"/>
                  </a:lnTo>
                  <a:lnTo>
                    <a:pt x="692" y="973"/>
                  </a:lnTo>
                  <a:lnTo>
                    <a:pt x="812" y="869"/>
                  </a:lnTo>
                  <a:lnTo>
                    <a:pt x="863" y="914"/>
                  </a:lnTo>
                  <a:lnTo>
                    <a:pt x="866" y="951"/>
                  </a:lnTo>
                  <a:lnTo>
                    <a:pt x="862" y="1001"/>
                  </a:lnTo>
                  <a:lnTo>
                    <a:pt x="958" y="973"/>
                  </a:lnTo>
                  <a:lnTo>
                    <a:pt x="1020" y="1115"/>
                  </a:lnTo>
                  <a:lnTo>
                    <a:pt x="1032" y="1113"/>
                  </a:lnTo>
                  <a:lnTo>
                    <a:pt x="1042" y="1114"/>
                  </a:lnTo>
                  <a:lnTo>
                    <a:pt x="1048" y="1115"/>
                  </a:lnTo>
                  <a:lnTo>
                    <a:pt x="1052" y="1119"/>
                  </a:lnTo>
                  <a:lnTo>
                    <a:pt x="1052" y="1123"/>
                  </a:lnTo>
                  <a:lnTo>
                    <a:pt x="1050" y="1129"/>
                  </a:lnTo>
                  <a:lnTo>
                    <a:pt x="1045" y="1136"/>
                  </a:lnTo>
                  <a:lnTo>
                    <a:pt x="1039" y="1145"/>
                  </a:lnTo>
                  <a:lnTo>
                    <a:pt x="1033" y="1147"/>
                  </a:lnTo>
                  <a:lnTo>
                    <a:pt x="1030" y="1150"/>
                  </a:lnTo>
                  <a:lnTo>
                    <a:pt x="1029" y="1152"/>
                  </a:lnTo>
                  <a:lnTo>
                    <a:pt x="1030" y="1156"/>
                  </a:lnTo>
                  <a:lnTo>
                    <a:pt x="1032" y="1158"/>
                  </a:lnTo>
                  <a:lnTo>
                    <a:pt x="1038" y="1161"/>
                  </a:lnTo>
                  <a:lnTo>
                    <a:pt x="1043" y="1163"/>
                  </a:lnTo>
                  <a:lnTo>
                    <a:pt x="1052" y="1167"/>
                  </a:lnTo>
                  <a:lnTo>
                    <a:pt x="1042" y="1204"/>
                  </a:lnTo>
                  <a:lnTo>
                    <a:pt x="1061" y="1287"/>
                  </a:lnTo>
                  <a:lnTo>
                    <a:pt x="1112" y="1339"/>
                  </a:lnTo>
                  <a:lnTo>
                    <a:pt x="1174" y="1226"/>
                  </a:lnTo>
                  <a:lnTo>
                    <a:pt x="1173" y="1184"/>
                  </a:lnTo>
                  <a:lnTo>
                    <a:pt x="1191" y="1090"/>
                  </a:lnTo>
                  <a:lnTo>
                    <a:pt x="1225" y="1032"/>
                  </a:lnTo>
                  <a:lnTo>
                    <a:pt x="1234" y="1035"/>
                  </a:lnTo>
                  <a:lnTo>
                    <a:pt x="1235" y="1035"/>
                  </a:lnTo>
                  <a:lnTo>
                    <a:pt x="1237" y="1036"/>
                  </a:lnTo>
                  <a:lnTo>
                    <a:pt x="1241" y="1038"/>
                  </a:lnTo>
                  <a:lnTo>
                    <a:pt x="1247" y="1038"/>
                  </a:lnTo>
                  <a:lnTo>
                    <a:pt x="1249" y="1037"/>
                  </a:lnTo>
                  <a:lnTo>
                    <a:pt x="1252" y="1037"/>
                  </a:lnTo>
                  <a:lnTo>
                    <a:pt x="1254" y="1033"/>
                  </a:lnTo>
                  <a:lnTo>
                    <a:pt x="1254" y="1030"/>
                  </a:lnTo>
                  <a:lnTo>
                    <a:pt x="1255" y="1028"/>
                  </a:lnTo>
                  <a:lnTo>
                    <a:pt x="1254" y="1024"/>
                  </a:lnTo>
                  <a:lnTo>
                    <a:pt x="1254" y="1021"/>
                  </a:lnTo>
                  <a:lnTo>
                    <a:pt x="1253" y="1013"/>
                  </a:lnTo>
                  <a:lnTo>
                    <a:pt x="1251" y="1007"/>
                  </a:lnTo>
                  <a:lnTo>
                    <a:pt x="1259" y="953"/>
                  </a:lnTo>
                  <a:lnTo>
                    <a:pt x="1311" y="928"/>
                  </a:lnTo>
                  <a:lnTo>
                    <a:pt x="1369" y="981"/>
                  </a:lnTo>
                  <a:lnTo>
                    <a:pt x="1417" y="944"/>
                  </a:lnTo>
                  <a:lnTo>
                    <a:pt x="1436" y="867"/>
                  </a:lnTo>
                  <a:lnTo>
                    <a:pt x="1441" y="864"/>
                  </a:lnTo>
                  <a:lnTo>
                    <a:pt x="1445" y="863"/>
                  </a:lnTo>
                  <a:lnTo>
                    <a:pt x="1451" y="862"/>
                  </a:lnTo>
                  <a:lnTo>
                    <a:pt x="1454" y="863"/>
                  </a:lnTo>
                  <a:lnTo>
                    <a:pt x="1452" y="864"/>
                  </a:lnTo>
                  <a:lnTo>
                    <a:pt x="1451" y="867"/>
                  </a:lnTo>
                  <a:lnTo>
                    <a:pt x="1448" y="873"/>
                  </a:lnTo>
                  <a:lnTo>
                    <a:pt x="1449" y="876"/>
                  </a:lnTo>
                  <a:lnTo>
                    <a:pt x="1455" y="880"/>
                  </a:lnTo>
                  <a:lnTo>
                    <a:pt x="1573" y="815"/>
                  </a:lnTo>
                  <a:lnTo>
                    <a:pt x="1573" y="766"/>
                  </a:lnTo>
                  <a:lnTo>
                    <a:pt x="1558" y="760"/>
                  </a:lnTo>
                  <a:lnTo>
                    <a:pt x="1548" y="754"/>
                  </a:lnTo>
                  <a:lnTo>
                    <a:pt x="1544" y="750"/>
                  </a:lnTo>
                  <a:lnTo>
                    <a:pt x="1542" y="747"/>
                  </a:lnTo>
                  <a:lnTo>
                    <a:pt x="1540" y="741"/>
                  </a:lnTo>
                  <a:lnTo>
                    <a:pt x="1540" y="735"/>
                  </a:lnTo>
                  <a:lnTo>
                    <a:pt x="1543" y="730"/>
                  </a:lnTo>
                  <a:lnTo>
                    <a:pt x="1507" y="728"/>
                  </a:lnTo>
                  <a:lnTo>
                    <a:pt x="1496" y="676"/>
                  </a:lnTo>
                  <a:lnTo>
                    <a:pt x="1504" y="665"/>
                  </a:lnTo>
                  <a:lnTo>
                    <a:pt x="1509" y="656"/>
                  </a:lnTo>
                  <a:lnTo>
                    <a:pt x="1511" y="647"/>
                  </a:lnTo>
                  <a:lnTo>
                    <a:pt x="1512" y="641"/>
                  </a:lnTo>
                  <a:lnTo>
                    <a:pt x="1509" y="635"/>
                  </a:lnTo>
                  <a:lnTo>
                    <a:pt x="1505" y="631"/>
                  </a:lnTo>
                  <a:lnTo>
                    <a:pt x="1497" y="627"/>
                  </a:lnTo>
                  <a:lnTo>
                    <a:pt x="1489" y="626"/>
                  </a:lnTo>
                  <a:lnTo>
                    <a:pt x="1484" y="605"/>
                  </a:lnTo>
                  <a:lnTo>
                    <a:pt x="1527" y="617"/>
                  </a:lnTo>
                  <a:lnTo>
                    <a:pt x="1572" y="603"/>
                  </a:lnTo>
                  <a:lnTo>
                    <a:pt x="1483" y="577"/>
                  </a:lnTo>
                  <a:lnTo>
                    <a:pt x="1473" y="526"/>
                  </a:lnTo>
                  <a:lnTo>
                    <a:pt x="1443" y="433"/>
                  </a:lnTo>
                  <a:lnTo>
                    <a:pt x="1404" y="373"/>
                  </a:lnTo>
                  <a:lnTo>
                    <a:pt x="1391" y="321"/>
                  </a:lnTo>
                  <a:lnTo>
                    <a:pt x="1376" y="326"/>
                  </a:lnTo>
                  <a:lnTo>
                    <a:pt x="1364" y="329"/>
                  </a:lnTo>
                  <a:lnTo>
                    <a:pt x="1354" y="330"/>
                  </a:lnTo>
                  <a:lnTo>
                    <a:pt x="1347" y="331"/>
                  </a:lnTo>
                  <a:lnTo>
                    <a:pt x="1340" y="329"/>
                  </a:lnTo>
                  <a:lnTo>
                    <a:pt x="1337" y="326"/>
                  </a:lnTo>
                  <a:lnTo>
                    <a:pt x="1336" y="321"/>
                  </a:lnTo>
                  <a:lnTo>
                    <a:pt x="1337" y="315"/>
                  </a:lnTo>
                  <a:lnTo>
                    <a:pt x="1236" y="306"/>
                  </a:lnTo>
                  <a:lnTo>
                    <a:pt x="1272" y="276"/>
                  </a:lnTo>
                  <a:lnTo>
                    <a:pt x="1263" y="270"/>
                  </a:lnTo>
                  <a:lnTo>
                    <a:pt x="1255" y="265"/>
                  </a:lnTo>
                  <a:lnTo>
                    <a:pt x="1250" y="260"/>
                  </a:lnTo>
                  <a:lnTo>
                    <a:pt x="1249" y="256"/>
                  </a:lnTo>
                  <a:lnTo>
                    <a:pt x="1248" y="252"/>
                  </a:lnTo>
                  <a:lnTo>
                    <a:pt x="1249" y="249"/>
                  </a:lnTo>
                  <a:lnTo>
                    <a:pt x="1258" y="245"/>
                  </a:lnTo>
                  <a:lnTo>
                    <a:pt x="1259" y="203"/>
                  </a:lnTo>
                  <a:lnTo>
                    <a:pt x="1207" y="241"/>
                  </a:lnTo>
                  <a:lnTo>
                    <a:pt x="1200" y="285"/>
                  </a:lnTo>
                  <a:lnTo>
                    <a:pt x="1158" y="311"/>
                  </a:lnTo>
                  <a:lnTo>
                    <a:pt x="1073" y="276"/>
                  </a:lnTo>
                  <a:lnTo>
                    <a:pt x="1042" y="184"/>
                  </a:lnTo>
                  <a:lnTo>
                    <a:pt x="993" y="157"/>
                  </a:lnTo>
                  <a:lnTo>
                    <a:pt x="927" y="144"/>
                  </a:lnTo>
                  <a:lnTo>
                    <a:pt x="920" y="137"/>
                  </a:lnTo>
                  <a:lnTo>
                    <a:pt x="914" y="134"/>
                  </a:lnTo>
                  <a:lnTo>
                    <a:pt x="907" y="132"/>
                  </a:lnTo>
                  <a:lnTo>
                    <a:pt x="902" y="133"/>
                  </a:lnTo>
                  <a:lnTo>
                    <a:pt x="896" y="134"/>
                  </a:lnTo>
                  <a:lnTo>
                    <a:pt x="889" y="139"/>
                  </a:lnTo>
                  <a:lnTo>
                    <a:pt x="883" y="146"/>
                  </a:lnTo>
                  <a:lnTo>
                    <a:pt x="876" y="155"/>
                  </a:lnTo>
                  <a:lnTo>
                    <a:pt x="825" y="141"/>
                  </a:lnTo>
                  <a:lnTo>
                    <a:pt x="792" y="159"/>
                  </a:lnTo>
                  <a:lnTo>
                    <a:pt x="754" y="119"/>
                  </a:lnTo>
                  <a:lnTo>
                    <a:pt x="758" y="104"/>
                  </a:lnTo>
                  <a:lnTo>
                    <a:pt x="761" y="93"/>
                  </a:lnTo>
                  <a:lnTo>
                    <a:pt x="761" y="84"/>
                  </a:lnTo>
                  <a:lnTo>
                    <a:pt x="760" y="80"/>
                  </a:lnTo>
                  <a:lnTo>
                    <a:pt x="760" y="78"/>
                  </a:lnTo>
                  <a:lnTo>
                    <a:pt x="755" y="73"/>
                  </a:lnTo>
                  <a:lnTo>
                    <a:pt x="752" y="71"/>
                  </a:lnTo>
                  <a:lnTo>
                    <a:pt x="750" y="71"/>
                  </a:lnTo>
                  <a:lnTo>
                    <a:pt x="740" y="72"/>
                  </a:lnTo>
                  <a:lnTo>
                    <a:pt x="730" y="75"/>
                  </a:lnTo>
                  <a:lnTo>
                    <a:pt x="682" y="29"/>
                  </a:lnTo>
                  <a:lnTo>
                    <a:pt x="652" y="49"/>
                  </a:lnTo>
                  <a:lnTo>
                    <a:pt x="582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87">
              <a:extLst>
                <a:ext uri="{FF2B5EF4-FFF2-40B4-BE49-F238E27FC236}">
                  <a16:creationId xmlns:a16="http://schemas.microsoft.com/office/drawing/2014/main" id="{F0DC1E87-47C5-675F-9A01-8854A1F36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495"/>
              <a:ext cx="91" cy="84"/>
            </a:xfrm>
            <a:custGeom>
              <a:avLst/>
              <a:gdLst/>
              <a:ahLst/>
              <a:cxnLst>
                <a:cxn ang="0">
                  <a:pos x="371" y="52"/>
                </a:cxn>
                <a:cxn ang="0">
                  <a:pos x="333" y="92"/>
                </a:cxn>
                <a:cxn ang="0">
                  <a:pos x="297" y="84"/>
                </a:cxn>
                <a:cxn ang="0">
                  <a:pos x="150" y="86"/>
                </a:cxn>
                <a:cxn ang="0">
                  <a:pos x="47" y="162"/>
                </a:cxn>
                <a:cxn ang="0">
                  <a:pos x="82" y="188"/>
                </a:cxn>
                <a:cxn ang="0">
                  <a:pos x="73" y="227"/>
                </a:cxn>
                <a:cxn ang="0">
                  <a:pos x="0" y="367"/>
                </a:cxn>
                <a:cxn ang="0">
                  <a:pos x="144" y="511"/>
                </a:cxn>
                <a:cxn ang="0">
                  <a:pos x="179" y="582"/>
                </a:cxn>
                <a:cxn ang="0">
                  <a:pos x="191" y="596"/>
                </a:cxn>
                <a:cxn ang="0">
                  <a:pos x="186" y="623"/>
                </a:cxn>
                <a:cxn ang="0">
                  <a:pos x="163" y="796"/>
                </a:cxn>
                <a:cxn ang="0">
                  <a:pos x="293" y="831"/>
                </a:cxn>
                <a:cxn ang="0">
                  <a:pos x="267" y="897"/>
                </a:cxn>
                <a:cxn ang="0">
                  <a:pos x="249" y="917"/>
                </a:cxn>
                <a:cxn ang="0">
                  <a:pos x="326" y="987"/>
                </a:cxn>
                <a:cxn ang="0">
                  <a:pos x="517" y="1025"/>
                </a:cxn>
                <a:cxn ang="0">
                  <a:pos x="523" y="1027"/>
                </a:cxn>
                <a:cxn ang="0">
                  <a:pos x="528" y="1025"/>
                </a:cxn>
                <a:cxn ang="0">
                  <a:pos x="531" y="1005"/>
                </a:cxn>
                <a:cxn ang="0">
                  <a:pos x="601" y="1176"/>
                </a:cxn>
                <a:cxn ang="0">
                  <a:pos x="595" y="1199"/>
                </a:cxn>
                <a:cxn ang="0">
                  <a:pos x="620" y="1193"/>
                </a:cxn>
                <a:cxn ang="0">
                  <a:pos x="647" y="1196"/>
                </a:cxn>
                <a:cxn ang="0">
                  <a:pos x="698" y="1173"/>
                </a:cxn>
                <a:cxn ang="0">
                  <a:pos x="705" y="1173"/>
                </a:cxn>
                <a:cxn ang="0">
                  <a:pos x="723" y="1162"/>
                </a:cxn>
                <a:cxn ang="0">
                  <a:pos x="730" y="1142"/>
                </a:cxn>
                <a:cxn ang="0">
                  <a:pos x="830" y="1138"/>
                </a:cxn>
                <a:cxn ang="0">
                  <a:pos x="835" y="1157"/>
                </a:cxn>
                <a:cxn ang="0">
                  <a:pos x="864" y="1159"/>
                </a:cxn>
                <a:cxn ang="0">
                  <a:pos x="971" y="1184"/>
                </a:cxn>
                <a:cxn ang="0">
                  <a:pos x="961" y="1203"/>
                </a:cxn>
                <a:cxn ang="0">
                  <a:pos x="970" y="1210"/>
                </a:cxn>
                <a:cxn ang="0">
                  <a:pos x="980" y="1206"/>
                </a:cxn>
                <a:cxn ang="0">
                  <a:pos x="1051" y="1263"/>
                </a:cxn>
                <a:cxn ang="0">
                  <a:pos x="1222" y="1200"/>
                </a:cxn>
                <a:cxn ang="0">
                  <a:pos x="1237" y="1212"/>
                </a:cxn>
                <a:cxn ang="0">
                  <a:pos x="1249" y="1210"/>
                </a:cxn>
                <a:cxn ang="0">
                  <a:pos x="1253" y="1207"/>
                </a:cxn>
                <a:cxn ang="0">
                  <a:pos x="1318" y="1152"/>
                </a:cxn>
                <a:cxn ang="0">
                  <a:pos x="1200" y="1000"/>
                </a:cxn>
                <a:cxn ang="0">
                  <a:pos x="1241" y="997"/>
                </a:cxn>
                <a:cxn ang="0">
                  <a:pos x="1447" y="790"/>
                </a:cxn>
                <a:cxn ang="0">
                  <a:pos x="1460" y="782"/>
                </a:cxn>
                <a:cxn ang="0">
                  <a:pos x="1458" y="772"/>
                </a:cxn>
                <a:cxn ang="0">
                  <a:pos x="1416" y="655"/>
                </a:cxn>
                <a:cxn ang="0">
                  <a:pos x="1401" y="453"/>
                </a:cxn>
                <a:cxn ang="0">
                  <a:pos x="1201" y="200"/>
                </a:cxn>
                <a:cxn ang="0">
                  <a:pos x="1136" y="145"/>
                </a:cxn>
                <a:cxn ang="0">
                  <a:pos x="1139" y="130"/>
                </a:cxn>
                <a:cxn ang="0">
                  <a:pos x="1119" y="129"/>
                </a:cxn>
                <a:cxn ang="0">
                  <a:pos x="1108" y="126"/>
                </a:cxn>
                <a:cxn ang="0">
                  <a:pos x="853" y="73"/>
                </a:cxn>
                <a:cxn ang="0">
                  <a:pos x="509" y="0"/>
                </a:cxn>
              </a:cxnLst>
              <a:rect l="0" t="0" r="r" b="b"/>
              <a:pathLst>
                <a:path w="1460" h="1263">
                  <a:moveTo>
                    <a:pt x="509" y="0"/>
                  </a:moveTo>
                  <a:lnTo>
                    <a:pt x="447" y="2"/>
                  </a:lnTo>
                  <a:lnTo>
                    <a:pt x="423" y="99"/>
                  </a:lnTo>
                  <a:lnTo>
                    <a:pt x="371" y="52"/>
                  </a:lnTo>
                  <a:lnTo>
                    <a:pt x="360" y="66"/>
                  </a:lnTo>
                  <a:lnTo>
                    <a:pt x="351" y="78"/>
                  </a:lnTo>
                  <a:lnTo>
                    <a:pt x="342" y="86"/>
                  </a:lnTo>
                  <a:lnTo>
                    <a:pt x="333" y="92"/>
                  </a:lnTo>
                  <a:lnTo>
                    <a:pt x="323" y="94"/>
                  </a:lnTo>
                  <a:lnTo>
                    <a:pt x="314" y="94"/>
                  </a:lnTo>
                  <a:lnTo>
                    <a:pt x="306" y="90"/>
                  </a:lnTo>
                  <a:lnTo>
                    <a:pt x="297" y="84"/>
                  </a:lnTo>
                  <a:lnTo>
                    <a:pt x="291" y="44"/>
                  </a:lnTo>
                  <a:lnTo>
                    <a:pt x="211" y="89"/>
                  </a:lnTo>
                  <a:lnTo>
                    <a:pt x="187" y="36"/>
                  </a:lnTo>
                  <a:lnTo>
                    <a:pt x="150" y="86"/>
                  </a:lnTo>
                  <a:lnTo>
                    <a:pt x="91" y="119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7" y="162"/>
                  </a:lnTo>
                  <a:lnTo>
                    <a:pt x="48" y="163"/>
                  </a:lnTo>
                  <a:lnTo>
                    <a:pt x="63" y="171"/>
                  </a:lnTo>
                  <a:lnTo>
                    <a:pt x="74" y="179"/>
                  </a:lnTo>
                  <a:lnTo>
                    <a:pt x="82" y="188"/>
                  </a:lnTo>
                  <a:lnTo>
                    <a:pt x="86" y="198"/>
                  </a:lnTo>
                  <a:lnTo>
                    <a:pt x="86" y="207"/>
                  </a:lnTo>
                  <a:lnTo>
                    <a:pt x="82" y="217"/>
                  </a:lnTo>
                  <a:lnTo>
                    <a:pt x="73" y="227"/>
                  </a:lnTo>
                  <a:lnTo>
                    <a:pt x="62" y="239"/>
                  </a:lnTo>
                  <a:lnTo>
                    <a:pt x="50" y="283"/>
                  </a:lnTo>
                  <a:lnTo>
                    <a:pt x="52" y="329"/>
                  </a:lnTo>
                  <a:lnTo>
                    <a:pt x="0" y="367"/>
                  </a:lnTo>
                  <a:lnTo>
                    <a:pt x="36" y="423"/>
                  </a:lnTo>
                  <a:lnTo>
                    <a:pt x="90" y="428"/>
                  </a:lnTo>
                  <a:lnTo>
                    <a:pt x="91" y="471"/>
                  </a:lnTo>
                  <a:lnTo>
                    <a:pt x="144" y="511"/>
                  </a:lnTo>
                  <a:lnTo>
                    <a:pt x="131" y="551"/>
                  </a:lnTo>
                  <a:lnTo>
                    <a:pt x="165" y="573"/>
                  </a:lnTo>
                  <a:lnTo>
                    <a:pt x="174" y="579"/>
                  </a:lnTo>
                  <a:lnTo>
                    <a:pt x="179" y="582"/>
                  </a:lnTo>
                  <a:lnTo>
                    <a:pt x="184" y="586"/>
                  </a:lnTo>
                  <a:lnTo>
                    <a:pt x="187" y="588"/>
                  </a:lnTo>
                  <a:lnTo>
                    <a:pt x="190" y="592"/>
                  </a:lnTo>
                  <a:lnTo>
                    <a:pt x="191" y="596"/>
                  </a:lnTo>
                  <a:lnTo>
                    <a:pt x="192" y="602"/>
                  </a:lnTo>
                  <a:lnTo>
                    <a:pt x="191" y="608"/>
                  </a:lnTo>
                  <a:lnTo>
                    <a:pt x="189" y="615"/>
                  </a:lnTo>
                  <a:lnTo>
                    <a:pt x="186" y="623"/>
                  </a:lnTo>
                  <a:lnTo>
                    <a:pt x="182" y="632"/>
                  </a:lnTo>
                  <a:lnTo>
                    <a:pt x="180" y="704"/>
                  </a:lnTo>
                  <a:lnTo>
                    <a:pt x="228" y="759"/>
                  </a:lnTo>
                  <a:lnTo>
                    <a:pt x="163" y="796"/>
                  </a:lnTo>
                  <a:lnTo>
                    <a:pt x="154" y="828"/>
                  </a:lnTo>
                  <a:lnTo>
                    <a:pt x="195" y="853"/>
                  </a:lnTo>
                  <a:lnTo>
                    <a:pt x="232" y="849"/>
                  </a:lnTo>
                  <a:lnTo>
                    <a:pt x="293" y="831"/>
                  </a:lnTo>
                  <a:lnTo>
                    <a:pt x="292" y="874"/>
                  </a:lnTo>
                  <a:lnTo>
                    <a:pt x="300" y="899"/>
                  </a:lnTo>
                  <a:lnTo>
                    <a:pt x="279" y="897"/>
                  </a:lnTo>
                  <a:lnTo>
                    <a:pt x="267" y="897"/>
                  </a:lnTo>
                  <a:lnTo>
                    <a:pt x="260" y="900"/>
                  </a:lnTo>
                  <a:lnTo>
                    <a:pt x="253" y="903"/>
                  </a:lnTo>
                  <a:lnTo>
                    <a:pt x="250" y="910"/>
                  </a:lnTo>
                  <a:lnTo>
                    <a:pt x="249" y="917"/>
                  </a:lnTo>
                  <a:lnTo>
                    <a:pt x="250" y="926"/>
                  </a:lnTo>
                  <a:lnTo>
                    <a:pt x="253" y="936"/>
                  </a:lnTo>
                  <a:lnTo>
                    <a:pt x="261" y="949"/>
                  </a:lnTo>
                  <a:lnTo>
                    <a:pt x="326" y="987"/>
                  </a:lnTo>
                  <a:lnTo>
                    <a:pt x="456" y="934"/>
                  </a:lnTo>
                  <a:lnTo>
                    <a:pt x="465" y="991"/>
                  </a:lnTo>
                  <a:lnTo>
                    <a:pt x="511" y="1022"/>
                  </a:lnTo>
                  <a:lnTo>
                    <a:pt x="517" y="1025"/>
                  </a:lnTo>
                  <a:lnTo>
                    <a:pt x="518" y="1025"/>
                  </a:lnTo>
                  <a:lnTo>
                    <a:pt x="520" y="1026"/>
                  </a:lnTo>
                  <a:lnTo>
                    <a:pt x="521" y="1026"/>
                  </a:lnTo>
                  <a:lnTo>
                    <a:pt x="523" y="1027"/>
                  </a:lnTo>
                  <a:lnTo>
                    <a:pt x="525" y="1026"/>
                  </a:lnTo>
                  <a:lnTo>
                    <a:pt x="525" y="1025"/>
                  </a:lnTo>
                  <a:lnTo>
                    <a:pt x="526" y="1025"/>
                  </a:lnTo>
                  <a:lnTo>
                    <a:pt x="528" y="1025"/>
                  </a:lnTo>
                  <a:lnTo>
                    <a:pt x="529" y="1021"/>
                  </a:lnTo>
                  <a:lnTo>
                    <a:pt x="531" y="1017"/>
                  </a:lnTo>
                  <a:lnTo>
                    <a:pt x="531" y="1011"/>
                  </a:lnTo>
                  <a:lnTo>
                    <a:pt x="531" y="1005"/>
                  </a:lnTo>
                  <a:lnTo>
                    <a:pt x="593" y="1056"/>
                  </a:lnTo>
                  <a:lnTo>
                    <a:pt x="614" y="1095"/>
                  </a:lnTo>
                  <a:lnTo>
                    <a:pt x="580" y="1116"/>
                  </a:lnTo>
                  <a:lnTo>
                    <a:pt x="601" y="1176"/>
                  </a:lnTo>
                  <a:lnTo>
                    <a:pt x="600" y="1177"/>
                  </a:lnTo>
                  <a:lnTo>
                    <a:pt x="590" y="1183"/>
                  </a:lnTo>
                  <a:lnTo>
                    <a:pt x="589" y="1191"/>
                  </a:lnTo>
                  <a:lnTo>
                    <a:pt x="595" y="1199"/>
                  </a:lnTo>
                  <a:lnTo>
                    <a:pt x="608" y="1209"/>
                  </a:lnTo>
                  <a:lnTo>
                    <a:pt x="613" y="1204"/>
                  </a:lnTo>
                  <a:lnTo>
                    <a:pt x="617" y="1200"/>
                  </a:lnTo>
                  <a:lnTo>
                    <a:pt x="620" y="1193"/>
                  </a:lnTo>
                  <a:lnTo>
                    <a:pt x="624" y="1190"/>
                  </a:lnTo>
                  <a:lnTo>
                    <a:pt x="630" y="1189"/>
                  </a:lnTo>
                  <a:lnTo>
                    <a:pt x="636" y="1191"/>
                  </a:lnTo>
                  <a:lnTo>
                    <a:pt x="647" y="1196"/>
                  </a:lnTo>
                  <a:lnTo>
                    <a:pt x="661" y="1199"/>
                  </a:lnTo>
                  <a:lnTo>
                    <a:pt x="686" y="1168"/>
                  </a:lnTo>
                  <a:lnTo>
                    <a:pt x="695" y="1173"/>
                  </a:lnTo>
                  <a:lnTo>
                    <a:pt x="698" y="1173"/>
                  </a:lnTo>
                  <a:lnTo>
                    <a:pt x="702" y="1174"/>
                  </a:lnTo>
                  <a:lnTo>
                    <a:pt x="702" y="1173"/>
                  </a:lnTo>
                  <a:lnTo>
                    <a:pt x="703" y="1173"/>
                  </a:lnTo>
                  <a:lnTo>
                    <a:pt x="705" y="1173"/>
                  </a:lnTo>
                  <a:lnTo>
                    <a:pt x="710" y="1173"/>
                  </a:lnTo>
                  <a:lnTo>
                    <a:pt x="716" y="1170"/>
                  </a:lnTo>
                  <a:lnTo>
                    <a:pt x="721" y="1166"/>
                  </a:lnTo>
                  <a:lnTo>
                    <a:pt x="723" y="1162"/>
                  </a:lnTo>
                  <a:lnTo>
                    <a:pt x="725" y="1159"/>
                  </a:lnTo>
                  <a:lnTo>
                    <a:pt x="726" y="1155"/>
                  </a:lnTo>
                  <a:lnTo>
                    <a:pt x="728" y="1152"/>
                  </a:lnTo>
                  <a:lnTo>
                    <a:pt x="730" y="1142"/>
                  </a:lnTo>
                  <a:lnTo>
                    <a:pt x="732" y="1131"/>
                  </a:lnTo>
                  <a:lnTo>
                    <a:pt x="783" y="1109"/>
                  </a:lnTo>
                  <a:lnTo>
                    <a:pt x="830" y="1135"/>
                  </a:lnTo>
                  <a:lnTo>
                    <a:pt x="830" y="1138"/>
                  </a:lnTo>
                  <a:lnTo>
                    <a:pt x="828" y="1144"/>
                  </a:lnTo>
                  <a:lnTo>
                    <a:pt x="829" y="1150"/>
                  </a:lnTo>
                  <a:lnTo>
                    <a:pt x="830" y="1154"/>
                  </a:lnTo>
                  <a:lnTo>
                    <a:pt x="835" y="1157"/>
                  </a:lnTo>
                  <a:lnTo>
                    <a:pt x="844" y="1159"/>
                  </a:lnTo>
                  <a:lnTo>
                    <a:pt x="855" y="1160"/>
                  </a:lnTo>
                  <a:lnTo>
                    <a:pt x="859" y="1159"/>
                  </a:lnTo>
                  <a:lnTo>
                    <a:pt x="864" y="1159"/>
                  </a:lnTo>
                  <a:lnTo>
                    <a:pt x="875" y="1157"/>
                  </a:lnTo>
                  <a:lnTo>
                    <a:pt x="922" y="1157"/>
                  </a:lnTo>
                  <a:lnTo>
                    <a:pt x="976" y="1183"/>
                  </a:lnTo>
                  <a:lnTo>
                    <a:pt x="971" y="1184"/>
                  </a:lnTo>
                  <a:lnTo>
                    <a:pt x="968" y="1188"/>
                  </a:lnTo>
                  <a:lnTo>
                    <a:pt x="965" y="1192"/>
                  </a:lnTo>
                  <a:lnTo>
                    <a:pt x="964" y="1198"/>
                  </a:lnTo>
                  <a:lnTo>
                    <a:pt x="961" y="1203"/>
                  </a:lnTo>
                  <a:lnTo>
                    <a:pt x="961" y="1206"/>
                  </a:lnTo>
                  <a:lnTo>
                    <a:pt x="965" y="1208"/>
                  </a:lnTo>
                  <a:lnTo>
                    <a:pt x="969" y="1210"/>
                  </a:lnTo>
                  <a:lnTo>
                    <a:pt x="970" y="1210"/>
                  </a:lnTo>
                  <a:lnTo>
                    <a:pt x="972" y="1211"/>
                  </a:lnTo>
                  <a:lnTo>
                    <a:pt x="976" y="1211"/>
                  </a:lnTo>
                  <a:lnTo>
                    <a:pt x="977" y="1209"/>
                  </a:lnTo>
                  <a:lnTo>
                    <a:pt x="980" y="1206"/>
                  </a:lnTo>
                  <a:lnTo>
                    <a:pt x="981" y="1202"/>
                  </a:lnTo>
                  <a:lnTo>
                    <a:pt x="983" y="1198"/>
                  </a:lnTo>
                  <a:lnTo>
                    <a:pt x="1045" y="1228"/>
                  </a:lnTo>
                  <a:lnTo>
                    <a:pt x="1051" y="1263"/>
                  </a:lnTo>
                  <a:lnTo>
                    <a:pt x="1110" y="1261"/>
                  </a:lnTo>
                  <a:lnTo>
                    <a:pt x="1144" y="1199"/>
                  </a:lnTo>
                  <a:lnTo>
                    <a:pt x="1220" y="1197"/>
                  </a:lnTo>
                  <a:lnTo>
                    <a:pt x="1222" y="1200"/>
                  </a:lnTo>
                  <a:lnTo>
                    <a:pt x="1225" y="1204"/>
                  </a:lnTo>
                  <a:lnTo>
                    <a:pt x="1231" y="1209"/>
                  </a:lnTo>
                  <a:lnTo>
                    <a:pt x="1233" y="1210"/>
                  </a:lnTo>
                  <a:lnTo>
                    <a:pt x="1237" y="1212"/>
                  </a:lnTo>
                  <a:lnTo>
                    <a:pt x="1243" y="1214"/>
                  </a:lnTo>
                  <a:lnTo>
                    <a:pt x="1247" y="1213"/>
                  </a:lnTo>
                  <a:lnTo>
                    <a:pt x="1249" y="1211"/>
                  </a:lnTo>
                  <a:lnTo>
                    <a:pt x="1249" y="1210"/>
                  </a:lnTo>
                  <a:lnTo>
                    <a:pt x="1251" y="1210"/>
                  </a:lnTo>
                  <a:lnTo>
                    <a:pt x="1253" y="1210"/>
                  </a:lnTo>
                  <a:lnTo>
                    <a:pt x="1253" y="1208"/>
                  </a:lnTo>
                  <a:lnTo>
                    <a:pt x="1253" y="1207"/>
                  </a:lnTo>
                  <a:lnTo>
                    <a:pt x="1254" y="1207"/>
                  </a:lnTo>
                  <a:lnTo>
                    <a:pt x="1256" y="1205"/>
                  </a:lnTo>
                  <a:lnTo>
                    <a:pt x="1260" y="1200"/>
                  </a:lnTo>
                  <a:lnTo>
                    <a:pt x="1318" y="1152"/>
                  </a:lnTo>
                  <a:lnTo>
                    <a:pt x="1251" y="1105"/>
                  </a:lnTo>
                  <a:lnTo>
                    <a:pt x="1196" y="1014"/>
                  </a:lnTo>
                  <a:lnTo>
                    <a:pt x="1197" y="1005"/>
                  </a:lnTo>
                  <a:lnTo>
                    <a:pt x="1200" y="1000"/>
                  </a:lnTo>
                  <a:lnTo>
                    <a:pt x="1210" y="993"/>
                  </a:lnTo>
                  <a:lnTo>
                    <a:pt x="1215" y="991"/>
                  </a:lnTo>
                  <a:lnTo>
                    <a:pt x="1223" y="992"/>
                  </a:lnTo>
                  <a:lnTo>
                    <a:pt x="1241" y="997"/>
                  </a:lnTo>
                  <a:lnTo>
                    <a:pt x="1261" y="959"/>
                  </a:lnTo>
                  <a:lnTo>
                    <a:pt x="1396" y="871"/>
                  </a:lnTo>
                  <a:lnTo>
                    <a:pt x="1413" y="799"/>
                  </a:lnTo>
                  <a:lnTo>
                    <a:pt x="1447" y="790"/>
                  </a:lnTo>
                  <a:lnTo>
                    <a:pt x="1451" y="788"/>
                  </a:lnTo>
                  <a:lnTo>
                    <a:pt x="1455" y="787"/>
                  </a:lnTo>
                  <a:lnTo>
                    <a:pt x="1457" y="784"/>
                  </a:lnTo>
                  <a:lnTo>
                    <a:pt x="1460" y="782"/>
                  </a:lnTo>
                  <a:lnTo>
                    <a:pt x="1460" y="778"/>
                  </a:lnTo>
                  <a:lnTo>
                    <a:pt x="1460" y="775"/>
                  </a:lnTo>
                  <a:lnTo>
                    <a:pt x="1458" y="773"/>
                  </a:lnTo>
                  <a:lnTo>
                    <a:pt x="1458" y="772"/>
                  </a:lnTo>
                  <a:lnTo>
                    <a:pt x="1458" y="770"/>
                  </a:lnTo>
                  <a:lnTo>
                    <a:pt x="1457" y="766"/>
                  </a:lnTo>
                  <a:lnTo>
                    <a:pt x="1452" y="680"/>
                  </a:lnTo>
                  <a:lnTo>
                    <a:pt x="1416" y="655"/>
                  </a:lnTo>
                  <a:lnTo>
                    <a:pt x="1409" y="504"/>
                  </a:lnTo>
                  <a:lnTo>
                    <a:pt x="1405" y="484"/>
                  </a:lnTo>
                  <a:lnTo>
                    <a:pt x="1404" y="487"/>
                  </a:lnTo>
                  <a:lnTo>
                    <a:pt x="1401" y="453"/>
                  </a:lnTo>
                  <a:lnTo>
                    <a:pt x="1310" y="286"/>
                  </a:lnTo>
                  <a:lnTo>
                    <a:pt x="1265" y="260"/>
                  </a:lnTo>
                  <a:lnTo>
                    <a:pt x="1240" y="277"/>
                  </a:lnTo>
                  <a:lnTo>
                    <a:pt x="1201" y="200"/>
                  </a:lnTo>
                  <a:lnTo>
                    <a:pt x="1172" y="226"/>
                  </a:lnTo>
                  <a:lnTo>
                    <a:pt x="1125" y="203"/>
                  </a:lnTo>
                  <a:lnTo>
                    <a:pt x="1107" y="172"/>
                  </a:lnTo>
                  <a:lnTo>
                    <a:pt x="1136" y="145"/>
                  </a:lnTo>
                  <a:lnTo>
                    <a:pt x="1139" y="139"/>
                  </a:lnTo>
                  <a:lnTo>
                    <a:pt x="1140" y="135"/>
                  </a:lnTo>
                  <a:lnTo>
                    <a:pt x="1140" y="132"/>
                  </a:lnTo>
                  <a:lnTo>
                    <a:pt x="1139" y="130"/>
                  </a:lnTo>
                  <a:lnTo>
                    <a:pt x="1135" y="128"/>
                  </a:lnTo>
                  <a:lnTo>
                    <a:pt x="1131" y="127"/>
                  </a:lnTo>
                  <a:lnTo>
                    <a:pt x="1126" y="127"/>
                  </a:lnTo>
                  <a:lnTo>
                    <a:pt x="1119" y="129"/>
                  </a:lnTo>
                  <a:lnTo>
                    <a:pt x="1116" y="129"/>
                  </a:lnTo>
                  <a:lnTo>
                    <a:pt x="1114" y="129"/>
                  </a:lnTo>
                  <a:lnTo>
                    <a:pt x="1110" y="127"/>
                  </a:lnTo>
                  <a:lnTo>
                    <a:pt x="1108" y="126"/>
                  </a:lnTo>
                  <a:lnTo>
                    <a:pt x="1107" y="126"/>
                  </a:lnTo>
                  <a:lnTo>
                    <a:pt x="1076" y="57"/>
                  </a:lnTo>
                  <a:lnTo>
                    <a:pt x="942" y="50"/>
                  </a:lnTo>
                  <a:lnTo>
                    <a:pt x="853" y="73"/>
                  </a:lnTo>
                  <a:lnTo>
                    <a:pt x="821" y="53"/>
                  </a:lnTo>
                  <a:lnTo>
                    <a:pt x="637" y="16"/>
                  </a:lnTo>
                  <a:lnTo>
                    <a:pt x="532" y="3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88">
              <a:extLst>
                <a:ext uri="{FF2B5EF4-FFF2-40B4-BE49-F238E27FC236}">
                  <a16:creationId xmlns:a16="http://schemas.microsoft.com/office/drawing/2014/main" id="{FF4C152D-5C77-967C-8F69-750B0481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407"/>
              <a:ext cx="97" cy="98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63" y="21"/>
                </a:cxn>
                <a:cxn ang="0">
                  <a:pos x="794" y="91"/>
                </a:cxn>
                <a:cxn ang="0">
                  <a:pos x="703" y="71"/>
                </a:cxn>
                <a:cxn ang="0">
                  <a:pos x="614" y="96"/>
                </a:cxn>
                <a:cxn ang="0">
                  <a:pos x="574" y="158"/>
                </a:cxn>
                <a:cxn ang="0">
                  <a:pos x="442" y="409"/>
                </a:cxn>
                <a:cxn ang="0">
                  <a:pos x="233" y="440"/>
                </a:cxn>
                <a:cxn ang="0">
                  <a:pos x="151" y="755"/>
                </a:cxn>
                <a:cxn ang="0">
                  <a:pos x="158" y="766"/>
                </a:cxn>
                <a:cxn ang="0">
                  <a:pos x="166" y="782"/>
                </a:cxn>
                <a:cxn ang="0">
                  <a:pos x="167" y="789"/>
                </a:cxn>
                <a:cxn ang="0">
                  <a:pos x="163" y="801"/>
                </a:cxn>
                <a:cxn ang="0">
                  <a:pos x="149" y="809"/>
                </a:cxn>
                <a:cxn ang="0">
                  <a:pos x="145" y="812"/>
                </a:cxn>
                <a:cxn ang="0">
                  <a:pos x="96" y="846"/>
                </a:cxn>
                <a:cxn ang="0">
                  <a:pos x="79" y="828"/>
                </a:cxn>
                <a:cxn ang="0">
                  <a:pos x="54" y="814"/>
                </a:cxn>
                <a:cxn ang="0">
                  <a:pos x="14" y="819"/>
                </a:cxn>
                <a:cxn ang="0">
                  <a:pos x="41" y="856"/>
                </a:cxn>
                <a:cxn ang="0">
                  <a:pos x="55" y="985"/>
                </a:cxn>
                <a:cxn ang="0">
                  <a:pos x="134" y="1122"/>
                </a:cxn>
                <a:cxn ang="0">
                  <a:pos x="172" y="1146"/>
                </a:cxn>
                <a:cxn ang="0">
                  <a:pos x="182" y="1161"/>
                </a:cxn>
                <a:cxn ang="0">
                  <a:pos x="198" y="1171"/>
                </a:cxn>
                <a:cxn ang="0">
                  <a:pos x="239" y="1175"/>
                </a:cxn>
                <a:cxn ang="0">
                  <a:pos x="308" y="1287"/>
                </a:cxn>
                <a:cxn ang="0">
                  <a:pos x="357" y="1337"/>
                </a:cxn>
                <a:cxn ang="0">
                  <a:pos x="374" y="1342"/>
                </a:cxn>
                <a:cxn ang="0">
                  <a:pos x="349" y="1418"/>
                </a:cxn>
                <a:cxn ang="0">
                  <a:pos x="555" y="1396"/>
                </a:cxn>
                <a:cxn ang="0">
                  <a:pos x="668" y="1441"/>
                </a:cxn>
                <a:cxn ang="0">
                  <a:pos x="788" y="1411"/>
                </a:cxn>
                <a:cxn ang="0">
                  <a:pos x="883" y="1412"/>
                </a:cxn>
                <a:cxn ang="0">
                  <a:pos x="910" y="1414"/>
                </a:cxn>
                <a:cxn ang="0">
                  <a:pos x="937" y="1388"/>
                </a:cxn>
                <a:cxn ang="0">
                  <a:pos x="1024" y="1324"/>
                </a:cxn>
                <a:cxn ang="0">
                  <a:pos x="1214" y="1338"/>
                </a:cxn>
                <a:cxn ang="0">
                  <a:pos x="1519" y="1372"/>
                </a:cxn>
                <a:cxn ang="0">
                  <a:pos x="1512" y="1161"/>
                </a:cxn>
                <a:cxn ang="0">
                  <a:pos x="1487" y="967"/>
                </a:cxn>
                <a:cxn ang="0">
                  <a:pos x="1501" y="945"/>
                </a:cxn>
                <a:cxn ang="0">
                  <a:pos x="1485" y="928"/>
                </a:cxn>
                <a:cxn ang="0">
                  <a:pos x="1449" y="919"/>
                </a:cxn>
                <a:cxn ang="0">
                  <a:pos x="1431" y="907"/>
                </a:cxn>
                <a:cxn ang="0">
                  <a:pos x="1466" y="809"/>
                </a:cxn>
                <a:cxn ang="0">
                  <a:pos x="1495" y="629"/>
                </a:cxn>
                <a:cxn ang="0">
                  <a:pos x="1415" y="522"/>
                </a:cxn>
                <a:cxn ang="0">
                  <a:pos x="1401" y="334"/>
                </a:cxn>
                <a:cxn ang="0">
                  <a:pos x="1399" y="301"/>
                </a:cxn>
                <a:cxn ang="0">
                  <a:pos x="1387" y="284"/>
                </a:cxn>
                <a:cxn ang="0">
                  <a:pos x="1365" y="282"/>
                </a:cxn>
                <a:cxn ang="0">
                  <a:pos x="1365" y="291"/>
                </a:cxn>
                <a:cxn ang="0">
                  <a:pos x="1365" y="294"/>
                </a:cxn>
                <a:cxn ang="0">
                  <a:pos x="1364" y="297"/>
                </a:cxn>
                <a:cxn ang="0">
                  <a:pos x="1358" y="294"/>
                </a:cxn>
                <a:cxn ang="0">
                  <a:pos x="1346" y="277"/>
                </a:cxn>
                <a:cxn ang="0">
                  <a:pos x="1253" y="276"/>
                </a:cxn>
                <a:cxn ang="0">
                  <a:pos x="1151" y="95"/>
                </a:cxn>
                <a:cxn ang="0">
                  <a:pos x="883" y="2"/>
                </a:cxn>
              </a:cxnLst>
              <a:rect l="0" t="0" r="r" b="b"/>
              <a:pathLst>
                <a:path w="1559" h="1482">
                  <a:moveTo>
                    <a:pt x="883" y="2"/>
                  </a:moveTo>
                  <a:lnTo>
                    <a:pt x="876" y="0"/>
                  </a:lnTo>
                  <a:lnTo>
                    <a:pt x="872" y="0"/>
                  </a:lnTo>
                  <a:lnTo>
                    <a:pt x="867" y="5"/>
                  </a:lnTo>
                  <a:lnTo>
                    <a:pt x="863" y="14"/>
                  </a:lnTo>
                  <a:lnTo>
                    <a:pt x="863" y="21"/>
                  </a:lnTo>
                  <a:lnTo>
                    <a:pt x="865" y="30"/>
                  </a:lnTo>
                  <a:lnTo>
                    <a:pt x="788" y="32"/>
                  </a:lnTo>
                  <a:lnTo>
                    <a:pt x="794" y="91"/>
                  </a:lnTo>
                  <a:lnTo>
                    <a:pt x="763" y="79"/>
                  </a:lnTo>
                  <a:lnTo>
                    <a:pt x="733" y="73"/>
                  </a:lnTo>
                  <a:lnTo>
                    <a:pt x="703" y="71"/>
                  </a:lnTo>
                  <a:lnTo>
                    <a:pt x="673" y="75"/>
                  </a:lnTo>
                  <a:lnTo>
                    <a:pt x="644" y="83"/>
                  </a:lnTo>
                  <a:lnTo>
                    <a:pt x="614" y="96"/>
                  </a:lnTo>
                  <a:lnTo>
                    <a:pt x="584" y="114"/>
                  </a:lnTo>
                  <a:lnTo>
                    <a:pt x="555" y="138"/>
                  </a:lnTo>
                  <a:lnTo>
                    <a:pt x="574" y="158"/>
                  </a:lnTo>
                  <a:lnTo>
                    <a:pt x="588" y="259"/>
                  </a:lnTo>
                  <a:lnTo>
                    <a:pt x="534" y="280"/>
                  </a:lnTo>
                  <a:lnTo>
                    <a:pt x="442" y="409"/>
                  </a:lnTo>
                  <a:lnTo>
                    <a:pt x="379" y="367"/>
                  </a:lnTo>
                  <a:lnTo>
                    <a:pt x="257" y="404"/>
                  </a:lnTo>
                  <a:lnTo>
                    <a:pt x="233" y="440"/>
                  </a:lnTo>
                  <a:lnTo>
                    <a:pt x="169" y="717"/>
                  </a:lnTo>
                  <a:lnTo>
                    <a:pt x="139" y="741"/>
                  </a:lnTo>
                  <a:lnTo>
                    <a:pt x="151" y="755"/>
                  </a:lnTo>
                  <a:lnTo>
                    <a:pt x="152" y="757"/>
                  </a:lnTo>
                  <a:lnTo>
                    <a:pt x="154" y="760"/>
                  </a:lnTo>
                  <a:lnTo>
                    <a:pt x="158" y="766"/>
                  </a:lnTo>
                  <a:lnTo>
                    <a:pt x="165" y="776"/>
                  </a:lnTo>
                  <a:lnTo>
                    <a:pt x="166" y="780"/>
                  </a:lnTo>
                  <a:lnTo>
                    <a:pt x="166" y="782"/>
                  </a:lnTo>
                  <a:lnTo>
                    <a:pt x="166" y="783"/>
                  </a:lnTo>
                  <a:lnTo>
                    <a:pt x="167" y="785"/>
                  </a:lnTo>
                  <a:lnTo>
                    <a:pt x="167" y="789"/>
                  </a:lnTo>
                  <a:lnTo>
                    <a:pt x="167" y="794"/>
                  </a:lnTo>
                  <a:lnTo>
                    <a:pt x="165" y="797"/>
                  </a:lnTo>
                  <a:lnTo>
                    <a:pt x="163" y="801"/>
                  </a:lnTo>
                  <a:lnTo>
                    <a:pt x="156" y="807"/>
                  </a:lnTo>
                  <a:lnTo>
                    <a:pt x="151" y="809"/>
                  </a:lnTo>
                  <a:lnTo>
                    <a:pt x="149" y="809"/>
                  </a:lnTo>
                  <a:lnTo>
                    <a:pt x="148" y="809"/>
                  </a:lnTo>
                  <a:lnTo>
                    <a:pt x="148" y="810"/>
                  </a:lnTo>
                  <a:lnTo>
                    <a:pt x="145" y="812"/>
                  </a:lnTo>
                  <a:lnTo>
                    <a:pt x="139" y="814"/>
                  </a:lnTo>
                  <a:lnTo>
                    <a:pt x="133" y="817"/>
                  </a:lnTo>
                  <a:lnTo>
                    <a:pt x="96" y="846"/>
                  </a:lnTo>
                  <a:lnTo>
                    <a:pt x="94" y="847"/>
                  </a:lnTo>
                  <a:lnTo>
                    <a:pt x="85" y="834"/>
                  </a:lnTo>
                  <a:lnTo>
                    <a:pt x="79" y="828"/>
                  </a:lnTo>
                  <a:lnTo>
                    <a:pt x="75" y="824"/>
                  </a:lnTo>
                  <a:lnTo>
                    <a:pt x="64" y="817"/>
                  </a:lnTo>
                  <a:lnTo>
                    <a:pt x="54" y="814"/>
                  </a:lnTo>
                  <a:lnTo>
                    <a:pt x="41" y="812"/>
                  </a:lnTo>
                  <a:lnTo>
                    <a:pt x="28" y="814"/>
                  </a:lnTo>
                  <a:lnTo>
                    <a:pt x="14" y="819"/>
                  </a:lnTo>
                  <a:lnTo>
                    <a:pt x="7" y="822"/>
                  </a:lnTo>
                  <a:lnTo>
                    <a:pt x="0" y="827"/>
                  </a:lnTo>
                  <a:lnTo>
                    <a:pt x="41" y="856"/>
                  </a:lnTo>
                  <a:lnTo>
                    <a:pt x="65" y="905"/>
                  </a:lnTo>
                  <a:lnTo>
                    <a:pt x="46" y="940"/>
                  </a:lnTo>
                  <a:lnTo>
                    <a:pt x="55" y="985"/>
                  </a:lnTo>
                  <a:lnTo>
                    <a:pt x="26" y="1019"/>
                  </a:lnTo>
                  <a:lnTo>
                    <a:pt x="74" y="1074"/>
                  </a:lnTo>
                  <a:lnTo>
                    <a:pt x="134" y="1122"/>
                  </a:lnTo>
                  <a:lnTo>
                    <a:pt x="170" y="1126"/>
                  </a:lnTo>
                  <a:lnTo>
                    <a:pt x="171" y="1140"/>
                  </a:lnTo>
                  <a:lnTo>
                    <a:pt x="172" y="1146"/>
                  </a:lnTo>
                  <a:lnTo>
                    <a:pt x="175" y="1152"/>
                  </a:lnTo>
                  <a:lnTo>
                    <a:pt x="177" y="1156"/>
                  </a:lnTo>
                  <a:lnTo>
                    <a:pt x="182" y="1161"/>
                  </a:lnTo>
                  <a:lnTo>
                    <a:pt x="186" y="1165"/>
                  </a:lnTo>
                  <a:lnTo>
                    <a:pt x="192" y="1169"/>
                  </a:lnTo>
                  <a:lnTo>
                    <a:pt x="198" y="1171"/>
                  </a:lnTo>
                  <a:lnTo>
                    <a:pt x="205" y="1173"/>
                  </a:lnTo>
                  <a:lnTo>
                    <a:pt x="221" y="1176"/>
                  </a:lnTo>
                  <a:lnTo>
                    <a:pt x="239" y="1175"/>
                  </a:lnTo>
                  <a:lnTo>
                    <a:pt x="262" y="1173"/>
                  </a:lnTo>
                  <a:lnTo>
                    <a:pt x="318" y="1230"/>
                  </a:lnTo>
                  <a:lnTo>
                    <a:pt x="308" y="1287"/>
                  </a:lnTo>
                  <a:lnTo>
                    <a:pt x="363" y="1328"/>
                  </a:lnTo>
                  <a:lnTo>
                    <a:pt x="358" y="1333"/>
                  </a:lnTo>
                  <a:lnTo>
                    <a:pt x="357" y="1337"/>
                  </a:lnTo>
                  <a:lnTo>
                    <a:pt x="358" y="1340"/>
                  </a:lnTo>
                  <a:lnTo>
                    <a:pt x="361" y="1342"/>
                  </a:lnTo>
                  <a:lnTo>
                    <a:pt x="374" y="1342"/>
                  </a:lnTo>
                  <a:lnTo>
                    <a:pt x="381" y="1341"/>
                  </a:lnTo>
                  <a:lnTo>
                    <a:pt x="390" y="1339"/>
                  </a:lnTo>
                  <a:lnTo>
                    <a:pt x="349" y="1418"/>
                  </a:lnTo>
                  <a:lnTo>
                    <a:pt x="421" y="1447"/>
                  </a:lnTo>
                  <a:lnTo>
                    <a:pt x="509" y="1435"/>
                  </a:lnTo>
                  <a:lnTo>
                    <a:pt x="555" y="1396"/>
                  </a:lnTo>
                  <a:lnTo>
                    <a:pt x="617" y="1455"/>
                  </a:lnTo>
                  <a:lnTo>
                    <a:pt x="629" y="1482"/>
                  </a:lnTo>
                  <a:lnTo>
                    <a:pt x="668" y="1441"/>
                  </a:lnTo>
                  <a:lnTo>
                    <a:pt x="727" y="1408"/>
                  </a:lnTo>
                  <a:lnTo>
                    <a:pt x="764" y="1358"/>
                  </a:lnTo>
                  <a:lnTo>
                    <a:pt x="788" y="1411"/>
                  </a:lnTo>
                  <a:lnTo>
                    <a:pt x="868" y="1366"/>
                  </a:lnTo>
                  <a:lnTo>
                    <a:pt x="874" y="1406"/>
                  </a:lnTo>
                  <a:lnTo>
                    <a:pt x="883" y="1412"/>
                  </a:lnTo>
                  <a:lnTo>
                    <a:pt x="891" y="1416"/>
                  </a:lnTo>
                  <a:lnTo>
                    <a:pt x="900" y="1416"/>
                  </a:lnTo>
                  <a:lnTo>
                    <a:pt x="910" y="1414"/>
                  </a:lnTo>
                  <a:lnTo>
                    <a:pt x="919" y="1408"/>
                  </a:lnTo>
                  <a:lnTo>
                    <a:pt x="928" y="1400"/>
                  </a:lnTo>
                  <a:lnTo>
                    <a:pt x="937" y="1388"/>
                  </a:lnTo>
                  <a:lnTo>
                    <a:pt x="948" y="1374"/>
                  </a:lnTo>
                  <a:lnTo>
                    <a:pt x="1000" y="1421"/>
                  </a:lnTo>
                  <a:lnTo>
                    <a:pt x="1024" y="1324"/>
                  </a:lnTo>
                  <a:lnTo>
                    <a:pt x="1086" y="1322"/>
                  </a:lnTo>
                  <a:lnTo>
                    <a:pt x="1109" y="1358"/>
                  </a:lnTo>
                  <a:lnTo>
                    <a:pt x="1214" y="1338"/>
                  </a:lnTo>
                  <a:lnTo>
                    <a:pt x="1398" y="1375"/>
                  </a:lnTo>
                  <a:lnTo>
                    <a:pt x="1430" y="1395"/>
                  </a:lnTo>
                  <a:lnTo>
                    <a:pt x="1519" y="1372"/>
                  </a:lnTo>
                  <a:lnTo>
                    <a:pt x="1501" y="1318"/>
                  </a:lnTo>
                  <a:lnTo>
                    <a:pt x="1559" y="1282"/>
                  </a:lnTo>
                  <a:lnTo>
                    <a:pt x="1512" y="1161"/>
                  </a:lnTo>
                  <a:lnTo>
                    <a:pt x="1524" y="1099"/>
                  </a:lnTo>
                  <a:lnTo>
                    <a:pt x="1548" y="1025"/>
                  </a:lnTo>
                  <a:lnTo>
                    <a:pt x="1487" y="967"/>
                  </a:lnTo>
                  <a:lnTo>
                    <a:pt x="1495" y="959"/>
                  </a:lnTo>
                  <a:lnTo>
                    <a:pt x="1500" y="952"/>
                  </a:lnTo>
                  <a:lnTo>
                    <a:pt x="1501" y="945"/>
                  </a:lnTo>
                  <a:lnTo>
                    <a:pt x="1500" y="939"/>
                  </a:lnTo>
                  <a:lnTo>
                    <a:pt x="1494" y="933"/>
                  </a:lnTo>
                  <a:lnTo>
                    <a:pt x="1485" y="928"/>
                  </a:lnTo>
                  <a:lnTo>
                    <a:pt x="1472" y="924"/>
                  </a:lnTo>
                  <a:lnTo>
                    <a:pt x="1457" y="921"/>
                  </a:lnTo>
                  <a:lnTo>
                    <a:pt x="1449" y="919"/>
                  </a:lnTo>
                  <a:lnTo>
                    <a:pt x="1442" y="916"/>
                  </a:lnTo>
                  <a:lnTo>
                    <a:pt x="1436" y="912"/>
                  </a:lnTo>
                  <a:lnTo>
                    <a:pt x="1431" y="907"/>
                  </a:lnTo>
                  <a:lnTo>
                    <a:pt x="1406" y="862"/>
                  </a:lnTo>
                  <a:lnTo>
                    <a:pt x="1438" y="842"/>
                  </a:lnTo>
                  <a:lnTo>
                    <a:pt x="1466" y="809"/>
                  </a:lnTo>
                  <a:lnTo>
                    <a:pt x="1399" y="714"/>
                  </a:lnTo>
                  <a:lnTo>
                    <a:pt x="1434" y="667"/>
                  </a:lnTo>
                  <a:lnTo>
                    <a:pt x="1495" y="629"/>
                  </a:lnTo>
                  <a:lnTo>
                    <a:pt x="1511" y="588"/>
                  </a:lnTo>
                  <a:lnTo>
                    <a:pt x="1462" y="589"/>
                  </a:lnTo>
                  <a:lnTo>
                    <a:pt x="1415" y="522"/>
                  </a:lnTo>
                  <a:lnTo>
                    <a:pt x="1461" y="454"/>
                  </a:lnTo>
                  <a:lnTo>
                    <a:pt x="1374" y="380"/>
                  </a:lnTo>
                  <a:lnTo>
                    <a:pt x="1401" y="334"/>
                  </a:lnTo>
                  <a:lnTo>
                    <a:pt x="1401" y="321"/>
                  </a:lnTo>
                  <a:lnTo>
                    <a:pt x="1401" y="310"/>
                  </a:lnTo>
                  <a:lnTo>
                    <a:pt x="1399" y="301"/>
                  </a:lnTo>
                  <a:lnTo>
                    <a:pt x="1397" y="294"/>
                  </a:lnTo>
                  <a:lnTo>
                    <a:pt x="1392" y="287"/>
                  </a:lnTo>
                  <a:lnTo>
                    <a:pt x="1387" y="284"/>
                  </a:lnTo>
                  <a:lnTo>
                    <a:pt x="1380" y="281"/>
                  </a:lnTo>
                  <a:lnTo>
                    <a:pt x="1372" y="281"/>
                  </a:lnTo>
                  <a:lnTo>
                    <a:pt x="1365" y="282"/>
                  </a:lnTo>
                  <a:lnTo>
                    <a:pt x="1365" y="288"/>
                  </a:lnTo>
                  <a:lnTo>
                    <a:pt x="1365" y="290"/>
                  </a:lnTo>
                  <a:lnTo>
                    <a:pt x="1365" y="291"/>
                  </a:lnTo>
                  <a:lnTo>
                    <a:pt x="1366" y="293"/>
                  </a:lnTo>
                  <a:lnTo>
                    <a:pt x="1365" y="293"/>
                  </a:lnTo>
                  <a:lnTo>
                    <a:pt x="1365" y="294"/>
                  </a:lnTo>
                  <a:lnTo>
                    <a:pt x="1365" y="296"/>
                  </a:lnTo>
                  <a:lnTo>
                    <a:pt x="1364" y="296"/>
                  </a:lnTo>
                  <a:lnTo>
                    <a:pt x="1364" y="297"/>
                  </a:lnTo>
                  <a:lnTo>
                    <a:pt x="1361" y="296"/>
                  </a:lnTo>
                  <a:lnTo>
                    <a:pt x="1360" y="296"/>
                  </a:lnTo>
                  <a:lnTo>
                    <a:pt x="1358" y="294"/>
                  </a:lnTo>
                  <a:lnTo>
                    <a:pt x="1354" y="289"/>
                  </a:lnTo>
                  <a:lnTo>
                    <a:pt x="1350" y="284"/>
                  </a:lnTo>
                  <a:lnTo>
                    <a:pt x="1346" y="277"/>
                  </a:lnTo>
                  <a:lnTo>
                    <a:pt x="1348" y="270"/>
                  </a:lnTo>
                  <a:lnTo>
                    <a:pt x="1297" y="247"/>
                  </a:lnTo>
                  <a:lnTo>
                    <a:pt x="1253" y="276"/>
                  </a:lnTo>
                  <a:lnTo>
                    <a:pt x="1200" y="286"/>
                  </a:lnTo>
                  <a:lnTo>
                    <a:pt x="1093" y="244"/>
                  </a:lnTo>
                  <a:lnTo>
                    <a:pt x="1151" y="95"/>
                  </a:lnTo>
                  <a:lnTo>
                    <a:pt x="1009" y="1"/>
                  </a:lnTo>
                  <a:lnTo>
                    <a:pt x="927" y="17"/>
                  </a:lnTo>
                  <a:lnTo>
                    <a:pt x="883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89">
              <a:extLst>
                <a:ext uri="{FF2B5EF4-FFF2-40B4-BE49-F238E27FC236}">
                  <a16:creationId xmlns:a16="http://schemas.microsoft.com/office/drawing/2014/main" id="{D0B7EE81-6472-8C0D-8532-7D97425C2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516"/>
              <a:ext cx="119" cy="104"/>
            </a:xfrm>
            <a:custGeom>
              <a:avLst/>
              <a:gdLst/>
              <a:ahLst/>
              <a:cxnLst>
                <a:cxn ang="0">
                  <a:pos x="1724" y="999"/>
                </a:cxn>
                <a:cxn ang="0">
                  <a:pos x="1621" y="818"/>
                </a:cxn>
                <a:cxn ang="0">
                  <a:pos x="1605" y="810"/>
                </a:cxn>
                <a:cxn ang="0">
                  <a:pos x="1610" y="783"/>
                </a:cxn>
                <a:cxn ang="0">
                  <a:pos x="1595" y="762"/>
                </a:cxn>
                <a:cxn ang="0">
                  <a:pos x="1556" y="745"/>
                </a:cxn>
                <a:cxn ang="0">
                  <a:pos x="1579" y="728"/>
                </a:cxn>
                <a:cxn ang="0">
                  <a:pos x="1555" y="518"/>
                </a:cxn>
                <a:cxn ang="0">
                  <a:pos x="1387" y="382"/>
                </a:cxn>
                <a:cxn ang="0">
                  <a:pos x="1253" y="314"/>
                </a:cxn>
                <a:cxn ang="0">
                  <a:pos x="1212" y="301"/>
                </a:cxn>
                <a:cxn ang="0">
                  <a:pos x="1182" y="307"/>
                </a:cxn>
                <a:cxn ang="0">
                  <a:pos x="1127" y="339"/>
                </a:cxn>
                <a:cxn ang="0">
                  <a:pos x="1018" y="309"/>
                </a:cxn>
                <a:cxn ang="0">
                  <a:pos x="778" y="239"/>
                </a:cxn>
                <a:cxn ang="0">
                  <a:pos x="654" y="57"/>
                </a:cxn>
                <a:cxn ang="0">
                  <a:pos x="504" y="96"/>
                </a:cxn>
                <a:cxn ang="0">
                  <a:pos x="317" y="212"/>
                </a:cxn>
                <a:cxn ang="0">
                  <a:pos x="256" y="356"/>
                </a:cxn>
                <a:cxn ang="0">
                  <a:pos x="262" y="449"/>
                </a:cxn>
                <a:cxn ang="0">
                  <a:pos x="261" y="460"/>
                </a:cxn>
                <a:cxn ang="0">
                  <a:pos x="217" y="475"/>
                </a:cxn>
                <a:cxn ang="0">
                  <a:pos x="27" y="668"/>
                </a:cxn>
                <a:cxn ang="0">
                  <a:pos x="1" y="681"/>
                </a:cxn>
                <a:cxn ang="0">
                  <a:pos x="153" y="868"/>
                </a:cxn>
                <a:cxn ang="0">
                  <a:pos x="104" y="1036"/>
                </a:cxn>
                <a:cxn ang="0">
                  <a:pos x="139" y="1243"/>
                </a:cxn>
                <a:cxn ang="0">
                  <a:pos x="176" y="1245"/>
                </a:cxn>
                <a:cxn ang="0">
                  <a:pos x="176" y="1276"/>
                </a:cxn>
                <a:cxn ang="0">
                  <a:pos x="334" y="1312"/>
                </a:cxn>
                <a:cxn ang="0">
                  <a:pos x="354" y="1318"/>
                </a:cxn>
                <a:cxn ang="0">
                  <a:pos x="352" y="1344"/>
                </a:cxn>
                <a:cxn ang="0">
                  <a:pos x="470" y="1395"/>
                </a:cxn>
                <a:cxn ang="0">
                  <a:pos x="496" y="1373"/>
                </a:cxn>
                <a:cxn ang="0">
                  <a:pos x="521" y="1384"/>
                </a:cxn>
                <a:cxn ang="0">
                  <a:pos x="752" y="1551"/>
                </a:cxn>
                <a:cxn ang="0">
                  <a:pos x="942" y="1438"/>
                </a:cxn>
                <a:cxn ang="0">
                  <a:pos x="993" y="1399"/>
                </a:cxn>
                <a:cxn ang="0">
                  <a:pos x="1021" y="1381"/>
                </a:cxn>
                <a:cxn ang="0">
                  <a:pos x="1100" y="1349"/>
                </a:cxn>
                <a:cxn ang="0">
                  <a:pos x="1118" y="1366"/>
                </a:cxn>
                <a:cxn ang="0">
                  <a:pos x="1132" y="1363"/>
                </a:cxn>
                <a:cxn ang="0">
                  <a:pos x="1136" y="1351"/>
                </a:cxn>
                <a:cxn ang="0">
                  <a:pos x="1151" y="1335"/>
                </a:cxn>
                <a:cxn ang="0">
                  <a:pos x="1174" y="1351"/>
                </a:cxn>
                <a:cxn ang="0">
                  <a:pos x="1410" y="1372"/>
                </a:cxn>
                <a:cxn ang="0">
                  <a:pos x="1530" y="1416"/>
                </a:cxn>
                <a:cxn ang="0">
                  <a:pos x="1552" y="1400"/>
                </a:cxn>
                <a:cxn ang="0">
                  <a:pos x="1670" y="1438"/>
                </a:cxn>
                <a:cxn ang="0">
                  <a:pos x="1803" y="1408"/>
                </a:cxn>
                <a:cxn ang="0">
                  <a:pos x="1805" y="1358"/>
                </a:cxn>
                <a:cxn ang="0">
                  <a:pos x="1838" y="1324"/>
                </a:cxn>
                <a:cxn ang="0">
                  <a:pos x="1897" y="1272"/>
                </a:cxn>
              </a:cxnLst>
              <a:rect l="0" t="0" r="r" b="b"/>
              <a:pathLst>
                <a:path w="1910" h="1551">
                  <a:moveTo>
                    <a:pt x="1910" y="1214"/>
                  </a:moveTo>
                  <a:lnTo>
                    <a:pt x="1873" y="1115"/>
                  </a:lnTo>
                  <a:lnTo>
                    <a:pt x="1815" y="1048"/>
                  </a:lnTo>
                  <a:lnTo>
                    <a:pt x="1724" y="999"/>
                  </a:lnTo>
                  <a:lnTo>
                    <a:pt x="1664" y="867"/>
                  </a:lnTo>
                  <a:lnTo>
                    <a:pt x="1627" y="811"/>
                  </a:lnTo>
                  <a:lnTo>
                    <a:pt x="1623" y="815"/>
                  </a:lnTo>
                  <a:lnTo>
                    <a:pt x="1621" y="818"/>
                  </a:lnTo>
                  <a:lnTo>
                    <a:pt x="1619" y="820"/>
                  </a:lnTo>
                  <a:lnTo>
                    <a:pt x="1618" y="821"/>
                  </a:lnTo>
                  <a:lnTo>
                    <a:pt x="1611" y="815"/>
                  </a:lnTo>
                  <a:lnTo>
                    <a:pt x="1605" y="810"/>
                  </a:lnTo>
                  <a:lnTo>
                    <a:pt x="1600" y="800"/>
                  </a:lnTo>
                  <a:lnTo>
                    <a:pt x="1601" y="791"/>
                  </a:lnTo>
                  <a:lnTo>
                    <a:pt x="1604" y="787"/>
                  </a:lnTo>
                  <a:lnTo>
                    <a:pt x="1610" y="783"/>
                  </a:lnTo>
                  <a:lnTo>
                    <a:pt x="1609" y="775"/>
                  </a:lnTo>
                  <a:lnTo>
                    <a:pt x="1606" y="770"/>
                  </a:lnTo>
                  <a:lnTo>
                    <a:pt x="1601" y="765"/>
                  </a:lnTo>
                  <a:lnTo>
                    <a:pt x="1595" y="762"/>
                  </a:lnTo>
                  <a:lnTo>
                    <a:pt x="1579" y="757"/>
                  </a:lnTo>
                  <a:lnTo>
                    <a:pt x="1568" y="753"/>
                  </a:lnTo>
                  <a:lnTo>
                    <a:pt x="1559" y="749"/>
                  </a:lnTo>
                  <a:lnTo>
                    <a:pt x="1556" y="745"/>
                  </a:lnTo>
                  <a:lnTo>
                    <a:pt x="1555" y="740"/>
                  </a:lnTo>
                  <a:lnTo>
                    <a:pt x="1559" y="736"/>
                  </a:lnTo>
                  <a:lnTo>
                    <a:pt x="1567" y="732"/>
                  </a:lnTo>
                  <a:lnTo>
                    <a:pt x="1579" y="728"/>
                  </a:lnTo>
                  <a:lnTo>
                    <a:pt x="1596" y="675"/>
                  </a:lnTo>
                  <a:lnTo>
                    <a:pt x="1597" y="626"/>
                  </a:lnTo>
                  <a:lnTo>
                    <a:pt x="1627" y="589"/>
                  </a:lnTo>
                  <a:lnTo>
                    <a:pt x="1555" y="518"/>
                  </a:lnTo>
                  <a:lnTo>
                    <a:pt x="1534" y="474"/>
                  </a:lnTo>
                  <a:lnTo>
                    <a:pt x="1482" y="470"/>
                  </a:lnTo>
                  <a:lnTo>
                    <a:pt x="1441" y="380"/>
                  </a:lnTo>
                  <a:lnTo>
                    <a:pt x="1387" y="382"/>
                  </a:lnTo>
                  <a:lnTo>
                    <a:pt x="1348" y="377"/>
                  </a:lnTo>
                  <a:lnTo>
                    <a:pt x="1282" y="395"/>
                  </a:lnTo>
                  <a:lnTo>
                    <a:pt x="1290" y="346"/>
                  </a:lnTo>
                  <a:lnTo>
                    <a:pt x="1253" y="314"/>
                  </a:lnTo>
                  <a:lnTo>
                    <a:pt x="1246" y="309"/>
                  </a:lnTo>
                  <a:lnTo>
                    <a:pt x="1239" y="306"/>
                  </a:lnTo>
                  <a:lnTo>
                    <a:pt x="1227" y="302"/>
                  </a:lnTo>
                  <a:lnTo>
                    <a:pt x="1212" y="301"/>
                  </a:lnTo>
                  <a:lnTo>
                    <a:pt x="1204" y="301"/>
                  </a:lnTo>
                  <a:lnTo>
                    <a:pt x="1198" y="303"/>
                  </a:lnTo>
                  <a:lnTo>
                    <a:pt x="1189" y="304"/>
                  </a:lnTo>
                  <a:lnTo>
                    <a:pt x="1182" y="307"/>
                  </a:lnTo>
                  <a:lnTo>
                    <a:pt x="1166" y="314"/>
                  </a:lnTo>
                  <a:lnTo>
                    <a:pt x="1149" y="324"/>
                  </a:lnTo>
                  <a:lnTo>
                    <a:pt x="1133" y="337"/>
                  </a:lnTo>
                  <a:lnTo>
                    <a:pt x="1127" y="339"/>
                  </a:lnTo>
                  <a:lnTo>
                    <a:pt x="1124" y="340"/>
                  </a:lnTo>
                  <a:lnTo>
                    <a:pt x="1122" y="337"/>
                  </a:lnTo>
                  <a:lnTo>
                    <a:pt x="1122" y="333"/>
                  </a:lnTo>
                  <a:lnTo>
                    <a:pt x="1018" y="309"/>
                  </a:lnTo>
                  <a:lnTo>
                    <a:pt x="888" y="299"/>
                  </a:lnTo>
                  <a:lnTo>
                    <a:pt x="849" y="279"/>
                  </a:lnTo>
                  <a:lnTo>
                    <a:pt x="837" y="238"/>
                  </a:lnTo>
                  <a:lnTo>
                    <a:pt x="778" y="239"/>
                  </a:lnTo>
                  <a:lnTo>
                    <a:pt x="697" y="215"/>
                  </a:lnTo>
                  <a:lnTo>
                    <a:pt x="638" y="131"/>
                  </a:lnTo>
                  <a:lnTo>
                    <a:pt x="624" y="88"/>
                  </a:lnTo>
                  <a:lnTo>
                    <a:pt x="654" y="57"/>
                  </a:lnTo>
                  <a:lnTo>
                    <a:pt x="664" y="24"/>
                  </a:lnTo>
                  <a:lnTo>
                    <a:pt x="561" y="0"/>
                  </a:lnTo>
                  <a:lnTo>
                    <a:pt x="514" y="23"/>
                  </a:lnTo>
                  <a:lnTo>
                    <a:pt x="504" y="96"/>
                  </a:lnTo>
                  <a:lnTo>
                    <a:pt x="401" y="68"/>
                  </a:lnTo>
                  <a:lnTo>
                    <a:pt x="400" y="119"/>
                  </a:lnTo>
                  <a:lnTo>
                    <a:pt x="353" y="129"/>
                  </a:lnTo>
                  <a:lnTo>
                    <a:pt x="317" y="212"/>
                  </a:lnTo>
                  <a:lnTo>
                    <a:pt x="242" y="206"/>
                  </a:lnTo>
                  <a:lnTo>
                    <a:pt x="213" y="180"/>
                  </a:lnTo>
                  <a:lnTo>
                    <a:pt x="220" y="331"/>
                  </a:lnTo>
                  <a:lnTo>
                    <a:pt x="256" y="356"/>
                  </a:lnTo>
                  <a:lnTo>
                    <a:pt x="261" y="442"/>
                  </a:lnTo>
                  <a:lnTo>
                    <a:pt x="262" y="446"/>
                  </a:lnTo>
                  <a:lnTo>
                    <a:pt x="262" y="448"/>
                  </a:lnTo>
                  <a:lnTo>
                    <a:pt x="262" y="449"/>
                  </a:lnTo>
                  <a:lnTo>
                    <a:pt x="264" y="451"/>
                  </a:lnTo>
                  <a:lnTo>
                    <a:pt x="264" y="454"/>
                  </a:lnTo>
                  <a:lnTo>
                    <a:pt x="264" y="458"/>
                  </a:lnTo>
                  <a:lnTo>
                    <a:pt x="261" y="460"/>
                  </a:lnTo>
                  <a:lnTo>
                    <a:pt x="259" y="463"/>
                  </a:lnTo>
                  <a:lnTo>
                    <a:pt x="255" y="464"/>
                  </a:lnTo>
                  <a:lnTo>
                    <a:pt x="251" y="466"/>
                  </a:lnTo>
                  <a:lnTo>
                    <a:pt x="217" y="475"/>
                  </a:lnTo>
                  <a:lnTo>
                    <a:pt x="200" y="547"/>
                  </a:lnTo>
                  <a:lnTo>
                    <a:pt x="65" y="635"/>
                  </a:lnTo>
                  <a:lnTo>
                    <a:pt x="45" y="673"/>
                  </a:lnTo>
                  <a:lnTo>
                    <a:pt x="27" y="668"/>
                  </a:lnTo>
                  <a:lnTo>
                    <a:pt x="19" y="667"/>
                  </a:lnTo>
                  <a:lnTo>
                    <a:pt x="14" y="669"/>
                  </a:lnTo>
                  <a:lnTo>
                    <a:pt x="4" y="676"/>
                  </a:lnTo>
                  <a:lnTo>
                    <a:pt x="1" y="681"/>
                  </a:lnTo>
                  <a:lnTo>
                    <a:pt x="0" y="690"/>
                  </a:lnTo>
                  <a:lnTo>
                    <a:pt x="55" y="781"/>
                  </a:lnTo>
                  <a:lnTo>
                    <a:pt x="122" y="828"/>
                  </a:lnTo>
                  <a:lnTo>
                    <a:pt x="153" y="868"/>
                  </a:lnTo>
                  <a:lnTo>
                    <a:pt x="148" y="933"/>
                  </a:lnTo>
                  <a:lnTo>
                    <a:pt x="154" y="978"/>
                  </a:lnTo>
                  <a:lnTo>
                    <a:pt x="109" y="991"/>
                  </a:lnTo>
                  <a:lnTo>
                    <a:pt x="104" y="1036"/>
                  </a:lnTo>
                  <a:lnTo>
                    <a:pt x="148" y="1122"/>
                  </a:lnTo>
                  <a:lnTo>
                    <a:pt x="154" y="1176"/>
                  </a:lnTo>
                  <a:lnTo>
                    <a:pt x="140" y="1199"/>
                  </a:lnTo>
                  <a:lnTo>
                    <a:pt x="139" y="1243"/>
                  </a:lnTo>
                  <a:lnTo>
                    <a:pt x="150" y="1240"/>
                  </a:lnTo>
                  <a:lnTo>
                    <a:pt x="162" y="1240"/>
                  </a:lnTo>
                  <a:lnTo>
                    <a:pt x="170" y="1241"/>
                  </a:lnTo>
                  <a:lnTo>
                    <a:pt x="176" y="1245"/>
                  </a:lnTo>
                  <a:lnTo>
                    <a:pt x="179" y="1249"/>
                  </a:lnTo>
                  <a:lnTo>
                    <a:pt x="180" y="1256"/>
                  </a:lnTo>
                  <a:lnTo>
                    <a:pt x="179" y="1265"/>
                  </a:lnTo>
                  <a:lnTo>
                    <a:pt x="176" y="1276"/>
                  </a:lnTo>
                  <a:lnTo>
                    <a:pt x="246" y="1289"/>
                  </a:lnTo>
                  <a:lnTo>
                    <a:pt x="276" y="1269"/>
                  </a:lnTo>
                  <a:lnTo>
                    <a:pt x="324" y="1315"/>
                  </a:lnTo>
                  <a:lnTo>
                    <a:pt x="334" y="1312"/>
                  </a:lnTo>
                  <a:lnTo>
                    <a:pt x="344" y="1311"/>
                  </a:lnTo>
                  <a:lnTo>
                    <a:pt x="346" y="1311"/>
                  </a:lnTo>
                  <a:lnTo>
                    <a:pt x="349" y="1313"/>
                  </a:lnTo>
                  <a:lnTo>
                    <a:pt x="354" y="1318"/>
                  </a:lnTo>
                  <a:lnTo>
                    <a:pt x="354" y="1320"/>
                  </a:lnTo>
                  <a:lnTo>
                    <a:pt x="355" y="1324"/>
                  </a:lnTo>
                  <a:lnTo>
                    <a:pt x="355" y="1333"/>
                  </a:lnTo>
                  <a:lnTo>
                    <a:pt x="352" y="1344"/>
                  </a:lnTo>
                  <a:lnTo>
                    <a:pt x="348" y="1359"/>
                  </a:lnTo>
                  <a:lnTo>
                    <a:pt x="386" y="1399"/>
                  </a:lnTo>
                  <a:lnTo>
                    <a:pt x="419" y="1381"/>
                  </a:lnTo>
                  <a:lnTo>
                    <a:pt x="470" y="1395"/>
                  </a:lnTo>
                  <a:lnTo>
                    <a:pt x="477" y="1386"/>
                  </a:lnTo>
                  <a:lnTo>
                    <a:pt x="483" y="1379"/>
                  </a:lnTo>
                  <a:lnTo>
                    <a:pt x="490" y="1374"/>
                  </a:lnTo>
                  <a:lnTo>
                    <a:pt x="496" y="1373"/>
                  </a:lnTo>
                  <a:lnTo>
                    <a:pt x="501" y="1372"/>
                  </a:lnTo>
                  <a:lnTo>
                    <a:pt x="508" y="1374"/>
                  </a:lnTo>
                  <a:lnTo>
                    <a:pt x="514" y="1377"/>
                  </a:lnTo>
                  <a:lnTo>
                    <a:pt x="521" y="1384"/>
                  </a:lnTo>
                  <a:lnTo>
                    <a:pt x="587" y="1397"/>
                  </a:lnTo>
                  <a:lnTo>
                    <a:pt x="636" y="1424"/>
                  </a:lnTo>
                  <a:lnTo>
                    <a:pt x="667" y="1516"/>
                  </a:lnTo>
                  <a:lnTo>
                    <a:pt x="752" y="1551"/>
                  </a:lnTo>
                  <a:lnTo>
                    <a:pt x="794" y="1525"/>
                  </a:lnTo>
                  <a:lnTo>
                    <a:pt x="801" y="1481"/>
                  </a:lnTo>
                  <a:lnTo>
                    <a:pt x="853" y="1443"/>
                  </a:lnTo>
                  <a:lnTo>
                    <a:pt x="942" y="1438"/>
                  </a:lnTo>
                  <a:lnTo>
                    <a:pt x="947" y="1430"/>
                  </a:lnTo>
                  <a:lnTo>
                    <a:pt x="987" y="1421"/>
                  </a:lnTo>
                  <a:lnTo>
                    <a:pt x="989" y="1408"/>
                  </a:lnTo>
                  <a:lnTo>
                    <a:pt x="993" y="1399"/>
                  </a:lnTo>
                  <a:lnTo>
                    <a:pt x="998" y="1392"/>
                  </a:lnTo>
                  <a:lnTo>
                    <a:pt x="1006" y="1387"/>
                  </a:lnTo>
                  <a:lnTo>
                    <a:pt x="1012" y="1382"/>
                  </a:lnTo>
                  <a:lnTo>
                    <a:pt x="1021" y="1381"/>
                  </a:lnTo>
                  <a:lnTo>
                    <a:pt x="1030" y="1382"/>
                  </a:lnTo>
                  <a:lnTo>
                    <a:pt x="1042" y="1385"/>
                  </a:lnTo>
                  <a:lnTo>
                    <a:pt x="1091" y="1337"/>
                  </a:lnTo>
                  <a:lnTo>
                    <a:pt x="1100" y="1349"/>
                  </a:lnTo>
                  <a:lnTo>
                    <a:pt x="1108" y="1359"/>
                  </a:lnTo>
                  <a:lnTo>
                    <a:pt x="1115" y="1365"/>
                  </a:lnTo>
                  <a:lnTo>
                    <a:pt x="1116" y="1365"/>
                  </a:lnTo>
                  <a:lnTo>
                    <a:pt x="1118" y="1366"/>
                  </a:lnTo>
                  <a:lnTo>
                    <a:pt x="1122" y="1368"/>
                  </a:lnTo>
                  <a:lnTo>
                    <a:pt x="1126" y="1367"/>
                  </a:lnTo>
                  <a:lnTo>
                    <a:pt x="1129" y="1365"/>
                  </a:lnTo>
                  <a:lnTo>
                    <a:pt x="1132" y="1363"/>
                  </a:lnTo>
                  <a:lnTo>
                    <a:pt x="1133" y="1359"/>
                  </a:lnTo>
                  <a:lnTo>
                    <a:pt x="1135" y="1356"/>
                  </a:lnTo>
                  <a:lnTo>
                    <a:pt x="1135" y="1353"/>
                  </a:lnTo>
                  <a:lnTo>
                    <a:pt x="1136" y="1351"/>
                  </a:lnTo>
                  <a:lnTo>
                    <a:pt x="1138" y="1346"/>
                  </a:lnTo>
                  <a:lnTo>
                    <a:pt x="1142" y="1339"/>
                  </a:lnTo>
                  <a:lnTo>
                    <a:pt x="1147" y="1336"/>
                  </a:lnTo>
                  <a:lnTo>
                    <a:pt x="1151" y="1335"/>
                  </a:lnTo>
                  <a:lnTo>
                    <a:pt x="1157" y="1336"/>
                  </a:lnTo>
                  <a:lnTo>
                    <a:pt x="1162" y="1339"/>
                  </a:lnTo>
                  <a:lnTo>
                    <a:pt x="1168" y="1344"/>
                  </a:lnTo>
                  <a:lnTo>
                    <a:pt x="1174" y="1351"/>
                  </a:lnTo>
                  <a:lnTo>
                    <a:pt x="1181" y="1362"/>
                  </a:lnTo>
                  <a:lnTo>
                    <a:pt x="1278" y="1369"/>
                  </a:lnTo>
                  <a:lnTo>
                    <a:pt x="1333" y="1337"/>
                  </a:lnTo>
                  <a:lnTo>
                    <a:pt x="1410" y="1372"/>
                  </a:lnTo>
                  <a:lnTo>
                    <a:pt x="1436" y="1431"/>
                  </a:lnTo>
                  <a:lnTo>
                    <a:pt x="1479" y="1467"/>
                  </a:lnTo>
                  <a:lnTo>
                    <a:pt x="1527" y="1427"/>
                  </a:lnTo>
                  <a:lnTo>
                    <a:pt x="1530" y="1416"/>
                  </a:lnTo>
                  <a:lnTo>
                    <a:pt x="1534" y="1409"/>
                  </a:lnTo>
                  <a:lnTo>
                    <a:pt x="1539" y="1404"/>
                  </a:lnTo>
                  <a:lnTo>
                    <a:pt x="1546" y="1401"/>
                  </a:lnTo>
                  <a:lnTo>
                    <a:pt x="1552" y="1400"/>
                  </a:lnTo>
                  <a:lnTo>
                    <a:pt x="1559" y="1401"/>
                  </a:lnTo>
                  <a:lnTo>
                    <a:pt x="1568" y="1404"/>
                  </a:lnTo>
                  <a:lnTo>
                    <a:pt x="1579" y="1410"/>
                  </a:lnTo>
                  <a:lnTo>
                    <a:pt x="1670" y="1438"/>
                  </a:lnTo>
                  <a:lnTo>
                    <a:pt x="1701" y="1379"/>
                  </a:lnTo>
                  <a:lnTo>
                    <a:pt x="1737" y="1418"/>
                  </a:lnTo>
                  <a:lnTo>
                    <a:pt x="1809" y="1433"/>
                  </a:lnTo>
                  <a:lnTo>
                    <a:pt x="1803" y="1408"/>
                  </a:lnTo>
                  <a:lnTo>
                    <a:pt x="1801" y="1396"/>
                  </a:lnTo>
                  <a:lnTo>
                    <a:pt x="1801" y="1386"/>
                  </a:lnTo>
                  <a:lnTo>
                    <a:pt x="1803" y="1367"/>
                  </a:lnTo>
                  <a:lnTo>
                    <a:pt x="1805" y="1358"/>
                  </a:lnTo>
                  <a:lnTo>
                    <a:pt x="1810" y="1351"/>
                  </a:lnTo>
                  <a:lnTo>
                    <a:pt x="1821" y="1336"/>
                  </a:lnTo>
                  <a:lnTo>
                    <a:pt x="1828" y="1329"/>
                  </a:lnTo>
                  <a:lnTo>
                    <a:pt x="1838" y="1324"/>
                  </a:lnTo>
                  <a:lnTo>
                    <a:pt x="1857" y="1315"/>
                  </a:lnTo>
                  <a:lnTo>
                    <a:pt x="1869" y="1311"/>
                  </a:lnTo>
                  <a:lnTo>
                    <a:pt x="1883" y="1309"/>
                  </a:lnTo>
                  <a:lnTo>
                    <a:pt x="1897" y="1272"/>
                  </a:lnTo>
                  <a:lnTo>
                    <a:pt x="1910" y="12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90">
              <a:extLst>
                <a:ext uri="{FF2B5EF4-FFF2-40B4-BE49-F238E27FC236}">
                  <a16:creationId xmlns:a16="http://schemas.microsoft.com/office/drawing/2014/main" id="{42372FAD-0822-E34C-F012-6781A79A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458"/>
              <a:ext cx="127" cy="93"/>
            </a:xfrm>
            <a:custGeom>
              <a:avLst/>
              <a:gdLst/>
              <a:ahLst/>
              <a:cxnLst>
                <a:cxn ang="0">
                  <a:pos x="666" y="122"/>
                </a:cxn>
                <a:cxn ang="0">
                  <a:pos x="478" y="140"/>
                </a:cxn>
                <a:cxn ang="0">
                  <a:pos x="375" y="219"/>
                </a:cxn>
                <a:cxn ang="0">
                  <a:pos x="344" y="235"/>
                </a:cxn>
                <a:cxn ang="0">
                  <a:pos x="356" y="329"/>
                </a:cxn>
                <a:cxn ang="0">
                  <a:pos x="395" y="399"/>
                </a:cxn>
                <a:cxn ang="0">
                  <a:pos x="272" y="445"/>
                </a:cxn>
                <a:cxn ang="0">
                  <a:pos x="256" y="435"/>
                </a:cxn>
                <a:cxn ang="0">
                  <a:pos x="101" y="454"/>
                </a:cxn>
                <a:cxn ang="0">
                  <a:pos x="34" y="679"/>
                </a:cxn>
                <a:cxn ang="0">
                  <a:pos x="50" y="679"/>
                </a:cxn>
                <a:cxn ang="0">
                  <a:pos x="64" y="684"/>
                </a:cxn>
                <a:cxn ang="0">
                  <a:pos x="31" y="724"/>
                </a:cxn>
                <a:cxn ang="0">
                  <a:pos x="164" y="829"/>
                </a:cxn>
                <a:cxn ang="0">
                  <a:pos x="328" y="1039"/>
                </a:cxn>
                <a:cxn ang="0">
                  <a:pos x="437" y="1088"/>
                </a:cxn>
                <a:cxn ang="0">
                  <a:pos x="624" y="972"/>
                </a:cxn>
                <a:cxn ang="0">
                  <a:pos x="774" y="933"/>
                </a:cxn>
                <a:cxn ang="0">
                  <a:pos x="898" y="1115"/>
                </a:cxn>
                <a:cxn ang="0">
                  <a:pos x="1138" y="1185"/>
                </a:cxn>
                <a:cxn ang="0">
                  <a:pos x="1247" y="1215"/>
                </a:cxn>
                <a:cxn ang="0">
                  <a:pos x="1302" y="1183"/>
                </a:cxn>
                <a:cxn ang="0">
                  <a:pos x="1332" y="1177"/>
                </a:cxn>
                <a:cxn ang="0">
                  <a:pos x="1373" y="1190"/>
                </a:cxn>
                <a:cxn ang="0">
                  <a:pos x="1507" y="1258"/>
                </a:cxn>
                <a:cxn ang="0">
                  <a:pos x="1675" y="1394"/>
                </a:cxn>
                <a:cxn ang="0">
                  <a:pos x="1684" y="1333"/>
                </a:cxn>
                <a:cxn ang="0">
                  <a:pos x="1719" y="1336"/>
                </a:cxn>
                <a:cxn ang="0">
                  <a:pos x="1743" y="1329"/>
                </a:cxn>
                <a:cxn ang="0">
                  <a:pos x="1754" y="1319"/>
                </a:cxn>
                <a:cxn ang="0">
                  <a:pos x="1782" y="1326"/>
                </a:cxn>
                <a:cxn ang="0">
                  <a:pos x="1796" y="1103"/>
                </a:cxn>
                <a:cxn ang="0">
                  <a:pos x="1802" y="1025"/>
                </a:cxn>
                <a:cxn ang="0">
                  <a:pos x="1805" y="1020"/>
                </a:cxn>
                <a:cxn ang="0">
                  <a:pos x="1807" y="1015"/>
                </a:cxn>
                <a:cxn ang="0">
                  <a:pos x="1802" y="1002"/>
                </a:cxn>
                <a:cxn ang="0">
                  <a:pos x="1788" y="947"/>
                </a:cxn>
                <a:cxn ang="0">
                  <a:pos x="1972" y="777"/>
                </a:cxn>
                <a:cxn ang="0">
                  <a:pos x="2017" y="578"/>
                </a:cxn>
                <a:cxn ang="0">
                  <a:pos x="2025" y="567"/>
                </a:cxn>
                <a:cxn ang="0">
                  <a:pos x="2028" y="540"/>
                </a:cxn>
                <a:cxn ang="0">
                  <a:pos x="1918" y="488"/>
                </a:cxn>
                <a:cxn ang="0">
                  <a:pos x="1910" y="499"/>
                </a:cxn>
                <a:cxn ang="0">
                  <a:pos x="1907" y="502"/>
                </a:cxn>
                <a:cxn ang="0">
                  <a:pos x="1894" y="508"/>
                </a:cxn>
                <a:cxn ang="0">
                  <a:pos x="1884" y="505"/>
                </a:cxn>
                <a:cxn ang="0">
                  <a:pos x="1841" y="458"/>
                </a:cxn>
                <a:cxn ang="0">
                  <a:pos x="1839" y="433"/>
                </a:cxn>
                <a:cxn ang="0">
                  <a:pos x="1831" y="431"/>
                </a:cxn>
                <a:cxn ang="0">
                  <a:pos x="1804" y="449"/>
                </a:cxn>
                <a:cxn ang="0">
                  <a:pos x="1597" y="151"/>
                </a:cxn>
                <a:cxn ang="0">
                  <a:pos x="1495" y="143"/>
                </a:cxn>
                <a:cxn ang="0">
                  <a:pos x="1382" y="193"/>
                </a:cxn>
                <a:cxn ang="0">
                  <a:pos x="1184" y="142"/>
                </a:cxn>
                <a:cxn ang="0">
                  <a:pos x="974" y="114"/>
                </a:cxn>
                <a:cxn ang="0">
                  <a:pos x="934" y="96"/>
                </a:cxn>
                <a:cxn ang="0">
                  <a:pos x="906" y="70"/>
                </a:cxn>
                <a:cxn ang="0">
                  <a:pos x="802" y="0"/>
                </a:cxn>
              </a:cxnLst>
              <a:rect l="0" t="0" r="r" b="b"/>
              <a:pathLst>
                <a:path w="2030" h="1394">
                  <a:moveTo>
                    <a:pt x="802" y="0"/>
                  </a:moveTo>
                  <a:lnTo>
                    <a:pt x="743" y="38"/>
                  </a:lnTo>
                  <a:lnTo>
                    <a:pt x="704" y="55"/>
                  </a:lnTo>
                  <a:lnTo>
                    <a:pt x="666" y="122"/>
                  </a:lnTo>
                  <a:lnTo>
                    <a:pt x="615" y="111"/>
                  </a:lnTo>
                  <a:lnTo>
                    <a:pt x="570" y="133"/>
                  </a:lnTo>
                  <a:lnTo>
                    <a:pt x="518" y="96"/>
                  </a:lnTo>
                  <a:lnTo>
                    <a:pt x="478" y="140"/>
                  </a:lnTo>
                  <a:lnTo>
                    <a:pt x="403" y="189"/>
                  </a:lnTo>
                  <a:lnTo>
                    <a:pt x="408" y="233"/>
                  </a:lnTo>
                  <a:lnTo>
                    <a:pt x="391" y="222"/>
                  </a:lnTo>
                  <a:lnTo>
                    <a:pt x="375" y="219"/>
                  </a:lnTo>
                  <a:lnTo>
                    <a:pt x="366" y="220"/>
                  </a:lnTo>
                  <a:lnTo>
                    <a:pt x="359" y="223"/>
                  </a:lnTo>
                  <a:lnTo>
                    <a:pt x="350" y="228"/>
                  </a:lnTo>
                  <a:lnTo>
                    <a:pt x="344" y="235"/>
                  </a:lnTo>
                  <a:lnTo>
                    <a:pt x="371" y="251"/>
                  </a:lnTo>
                  <a:lnTo>
                    <a:pt x="341" y="309"/>
                  </a:lnTo>
                  <a:lnTo>
                    <a:pt x="346" y="321"/>
                  </a:lnTo>
                  <a:lnTo>
                    <a:pt x="356" y="329"/>
                  </a:lnTo>
                  <a:lnTo>
                    <a:pt x="361" y="331"/>
                  </a:lnTo>
                  <a:lnTo>
                    <a:pt x="368" y="332"/>
                  </a:lnTo>
                  <a:lnTo>
                    <a:pt x="381" y="332"/>
                  </a:lnTo>
                  <a:lnTo>
                    <a:pt x="395" y="399"/>
                  </a:lnTo>
                  <a:lnTo>
                    <a:pt x="277" y="437"/>
                  </a:lnTo>
                  <a:lnTo>
                    <a:pt x="275" y="442"/>
                  </a:lnTo>
                  <a:lnTo>
                    <a:pt x="273" y="443"/>
                  </a:lnTo>
                  <a:lnTo>
                    <a:pt x="272" y="445"/>
                  </a:lnTo>
                  <a:lnTo>
                    <a:pt x="267" y="444"/>
                  </a:lnTo>
                  <a:lnTo>
                    <a:pt x="264" y="442"/>
                  </a:lnTo>
                  <a:lnTo>
                    <a:pt x="262" y="441"/>
                  </a:lnTo>
                  <a:lnTo>
                    <a:pt x="256" y="435"/>
                  </a:lnTo>
                  <a:lnTo>
                    <a:pt x="254" y="430"/>
                  </a:lnTo>
                  <a:lnTo>
                    <a:pt x="201" y="448"/>
                  </a:lnTo>
                  <a:lnTo>
                    <a:pt x="173" y="441"/>
                  </a:lnTo>
                  <a:lnTo>
                    <a:pt x="101" y="454"/>
                  </a:lnTo>
                  <a:lnTo>
                    <a:pt x="0" y="609"/>
                  </a:lnTo>
                  <a:lnTo>
                    <a:pt x="31" y="678"/>
                  </a:lnTo>
                  <a:lnTo>
                    <a:pt x="32" y="678"/>
                  </a:lnTo>
                  <a:lnTo>
                    <a:pt x="34" y="679"/>
                  </a:lnTo>
                  <a:lnTo>
                    <a:pt x="38" y="681"/>
                  </a:lnTo>
                  <a:lnTo>
                    <a:pt x="40" y="681"/>
                  </a:lnTo>
                  <a:lnTo>
                    <a:pt x="43" y="681"/>
                  </a:lnTo>
                  <a:lnTo>
                    <a:pt x="50" y="679"/>
                  </a:lnTo>
                  <a:lnTo>
                    <a:pt x="55" y="679"/>
                  </a:lnTo>
                  <a:lnTo>
                    <a:pt x="59" y="680"/>
                  </a:lnTo>
                  <a:lnTo>
                    <a:pt x="63" y="682"/>
                  </a:lnTo>
                  <a:lnTo>
                    <a:pt x="64" y="684"/>
                  </a:lnTo>
                  <a:lnTo>
                    <a:pt x="64" y="687"/>
                  </a:lnTo>
                  <a:lnTo>
                    <a:pt x="63" y="691"/>
                  </a:lnTo>
                  <a:lnTo>
                    <a:pt x="60" y="697"/>
                  </a:lnTo>
                  <a:lnTo>
                    <a:pt x="31" y="724"/>
                  </a:lnTo>
                  <a:lnTo>
                    <a:pt x="49" y="755"/>
                  </a:lnTo>
                  <a:lnTo>
                    <a:pt x="96" y="778"/>
                  </a:lnTo>
                  <a:lnTo>
                    <a:pt x="125" y="752"/>
                  </a:lnTo>
                  <a:lnTo>
                    <a:pt x="164" y="829"/>
                  </a:lnTo>
                  <a:lnTo>
                    <a:pt x="189" y="812"/>
                  </a:lnTo>
                  <a:lnTo>
                    <a:pt x="234" y="838"/>
                  </a:lnTo>
                  <a:lnTo>
                    <a:pt x="325" y="1005"/>
                  </a:lnTo>
                  <a:lnTo>
                    <a:pt x="328" y="1039"/>
                  </a:lnTo>
                  <a:lnTo>
                    <a:pt x="329" y="1036"/>
                  </a:lnTo>
                  <a:lnTo>
                    <a:pt x="333" y="1056"/>
                  </a:lnTo>
                  <a:lnTo>
                    <a:pt x="362" y="1082"/>
                  </a:lnTo>
                  <a:lnTo>
                    <a:pt x="437" y="1088"/>
                  </a:lnTo>
                  <a:lnTo>
                    <a:pt x="473" y="1005"/>
                  </a:lnTo>
                  <a:lnTo>
                    <a:pt x="520" y="995"/>
                  </a:lnTo>
                  <a:lnTo>
                    <a:pt x="521" y="944"/>
                  </a:lnTo>
                  <a:lnTo>
                    <a:pt x="624" y="972"/>
                  </a:lnTo>
                  <a:lnTo>
                    <a:pt x="634" y="899"/>
                  </a:lnTo>
                  <a:lnTo>
                    <a:pt x="681" y="876"/>
                  </a:lnTo>
                  <a:lnTo>
                    <a:pt x="784" y="900"/>
                  </a:lnTo>
                  <a:lnTo>
                    <a:pt x="774" y="933"/>
                  </a:lnTo>
                  <a:lnTo>
                    <a:pt x="744" y="964"/>
                  </a:lnTo>
                  <a:lnTo>
                    <a:pt x="758" y="1007"/>
                  </a:lnTo>
                  <a:lnTo>
                    <a:pt x="817" y="1091"/>
                  </a:lnTo>
                  <a:lnTo>
                    <a:pt x="898" y="1115"/>
                  </a:lnTo>
                  <a:lnTo>
                    <a:pt x="957" y="1114"/>
                  </a:lnTo>
                  <a:lnTo>
                    <a:pt x="969" y="1155"/>
                  </a:lnTo>
                  <a:lnTo>
                    <a:pt x="1008" y="1175"/>
                  </a:lnTo>
                  <a:lnTo>
                    <a:pt x="1138" y="1185"/>
                  </a:lnTo>
                  <a:lnTo>
                    <a:pt x="1242" y="1209"/>
                  </a:lnTo>
                  <a:lnTo>
                    <a:pt x="1242" y="1213"/>
                  </a:lnTo>
                  <a:lnTo>
                    <a:pt x="1244" y="1216"/>
                  </a:lnTo>
                  <a:lnTo>
                    <a:pt x="1247" y="1215"/>
                  </a:lnTo>
                  <a:lnTo>
                    <a:pt x="1253" y="1213"/>
                  </a:lnTo>
                  <a:lnTo>
                    <a:pt x="1269" y="1200"/>
                  </a:lnTo>
                  <a:lnTo>
                    <a:pt x="1286" y="1190"/>
                  </a:lnTo>
                  <a:lnTo>
                    <a:pt x="1302" y="1183"/>
                  </a:lnTo>
                  <a:lnTo>
                    <a:pt x="1309" y="1180"/>
                  </a:lnTo>
                  <a:lnTo>
                    <a:pt x="1318" y="1179"/>
                  </a:lnTo>
                  <a:lnTo>
                    <a:pt x="1324" y="1177"/>
                  </a:lnTo>
                  <a:lnTo>
                    <a:pt x="1332" y="1177"/>
                  </a:lnTo>
                  <a:lnTo>
                    <a:pt x="1347" y="1178"/>
                  </a:lnTo>
                  <a:lnTo>
                    <a:pt x="1359" y="1182"/>
                  </a:lnTo>
                  <a:lnTo>
                    <a:pt x="1366" y="1185"/>
                  </a:lnTo>
                  <a:lnTo>
                    <a:pt x="1373" y="1190"/>
                  </a:lnTo>
                  <a:lnTo>
                    <a:pt x="1410" y="1222"/>
                  </a:lnTo>
                  <a:lnTo>
                    <a:pt x="1402" y="1271"/>
                  </a:lnTo>
                  <a:lnTo>
                    <a:pt x="1468" y="1253"/>
                  </a:lnTo>
                  <a:lnTo>
                    <a:pt x="1507" y="1258"/>
                  </a:lnTo>
                  <a:lnTo>
                    <a:pt x="1561" y="1256"/>
                  </a:lnTo>
                  <a:lnTo>
                    <a:pt x="1602" y="1346"/>
                  </a:lnTo>
                  <a:lnTo>
                    <a:pt x="1654" y="1350"/>
                  </a:lnTo>
                  <a:lnTo>
                    <a:pt x="1675" y="1394"/>
                  </a:lnTo>
                  <a:lnTo>
                    <a:pt x="1689" y="1349"/>
                  </a:lnTo>
                  <a:lnTo>
                    <a:pt x="1683" y="1340"/>
                  </a:lnTo>
                  <a:lnTo>
                    <a:pt x="1683" y="1335"/>
                  </a:lnTo>
                  <a:lnTo>
                    <a:pt x="1684" y="1333"/>
                  </a:lnTo>
                  <a:lnTo>
                    <a:pt x="1687" y="1333"/>
                  </a:lnTo>
                  <a:lnTo>
                    <a:pt x="1698" y="1334"/>
                  </a:lnTo>
                  <a:lnTo>
                    <a:pt x="1708" y="1335"/>
                  </a:lnTo>
                  <a:lnTo>
                    <a:pt x="1719" y="1336"/>
                  </a:lnTo>
                  <a:lnTo>
                    <a:pt x="1723" y="1335"/>
                  </a:lnTo>
                  <a:lnTo>
                    <a:pt x="1729" y="1335"/>
                  </a:lnTo>
                  <a:lnTo>
                    <a:pt x="1739" y="1333"/>
                  </a:lnTo>
                  <a:lnTo>
                    <a:pt x="1743" y="1329"/>
                  </a:lnTo>
                  <a:lnTo>
                    <a:pt x="1748" y="1326"/>
                  </a:lnTo>
                  <a:lnTo>
                    <a:pt x="1751" y="1322"/>
                  </a:lnTo>
                  <a:lnTo>
                    <a:pt x="1752" y="1320"/>
                  </a:lnTo>
                  <a:lnTo>
                    <a:pt x="1754" y="1319"/>
                  </a:lnTo>
                  <a:lnTo>
                    <a:pt x="1757" y="1315"/>
                  </a:lnTo>
                  <a:lnTo>
                    <a:pt x="1764" y="1315"/>
                  </a:lnTo>
                  <a:lnTo>
                    <a:pt x="1771" y="1318"/>
                  </a:lnTo>
                  <a:lnTo>
                    <a:pt x="1782" y="1326"/>
                  </a:lnTo>
                  <a:lnTo>
                    <a:pt x="1838" y="1282"/>
                  </a:lnTo>
                  <a:lnTo>
                    <a:pt x="1806" y="1197"/>
                  </a:lnTo>
                  <a:lnTo>
                    <a:pt x="1825" y="1137"/>
                  </a:lnTo>
                  <a:lnTo>
                    <a:pt x="1796" y="1103"/>
                  </a:lnTo>
                  <a:lnTo>
                    <a:pt x="1797" y="1063"/>
                  </a:lnTo>
                  <a:lnTo>
                    <a:pt x="1786" y="1033"/>
                  </a:lnTo>
                  <a:lnTo>
                    <a:pt x="1795" y="1029"/>
                  </a:lnTo>
                  <a:lnTo>
                    <a:pt x="1802" y="1025"/>
                  </a:lnTo>
                  <a:lnTo>
                    <a:pt x="1802" y="1023"/>
                  </a:lnTo>
                  <a:lnTo>
                    <a:pt x="1802" y="1022"/>
                  </a:lnTo>
                  <a:lnTo>
                    <a:pt x="1803" y="1022"/>
                  </a:lnTo>
                  <a:lnTo>
                    <a:pt x="1805" y="1020"/>
                  </a:lnTo>
                  <a:lnTo>
                    <a:pt x="1805" y="1018"/>
                  </a:lnTo>
                  <a:lnTo>
                    <a:pt x="1805" y="1017"/>
                  </a:lnTo>
                  <a:lnTo>
                    <a:pt x="1806" y="1017"/>
                  </a:lnTo>
                  <a:lnTo>
                    <a:pt x="1807" y="1015"/>
                  </a:lnTo>
                  <a:lnTo>
                    <a:pt x="1806" y="1011"/>
                  </a:lnTo>
                  <a:lnTo>
                    <a:pt x="1805" y="1009"/>
                  </a:lnTo>
                  <a:lnTo>
                    <a:pt x="1805" y="1008"/>
                  </a:lnTo>
                  <a:lnTo>
                    <a:pt x="1802" y="1002"/>
                  </a:lnTo>
                  <a:lnTo>
                    <a:pt x="1795" y="994"/>
                  </a:lnTo>
                  <a:lnTo>
                    <a:pt x="1790" y="990"/>
                  </a:lnTo>
                  <a:lnTo>
                    <a:pt x="1786" y="987"/>
                  </a:lnTo>
                  <a:lnTo>
                    <a:pt x="1788" y="947"/>
                  </a:lnTo>
                  <a:lnTo>
                    <a:pt x="1758" y="899"/>
                  </a:lnTo>
                  <a:lnTo>
                    <a:pt x="1803" y="888"/>
                  </a:lnTo>
                  <a:lnTo>
                    <a:pt x="1913" y="839"/>
                  </a:lnTo>
                  <a:lnTo>
                    <a:pt x="1972" y="777"/>
                  </a:lnTo>
                  <a:lnTo>
                    <a:pt x="2024" y="754"/>
                  </a:lnTo>
                  <a:lnTo>
                    <a:pt x="2020" y="683"/>
                  </a:lnTo>
                  <a:lnTo>
                    <a:pt x="2004" y="643"/>
                  </a:lnTo>
                  <a:lnTo>
                    <a:pt x="2017" y="578"/>
                  </a:lnTo>
                  <a:lnTo>
                    <a:pt x="2020" y="573"/>
                  </a:lnTo>
                  <a:lnTo>
                    <a:pt x="2021" y="571"/>
                  </a:lnTo>
                  <a:lnTo>
                    <a:pt x="2023" y="571"/>
                  </a:lnTo>
                  <a:lnTo>
                    <a:pt x="2025" y="567"/>
                  </a:lnTo>
                  <a:lnTo>
                    <a:pt x="2027" y="564"/>
                  </a:lnTo>
                  <a:lnTo>
                    <a:pt x="2030" y="556"/>
                  </a:lnTo>
                  <a:lnTo>
                    <a:pt x="2029" y="546"/>
                  </a:lnTo>
                  <a:lnTo>
                    <a:pt x="2028" y="540"/>
                  </a:lnTo>
                  <a:lnTo>
                    <a:pt x="2027" y="538"/>
                  </a:lnTo>
                  <a:lnTo>
                    <a:pt x="2027" y="537"/>
                  </a:lnTo>
                  <a:lnTo>
                    <a:pt x="2027" y="535"/>
                  </a:lnTo>
                  <a:lnTo>
                    <a:pt x="1918" y="488"/>
                  </a:lnTo>
                  <a:lnTo>
                    <a:pt x="1917" y="490"/>
                  </a:lnTo>
                  <a:lnTo>
                    <a:pt x="1913" y="497"/>
                  </a:lnTo>
                  <a:lnTo>
                    <a:pt x="1911" y="499"/>
                  </a:lnTo>
                  <a:lnTo>
                    <a:pt x="1910" y="499"/>
                  </a:lnTo>
                  <a:lnTo>
                    <a:pt x="1910" y="500"/>
                  </a:lnTo>
                  <a:lnTo>
                    <a:pt x="1910" y="502"/>
                  </a:lnTo>
                  <a:lnTo>
                    <a:pt x="1908" y="502"/>
                  </a:lnTo>
                  <a:lnTo>
                    <a:pt x="1907" y="502"/>
                  </a:lnTo>
                  <a:lnTo>
                    <a:pt x="1907" y="503"/>
                  </a:lnTo>
                  <a:lnTo>
                    <a:pt x="1905" y="505"/>
                  </a:lnTo>
                  <a:lnTo>
                    <a:pt x="1900" y="508"/>
                  </a:lnTo>
                  <a:lnTo>
                    <a:pt x="1894" y="508"/>
                  </a:lnTo>
                  <a:lnTo>
                    <a:pt x="1892" y="507"/>
                  </a:lnTo>
                  <a:lnTo>
                    <a:pt x="1891" y="507"/>
                  </a:lnTo>
                  <a:lnTo>
                    <a:pt x="1889" y="507"/>
                  </a:lnTo>
                  <a:lnTo>
                    <a:pt x="1884" y="505"/>
                  </a:lnTo>
                  <a:lnTo>
                    <a:pt x="1882" y="504"/>
                  </a:lnTo>
                  <a:lnTo>
                    <a:pt x="1881" y="504"/>
                  </a:lnTo>
                  <a:lnTo>
                    <a:pt x="1875" y="500"/>
                  </a:lnTo>
                  <a:lnTo>
                    <a:pt x="1841" y="458"/>
                  </a:lnTo>
                  <a:lnTo>
                    <a:pt x="1839" y="457"/>
                  </a:lnTo>
                  <a:lnTo>
                    <a:pt x="1841" y="446"/>
                  </a:lnTo>
                  <a:lnTo>
                    <a:pt x="1841" y="438"/>
                  </a:lnTo>
                  <a:lnTo>
                    <a:pt x="1839" y="433"/>
                  </a:lnTo>
                  <a:lnTo>
                    <a:pt x="1837" y="431"/>
                  </a:lnTo>
                  <a:lnTo>
                    <a:pt x="1836" y="431"/>
                  </a:lnTo>
                  <a:lnTo>
                    <a:pt x="1833" y="430"/>
                  </a:lnTo>
                  <a:lnTo>
                    <a:pt x="1831" y="431"/>
                  </a:lnTo>
                  <a:lnTo>
                    <a:pt x="1823" y="434"/>
                  </a:lnTo>
                  <a:lnTo>
                    <a:pt x="1818" y="436"/>
                  </a:lnTo>
                  <a:lnTo>
                    <a:pt x="1814" y="440"/>
                  </a:lnTo>
                  <a:lnTo>
                    <a:pt x="1804" y="449"/>
                  </a:lnTo>
                  <a:lnTo>
                    <a:pt x="1710" y="400"/>
                  </a:lnTo>
                  <a:lnTo>
                    <a:pt x="1717" y="320"/>
                  </a:lnTo>
                  <a:lnTo>
                    <a:pt x="1690" y="297"/>
                  </a:lnTo>
                  <a:lnTo>
                    <a:pt x="1597" y="151"/>
                  </a:lnTo>
                  <a:lnTo>
                    <a:pt x="1588" y="84"/>
                  </a:lnTo>
                  <a:lnTo>
                    <a:pt x="1538" y="72"/>
                  </a:lnTo>
                  <a:lnTo>
                    <a:pt x="1526" y="139"/>
                  </a:lnTo>
                  <a:lnTo>
                    <a:pt x="1495" y="143"/>
                  </a:lnTo>
                  <a:lnTo>
                    <a:pt x="1485" y="196"/>
                  </a:lnTo>
                  <a:lnTo>
                    <a:pt x="1421" y="237"/>
                  </a:lnTo>
                  <a:lnTo>
                    <a:pt x="1370" y="225"/>
                  </a:lnTo>
                  <a:lnTo>
                    <a:pt x="1382" y="193"/>
                  </a:lnTo>
                  <a:lnTo>
                    <a:pt x="1371" y="175"/>
                  </a:lnTo>
                  <a:lnTo>
                    <a:pt x="1297" y="144"/>
                  </a:lnTo>
                  <a:lnTo>
                    <a:pt x="1257" y="189"/>
                  </a:lnTo>
                  <a:lnTo>
                    <a:pt x="1184" y="142"/>
                  </a:lnTo>
                  <a:lnTo>
                    <a:pt x="1089" y="199"/>
                  </a:lnTo>
                  <a:lnTo>
                    <a:pt x="1002" y="123"/>
                  </a:lnTo>
                  <a:lnTo>
                    <a:pt x="999" y="120"/>
                  </a:lnTo>
                  <a:lnTo>
                    <a:pt x="974" y="114"/>
                  </a:lnTo>
                  <a:lnTo>
                    <a:pt x="963" y="110"/>
                  </a:lnTo>
                  <a:lnTo>
                    <a:pt x="953" y="107"/>
                  </a:lnTo>
                  <a:lnTo>
                    <a:pt x="942" y="101"/>
                  </a:lnTo>
                  <a:lnTo>
                    <a:pt x="934" y="96"/>
                  </a:lnTo>
                  <a:lnTo>
                    <a:pt x="925" y="90"/>
                  </a:lnTo>
                  <a:lnTo>
                    <a:pt x="919" y="85"/>
                  </a:lnTo>
                  <a:lnTo>
                    <a:pt x="912" y="77"/>
                  </a:lnTo>
                  <a:lnTo>
                    <a:pt x="906" y="70"/>
                  </a:lnTo>
                  <a:lnTo>
                    <a:pt x="897" y="54"/>
                  </a:lnTo>
                  <a:lnTo>
                    <a:pt x="889" y="35"/>
                  </a:lnTo>
                  <a:lnTo>
                    <a:pt x="886" y="14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91">
              <a:extLst>
                <a:ext uri="{FF2B5EF4-FFF2-40B4-BE49-F238E27FC236}">
                  <a16:creationId xmlns:a16="http://schemas.microsoft.com/office/drawing/2014/main" id="{9EB4D2A4-BE3C-B9FF-658D-C92744C37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510"/>
              <a:ext cx="68" cy="90"/>
            </a:xfrm>
            <a:custGeom>
              <a:avLst/>
              <a:gdLst/>
              <a:ahLst/>
              <a:cxnLst>
                <a:cxn ang="0">
                  <a:pos x="434" y="51"/>
                </a:cxn>
                <a:cxn ang="0">
                  <a:pos x="200" y="15"/>
                </a:cxn>
                <a:cxn ang="0">
                  <a:pos x="178" y="138"/>
                </a:cxn>
                <a:cxn ang="0">
                  <a:pos x="186" y="150"/>
                </a:cxn>
                <a:cxn ang="0">
                  <a:pos x="220" y="222"/>
                </a:cxn>
                <a:cxn ang="0">
                  <a:pos x="69" y="319"/>
                </a:cxn>
                <a:cxn ang="0">
                  <a:pos x="15" y="419"/>
                </a:cxn>
                <a:cxn ang="0">
                  <a:pos x="25" y="444"/>
                </a:cxn>
                <a:cxn ang="0">
                  <a:pos x="0" y="500"/>
                </a:cxn>
                <a:cxn ang="0">
                  <a:pos x="122" y="692"/>
                </a:cxn>
                <a:cxn ang="0">
                  <a:pos x="138" y="841"/>
                </a:cxn>
                <a:cxn ang="0">
                  <a:pos x="135" y="877"/>
                </a:cxn>
                <a:cxn ang="0">
                  <a:pos x="154" y="888"/>
                </a:cxn>
                <a:cxn ang="0">
                  <a:pos x="150" y="977"/>
                </a:cxn>
                <a:cxn ang="0">
                  <a:pos x="143" y="1002"/>
                </a:cxn>
                <a:cxn ang="0">
                  <a:pos x="160" y="1023"/>
                </a:cxn>
                <a:cxn ang="0">
                  <a:pos x="241" y="1092"/>
                </a:cxn>
                <a:cxn ang="0">
                  <a:pos x="417" y="1172"/>
                </a:cxn>
                <a:cxn ang="0">
                  <a:pos x="496" y="1203"/>
                </a:cxn>
                <a:cxn ang="0">
                  <a:pos x="496" y="1177"/>
                </a:cxn>
                <a:cxn ang="0">
                  <a:pos x="533" y="1179"/>
                </a:cxn>
                <a:cxn ang="0">
                  <a:pos x="562" y="1314"/>
                </a:cxn>
                <a:cxn ang="0">
                  <a:pos x="760" y="1226"/>
                </a:cxn>
                <a:cxn ang="0">
                  <a:pos x="741" y="1157"/>
                </a:cxn>
                <a:cxn ang="0">
                  <a:pos x="791" y="1110"/>
                </a:cxn>
                <a:cxn ang="0">
                  <a:pos x="876" y="1096"/>
                </a:cxn>
                <a:cxn ang="0">
                  <a:pos x="890" y="1102"/>
                </a:cxn>
                <a:cxn ang="0">
                  <a:pos x="902" y="1105"/>
                </a:cxn>
                <a:cxn ang="0">
                  <a:pos x="908" y="1104"/>
                </a:cxn>
                <a:cxn ang="0">
                  <a:pos x="908" y="1099"/>
                </a:cxn>
                <a:cxn ang="0">
                  <a:pos x="959" y="1075"/>
                </a:cxn>
                <a:cxn ang="0">
                  <a:pos x="1014" y="879"/>
                </a:cxn>
                <a:cxn ang="0">
                  <a:pos x="974" y="807"/>
                </a:cxn>
                <a:cxn ang="0">
                  <a:pos x="997" y="811"/>
                </a:cxn>
                <a:cxn ang="0">
                  <a:pos x="801" y="730"/>
                </a:cxn>
                <a:cxn ang="0">
                  <a:pos x="789" y="682"/>
                </a:cxn>
                <a:cxn ang="0">
                  <a:pos x="769" y="670"/>
                </a:cxn>
                <a:cxn ang="0">
                  <a:pos x="701" y="630"/>
                </a:cxn>
                <a:cxn ang="0">
                  <a:pos x="674" y="644"/>
                </a:cxn>
                <a:cxn ang="0">
                  <a:pos x="667" y="626"/>
                </a:cxn>
                <a:cxn ang="0">
                  <a:pos x="587" y="580"/>
                </a:cxn>
                <a:cxn ang="0">
                  <a:pos x="573" y="561"/>
                </a:cxn>
                <a:cxn ang="0">
                  <a:pos x="602" y="387"/>
                </a:cxn>
                <a:cxn ang="0">
                  <a:pos x="618" y="297"/>
                </a:cxn>
                <a:cxn ang="0">
                  <a:pos x="631" y="237"/>
                </a:cxn>
                <a:cxn ang="0">
                  <a:pos x="559" y="188"/>
                </a:cxn>
                <a:cxn ang="0">
                  <a:pos x="504" y="69"/>
                </a:cxn>
                <a:cxn ang="0">
                  <a:pos x="510" y="55"/>
                </a:cxn>
              </a:cxnLst>
              <a:rect l="0" t="0" r="r" b="b"/>
              <a:pathLst>
                <a:path w="1090" h="1352">
                  <a:moveTo>
                    <a:pt x="527" y="55"/>
                  </a:moveTo>
                  <a:lnTo>
                    <a:pt x="518" y="0"/>
                  </a:lnTo>
                  <a:lnTo>
                    <a:pt x="461" y="0"/>
                  </a:lnTo>
                  <a:lnTo>
                    <a:pt x="434" y="51"/>
                  </a:lnTo>
                  <a:lnTo>
                    <a:pt x="374" y="20"/>
                  </a:lnTo>
                  <a:lnTo>
                    <a:pt x="330" y="56"/>
                  </a:lnTo>
                  <a:lnTo>
                    <a:pt x="271" y="27"/>
                  </a:lnTo>
                  <a:lnTo>
                    <a:pt x="200" y="15"/>
                  </a:lnTo>
                  <a:lnTo>
                    <a:pt x="159" y="138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78" y="138"/>
                  </a:lnTo>
                  <a:lnTo>
                    <a:pt x="183" y="140"/>
                  </a:lnTo>
                  <a:lnTo>
                    <a:pt x="185" y="142"/>
                  </a:lnTo>
                  <a:lnTo>
                    <a:pt x="186" y="146"/>
                  </a:lnTo>
                  <a:lnTo>
                    <a:pt x="186" y="150"/>
                  </a:lnTo>
                  <a:lnTo>
                    <a:pt x="186" y="156"/>
                  </a:lnTo>
                  <a:lnTo>
                    <a:pt x="180" y="171"/>
                  </a:lnTo>
                  <a:lnTo>
                    <a:pt x="172" y="190"/>
                  </a:lnTo>
                  <a:lnTo>
                    <a:pt x="220" y="222"/>
                  </a:lnTo>
                  <a:lnTo>
                    <a:pt x="193" y="272"/>
                  </a:lnTo>
                  <a:lnTo>
                    <a:pt x="154" y="251"/>
                  </a:lnTo>
                  <a:lnTo>
                    <a:pt x="121" y="271"/>
                  </a:lnTo>
                  <a:lnTo>
                    <a:pt x="69" y="319"/>
                  </a:lnTo>
                  <a:lnTo>
                    <a:pt x="72" y="362"/>
                  </a:lnTo>
                  <a:lnTo>
                    <a:pt x="37" y="407"/>
                  </a:lnTo>
                  <a:lnTo>
                    <a:pt x="24" y="413"/>
                  </a:lnTo>
                  <a:lnTo>
                    <a:pt x="15" y="419"/>
                  </a:lnTo>
                  <a:lnTo>
                    <a:pt x="11" y="425"/>
                  </a:lnTo>
                  <a:lnTo>
                    <a:pt x="12" y="432"/>
                  </a:lnTo>
                  <a:lnTo>
                    <a:pt x="16" y="438"/>
                  </a:lnTo>
                  <a:lnTo>
                    <a:pt x="25" y="444"/>
                  </a:lnTo>
                  <a:lnTo>
                    <a:pt x="38" y="450"/>
                  </a:lnTo>
                  <a:lnTo>
                    <a:pt x="57" y="458"/>
                  </a:lnTo>
                  <a:lnTo>
                    <a:pt x="75" y="484"/>
                  </a:lnTo>
                  <a:lnTo>
                    <a:pt x="0" y="500"/>
                  </a:lnTo>
                  <a:lnTo>
                    <a:pt x="56" y="565"/>
                  </a:lnTo>
                  <a:lnTo>
                    <a:pt x="114" y="608"/>
                  </a:lnTo>
                  <a:lnTo>
                    <a:pt x="93" y="651"/>
                  </a:lnTo>
                  <a:lnTo>
                    <a:pt x="122" y="692"/>
                  </a:lnTo>
                  <a:lnTo>
                    <a:pt x="177" y="717"/>
                  </a:lnTo>
                  <a:lnTo>
                    <a:pt x="158" y="770"/>
                  </a:lnTo>
                  <a:lnTo>
                    <a:pt x="172" y="800"/>
                  </a:lnTo>
                  <a:lnTo>
                    <a:pt x="138" y="841"/>
                  </a:lnTo>
                  <a:lnTo>
                    <a:pt x="135" y="850"/>
                  </a:lnTo>
                  <a:lnTo>
                    <a:pt x="134" y="859"/>
                  </a:lnTo>
                  <a:lnTo>
                    <a:pt x="133" y="868"/>
                  </a:lnTo>
                  <a:lnTo>
                    <a:pt x="135" y="877"/>
                  </a:lnTo>
                  <a:lnTo>
                    <a:pt x="137" y="882"/>
                  </a:lnTo>
                  <a:lnTo>
                    <a:pt x="142" y="887"/>
                  </a:lnTo>
                  <a:lnTo>
                    <a:pt x="146" y="888"/>
                  </a:lnTo>
                  <a:lnTo>
                    <a:pt x="154" y="888"/>
                  </a:lnTo>
                  <a:lnTo>
                    <a:pt x="161" y="885"/>
                  </a:lnTo>
                  <a:lnTo>
                    <a:pt x="172" y="882"/>
                  </a:lnTo>
                  <a:lnTo>
                    <a:pt x="148" y="973"/>
                  </a:lnTo>
                  <a:lnTo>
                    <a:pt x="150" y="977"/>
                  </a:lnTo>
                  <a:lnTo>
                    <a:pt x="151" y="981"/>
                  </a:lnTo>
                  <a:lnTo>
                    <a:pt x="145" y="990"/>
                  </a:lnTo>
                  <a:lnTo>
                    <a:pt x="144" y="999"/>
                  </a:lnTo>
                  <a:lnTo>
                    <a:pt x="143" y="1002"/>
                  </a:lnTo>
                  <a:lnTo>
                    <a:pt x="144" y="1006"/>
                  </a:lnTo>
                  <a:lnTo>
                    <a:pt x="148" y="1013"/>
                  </a:lnTo>
                  <a:lnTo>
                    <a:pt x="153" y="1018"/>
                  </a:lnTo>
                  <a:lnTo>
                    <a:pt x="160" y="1023"/>
                  </a:lnTo>
                  <a:lnTo>
                    <a:pt x="170" y="1027"/>
                  </a:lnTo>
                  <a:lnTo>
                    <a:pt x="182" y="1030"/>
                  </a:lnTo>
                  <a:lnTo>
                    <a:pt x="204" y="1078"/>
                  </a:lnTo>
                  <a:lnTo>
                    <a:pt x="241" y="1092"/>
                  </a:lnTo>
                  <a:lnTo>
                    <a:pt x="282" y="1137"/>
                  </a:lnTo>
                  <a:lnTo>
                    <a:pt x="318" y="1165"/>
                  </a:lnTo>
                  <a:lnTo>
                    <a:pt x="394" y="1152"/>
                  </a:lnTo>
                  <a:lnTo>
                    <a:pt x="417" y="1172"/>
                  </a:lnTo>
                  <a:lnTo>
                    <a:pt x="463" y="1174"/>
                  </a:lnTo>
                  <a:lnTo>
                    <a:pt x="501" y="1217"/>
                  </a:lnTo>
                  <a:lnTo>
                    <a:pt x="503" y="1216"/>
                  </a:lnTo>
                  <a:lnTo>
                    <a:pt x="496" y="1203"/>
                  </a:lnTo>
                  <a:lnTo>
                    <a:pt x="493" y="1194"/>
                  </a:lnTo>
                  <a:lnTo>
                    <a:pt x="492" y="1185"/>
                  </a:lnTo>
                  <a:lnTo>
                    <a:pt x="495" y="1180"/>
                  </a:lnTo>
                  <a:lnTo>
                    <a:pt x="496" y="1177"/>
                  </a:lnTo>
                  <a:lnTo>
                    <a:pt x="500" y="1176"/>
                  </a:lnTo>
                  <a:lnTo>
                    <a:pt x="508" y="1175"/>
                  </a:lnTo>
                  <a:lnTo>
                    <a:pt x="519" y="1176"/>
                  </a:lnTo>
                  <a:lnTo>
                    <a:pt x="533" y="1179"/>
                  </a:lnTo>
                  <a:lnTo>
                    <a:pt x="494" y="1239"/>
                  </a:lnTo>
                  <a:lnTo>
                    <a:pt x="497" y="1297"/>
                  </a:lnTo>
                  <a:lnTo>
                    <a:pt x="520" y="1323"/>
                  </a:lnTo>
                  <a:lnTo>
                    <a:pt x="562" y="1314"/>
                  </a:lnTo>
                  <a:lnTo>
                    <a:pt x="597" y="1298"/>
                  </a:lnTo>
                  <a:lnTo>
                    <a:pt x="602" y="1326"/>
                  </a:lnTo>
                  <a:lnTo>
                    <a:pt x="625" y="1352"/>
                  </a:lnTo>
                  <a:lnTo>
                    <a:pt x="760" y="1226"/>
                  </a:lnTo>
                  <a:lnTo>
                    <a:pt x="711" y="1203"/>
                  </a:lnTo>
                  <a:lnTo>
                    <a:pt x="687" y="1168"/>
                  </a:lnTo>
                  <a:lnTo>
                    <a:pt x="646" y="1148"/>
                  </a:lnTo>
                  <a:lnTo>
                    <a:pt x="741" y="1157"/>
                  </a:lnTo>
                  <a:lnTo>
                    <a:pt x="749" y="1142"/>
                  </a:lnTo>
                  <a:lnTo>
                    <a:pt x="761" y="1129"/>
                  </a:lnTo>
                  <a:lnTo>
                    <a:pt x="775" y="1118"/>
                  </a:lnTo>
                  <a:lnTo>
                    <a:pt x="791" y="1110"/>
                  </a:lnTo>
                  <a:lnTo>
                    <a:pt x="809" y="1103"/>
                  </a:lnTo>
                  <a:lnTo>
                    <a:pt x="829" y="1098"/>
                  </a:lnTo>
                  <a:lnTo>
                    <a:pt x="851" y="1095"/>
                  </a:lnTo>
                  <a:lnTo>
                    <a:pt x="876" y="1096"/>
                  </a:lnTo>
                  <a:lnTo>
                    <a:pt x="880" y="1098"/>
                  </a:lnTo>
                  <a:lnTo>
                    <a:pt x="882" y="1099"/>
                  </a:lnTo>
                  <a:lnTo>
                    <a:pt x="886" y="1101"/>
                  </a:lnTo>
                  <a:lnTo>
                    <a:pt x="890" y="1102"/>
                  </a:lnTo>
                  <a:lnTo>
                    <a:pt x="895" y="1104"/>
                  </a:lnTo>
                  <a:lnTo>
                    <a:pt x="898" y="1104"/>
                  </a:lnTo>
                  <a:lnTo>
                    <a:pt x="899" y="1104"/>
                  </a:lnTo>
                  <a:lnTo>
                    <a:pt x="902" y="1105"/>
                  </a:lnTo>
                  <a:lnTo>
                    <a:pt x="904" y="1105"/>
                  </a:lnTo>
                  <a:lnTo>
                    <a:pt x="905" y="1105"/>
                  </a:lnTo>
                  <a:lnTo>
                    <a:pt x="907" y="1106"/>
                  </a:lnTo>
                  <a:lnTo>
                    <a:pt x="908" y="1104"/>
                  </a:lnTo>
                  <a:lnTo>
                    <a:pt x="908" y="1102"/>
                  </a:lnTo>
                  <a:lnTo>
                    <a:pt x="908" y="1101"/>
                  </a:lnTo>
                  <a:lnTo>
                    <a:pt x="909" y="1101"/>
                  </a:lnTo>
                  <a:lnTo>
                    <a:pt x="908" y="1099"/>
                  </a:lnTo>
                  <a:lnTo>
                    <a:pt x="908" y="1098"/>
                  </a:lnTo>
                  <a:lnTo>
                    <a:pt x="907" y="1096"/>
                  </a:lnTo>
                  <a:lnTo>
                    <a:pt x="904" y="1090"/>
                  </a:lnTo>
                  <a:lnTo>
                    <a:pt x="959" y="1075"/>
                  </a:lnTo>
                  <a:lnTo>
                    <a:pt x="1032" y="962"/>
                  </a:lnTo>
                  <a:lnTo>
                    <a:pt x="1090" y="951"/>
                  </a:lnTo>
                  <a:lnTo>
                    <a:pt x="1065" y="898"/>
                  </a:lnTo>
                  <a:lnTo>
                    <a:pt x="1014" y="879"/>
                  </a:lnTo>
                  <a:lnTo>
                    <a:pt x="976" y="826"/>
                  </a:lnTo>
                  <a:lnTo>
                    <a:pt x="973" y="817"/>
                  </a:lnTo>
                  <a:lnTo>
                    <a:pt x="973" y="812"/>
                  </a:lnTo>
                  <a:lnTo>
                    <a:pt x="974" y="807"/>
                  </a:lnTo>
                  <a:lnTo>
                    <a:pt x="977" y="806"/>
                  </a:lnTo>
                  <a:lnTo>
                    <a:pt x="982" y="805"/>
                  </a:lnTo>
                  <a:lnTo>
                    <a:pt x="989" y="808"/>
                  </a:lnTo>
                  <a:lnTo>
                    <a:pt x="997" y="811"/>
                  </a:lnTo>
                  <a:lnTo>
                    <a:pt x="1008" y="818"/>
                  </a:lnTo>
                  <a:lnTo>
                    <a:pt x="1022" y="771"/>
                  </a:lnTo>
                  <a:lnTo>
                    <a:pt x="809" y="787"/>
                  </a:lnTo>
                  <a:lnTo>
                    <a:pt x="801" y="730"/>
                  </a:lnTo>
                  <a:lnTo>
                    <a:pt x="781" y="701"/>
                  </a:lnTo>
                  <a:lnTo>
                    <a:pt x="784" y="693"/>
                  </a:lnTo>
                  <a:lnTo>
                    <a:pt x="788" y="687"/>
                  </a:lnTo>
                  <a:lnTo>
                    <a:pt x="789" y="682"/>
                  </a:lnTo>
                  <a:lnTo>
                    <a:pt x="788" y="678"/>
                  </a:lnTo>
                  <a:lnTo>
                    <a:pt x="782" y="674"/>
                  </a:lnTo>
                  <a:lnTo>
                    <a:pt x="777" y="672"/>
                  </a:lnTo>
                  <a:lnTo>
                    <a:pt x="769" y="670"/>
                  </a:lnTo>
                  <a:lnTo>
                    <a:pt x="760" y="670"/>
                  </a:lnTo>
                  <a:lnTo>
                    <a:pt x="756" y="643"/>
                  </a:lnTo>
                  <a:lnTo>
                    <a:pt x="717" y="619"/>
                  </a:lnTo>
                  <a:lnTo>
                    <a:pt x="701" y="630"/>
                  </a:lnTo>
                  <a:lnTo>
                    <a:pt x="694" y="634"/>
                  </a:lnTo>
                  <a:lnTo>
                    <a:pt x="688" y="638"/>
                  </a:lnTo>
                  <a:lnTo>
                    <a:pt x="679" y="643"/>
                  </a:lnTo>
                  <a:lnTo>
                    <a:pt x="674" y="644"/>
                  </a:lnTo>
                  <a:lnTo>
                    <a:pt x="672" y="645"/>
                  </a:lnTo>
                  <a:lnTo>
                    <a:pt x="667" y="642"/>
                  </a:lnTo>
                  <a:lnTo>
                    <a:pt x="666" y="636"/>
                  </a:lnTo>
                  <a:lnTo>
                    <a:pt x="667" y="626"/>
                  </a:lnTo>
                  <a:lnTo>
                    <a:pt x="668" y="620"/>
                  </a:lnTo>
                  <a:lnTo>
                    <a:pt x="671" y="614"/>
                  </a:lnTo>
                  <a:lnTo>
                    <a:pt x="599" y="585"/>
                  </a:lnTo>
                  <a:lnTo>
                    <a:pt x="587" y="580"/>
                  </a:lnTo>
                  <a:lnTo>
                    <a:pt x="580" y="576"/>
                  </a:lnTo>
                  <a:lnTo>
                    <a:pt x="574" y="571"/>
                  </a:lnTo>
                  <a:lnTo>
                    <a:pt x="573" y="567"/>
                  </a:lnTo>
                  <a:lnTo>
                    <a:pt x="573" y="561"/>
                  </a:lnTo>
                  <a:lnTo>
                    <a:pt x="577" y="555"/>
                  </a:lnTo>
                  <a:lnTo>
                    <a:pt x="585" y="548"/>
                  </a:lnTo>
                  <a:lnTo>
                    <a:pt x="596" y="542"/>
                  </a:lnTo>
                  <a:lnTo>
                    <a:pt x="602" y="387"/>
                  </a:lnTo>
                  <a:lnTo>
                    <a:pt x="589" y="345"/>
                  </a:lnTo>
                  <a:lnTo>
                    <a:pt x="601" y="329"/>
                  </a:lnTo>
                  <a:lnTo>
                    <a:pt x="610" y="313"/>
                  </a:lnTo>
                  <a:lnTo>
                    <a:pt x="618" y="297"/>
                  </a:lnTo>
                  <a:lnTo>
                    <a:pt x="624" y="283"/>
                  </a:lnTo>
                  <a:lnTo>
                    <a:pt x="628" y="267"/>
                  </a:lnTo>
                  <a:lnTo>
                    <a:pt x="631" y="253"/>
                  </a:lnTo>
                  <a:lnTo>
                    <a:pt x="631" y="237"/>
                  </a:lnTo>
                  <a:lnTo>
                    <a:pt x="630" y="223"/>
                  </a:lnTo>
                  <a:lnTo>
                    <a:pt x="628" y="213"/>
                  </a:lnTo>
                  <a:lnTo>
                    <a:pt x="625" y="199"/>
                  </a:lnTo>
                  <a:lnTo>
                    <a:pt x="559" y="188"/>
                  </a:lnTo>
                  <a:lnTo>
                    <a:pt x="552" y="117"/>
                  </a:lnTo>
                  <a:lnTo>
                    <a:pt x="513" y="83"/>
                  </a:lnTo>
                  <a:lnTo>
                    <a:pt x="507" y="75"/>
                  </a:lnTo>
                  <a:lnTo>
                    <a:pt x="504" y="69"/>
                  </a:lnTo>
                  <a:lnTo>
                    <a:pt x="503" y="64"/>
                  </a:lnTo>
                  <a:lnTo>
                    <a:pt x="504" y="61"/>
                  </a:lnTo>
                  <a:lnTo>
                    <a:pt x="505" y="57"/>
                  </a:lnTo>
                  <a:lnTo>
                    <a:pt x="510" y="55"/>
                  </a:lnTo>
                  <a:lnTo>
                    <a:pt x="518" y="54"/>
                  </a:lnTo>
                  <a:lnTo>
                    <a:pt x="527" y="5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92">
              <a:extLst>
                <a:ext uri="{FF2B5EF4-FFF2-40B4-BE49-F238E27FC236}">
                  <a16:creationId xmlns:a16="http://schemas.microsoft.com/office/drawing/2014/main" id="{EFE89B10-CC37-17FC-4203-052F3250E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514"/>
              <a:ext cx="80" cy="110"/>
            </a:xfrm>
            <a:custGeom>
              <a:avLst/>
              <a:gdLst/>
              <a:ahLst/>
              <a:cxnLst>
                <a:cxn ang="0">
                  <a:pos x="574" y="152"/>
                </a:cxn>
                <a:cxn ang="0">
                  <a:pos x="564" y="160"/>
                </a:cxn>
                <a:cxn ang="0">
                  <a:pos x="541" y="160"/>
                </a:cxn>
                <a:cxn ang="0">
                  <a:pos x="481" y="122"/>
                </a:cxn>
                <a:cxn ang="0">
                  <a:pos x="250" y="109"/>
                </a:cxn>
                <a:cxn ang="0">
                  <a:pos x="113" y="108"/>
                </a:cxn>
                <a:cxn ang="0">
                  <a:pos x="130" y="169"/>
                </a:cxn>
                <a:cxn ang="0">
                  <a:pos x="130" y="178"/>
                </a:cxn>
                <a:cxn ang="0">
                  <a:pos x="127" y="184"/>
                </a:cxn>
                <a:cxn ang="0">
                  <a:pos x="121" y="264"/>
                </a:cxn>
                <a:cxn ang="0">
                  <a:pos x="96" y="479"/>
                </a:cxn>
                <a:cxn ang="0">
                  <a:pos x="76" y="483"/>
                </a:cxn>
                <a:cxn ang="0">
                  <a:pos x="48" y="496"/>
                </a:cxn>
                <a:cxn ang="0">
                  <a:pos x="9" y="494"/>
                </a:cxn>
                <a:cxn ang="0">
                  <a:pos x="72" y="626"/>
                </a:cxn>
                <a:cxn ang="0">
                  <a:pos x="4" y="773"/>
                </a:cxn>
                <a:cxn ang="0">
                  <a:pos x="24" y="794"/>
                </a:cxn>
                <a:cxn ang="0">
                  <a:pos x="55" y="820"/>
                </a:cxn>
                <a:cxn ang="0">
                  <a:pos x="56" y="852"/>
                </a:cxn>
                <a:cxn ang="0">
                  <a:pos x="72" y="848"/>
                </a:cxn>
                <a:cxn ang="0">
                  <a:pos x="355" y="1251"/>
                </a:cxn>
                <a:cxn ang="0">
                  <a:pos x="283" y="1361"/>
                </a:cxn>
                <a:cxn ang="0">
                  <a:pos x="248" y="1404"/>
                </a:cxn>
                <a:cxn ang="0">
                  <a:pos x="256" y="1482"/>
                </a:cxn>
                <a:cxn ang="0">
                  <a:pos x="281" y="1489"/>
                </a:cxn>
                <a:cxn ang="0">
                  <a:pos x="350" y="1440"/>
                </a:cxn>
                <a:cxn ang="0">
                  <a:pos x="422" y="1473"/>
                </a:cxn>
                <a:cxn ang="0">
                  <a:pos x="504" y="1468"/>
                </a:cxn>
                <a:cxn ang="0">
                  <a:pos x="535" y="1451"/>
                </a:cxn>
                <a:cxn ang="0">
                  <a:pos x="553" y="1452"/>
                </a:cxn>
                <a:cxn ang="0">
                  <a:pos x="561" y="1442"/>
                </a:cxn>
                <a:cxn ang="0">
                  <a:pos x="555" y="1429"/>
                </a:cxn>
                <a:cxn ang="0">
                  <a:pos x="751" y="1443"/>
                </a:cxn>
                <a:cxn ang="0">
                  <a:pos x="883" y="1592"/>
                </a:cxn>
                <a:cxn ang="0">
                  <a:pos x="1141" y="1525"/>
                </a:cxn>
                <a:cxn ang="0">
                  <a:pos x="1284" y="1296"/>
                </a:cxn>
                <a:cxn ang="0">
                  <a:pos x="1156" y="1241"/>
                </a:cxn>
                <a:cxn ang="0">
                  <a:pos x="1159" y="1120"/>
                </a:cxn>
                <a:cxn ang="0">
                  <a:pos x="1155" y="1147"/>
                </a:cxn>
                <a:cxn ang="0">
                  <a:pos x="1053" y="1096"/>
                </a:cxn>
                <a:cxn ang="0">
                  <a:pos x="841" y="974"/>
                </a:cxn>
                <a:cxn ang="0">
                  <a:pos x="803" y="950"/>
                </a:cxn>
                <a:cxn ang="0">
                  <a:pos x="809" y="921"/>
                </a:cxn>
                <a:cxn ang="0">
                  <a:pos x="805" y="832"/>
                </a:cxn>
                <a:cxn ang="0">
                  <a:pos x="793" y="803"/>
                </a:cxn>
                <a:cxn ang="0">
                  <a:pos x="836" y="661"/>
                </a:cxn>
                <a:cxn ang="0">
                  <a:pos x="659" y="444"/>
                </a:cxn>
                <a:cxn ang="0">
                  <a:pos x="675" y="382"/>
                </a:cxn>
                <a:cxn ang="0">
                  <a:pos x="696" y="351"/>
                </a:cxn>
                <a:cxn ang="0">
                  <a:pos x="852" y="216"/>
                </a:cxn>
                <a:cxn ang="0">
                  <a:pos x="845" y="94"/>
                </a:cxn>
                <a:cxn ang="0">
                  <a:pos x="832" y="81"/>
                </a:cxn>
                <a:cxn ang="0">
                  <a:pos x="706" y="168"/>
                </a:cxn>
                <a:cxn ang="0">
                  <a:pos x="684" y="186"/>
                </a:cxn>
                <a:cxn ang="0">
                  <a:pos x="674" y="186"/>
                </a:cxn>
                <a:cxn ang="0">
                  <a:pos x="645" y="137"/>
                </a:cxn>
              </a:cxnLst>
              <a:rect l="0" t="0" r="r" b="b"/>
              <a:pathLst>
                <a:path w="1288" h="1654">
                  <a:moveTo>
                    <a:pt x="578" y="133"/>
                  </a:moveTo>
                  <a:lnTo>
                    <a:pt x="578" y="142"/>
                  </a:lnTo>
                  <a:lnTo>
                    <a:pt x="577" y="150"/>
                  </a:lnTo>
                  <a:lnTo>
                    <a:pt x="575" y="152"/>
                  </a:lnTo>
                  <a:lnTo>
                    <a:pt x="574" y="152"/>
                  </a:lnTo>
                  <a:lnTo>
                    <a:pt x="574" y="153"/>
                  </a:lnTo>
                  <a:lnTo>
                    <a:pt x="574" y="155"/>
                  </a:lnTo>
                  <a:lnTo>
                    <a:pt x="571" y="157"/>
                  </a:lnTo>
                  <a:lnTo>
                    <a:pt x="569" y="160"/>
                  </a:lnTo>
                  <a:lnTo>
                    <a:pt x="564" y="160"/>
                  </a:lnTo>
                  <a:lnTo>
                    <a:pt x="562" y="160"/>
                  </a:lnTo>
                  <a:lnTo>
                    <a:pt x="561" y="160"/>
                  </a:lnTo>
                  <a:lnTo>
                    <a:pt x="561" y="161"/>
                  </a:lnTo>
                  <a:lnTo>
                    <a:pt x="553" y="162"/>
                  </a:lnTo>
                  <a:lnTo>
                    <a:pt x="541" y="160"/>
                  </a:lnTo>
                  <a:lnTo>
                    <a:pt x="535" y="158"/>
                  </a:lnTo>
                  <a:lnTo>
                    <a:pt x="532" y="157"/>
                  </a:lnTo>
                  <a:lnTo>
                    <a:pt x="531" y="157"/>
                  </a:lnTo>
                  <a:lnTo>
                    <a:pt x="529" y="157"/>
                  </a:lnTo>
                  <a:lnTo>
                    <a:pt x="481" y="122"/>
                  </a:lnTo>
                  <a:lnTo>
                    <a:pt x="432" y="137"/>
                  </a:lnTo>
                  <a:lnTo>
                    <a:pt x="396" y="165"/>
                  </a:lnTo>
                  <a:lnTo>
                    <a:pt x="346" y="168"/>
                  </a:lnTo>
                  <a:lnTo>
                    <a:pt x="317" y="116"/>
                  </a:lnTo>
                  <a:lnTo>
                    <a:pt x="250" y="109"/>
                  </a:lnTo>
                  <a:lnTo>
                    <a:pt x="249" y="54"/>
                  </a:lnTo>
                  <a:lnTo>
                    <a:pt x="238" y="0"/>
                  </a:lnTo>
                  <a:lnTo>
                    <a:pt x="128" y="49"/>
                  </a:lnTo>
                  <a:lnTo>
                    <a:pt x="83" y="60"/>
                  </a:lnTo>
                  <a:lnTo>
                    <a:pt x="113" y="108"/>
                  </a:lnTo>
                  <a:lnTo>
                    <a:pt x="111" y="148"/>
                  </a:lnTo>
                  <a:lnTo>
                    <a:pt x="115" y="151"/>
                  </a:lnTo>
                  <a:lnTo>
                    <a:pt x="120" y="155"/>
                  </a:lnTo>
                  <a:lnTo>
                    <a:pt x="127" y="163"/>
                  </a:lnTo>
                  <a:lnTo>
                    <a:pt x="130" y="169"/>
                  </a:lnTo>
                  <a:lnTo>
                    <a:pt x="130" y="170"/>
                  </a:lnTo>
                  <a:lnTo>
                    <a:pt x="131" y="172"/>
                  </a:lnTo>
                  <a:lnTo>
                    <a:pt x="132" y="176"/>
                  </a:lnTo>
                  <a:lnTo>
                    <a:pt x="131" y="178"/>
                  </a:lnTo>
                  <a:lnTo>
                    <a:pt x="130" y="178"/>
                  </a:lnTo>
                  <a:lnTo>
                    <a:pt x="130" y="179"/>
                  </a:lnTo>
                  <a:lnTo>
                    <a:pt x="130" y="181"/>
                  </a:lnTo>
                  <a:lnTo>
                    <a:pt x="128" y="183"/>
                  </a:lnTo>
                  <a:lnTo>
                    <a:pt x="127" y="183"/>
                  </a:lnTo>
                  <a:lnTo>
                    <a:pt x="127" y="184"/>
                  </a:lnTo>
                  <a:lnTo>
                    <a:pt x="127" y="186"/>
                  </a:lnTo>
                  <a:lnTo>
                    <a:pt x="120" y="190"/>
                  </a:lnTo>
                  <a:lnTo>
                    <a:pt x="111" y="194"/>
                  </a:lnTo>
                  <a:lnTo>
                    <a:pt x="122" y="224"/>
                  </a:lnTo>
                  <a:lnTo>
                    <a:pt x="121" y="264"/>
                  </a:lnTo>
                  <a:lnTo>
                    <a:pt x="150" y="298"/>
                  </a:lnTo>
                  <a:lnTo>
                    <a:pt x="131" y="358"/>
                  </a:lnTo>
                  <a:lnTo>
                    <a:pt x="163" y="443"/>
                  </a:lnTo>
                  <a:lnTo>
                    <a:pt x="107" y="487"/>
                  </a:lnTo>
                  <a:lnTo>
                    <a:pt x="96" y="479"/>
                  </a:lnTo>
                  <a:lnTo>
                    <a:pt x="89" y="476"/>
                  </a:lnTo>
                  <a:lnTo>
                    <a:pt x="82" y="476"/>
                  </a:lnTo>
                  <a:lnTo>
                    <a:pt x="79" y="480"/>
                  </a:lnTo>
                  <a:lnTo>
                    <a:pt x="77" y="481"/>
                  </a:lnTo>
                  <a:lnTo>
                    <a:pt x="76" y="483"/>
                  </a:lnTo>
                  <a:lnTo>
                    <a:pt x="73" y="487"/>
                  </a:lnTo>
                  <a:lnTo>
                    <a:pt x="68" y="490"/>
                  </a:lnTo>
                  <a:lnTo>
                    <a:pt x="64" y="494"/>
                  </a:lnTo>
                  <a:lnTo>
                    <a:pt x="54" y="496"/>
                  </a:lnTo>
                  <a:lnTo>
                    <a:pt x="48" y="496"/>
                  </a:lnTo>
                  <a:lnTo>
                    <a:pt x="44" y="497"/>
                  </a:lnTo>
                  <a:lnTo>
                    <a:pt x="33" y="496"/>
                  </a:lnTo>
                  <a:lnTo>
                    <a:pt x="23" y="495"/>
                  </a:lnTo>
                  <a:lnTo>
                    <a:pt x="12" y="494"/>
                  </a:lnTo>
                  <a:lnTo>
                    <a:pt x="9" y="494"/>
                  </a:lnTo>
                  <a:lnTo>
                    <a:pt x="8" y="496"/>
                  </a:lnTo>
                  <a:lnTo>
                    <a:pt x="8" y="501"/>
                  </a:lnTo>
                  <a:lnTo>
                    <a:pt x="14" y="510"/>
                  </a:lnTo>
                  <a:lnTo>
                    <a:pt x="0" y="555"/>
                  </a:lnTo>
                  <a:lnTo>
                    <a:pt x="72" y="626"/>
                  </a:lnTo>
                  <a:lnTo>
                    <a:pt x="42" y="663"/>
                  </a:lnTo>
                  <a:lnTo>
                    <a:pt x="41" y="712"/>
                  </a:lnTo>
                  <a:lnTo>
                    <a:pt x="24" y="765"/>
                  </a:lnTo>
                  <a:lnTo>
                    <a:pt x="12" y="769"/>
                  </a:lnTo>
                  <a:lnTo>
                    <a:pt x="4" y="773"/>
                  </a:lnTo>
                  <a:lnTo>
                    <a:pt x="0" y="777"/>
                  </a:lnTo>
                  <a:lnTo>
                    <a:pt x="1" y="782"/>
                  </a:lnTo>
                  <a:lnTo>
                    <a:pt x="4" y="786"/>
                  </a:lnTo>
                  <a:lnTo>
                    <a:pt x="13" y="790"/>
                  </a:lnTo>
                  <a:lnTo>
                    <a:pt x="24" y="794"/>
                  </a:lnTo>
                  <a:lnTo>
                    <a:pt x="40" y="799"/>
                  </a:lnTo>
                  <a:lnTo>
                    <a:pt x="46" y="802"/>
                  </a:lnTo>
                  <a:lnTo>
                    <a:pt x="51" y="807"/>
                  </a:lnTo>
                  <a:lnTo>
                    <a:pt x="54" y="812"/>
                  </a:lnTo>
                  <a:lnTo>
                    <a:pt x="55" y="820"/>
                  </a:lnTo>
                  <a:lnTo>
                    <a:pt x="49" y="824"/>
                  </a:lnTo>
                  <a:lnTo>
                    <a:pt x="46" y="828"/>
                  </a:lnTo>
                  <a:lnTo>
                    <a:pt x="45" y="837"/>
                  </a:lnTo>
                  <a:lnTo>
                    <a:pt x="50" y="847"/>
                  </a:lnTo>
                  <a:lnTo>
                    <a:pt x="56" y="852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5"/>
                  </a:lnTo>
                  <a:lnTo>
                    <a:pt x="68" y="852"/>
                  </a:lnTo>
                  <a:lnTo>
                    <a:pt x="72" y="848"/>
                  </a:lnTo>
                  <a:lnTo>
                    <a:pt x="109" y="904"/>
                  </a:lnTo>
                  <a:lnTo>
                    <a:pt x="169" y="1036"/>
                  </a:lnTo>
                  <a:lnTo>
                    <a:pt x="260" y="1085"/>
                  </a:lnTo>
                  <a:lnTo>
                    <a:pt x="318" y="1152"/>
                  </a:lnTo>
                  <a:lnTo>
                    <a:pt x="355" y="1251"/>
                  </a:lnTo>
                  <a:lnTo>
                    <a:pt x="342" y="1309"/>
                  </a:lnTo>
                  <a:lnTo>
                    <a:pt x="328" y="1346"/>
                  </a:lnTo>
                  <a:lnTo>
                    <a:pt x="314" y="1348"/>
                  </a:lnTo>
                  <a:lnTo>
                    <a:pt x="302" y="1352"/>
                  </a:lnTo>
                  <a:lnTo>
                    <a:pt x="283" y="1361"/>
                  </a:lnTo>
                  <a:lnTo>
                    <a:pt x="273" y="1366"/>
                  </a:lnTo>
                  <a:lnTo>
                    <a:pt x="266" y="1373"/>
                  </a:lnTo>
                  <a:lnTo>
                    <a:pt x="255" y="1388"/>
                  </a:lnTo>
                  <a:lnTo>
                    <a:pt x="250" y="1395"/>
                  </a:lnTo>
                  <a:lnTo>
                    <a:pt x="248" y="1404"/>
                  </a:lnTo>
                  <a:lnTo>
                    <a:pt x="246" y="1423"/>
                  </a:lnTo>
                  <a:lnTo>
                    <a:pt x="246" y="1433"/>
                  </a:lnTo>
                  <a:lnTo>
                    <a:pt x="248" y="1445"/>
                  </a:lnTo>
                  <a:lnTo>
                    <a:pt x="254" y="1470"/>
                  </a:lnTo>
                  <a:lnTo>
                    <a:pt x="256" y="1482"/>
                  </a:lnTo>
                  <a:lnTo>
                    <a:pt x="260" y="1490"/>
                  </a:lnTo>
                  <a:lnTo>
                    <a:pt x="265" y="1495"/>
                  </a:lnTo>
                  <a:lnTo>
                    <a:pt x="270" y="1497"/>
                  </a:lnTo>
                  <a:lnTo>
                    <a:pt x="274" y="1495"/>
                  </a:lnTo>
                  <a:lnTo>
                    <a:pt x="281" y="1489"/>
                  </a:lnTo>
                  <a:lnTo>
                    <a:pt x="287" y="1480"/>
                  </a:lnTo>
                  <a:lnTo>
                    <a:pt x="294" y="1468"/>
                  </a:lnTo>
                  <a:lnTo>
                    <a:pt x="294" y="1467"/>
                  </a:lnTo>
                  <a:lnTo>
                    <a:pt x="296" y="1468"/>
                  </a:lnTo>
                  <a:lnTo>
                    <a:pt x="350" y="1440"/>
                  </a:lnTo>
                  <a:lnTo>
                    <a:pt x="402" y="1506"/>
                  </a:lnTo>
                  <a:lnTo>
                    <a:pt x="406" y="1492"/>
                  </a:lnTo>
                  <a:lnTo>
                    <a:pt x="410" y="1482"/>
                  </a:lnTo>
                  <a:lnTo>
                    <a:pt x="415" y="1475"/>
                  </a:lnTo>
                  <a:lnTo>
                    <a:pt x="422" y="1473"/>
                  </a:lnTo>
                  <a:lnTo>
                    <a:pt x="428" y="1473"/>
                  </a:lnTo>
                  <a:lnTo>
                    <a:pt x="435" y="1478"/>
                  </a:lnTo>
                  <a:lnTo>
                    <a:pt x="443" y="1485"/>
                  </a:lnTo>
                  <a:lnTo>
                    <a:pt x="452" y="1497"/>
                  </a:lnTo>
                  <a:lnTo>
                    <a:pt x="504" y="1468"/>
                  </a:lnTo>
                  <a:lnTo>
                    <a:pt x="523" y="1448"/>
                  </a:lnTo>
                  <a:lnTo>
                    <a:pt x="525" y="1448"/>
                  </a:lnTo>
                  <a:lnTo>
                    <a:pt x="526" y="1448"/>
                  </a:lnTo>
                  <a:lnTo>
                    <a:pt x="528" y="1449"/>
                  </a:lnTo>
                  <a:lnTo>
                    <a:pt x="535" y="1451"/>
                  </a:lnTo>
                  <a:lnTo>
                    <a:pt x="540" y="1451"/>
                  </a:lnTo>
                  <a:lnTo>
                    <a:pt x="542" y="1451"/>
                  </a:lnTo>
                  <a:lnTo>
                    <a:pt x="543" y="1451"/>
                  </a:lnTo>
                  <a:lnTo>
                    <a:pt x="545" y="1452"/>
                  </a:lnTo>
                  <a:lnTo>
                    <a:pt x="553" y="1452"/>
                  </a:lnTo>
                  <a:lnTo>
                    <a:pt x="555" y="1451"/>
                  </a:lnTo>
                  <a:lnTo>
                    <a:pt x="558" y="1451"/>
                  </a:lnTo>
                  <a:lnTo>
                    <a:pt x="560" y="1447"/>
                  </a:lnTo>
                  <a:lnTo>
                    <a:pt x="560" y="1444"/>
                  </a:lnTo>
                  <a:lnTo>
                    <a:pt x="561" y="1442"/>
                  </a:lnTo>
                  <a:lnTo>
                    <a:pt x="559" y="1438"/>
                  </a:lnTo>
                  <a:lnTo>
                    <a:pt x="558" y="1436"/>
                  </a:lnTo>
                  <a:lnTo>
                    <a:pt x="558" y="1435"/>
                  </a:lnTo>
                  <a:lnTo>
                    <a:pt x="556" y="1431"/>
                  </a:lnTo>
                  <a:lnTo>
                    <a:pt x="555" y="1429"/>
                  </a:lnTo>
                  <a:lnTo>
                    <a:pt x="555" y="1428"/>
                  </a:lnTo>
                  <a:lnTo>
                    <a:pt x="595" y="1411"/>
                  </a:lnTo>
                  <a:lnTo>
                    <a:pt x="667" y="1420"/>
                  </a:lnTo>
                  <a:lnTo>
                    <a:pt x="724" y="1465"/>
                  </a:lnTo>
                  <a:lnTo>
                    <a:pt x="751" y="1443"/>
                  </a:lnTo>
                  <a:lnTo>
                    <a:pt x="815" y="1485"/>
                  </a:lnTo>
                  <a:lnTo>
                    <a:pt x="779" y="1525"/>
                  </a:lnTo>
                  <a:lnTo>
                    <a:pt x="814" y="1567"/>
                  </a:lnTo>
                  <a:lnTo>
                    <a:pt x="840" y="1621"/>
                  </a:lnTo>
                  <a:lnTo>
                    <a:pt x="883" y="1592"/>
                  </a:lnTo>
                  <a:lnTo>
                    <a:pt x="962" y="1654"/>
                  </a:lnTo>
                  <a:lnTo>
                    <a:pt x="1033" y="1651"/>
                  </a:lnTo>
                  <a:lnTo>
                    <a:pt x="1111" y="1619"/>
                  </a:lnTo>
                  <a:lnTo>
                    <a:pt x="1100" y="1566"/>
                  </a:lnTo>
                  <a:lnTo>
                    <a:pt x="1141" y="1525"/>
                  </a:lnTo>
                  <a:lnTo>
                    <a:pt x="1257" y="1446"/>
                  </a:lnTo>
                  <a:lnTo>
                    <a:pt x="1287" y="1440"/>
                  </a:lnTo>
                  <a:lnTo>
                    <a:pt x="1288" y="1399"/>
                  </a:lnTo>
                  <a:lnTo>
                    <a:pt x="1267" y="1358"/>
                  </a:lnTo>
                  <a:lnTo>
                    <a:pt x="1284" y="1296"/>
                  </a:lnTo>
                  <a:lnTo>
                    <a:pt x="1261" y="1270"/>
                  </a:lnTo>
                  <a:lnTo>
                    <a:pt x="1256" y="1242"/>
                  </a:lnTo>
                  <a:lnTo>
                    <a:pt x="1221" y="1258"/>
                  </a:lnTo>
                  <a:lnTo>
                    <a:pt x="1179" y="1267"/>
                  </a:lnTo>
                  <a:lnTo>
                    <a:pt x="1156" y="1241"/>
                  </a:lnTo>
                  <a:lnTo>
                    <a:pt x="1153" y="1183"/>
                  </a:lnTo>
                  <a:lnTo>
                    <a:pt x="1192" y="1123"/>
                  </a:lnTo>
                  <a:lnTo>
                    <a:pt x="1178" y="1120"/>
                  </a:lnTo>
                  <a:lnTo>
                    <a:pt x="1167" y="1119"/>
                  </a:lnTo>
                  <a:lnTo>
                    <a:pt x="1159" y="1120"/>
                  </a:lnTo>
                  <a:lnTo>
                    <a:pt x="1155" y="1121"/>
                  </a:lnTo>
                  <a:lnTo>
                    <a:pt x="1154" y="1124"/>
                  </a:lnTo>
                  <a:lnTo>
                    <a:pt x="1151" y="1129"/>
                  </a:lnTo>
                  <a:lnTo>
                    <a:pt x="1152" y="1138"/>
                  </a:lnTo>
                  <a:lnTo>
                    <a:pt x="1155" y="1147"/>
                  </a:lnTo>
                  <a:lnTo>
                    <a:pt x="1162" y="1160"/>
                  </a:lnTo>
                  <a:lnTo>
                    <a:pt x="1160" y="1161"/>
                  </a:lnTo>
                  <a:lnTo>
                    <a:pt x="1122" y="1118"/>
                  </a:lnTo>
                  <a:lnTo>
                    <a:pt x="1076" y="1116"/>
                  </a:lnTo>
                  <a:lnTo>
                    <a:pt x="1053" y="1096"/>
                  </a:lnTo>
                  <a:lnTo>
                    <a:pt x="977" y="1109"/>
                  </a:lnTo>
                  <a:lnTo>
                    <a:pt x="941" y="1081"/>
                  </a:lnTo>
                  <a:lnTo>
                    <a:pt x="900" y="1036"/>
                  </a:lnTo>
                  <a:lnTo>
                    <a:pt x="863" y="1022"/>
                  </a:lnTo>
                  <a:lnTo>
                    <a:pt x="841" y="974"/>
                  </a:lnTo>
                  <a:lnTo>
                    <a:pt x="829" y="971"/>
                  </a:lnTo>
                  <a:lnTo>
                    <a:pt x="819" y="967"/>
                  </a:lnTo>
                  <a:lnTo>
                    <a:pt x="812" y="962"/>
                  </a:lnTo>
                  <a:lnTo>
                    <a:pt x="807" y="957"/>
                  </a:lnTo>
                  <a:lnTo>
                    <a:pt x="803" y="950"/>
                  </a:lnTo>
                  <a:lnTo>
                    <a:pt x="802" y="946"/>
                  </a:lnTo>
                  <a:lnTo>
                    <a:pt x="803" y="943"/>
                  </a:lnTo>
                  <a:lnTo>
                    <a:pt x="804" y="934"/>
                  </a:lnTo>
                  <a:lnTo>
                    <a:pt x="810" y="925"/>
                  </a:lnTo>
                  <a:lnTo>
                    <a:pt x="809" y="921"/>
                  </a:lnTo>
                  <a:lnTo>
                    <a:pt x="807" y="917"/>
                  </a:lnTo>
                  <a:lnTo>
                    <a:pt x="831" y="826"/>
                  </a:lnTo>
                  <a:lnTo>
                    <a:pt x="820" y="829"/>
                  </a:lnTo>
                  <a:lnTo>
                    <a:pt x="813" y="832"/>
                  </a:lnTo>
                  <a:lnTo>
                    <a:pt x="805" y="832"/>
                  </a:lnTo>
                  <a:lnTo>
                    <a:pt x="801" y="831"/>
                  </a:lnTo>
                  <a:lnTo>
                    <a:pt x="796" y="826"/>
                  </a:lnTo>
                  <a:lnTo>
                    <a:pt x="794" y="821"/>
                  </a:lnTo>
                  <a:lnTo>
                    <a:pt x="792" y="812"/>
                  </a:lnTo>
                  <a:lnTo>
                    <a:pt x="793" y="803"/>
                  </a:lnTo>
                  <a:lnTo>
                    <a:pt x="794" y="794"/>
                  </a:lnTo>
                  <a:lnTo>
                    <a:pt x="797" y="785"/>
                  </a:lnTo>
                  <a:lnTo>
                    <a:pt x="831" y="744"/>
                  </a:lnTo>
                  <a:lnTo>
                    <a:pt x="817" y="714"/>
                  </a:lnTo>
                  <a:lnTo>
                    <a:pt x="836" y="661"/>
                  </a:lnTo>
                  <a:lnTo>
                    <a:pt x="781" y="636"/>
                  </a:lnTo>
                  <a:lnTo>
                    <a:pt x="752" y="595"/>
                  </a:lnTo>
                  <a:lnTo>
                    <a:pt x="773" y="552"/>
                  </a:lnTo>
                  <a:lnTo>
                    <a:pt x="715" y="509"/>
                  </a:lnTo>
                  <a:lnTo>
                    <a:pt x="659" y="444"/>
                  </a:lnTo>
                  <a:lnTo>
                    <a:pt x="734" y="428"/>
                  </a:lnTo>
                  <a:lnTo>
                    <a:pt x="716" y="402"/>
                  </a:lnTo>
                  <a:lnTo>
                    <a:pt x="697" y="394"/>
                  </a:lnTo>
                  <a:lnTo>
                    <a:pt x="684" y="388"/>
                  </a:lnTo>
                  <a:lnTo>
                    <a:pt x="675" y="382"/>
                  </a:lnTo>
                  <a:lnTo>
                    <a:pt x="671" y="376"/>
                  </a:lnTo>
                  <a:lnTo>
                    <a:pt x="670" y="369"/>
                  </a:lnTo>
                  <a:lnTo>
                    <a:pt x="674" y="363"/>
                  </a:lnTo>
                  <a:lnTo>
                    <a:pt x="683" y="357"/>
                  </a:lnTo>
                  <a:lnTo>
                    <a:pt x="696" y="351"/>
                  </a:lnTo>
                  <a:lnTo>
                    <a:pt x="731" y="306"/>
                  </a:lnTo>
                  <a:lnTo>
                    <a:pt x="728" y="263"/>
                  </a:lnTo>
                  <a:lnTo>
                    <a:pt x="780" y="215"/>
                  </a:lnTo>
                  <a:lnTo>
                    <a:pt x="813" y="195"/>
                  </a:lnTo>
                  <a:lnTo>
                    <a:pt x="852" y="216"/>
                  </a:lnTo>
                  <a:lnTo>
                    <a:pt x="879" y="166"/>
                  </a:lnTo>
                  <a:lnTo>
                    <a:pt x="831" y="134"/>
                  </a:lnTo>
                  <a:lnTo>
                    <a:pt x="839" y="115"/>
                  </a:lnTo>
                  <a:lnTo>
                    <a:pt x="845" y="100"/>
                  </a:lnTo>
                  <a:lnTo>
                    <a:pt x="845" y="94"/>
                  </a:lnTo>
                  <a:lnTo>
                    <a:pt x="845" y="90"/>
                  </a:lnTo>
                  <a:lnTo>
                    <a:pt x="844" y="86"/>
                  </a:lnTo>
                  <a:lnTo>
                    <a:pt x="842" y="84"/>
                  </a:lnTo>
                  <a:lnTo>
                    <a:pt x="837" y="82"/>
                  </a:lnTo>
                  <a:lnTo>
                    <a:pt x="832" y="81"/>
                  </a:lnTo>
                  <a:lnTo>
                    <a:pt x="826" y="81"/>
                  </a:lnTo>
                  <a:lnTo>
                    <a:pt x="818" y="82"/>
                  </a:lnTo>
                  <a:lnTo>
                    <a:pt x="785" y="140"/>
                  </a:lnTo>
                  <a:lnTo>
                    <a:pt x="711" y="160"/>
                  </a:lnTo>
                  <a:lnTo>
                    <a:pt x="706" y="168"/>
                  </a:lnTo>
                  <a:lnTo>
                    <a:pt x="702" y="175"/>
                  </a:lnTo>
                  <a:lnTo>
                    <a:pt x="699" y="177"/>
                  </a:lnTo>
                  <a:lnTo>
                    <a:pt x="697" y="180"/>
                  </a:lnTo>
                  <a:lnTo>
                    <a:pt x="691" y="184"/>
                  </a:lnTo>
                  <a:lnTo>
                    <a:pt x="684" y="186"/>
                  </a:lnTo>
                  <a:lnTo>
                    <a:pt x="680" y="186"/>
                  </a:lnTo>
                  <a:lnTo>
                    <a:pt x="677" y="186"/>
                  </a:lnTo>
                  <a:lnTo>
                    <a:pt x="676" y="186"/>
                  </a:lnTo>
                  <a:lnTo>
                    <a:pt x="676" y="187"/>
                  </a:lnTo>
                  <a:lnTo>
                    <a:pt x="674" y="186"/>
                  </a:lnTo>
                  <a:lnTo>
                    <a:pt x="673" y="186"/>
                  </a:lnTo>
                  <a:lnTo>
                    <a:pt x="671" y="186"/>
                  </a:lnTo>
                  <a:lnTo>
                    <a:pt x="667" y="186"/>
                  </a:lnTo>
                  <a:lnTo>
                    <a:pt x="658" y="184"/>
                  </a:lnTo>
                  <a:lnTo>
                    <a:pt x="645" y="137"/>
                  </a:lnTo>
                  <a:lnTo>
                    <a:pt x="578" y="1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93">
              <a:extLst>
                <a:ext uri="{FF2B5EF4-FFF2-40B4-BE49-F238E27FC236}">
                  <a16:creationId xmlns:a16="http://schemas.microsoft.com/office/drawing/2014/main" id="{7D07CC68-296D-6378-B0EE-B57E0557A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605"/>
              <a:ext cx="106" cy="72"/>
            </a:xfrm>
            <a:custGeom>
              <a:avLst/>
              <a:gdLst/>
              <a:ahLst/>
              <a:cxnLst>
                <a:cxn ang="0">
                  <a:pos x="1006" y="117"/>
                </a:cxn>
                <a:cxn ang="0">
                  <a:pos x="981" y="110"/>
                </a:cxn>
                <a:cxn ang="0">
                  <a:pos x="749" y="75"/>
                </a:cxn>
                <a:cxn ang="0">
                  <a:pos x="709" y="69"/>
                </a:cxn>
                <a:cxn ang="0">
                  <a:pos x="606" y="96"/>
                </a:cxn>
                <a:cxn ang="0">
                  <a:pos x="344" y="16"/>
                </a:cxn>
                <a:cxn ang="0">
                  <a:pos x="317" y="1"/>
                </a:cxn>
                <a:cxn ang="0">
                  <a:pos x="305" y="21"/>
                </a:cxn>
                <a:cxn ang="0">
                  <a:pos x="292" y="33"/>
                </a:cxn>
                <a:cxn ang="0">
                  <a:pos x="270" y="14"/>
                </a:cxn>
                <a:cxn ang="0">
                  <a:pos x="182" y="47"/>
                </a:cxn>
                <a:cxn ang="0">
                  <a:pos x="157" y="86"/>
                </a:cxn>
                <a:cxn ang="0">
                  <a:pos x="13" y="154"/>
                </a:cxn>
                <a:cxn ang="0">
                  <a:pos x="27" y="175"/>
                </a:cxn>
                <a:cxn ang="0">
                  <a:pos x="101" y="231"/>
                </a:cxn>
                <a:cxn ang="0">
                  <a:pos x="140" y="231"/>
                </a:cxn>
                <a:cxn ang="0">
                  <a:pos x="247" y="482"/>
                </a:cxn>
                <a:cxn ang="0">
                  <a:pos x="261" y="532"/>
                </a:cxn>
                <a:cxn ang="0">
                  <a:pos x="273" y="561"/>
                </a:cxn>
                <a:cxn ang="0">
                  <a:pos x="304" y="640"/>
                </a:cxn>
                <a:cxn ang="0">
                  <a:pos x="322" y="665"/>
                </a:cxn>
                <a:cxn ang="0">
                  <a:pos x="428" y="866"/>
                </a:cxn>
                <a:cxn ang="0">
                  <a:pos x="668" y="867"/>
                </a:cxn>
                <a:cxn ang="0">
                  <a:pos x="704" y="885"/>
                </a:cxn>
                <a:cxn ang="0">
                  <a:pos x="705" y="925"/>
                </a:cxn>
                <a:cxn ang="0">
                  <a:pos x="763" y="940"/>
                </a:cxn>
                <a:cxn ang="0">
                  <a:pos x="779" y="939"/>
                </a:cxn>
                <a:cxn ang="0">
                  <a:pos x="876" y="1020"/>
                </a:cxn>
                <a:cxn ang="0">
                  <a:pos x="948" y="1080"/>
                </a:cxn>
                <a:cxn ang="0">
                  <a:pos x="1010" y="1041"/>
                </a:cxn>
                <a:cxn ang="0">
                  <a:pos x="1016" y="1038"/>
                </a:cxn>
                <a:cxn ang="0">
                  <a:pos x="1022" y="1015"/>
                </a:cxn>
                <a:cxn ang="0">
                  <a:pos x="1090" y="966"/>
                </a:cxn>
                <a:cxn ang="0">
                  <a:pos x="1092" y="962"/>
                </a:cxn>
                <a:cxn ang="0">
                  <a:pos x="1154" y="874"/>
                </a:cxn>
                <a:cxn ang="0">
                  <a:pos x="1374" y="770"/>
                </a:cxn>
                <a:cxn ang="0">
                  <a:pos x="1487" y="700"/>
                </a:cxn>
                <a:cxn ang="0">
                  <a:pos x="1536" y="618"/>
                </a:cxn>
                <a:cxn ang="0">
                  <a:pos x="1577" y="496"/>
                </a:cxn>
                <a:cxn ang="0">
                  <a:pos x="1584" y="492"/>
                </a:cxn>
                <a:cxn ang="0">
                  <a:pos x="1570" y="459"/>
                </a:cxn>
                <a:cxn ang="0">
                  <a:pos x="1564" y="434"/>
                </a:cxn>
                <a:cxn ang="0">
                  <a:pos x="1607" y="436"/>
                </a:cxn>
                <a:cxn ang="0">
                  <a:pos x="1565" y="249"/>
                </a:cxn>
                <a:cxn ang="0">
                  <a:pos x="1449" y="93"/>
                </a:cxn>
                <a:cxn ang="0">
                  <a:pos x="1281" y="59"/>
                </a:cxn>
                <a:cxn ang="0">
                  <a:pos x="1285" y="72"/>
                </a:cxn>
                <a:cxn ang="0">
                  <a:pos x="1270" y="80"/>
                </a:cxn>
                <a:cxn ang="0">
                  <a:pos x="1253" y="77"/>
                </a:cxn>
                <a:cxn ang="0">
                  <a:pos x="1177" y="125"/>
                </a:cxn>
                <a:cxn ang="0">
                  <a:pos x="1140" y="103"/>
                </a:cxn>
                <a:cxn ang="0">
                  <a:pos x="1021" y="96"/>
                </a:cxn>
              </a:cxnLst>
              <a:rect l="0" t="0" r="r" b="b"/>
              <a:pathLst>
                <a:path w="1687" h="1080">
                  <a:moveTo>
                    <a:pt x="1021" y="96"/>
                  </a:moveTo>
                  <a:lnTo>
                    <a:pt x="1019" y="95"/>
                  </a:lnTo>
                  <a:lnTo>
                    <a:pt x="1019" y="96"/>
                  </a:lnTo>
                  <a:lnTo>
                    <a:pt x="1012" y="108"/>
                  </a:lnTo>
                  <a:lnTo>
                    <a:pt x="1006" y="117"/>
                  </a:lnTo>
                  <a:lnTo>
                    <a:pt x="999" y="123"/>
                  </a:lnTo>
                  <a:lnTo>
                    <a:pt x="995" y="125"/>
                  </a:lnTo>
                  <a:lnTo>
                    <a:pt x="990" y="123"/>
                  </a:lnTo>
                  <a:lnTo>
                    <a:pt x="985" y="118"/>
                  </a:lnTo>
                  <a:lnTo>
                    <a:pt x="981" y="110"/>
                  </a:lnTo>
                  <a:lnTo>
                    <a:pt x="979" y="98"/>
                  </a:lnTo>
                  <a:lnTo>
                    <a:pt x="907" y="83"/>
                  </a:lnTo>
                  <a:lnTo>
                    <a:pt x="871" y="44"/>
                  </a:lnTo>
                  <a:lnTo>
                    <a:pt x="840" y="103"/>
                  </a:lnTo>
                  <a:lnTo>
                    <a:pt x="749" y="75"/>
                  </a:lnTo>
                  <a:lnTo>
                    <a:pt x="738" y="69"/>
                  </a:lnTo>
                  <a:lnTo>
                    <a:pt x="729" y="66"/>
                  </a:lnTo>
                  <a:lnTo>
                    <a:pt x="722" y="65"/>
                  </a:lnTo>
                  <a:lnTo>
                    <a:pt x="716" y="66"/>
                  </a:lnTo>
                  <a:lnTo>
                    <a:pt x="709" y="69"/>
                  </a:lnTo>
                  <a:lnTo>
                    <a:pt x="704" y="74"/>
                  </a:lnTo>
                  <a:lnTo>
                    <a:pt x="700" y="81"/>
                  </a:lnTo>
                  <a:lnTo>
                    <a:pt x="697" y="92"/>
                  </a:lnTo>
                  <a:lnTo>
                    <a:pt x="649" y="132"/>
                  </a:lnTo>
                  <a:lnTo>
                    <a:pt x="606" y="96"/>
                  </a:lnTo>
                  <a:lnTo>
                    <a:pt x="580" y="37"/>
                  </a:lnTo>
                  <a:lnTo>
                    <a:pt x="503" y="2"/>
                  </a:lnTo>
                  <a:lnTo>
                    <a:pt x="448" y="34"/>
                  </a:lnTo>
                  <a:lnTo>
                    <a:pt x="351" y="27"/>
                  </a:lnTo>
                  <a:lnTo>
                    <a:pt x="344" y="16"/>
                  </a:lnTo>
                  <a:lnTo>
                    <a:pt x="338" y="9"/>
                  </a:lnTo>
                  <a:lnTo>
                    <a:pt x="332" y="4"/>
                  </a:lnTo>
                  <a:lnTo>
                    <a:pt x="327" y="1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4"/>
                  </a:lnTo>
                  <a:lnTo>
                    <a:pt x="308" y="11"/>
                  </a:lnTo>
                  <a:lnTo>
                    <a:pt x="306" y="16"/>
                  </a:lnTo>
                  <a:lnTo>
                    <a:pt x="305" y="18"/>
                  </a:lnTo>
                  <a:lnTo>
                    <a:pt x="305" y="21"/>
                  </a:lnTo>
                  <a:lnTo>
                    <a:pt x="303" y="24"/>
                  </a:lnTo>
                  <a:lnTo>
                    <a:pt x="302" y="28"/>
                  </a:lnTo>
                  <a:lnTo>
                    <a:pt x="299" y="30"/>
                  </a:lnTo>
                  <a:lnTo>
                    <a:pt x="296" y="32"/>
                  </a:lnTo>
                  <a:lnTo>
                    <a:pt x="292" y="33"/>
                  </a:lnTo>
                  <a:lnTo>
                    <a:pt x="288" y="31"/>
                  </a:lnTo>
                  <a:lnTo>
                    <a:pt x="286" y="30"/>
                  </a:lnTo>
                  <a:lnTo>
                    <a:pt x="285" y="30"/>
                  </a:lnTo>
                  <a:lnTo>
                    <a:pt x="278" y="24"/>
                  </a:lnTo>
                  <a:lnTo>
                    <a:pt x="270" y="14"/>
                  </a:lnTo>
                  <a:lnTo>
                    <a:pt x="261" y="2"/>
                  </a:lnTo>
                  <a:lnTo>
                    <a:pt x="212" y="50"/>
                  </a:lnTo>
                  <a:lnTo>
                    <a:pt x="200" y="47"/>
                  </a:lnTo>
                  <a:lnTo>
                    <a:pt x="191" y="46"/>
                  </a:lnTo>
                  <a:lnTo>
                    <a:pt x="182" y="47"/>
                  </a:lnTo>
                  <a:lnTo>
                    <a:pt x="176" y="52"/>
                  </a:lnTo>
                  <a:lnTo>
                    <a:pt x="168" y="57"/>
                  </a:lnTo>
                  <a:lnTo>
                    <a:pt x="163" y="64"/>
                  </a:lnTo>
                  <a:lnTo>
                    <a:pt x="159" y="73"/>
                  </a:lnTo>
                  <a:lnTo>
                    <a:pt x="157" y="86"/>
                  </a:lnTo>
                  <a:lnTo>
                    <a:pt x="117" y="95"/>
                  </a:lnTo>
                  <a:lnTo>
                    <a:pt x="112" y="103"/>
                  </a:lnTo>
                  <a:lnTo>
                    <a:pt x="23" y="108"/>
                  </a:lnTo>
                  <a:lnTo>
                    <a:pt x="22" y="150"/>
                  </a:lnTo>
                  <a:lnTo>
                    <a:pt x="13" y="154"/>
                  </a:lnTo>
                  <a:lnTo>
                    <a:pt x="12" y="157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9" y="170"/>
                  </a:lnTo>
                  <a:lnTo>
                    <a:pt x="27" y="175"/>
                  </a:lnTo>
                  <a:lnTo>
                    <a:pt x="36" y="181"/>
                  </a:lnTo>
                  <a:lnTo>
                    <a:pt x="0" y="211"/>
                  </a:lnTo>
                  <a:lnTo>
                    <a:pt x="101" y="220"/>
                  </a:lnTo>
                  <a:lnTo>
                    <a:pt x="100" y="226"/>
                  </a:lnTo>
                  <a:lnTo>
                    <a:pt x="101" y="231"/>
                  </a:lnTo>
                  <a:lnTo>
                    <a:pt x="104" y="234"/>
                  </a:lnTo>
                  <a:lnTo>
                    <a:pt x="111" y="236"/>
                  </a:lnTo>
                  <a:lnTo>
                    <a:pt x="118" y="235"/>
                  </a:lnTo>
                  <a:lnTo>
                    <a:pt x="128" y="234"/>
                  </a:lnTo>
                  <a:lnTo>
                    <a:pt x="140" y="231"/>
                  </a:lnTo>
                  <a:lnTo>
                    <a:pt x="155" y="226"/>
                  </a:lnTo>
                  <a:lnTo>
                    <a:pt x="168" y="278"/>
                  </a:lnTo>
                  <a:lnTo>
                    <a:pt x="207" y="338"/>
                  </a:lnTo>
                  <a:lnTo>
                    <a:pt x="237" y="431"/>
                  </a:lnTo>
                  <a:lnTo>
                    <a:pt x="247" y="482"/>
                  </a:lnTo>
                  <a:lnTo>
                    <a:pt x="336" y="508"/>
                  </a:lnTo>
                  <a:lnTo>
                    <a:pt x="291" y="522"/>
                  </a:lnTo>
                  <a:lnTo>
                    <a:pt x="248" y="510"/>
                  </a:lnTo>
                  <a:lnTo>
                    <a:pt x="253" y="531"/>
                  </a:lnTo>
                  <a:lnTo>
                    <a:pt x="261" y="532"/>
                  </a:lnTo>
                  <a:lnTo>
                    <a:pt x="269" y="536"/>
                  </a:lnTo>
                  <a:lnTo>
                    <a:pt x="273" y="540"/>
                  </a:lnTo>
                  <a:lnTo>
                    <a:pt x="276" y="546"/>
                  </a:lnTo>
                  <a:lnTo>
                    <a:pt x="275" y="552"/>
                  </a:lnTo>
                  <a:lnTo>
                    <a:pt x="273" y="561"/>
                  </a:lnTo>
                  <a:lnTo>
                    <a:pt x="268" y="570"/>
                  </a:lnTo>
                  <a:lnTo>
                    <a:pt x="260" y="581"/>
                  </a:lnTo>
                  <a:lnTo>
                    <a:pt x="271" y="633"/>
                  </a:lnTo>
                  <a:lnTo>
                    <a:pt x="307" y="635"/>
                  </a:lnTo>
                  <a:lnTo>
                    <a:pt x="304" y="640"/>
                  </a:lnTo>
                  <a:lnTo>
                    <a:pt x="304" y="646"/>
                  </a:lnTo>
                  <a:lnTo>
                    <a:pt x="306" y="652"/>
                  </a:lnTo>
                  <a:lnTo>
                    <a:pt x="308" y="655"/>
                  </a:lnTo>
                  <a:lnTo>
                    <a:pt x="312" y="659"/>
                  </a:lnTo>
                  <a:lnTo>
                    <a:pt x="322" y="665"/>
                  </a:lnTo>
                  <a:lnTo>
                    <a:pt x="337" y="671"/>
                  </a:lnTo>
                  <a:lnTo>
                    <a:pt x="337" y="720"/>
                  </a:lnTo>
                  <a:lnTo>
                    <a:pt x="377" y="743"/>
                  </a:lnTo>
                  <a:lnTo>
                    <a:pt x="397" y="806"/>
                  </a:lnTo>
                  <a:lnTo>
                    <a:pt x="428" y="866"/>
                  </a:lnTo>
                  <a:lnTo>
                    <a:pt x="431" y="897"/>
                  </a:lnTo>
                  <a:lnTo>
                    <a:pt x="498" y="973"/>
                  </a:lnTo>
                  <a:lnTo>
                    <a:pt x="596" y="938"/>
                  </a:lnTo>
                  <a:lnTo>
                    <a:pt x="627" y="867"/>
                  </a:lnTo>
                  <a:lnTo>
                    <a:pt x="668" y="867"/>
                  </a:lnTo>
                  <a:lnTo>
                    <a:pt x="677" y="866"/>
                  </a:lnTo>
                  <a:lnTo>
                    <a:pt x="681" y="867"/>
                  </a:lnTo>
                  <a:lnTo>
                    <a:pt x="686" y="870"/>
                  </a:lnTo>
                  <a:lnTo>
                    <a:pt x="695" y="877"/>
                  </a:lnTo>
                  <a:lnTo>
                    <a:pt x="704" y="885"/>
                  </a:lnTo>
                  <a:lnTo>
                    <a:pt x="709" y="893"/>
                  </a:lnTo>
                  <a:lnTo>
                    <a:pt x="713" y="901"/>
                  </a:lnTo>
                  <a:lnTo>
                    <a:pt x="712" y="909"/>
                  </a:lnTo>
                  <a:lnTo>
                    <a:pt x="710" y="917"/>
                  </a:lnTo>
                  <a:lnTo>
                    <a:pt x="705" y="925"/>
                  </a:lnTo>
                  <a:lnTo>
                    <a:pt x="699" y="934"/>
                  </a:lnTo>
                  <a:lnTo>
                    <a:pt x="748" y="934"/>
                  </a:lnTo>
                  <a:lnTo>
                    <a:pt x="750" y="933"/>
                  </a:lnTo>
                  <a:lnTo>
                    <a:pt x="756" y="937"/>
                  </a:lnTo>
                  <a:lnTo>
                    <a:pt x="763" y="940"/>
                  </a:lnTo>
                  <a:lnTo>
                    <a:pt x="765" y="940"/>
                  </a:lnTo>
                  <a:lnTo>
                    <a:pt x="766" y="940"/>
                  </a:lnTo>
                  <a:lnTo>
                    <a:pt x="768" y="941"/>
                  </a:lnTo>
                  <a:lnTo>
                    <a:pt x="774" y="941"/>
                  </a:lnTo>
                  <a:lnTo>
                    <a:pt x="779" y="939"/>
                  </a:lnTo>
                  <a:lnTo>
                    <a:pt x="784" y="937"/>
                  </a:lnTo>
                  <a:lnTo>
                    <a:pt x="787" y="933"/>
                  </a:lnTo>
                  <a:lnTo>
                    <a:pt x="791" y="928"/>
                  </a:lnTo>
                  <a:lnTo>
                    <a:pt x="824" y="989"/>
                  </a:lnTo>
                  <a:lnTo>
                    <a:pt x="876" y="1020"/>
                  </a:lnTo>
                  <a:lnTo>
                    <a:pt x="882" y="1043"/>
                  </a:lnTo>
                  <a:lnTo>
                    <a:pt x="882" y="1044"/>
                  </a:lnTo>
                  <a:lnTo>
                    <a:pt x="884" y="1044"/>
                  </a:lnTo>
                  <a:lnTo>
                    <a:pt x="889" y="1042"/>
                  </a:lnTo>
                  <a:lnTo>
                    <a:pt x="948" y="1080"/>
                  </a:lnTo>
                  <a:lnTo>
                    <a:pt x="993" y="1048"/>
                  </a:lnTo>
                  <a:lnTo>
                    <a:pt x="1000" y="1046"/>
                  </a:lnTo>
                  <a:lnTo>
                    <a:pt x="1008" y="1044"/>
                  </a:lnTo>
                  <a:lnTo>
                    <a:pt x="1010" y="1042"/>
                  </a:lnTo>
                  <a:lnTo>
                    <a:pt x="1010" y="1041"/>
                  </a:lnTo>
                  <a:lnTo>
                    <a:pt x="1011" y="1041"/>
                  </a:lnTo>
                  <a:lnTo>
                    <a:pt x="1013" y="1041"/>
                  </a:lnTo>
                  <a:lnTo>
                    <a:pt x="1015" y="1039"/>
                  </a:lnTo>
                  <a:lnTo>
                    <a:pt x="1015" y="1038"/>
                  </a:lnTo>
                  <a:lnTo>
                    <a:pt x="1016" y="1038"/>
                  </a:lnTo>
                  <a:lnTo>
                    <a:pt x="1019" y="1038"/>
                  </a:lnTo>
                  <a:lnTo>
                    <a:pt x="1021" y="1033"/>
                  </a:lnTo>
                  <a:lnTo>
                    <a:pt x="1023" y="1028"/>
                  </a:lnTo>
                  <a:lnTo>
                    <a:pt x="1023" y="1021"/>
                  </a:lnTo>
                  <a:lnTo>
                    <a:pt x="1022" y="1015"/>
                  </a:lnTo>
                  <a:lnTo>
                    <a:pt x="1069" y="941"/>
                  </a:lnTo>
                  <a:lnTo>
                    <a:pt x="1075" y="951"/>
                  </a:lnTo>
                  <a:lnTo>
                    <a:pt x="1081" y="959"/>
                  </a:lnTo>
                  <a:lnTo>
                    <a:pt x="1086" y="963"/>
                  </a:lnTo>
                  <a:lnTo>
                    <a:pt x="1090" y="966"/>
                  </a:lnTo>
                  <a:lnTo>
                    <a:pt x="1090" y="965"/>
                  </a:lnTo>
                  <a:lnTo>
                    <a:pt x="1091" y="965"/>
                  </a:lnTo>
                  <a:lnTo>
                    <a:pt x="1091" y="963"/>
                  </a:lnTo>
                  <a:lnTo>
                    <a:pt x="1091" y="962"/>
                  </a:lnTo>
                  <a:lnTo>
                    <a:pt x="1092" y="962"/>
                  </a:lnTo>
                  <a:lnTo>
                    <a:pt x="1091" y="958"/>
                  </a:lnTo>
                  <a:lnTo>
                    <a:pt x="1091" y="955"/>
                  </a:lnTo>
                  <a:lnTo>
                    <a:pt x="1089" y="946"/>
                  </a:lnTo>
                  <a:lnTo>
                    <a:pt x="1131" y="942"/>
                  </a:lnTo>
                  <a:lnTo>
                    <a:pt x="1154" y="874"/>
                  </a:lnTo>
                  <a:lnTo>
                    <a:pt x="1209" y="878"/>
                  </a:lnTo>
                  <a:lnTo>
                    <a:pt x="1238" y="864"/>
                  </a:lnTo>
                  <a:lnTo>
                    <a:pt x="1305" y="867"/>
                  </a:lnTo>
                  <a:lnTo>
                    <a:pt x="1331" y="846"/>
                  </a:lnTo>
                  <a:lnTo>
                    <a:pt x="1374" y="770"/>
                  </a:lnTo>
                  <a:lnTo>
                    <a:pt x="1395" y="715"/>
                  </a:lnTo>
                  <a:lnTo>
                    <a:pt x="1478" y="709"/>
                  </a:lnTo>
                  <a:lnTo>
                    <a:pt x="1482" y="707"/>
                  </a:lnTo>
                  <a:lnTo>
                    <a:pt x="1486" y="705"/>
                  </a:lnTo>
                  <a:lnTo>
                    <a:pt x="1487" y="700"/>
                  </a:lnTo>
                  <a:lnTo>
                    <a:pt x="1488" y="696"/>
                  </a:lnTo>
                  <a:lnTo>
                    <a:pt x="1487" y="692"/>
                  </a:lnTo>
                  <a:lnTo>
                    <a:pt x="1484" y="689"/>
                  </a:lnTo>
                  <a:lnTo>
                    <a:pt x="1484" y="617"/>
                  </a:lnTo>
                  <a:lnTo>
                    <a:pt x="1536" y="618"/>
                  </a:lnTo>
                  <a:lnTo>
                    <a:pt x="1571" y="594"/>
                  </a:lnTo>
                  <a:lnTo>
                    <a:pt x="1530" y="559"/>
                  </a:lnTo>
                  <a:lnTo>
                    <a:pt x="1542" y="505"/>
                  </a:lnTo>
                  <a:lnTo>
                    <a:pt x="1575" y="498"/>
                  </a:lnTo>
                  <a:lnTo>
                    <a:pt x="1577" y="496"/>
                  </a:lnTo>
                  <a:lnTo>
                    <a:pt x="1577" y="495"/>
                  </a:lnTo>
                  <a:lnTo>
                    <a:pt x="1578" y="495"/>
                  </a:lnTo>
                  <a:lnTo>
                    <a:pt x="1581" y="495"/>
                  </a:lnTo>
                  <a:lnTo>
                    <a:pt x="1582" y="493"/>
                  </a:lnTo>
                  <a:lnTo>
                    <a:pt x="1584" y="492"/>
                  </a:lnTo>
                  <a:lnTo>
                    <a:pt x="1585" y="484"/>
                  </a:lnTo>
                  <a:lnTo>
                    <a:pt x="1585" y="478"/>
                  </a:lnTo>
                  <a:lnTo>
                    <a:pt x="1581" y="467"/>
                  </a:lnTo>
                  <a:lnTo>
                    <a:pt x="1575" y="462"/>
                  </a:lnTo>
                  <a:lnTo>
                    <a:pt x="1570" y="459"/>
                  </a:lnTo>
                  <a:lnTo>
                    <a:pt x="1562" y="456"/>
                  </a:lnTo>
                  <a:lnTo>
                    <a:pt x="1554" y="454"/>
                  </a:lnTo>
                  <a:lnTo>
                    <a:pt x="1555" y="445"/>
                  </a:lnTo>
                  <a:lnTo>
                    <a:pt x="1559" y="439"/>
                  </a:lnTo>
                  <a:lnTo>
                    <a:pt x="1564" y="434"/>
                  </a:lnTo>
                  <a:lnTo>
                    <a:pt x="1570" y="431"/>
                  </a:lnTo>
                  <a:lnTo>
                    <a:pt x="1576" y="429"/>
                  </a:lnTo>
                  <a:lnTo>
                    <a:pt x="1586" y="430"/>
                  </a:lnTo>
                  <a:lnTo>
                    <a:pt x="1596" y="431"/>
                  </a:lnTo>
                  <a:lnTo>
                    <a:pt x="1607" y="436"/>
                  </a:lnTo>
                  <a:lnTo>
                    <a:pt x="1623" y="475"/>
                  </a:lnTo>
                  <a:lnTo>
                    <a:pt x="1654" y="470"/>
                  </a:lnTo>
                  <a:lnTo>
                    <a:pt x="1687" y="282"/>
                  </a:lnTo>
                  <a:lnTo>
                    <a:pt x="1608" y="220"/>
                  </a:lnTo>
                  <a:lnTo>
                    <a:pt x="1565" y="249"/>
                  </a:lnTo>
                  <a:lnTo>
                    <a:pt x="1539" y="195"/>
                  </a:lnTo>
                  <a:lnTo>
                    <a:pt x="1504" y="153"/>
                  </a:lnTo>
                  <a:lnTo>
                    <a:pt x="1540" y="113"/>
                  </a:lnTo>
                  <a:lnTo>
                    <a:pt x="1476" y="71"/>
                  </a:lnTo>
                  <a:lnTo>
                    <a:pt x="1449" y="93"/>
                  </a:lnTo>
                  <a:lnTo>
                    <a:pt x="1392" y="48"/>
                  </a:lnTo>
                  <a:lnTo>
                    <a:pt x="1320" y="39"/>
                  </a:lnTo>
                  <a:lnTo>
                    <a:pt x="1280" y="56"/>
                  </a:lnTo>
                  <a:lnTo>
                    <a:pt x="1280" y="57"/>
                  </a:lnTo>
                  <a:lnTo>
                    <a:pt x="1281" y="59"/>
                  </a:lnTo>
                  <a:lnTo>
                    <a:pt x="1283" y="63"/>
                  </a:lnTo>
                  <a:lnTo>
                    <a:pt x="1283" y="64"/>
                  </a:lnTo>
                  <a:lnTo>
                    <a:pt x="1284" y="66"/>
                  </a:lnTo>
                  <a:lnTo>
                    <a:pt x="1286" y="70"/>
                  </a:lnTo>
                  <a:lnTo>
                    <a:pt x="1285" y="72"/>
                  </a:lnTo>
                  <a:lnTo>
                    <a:pt x="1285" y="75"/>
                  </a:lnTo>
                  <a:lnTo>
                    <a:pt x="1283" y="79"/>
                  </a:lnTo>
                  <a:lnTo>
                    <a:pt x="1280" y="79"/>
                  </a:lnTo>
                  <a:lnTo>
                    <a:pt x="1278" y="80"/>
                  </a:lnTo>
                  <a:lnTo>
                    <a:pt x="1270" y="80"/>
                  </a:lnTo>
                  <a:lnTo>
                    <a:pt x="1268" y="79"/>
                  </a:lnTo>
                  <a:lnTo>
                    <a:pt x="1267" y="79"/>
                  </a:lnTo>
                  <a:lnTo>
                    <a:pt x="1265" y="79"/>
                  </a:lnTo>
                  <a:lnTo>
                    <a:pt x="1260" y="79"/>
                  </a:lnTo>
                  <a:lnTo>
                    <a:pt x="1253" y="77"/>
                  </a:lnTo>
                  <a:lnTo>
                    <a:pt x="1251" y="76"/>
                  </a:lnTo>
                  <a:lnTo>
                    <a:pt x="1250" y="76"/>
                  </a:lnTo>
                  <a:lnTo>
                    <a:pt x="1248" y="76"/>
                  </a:lnTo>
                  <a:lnTo>
                    <a:pt x="1229" y="96"/>
                  </a:lnTo>
                  <a:lnTo>
                    <a:pt x="1177" y="125"/>
                  </a:lnTo>
                  <a:lnTo>
                    <a:pt x="1168" y="113"/>
                  </a:lnTo>
                  <a:lnTo>
                    <a:pt x="1160" y="106"/>
                  </a:lnTo>
                  <a:lnTo>
                    <a:pt x="1153" y="101"/>
                  </a:lnTo>
                  <a:lnTo>
                    <a:pt x="1147" y="101"/>
                  </a:lnTo>
                  <a:lnTo>
                    <a:pt x="1140" y="103"/>
                  </a:lnTo>
                  <a:lnTo>
                    <a:pt x="1135" y="110"/>
                  </a:lnTo>
                  <a:lnTo>
                    <a:pt x="1131" y="120"/>
                  </a:lnTo>
                  <a:lnTo>
                    <a:pt x="1127" y="134"/>
                  </a:lnTo>
                  <a:lnTo>
                    <a:pt x="1075" y="68"/>
                  </a:lnTo>
                  <a:lnTo>
                    <a:pt x="1021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94">
              <a:extLst>
                <a:ext uri="{FF2B5EF4-FFF2-40B4-BE49-F238E27FC236}">
                  <a16:creationId xmlns:a16="http://schemas.microsoft.com/office/drawing/2014/main" id="{4C6EE544-608A-F1CD-9CD7-9771F286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581"/>
              <a:ext cx="121" cy="150"/>
            </a:xfrm>
            <a:custGeom>
              <a:avLst/>
              <a:gdLst/>
              <a:ahLst/>
              <a:cxnLst>
                <a:cxn ang="0">
                  <a:pos x="901" y="433"/>
                </a:cxn>
                <a:cxn ang="0">
                  <a:pos x="894" y="404"/>
                </a:cxn>
                <a:cxn ang="0">
                  <a:pos x="876" y="405"/>
                </a:cxn>
                <a:cxn ang="0">
                  <a:pos x="667" y="381"/>
                </a:cxn>
                <a:cxn ang="0">
                  <a:pos x="520" y="169"/>
                </a:cxn>
                <a:cxn ang="0">
                  <a:pos x="298" y="14"/>
                </a:cxn>
                <a:cxn ang="0">
                  <a:pos x="277" y="181"/>
                </a:cxn>
                <a:cxn ang="0">
                  <a:pos x="255" y="359"/>
                </a:cxn>
                <a:cxn ang="0">
                  <a:pos x="205" y="636"/>
                </a:cxn>
                <a:cxn ang="0">
                  <a:pos x="189" y="711"/>
                </a:cxn>
                <a:cxn ang="0">
                  <a:pos x="128" y="958"/>
                </a:cxn>
                <a:cxn ang="0">
                  <a:pos x="53" y="1294"/>
                </a:cxn>
                <a:cxn ang="0">
                  <a:pos x="58" y="1373"/>
                </a:cxn>
                <a:cxn ang="0">
                  <a:pos x="268" y="1404"/>
                </a:cxn>
                <a:cxn ang="0">
                  <a:pos x="255" y="1410"/>
                </a:cxn>
                <a:cxn ang="0">
                  <a:pos x="282" y="1421"/>
                </a:cxn>
                <a:cxn ang="0">
                  <a:pos x="179" y="1485"/>
                </a:cxn>
                <a:cxn ang="0">
                  <a:pos x="0" y="1632"/>
                </a:cxn>
                <a:cxn ang="0">
                  <a:pos x="281" y="1706"/>
                </a:cxn>
                <a:cxn ang="0">
                  <a:pos x="315" y="1699"/>
                </a:cxn>
                <a:cxn ang="0">
                  <a:pos x="331" y="1719"/>
                </a:cxn>
                <a:cxn ang="0">
                  <a:pos x="445" y="1838"/>
                </a:cxn>
                <a:cxn ang="0">
                  <a:pos x="528" y="1854"/>
                </a:cxn>
                <a:cxn ang="0">
                  <a:pos x="696" y="1815"/>
                </a:cxn>
                <a:cxn ang="0">
                  <a:pos x="890" y="2002"/>
                </a:cxn>
                <a:cxn ang="0">
                  <a:pos x="1057" y="2221"/>
                </a:cxn>
                <a:cxn ang="0">
                  <a:pos x="1286" y="2132"/>
                </a:cxn>
                <a:cxn ang="0">
                  <a:pos x="1474" y="2134"/>
                </a:cxn>
                <a:cxn ang="0">
                  <a:pos x="1540" y="1937"/>
                </a:cxn>
                <a:cxn ang="0">
                  <a:pos x="1516" y="1762"/>
                </a:cxn>
                <a:cxn ang="0">
                  <a:pos x="1542" y="1688"/>
                </a:cxn>
                <a:cxn ang="0">
                  <a:pos x="1621" y="1694"/>
                </a:cxn>
                <a:cxn ang="0">
                  <a:pos x="1717" y="1554"/>
                </a:cxn>
                <a:cxn ang="0">
                  <a:pos x="1734" y="1553"/>
                </a:cxn>
                <a:cxn ang="0">
                  <a:pos x="1748" y="1541"/>
                </a:cxn>
                <a:cxn ang="0">
                  <a:pos x="1756" y="1528"/>
                </a:cxn>
                <a:cxn ang="0">
                  <a:pos x="1759" y="1511"/>
                </a:cxn>
                <a:cxn ang="0">
                  <a:pos x="1679" y="1480"/>
                </a:cxn>
                <a:cxn ang="0">
                  <a:pos x="1706" y="1437"/>
                </a:cxn>
                <a:cxn ang="0">
                  <a:pos x="1711" y="1437"/>
                </a:cxn>
                <a:cxn ang="0">
                  <a:pos x="1715" y="1423"/>
                </a:cxn>
                <a:cxn ang="0">
                  <a:pos x="1716" y="1412"/>
                </a:cxn>
                <a:cxn ang="0">
                  <a:pos x="1749" y="1398"/>
                </a:cxn>
                <a:cxn ang="0">
                  <a:pos x="1767" y="1389"/>
                </a:cxn>
                <a:cxn ang="0">
                  <a:pos x="1797" y="1399"/>
                </a:cxn>
                <a:cxn ang="0">
                  <a:pos x="1840" y="1358"/>
                </a:cxn>
                <a:cxn ang="0">
                  <a:pos x="1932" y="1222"/>
                </a:cxn>
                <a:cxn ang="0">
                  <a:pos x="1693" y="1263"/>
                </a:cxn>
                <a:cxn ang="0">
                  <a:pos x="1602" y="1107"/>
                </a:cxn>
                <a:cxn ang="0">
                  <a:pos x="1632" y="796"/>
                </a:cxn>
                <a:cxn ang="0">
                  <a:pos x="1396" y="820"/>
                </a:cxn>
                <a:cxn ang="0">
                  <a:pos x="1216" y="716"/>
                </a:cxn>
                <a:cxn ang="0">
                  <a:pos x="1196" y="735"/>
                </a:cxn>
                <a:cxn ang="0">
                  <a:pos x="1075" y="624"/>
                </a:cxn>
                <a:cxn ang="0">
                  <a:pos x="1078" y="554"/>
                </a:cxn>
                <a:cxn ang="0">
                  <a:pos x="1071" y="549"/>
                </a:cxn>
                <a:cxn ang="0">
                  <a:pos x="1078" y="530"/>
                </a:cxn>
              </a:cxnLst>
              <a:rect l="0" t="0" r="r" b="b"/>
              <a:pathLst>
                <a:path w="1932" h="2247">
                  <a:moveTo>
                    <a:pt x="1002" y="478"/>
                  </a:moveTo>
                  <a:lnTo>
                    <a:pt x="966" y="488"/>
                  </a:lnTo>
                  <a:lnTo>
                    <a:pt x="895" y="446"/>
                  </a:lnTo>
                  <a:lnTo>
                    <a:pt x="901" y="433"/>
                  </a:lnTo>
                  <a:lnTo>
                    <a:pt x="903" y="422"/>
                  </a:lnTo>
                  <a:lnTo>
                    <a:pt x="902" y="416"/>
                  </a:lnTo>
                  <a:lnTo>
                    <a:pt x="900" y="412"/>
                  </a:lnTo>
                  <a:lnTo>
                    <a:pt x="894" y="404"/>
                  </a:lnTo>
                  <a:lnTo>
                    <a:pt x="886" y="398"/>
                  </a:lnTo>
                  <a:lnTo>
                    <a:pt x="884" y="396"/>
                  </a:lnTo>
                  <a:lnTo>
                    <a:pt x="883" y="395"/>
                  </a:lnTo>
                  <a:lnTo>
                    <a:pt x="876" y="405"/>
                  </a:lnTo>
                  <a:lnTo>
                    <a:pt x="874" y="407"/>
                  </a:lnTo>
                  <a:lnTo>
                    <a:pt x="682" y="419"/>
                  </a:lnTo>
                  <a:lnTo>
                    <a:pt x="674" y="399"/>
                  </a:lnTo>
                  <a:lnTo>
                    <a:pt x="667" y="381"/>
                  </a:lnTo>
                  <a:lnTo>
                    <a:pt x="658" y="364"/>
                  </a:lnTo>
                  <a:lnTo>
                    <a:pt x="649" y="349"/>
                  </a:lnTo>
                  <a:lnTo>
                    <a:pt x="586" y="258"/>
                  </a:lnTo>
                  <a:lnTo>
                    <a:pt x="520" y="169"/>
                  </a:lnTo>
                  <a:lnTo>
                    <a:pt x="484" y="125"/>
                  </a:lnTo>
                  <a:lnTo>
                    <a:pt x="449" y="83"/>
                  </a:lnTo>
                  <a:lnTo>
                    <a:pt x="374" y="0"/>
                  </a:lnTo>
                  <a:lnTo>
                    <a:pt x="298" y="14"/>
                  </a:lnTo>
                  <a:lnTo>
                    <a:pt x="285" y="132"/>
                  </a:lnTo>
                  <a:lnTo>
                    <a:pt x="281" y="160"/>
                  </a:lnTo>
                  <a:lnTo>
                    <a:pt x="278" y="174"/>
                  </a:lnTo>
                  <a:lnTo>
                    <a:pt x="277" y="181"/>
                  </a:lnTo>
                  <a:lnTo>
                    <a:pt x="277" y="189"/>
                  </a:lnTo>
                  <a:lnTo>
                    <a:pt x="271" y="247"/>
                  </a:lnTo>
                  <a:lnTo>
                    <a:pt x="262" y="303"/>
                  </a:lnTo>
                  <a:lnTo>
                    <a:pt x="255" y="359"/>
                  </a:lnTo>
                  <a:lnTo>
                    <a:pt x="238" y="468"/>
                  </a:lnTo>
                  <a:lnTo>
                    <a:pt x="219" y="573"/>
                  </a:lnTo>
                  <a:lnTo>
                    <a:pt x="208" y="624"/>
                  </a:lnTo>
                  <a:lnTo>
                    <a:pt x="205" y="636"/>
                  </a:lnTo>
                  <a:lnTo>
                    <a:pt x="203" y="649"/>
                  </a:lnTo>
                  <a:lnTo>
                    <a:pt x="198" y="675"/>
                  </a:lnTo>
                  <a:lnTo>
                    <a:pt x="192" y="699"/>
                  </a:lnTo>
                  <a:lnTo>
                    <a:pt x="189" y="711"/>
                  </a:lnTo>
                  <a:lnTo>
                    <a:pt x="187" y="724"/>
                  </a:lnTo>
                  <a:lnTo>
                    <a:pt x="176" y="773"/>
                  </a:lnTo>
                  <a:lnTo>
                    <a:pt x="153" y="868"/>
                  </a:lnTo>
                  <a:lnTo>
                    <a:pt x="128" y="958"/>
                  </a:lnTo>
                  <a:lnTo>
                    <a:pt x="107" y="1047"/>
                  </a:lnTo>
                  <a:lnTo>
                    <a:pt x="86" y="1132"/>
                  </a:lnTo>
                  <a:lnTo>
                    <a:pt x="69" y="1215"/>
                  </a:lnTo>
                  <a:lnTo>
                    <a:pt x="53" y="1294"/>
                  </a:lnTo>
                  <a:lnTo>
                    <a:pt x="40" y="1371"/>
                  </a:lnTo>
                  <a:lnTo>
                    <a:pt x="28" y="1444"/>
                  </a:lnTo>
                  <a:lnTo>
                    <a:pt x="18" y="1515"/>
                  </a:lnTo>
                  <a:lnTo>
                    <a:pt x="58" y="1373"/>
                  </a:lnTo>
                  <a:lnTo>
                    <a:pt x="117" y="1295"/>
                  </a:lnTo>
                  <a:lnTo>
                    <a:pt x="139" y="1274"/>
                  </a:lnTo>
                  <a:lnTo>
                    <a:pt x="192" y="1306"/>
                  </a:lnTo>
                  <a:lnTo>
                    <a:pt x="268" y="1404"/>
                  </a:lnTo>
                  <a:lnTo>
                    <a:pt x="259" y="1404"/>
                  </a:lnTo>
                  <a:lnTo>
                    <a:pt x="255" y="1406"/>
                  </a:lnTo>
                  <a:lnTo>
                    <a:pt x="253" y="1407"/>
                  </a:lnTo>
                  <a:lnTo>
                    <a:pt x="255" y="1410"/>
                  </a:lnTo>
                  <a:lnTo>
                    <a:pt x="260" y="1413"/>
                  </a:lnTo>
                  <a:lnTo>
                    <a:pt x="271" y="1419"/>
                  </a:lnTo>
                  <a:lnTo>
                    <a:pt x="274" y="1419"/>
                  </a:lnTo>
                  <a:lnTo>
                    <a:pt x="282" y="1421"/>
                  </a:lnTo>
                  <a:lnTo>
                    <a:pt x="297" y="1435"/>
                  </a:lnTo>
                  <a:lnTo>
                    <a:pt x="301" y="1490"/>
                  </a:lnTo>
                  <a:lnTo>
                    <a:pt x="278" y="1471"/>
                  </a:lnTo>
                  <a:lnTo>
                    <a:pt x="179" y="1485"/>
                  </a:lnTo>
                  <a:lnTo>
                    <a:pt x="137" y="1477"/>
                  </a:lnTo>
                  <a:lnTo>
                    <a:pt x="152" y="1457"/>
                  </a:lnTo>
                  <a:lnTo>
                    <a:pt x="96" y="1449"/>
                  </a:lnTo>
                  <a:lnTo>
                    <a:pt x="0" y="1632"/>
                  </a:lnTo>
                  <a:lnTo>
                    <a:pt x="0" y="1755"/>
                  </a:lnTo>
                  <a:lnTo>
                    <a:pt x="184" y="1708"/>
                  </a:lnTo>
                  <a:lnTo>
                    <a:pt x="213" y="1663"/>
                  </a:lnTo>
                  <a:lnTo>
                    <a:pt x="281" y="1706"/>
                  </a:lnTo>
                  <a:lnTo>
                    <a:pt x="290" y="1701"/>
                  </a:lnTo>
                  <a:lnTo>
                    <a:pt x="300" y="1699"/>
                  </a:lnTo>
                  <a:lnTo>
                    <a:pt x="307" y="1698"/>
                  </a:lnTo>
                  <a:lnTo>
                    <a:pt x="315" y="1699"/>
                  </a:lnTo>
                  <a:lnTo>
                    <a:pt x="320" y="1701"/>
                  </a:lnTo>
                  <a:lnTo>
                    <a:pt x="324" y="1706"/>
                  </a:lnTo>
                  <a:lnTo>
                    <a:pt x="328" y="1711"/>
                  </a:lnTo>
                  <a:lnTo>
                    <a:pt x="331" y="1719"/>
                  </a:lnTo>
                  <a:lnTo>
                    <a:pt x="272" y="1841"/>
                  </a:lnTo>
                  <a:lnTo>
                    <a:pt x="406" y="1814"/>
                  </a:lnTo>
                  <a:lnTo>
                    <a:pt x="426" y="1827"/>
                  </a:lnTo>
                  <a:lnTo>
                    <a:pt x="445" y="1838"/>
                  </a:lnTo>
                  <a:lnTo>
                    <a:pt x="465" y="1846"/>
                  </a:lnTo>
                  <a:lnTo>
                    <a:pt x="486" y="1852"/>
                  </a:lnTo>
                  <a:lnTo>
                    <a:pt x="507" y="1854"/>
                  </a:lnTo>
                  <a:lnTo>
                    <a:pt x="528" y="1854"/>
                  </a:lnTo>
                  <a:lnTo>
                    <a:pt x="549" y="1851"/>
                  </a:lnTo>
                  <a:lnTo>
                    <a:pt x="572" y="1846"/>
                  </a:lnTo>
                  <a:lnTo>
                    <a:pt x="586" y="1827"/>
                  </a:lnTo>
                  <a:lnTo>
                    <a:pt x="696" y="1815"/>
                  </a:lnTo>
                  <a:lnTo>
                    <a:pt x="749" y="1821"/>
                  </a:lnTo>
                  <a:lnTo>
                    <a:pt x="741" y="1898"/>
                  </a:lnTo>
                  <a:lnTo>
                    <a:pt x="878" y="1961"/>
                  </a:lnTo>
                  <a:lnTo>
                    <a:pt x="890" y="2002"/>
                  </a:lnTo>
                  <a:lnTo>
                    <a:pt x="993" y="2033"/>
                  </a:lnTo>
                  <a:lnTo>
                    <a:pt x="993" y="2064"/>
                  </a:lnTo>
                  <a:lnTo>
                    <a:pt x="1049" y="2093"/>
                  </a:lnTo>
                  <a:lnTo>
                    <a:pt x="1057" y="2221"/>
                  </a:lnTo>
                  <a:lnTo>
                    <a:pt x="1180" y="2247"/>
                  </a:lnTo>
                  <a:lnTo>
                    <a:pt x="1241" y="2230"/>
                  </a:lnTo>
                  <a:lnTo>
                    <a:pt x="1241" y="2137"/>
                  </a:lnTo>
                  <a:lnTo>
                    <a:pt x="1286" y="2132"/>
                  </a:lnTo>
                  <a:lnTo>
                    <a:pt x="1343" y="2201"/>
                  </a:lnTo>
                  <a:lnTo>
                    <a:pt x="1369" y="2185"/>
                  </a:lnTo>
                  <a:lnTo>
                    <a:pt x="1435" y="2172"/>
                  </a:lnTo>
                  <a:lnTo>
                    <a:pt x="1474" y="2134"/>
                  </a:lnTo>
                  <a:lnTo>
                    <a:pt x="1477" y="2093"/>
                  </a:lnTo>
                  <a:lnTo>
                    <a:pt x="1427" y="2000"/>
                  </a:lnTo>
                  <a:lnTo>
                    <a:pt x="1540" y="1984"/>
                  </a:lnTo>
                  <a:lnTo>
                    <a:pt x="1540" y="1937"/>
                  </a:lnTo>
                  <a:lnTo>
                    <a:pt x="1519" y="1908"/>
                  </a:lnTo>
                  <a:lnTo>
                    <a:pt x="1521" y="1873"/>
                  </a:lnTo>
                  <a:lnTo>
                    <a:pt x="1534" y="1837"/>
                  </a:lnTo>
                  <a:lnTo>
                    <a:pt x="1516" y="1762"/>
                  </a:lnTo>
                  <a:lnTo>
                    <a:pt x="1556" y="1719"/>
                  </a:lnTo>
                  <a:lnTo>
                    <a:pt x="1549" y="1703"/>
                  </a:lnTo>
                  <a:lnTo>
                    <a:pt x="1543" y="1690"/>
                  </a:lnTo>
                  <a:lnTo>
                    <a:pt x="1542" y="1688"/>
                  </a:lnTo>
                  <a:lnTo>
                    <a:pt x="1545" y="1689"/>
                  </a:lnTo>
                  <a:lnTo>
                    <a:pt x="1548" y="1693"/>
                  </a:lnTo>
                  <a:lnTo>
                    <a:pt x="1555" y="1701"/>
                  </a:lnTo>
                  <a:lnTo>
                    <a:pt x="1621" y="1694"/>
                  </a:lnTo>
                  <a:lnTo>
                    <a:pt x="1649" y="1634"/>
                  </a:lnTo>
                  <a:lnTo>
                    <a:pt x="1725" y="1602"/>
                  </a:lnTo>
                  <a:lnTo>
                    <a:pt x="1715" y="1550"/>
                  </a:lnTo>
                  <a:lnTo>
                    <a:pt x="1717" y="1554"/>
                  </a:lnTo>
                  <a:lnTo>
                    <a:pt x="1720" y="1557"/>
                  </a:lnTo>
                  <a:lnTo>
                    <a:pt x="1724" y="1558"/>
                  </a:lnTo>
                  <a:lnTo>
                    <a:pt x="1728" y="1558"/>
                  </a:lnTo>
                  <a:lnTo>
                    <a:pt x="1734" y="1553"/>
                  </a:lnTo>
                  <a:lnTo>
                    <a:pt x="1741" y="1549"/>
                  </a:lnTo>
                  <a:lnTo>
                    <a:pt x="1743" y="1546"/>
                  </a:lnTo>
                  <a:lnTo>
                    <a:pt x="1746" y="1544"/>
                  </a:lnTo>
                  <a:lnTo>
                    <a:pt x="1748" y="1541"/>
                  </a:lnTo>
                  <a:lnTo>
                    <a:pt x="1751" y="1539"/>
                  </a:lnTo>
                  <a:lnTo>
                    <a:pt x="1752" y="1535"/>
                  </a:lnTo>
                  <a:lnTo>
                    <a:pt x="1755" y="1532"/>
                  </a:lnTo>
                  <a:lnTo>
                    <a:pt x="1756" y="1528"/>
                  </a:lnTo>
                  <a:lnTo>
                    <a:pt x="1758" y="1525"/>
                  </a:lnTo>
                  <a:lnTo>
                    <a:pt x="1759" y="1517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9" y="1510"/>
                  </a:lnTo>
                  <a:lnTo>
                    <a:pt x="1760" y="1510"/>
                  </a:lnTo>
                  <a:lnTo>
                    <a:pt x="1716" y="1511"/>
                  </a:lnTo>
                  <a:lnTo>
                    <a:pt x="1679" y="1480"/>
                  </a:lnTo>
                  <a:lnTo>
                    <a:pt x="1680" y="1437"/>
                  </a:lnTo>
                  <a:lnTo>
                    <a:pt x="1692" y="1434"/>
                  </a:lnTo>
                  <a:lnTo>
                    <a:pt x="1704" y="1437"/>
                  </a:lnTo>
                  <a:lnTo>
                    <a:pt x="1706" y="1437"/>
                  </a:lnTo>
                  <a:lnTo>
                    <a:pt x="1708" y="1438"/>
                  </a:lnTo>
                  <a:lnTo>
                    <a:pt x="1708" y="1437"/>
                  </a:lnTo>
                  <a:lnTo>
                    <a:pt x="1709" y="1437"/>
                  </a:lnTo>
                  <a:lnTo>
                    <a:pt x="1711" y="1437"/>
                  </a:lnTo>
                  <a:lnTo>
                    <a:pt x="1713" y="1435"/>
                  </a:lnTo>
                  <a:lnTo>
                    <a:pt x="1715" y="1432"/>
                  </a:lnTo>
                  <a:lnTo>
                    <a:pt x="1715" y="1427"/>
                  </a:lnTo>
                  <a:lnTo>
                    <a:pt x="1715" y="1423"/>
                  </a:lnTo>
                  <a:lnTo>
                    <a:pt x="1715" y="1421"/>
                  </a:lnTo>
                  <a:lnTo>
                    <a:pt x="1715" y="1420"/>
                  </a:lnTo>
                  <a:lnTo>
                    <a:pt x="1716" y="1420"/>
                  </a:lnTo>
                  <a:lnTo>
                    <a:pt x="1716" y="1412"/>
                  </a:lnTo>
                  <a:lnTo>
                    <a:pt x="1716" y="1403"/>
                  </a:lnTo>
                  <a:lnTo>
                    <a:pt x="1748" y="1399"/>
                  </a:lnTo>
                  <a:lnTo>
                    <a:pt x="1748" y="1398"/>
                  </a:lnTo>
                  <a:lnTo>
                    <a:pt x="1749" y="1398"/>
                  </a:lnTo>
                  <a:lnTo>
                    <a:pt x="1751" y="1398"/>
                  </a:lnTo>
                  <a:lnTo>
                    <a:pt x="1755" y="1398"/>
                  </a:lnTo>
                  <a:lnTo>
                    <a:pt x="1761" y="1392"/>
                  </a:lnTo>
                  <a:lnTo>
                    <a:pt x="1767" y="1389"/>
                  </a:lnTo>
                  <a:lnTo>
                    <a:pt x="1774" y="1388"/>
                  </a:lnTo>
                  <a:lnTo>
                    <a:pt x="1782" y="1390"/>
                  </a:lnTo>
                  <a:lnTo>
                    <a:pt x="1789" y="1393"/>
                  </a:lnTo>
                  <a:lnTo>
                    <a:pt x="1797" y="1399"/>
                  </a:lnTo>
                  <a:lnTo>
                    <a:pt x="1806" y="1407"/>
                  </a:lnTo>
                  <a:lnTo>
                    <a:pt x="1814" y="1418"/>
                  </a:lnTo>
                  <a:lnTo>
                    <a:pt x="1814" y="1371"/>
                  </a:lnTo>
                  <a:lnTo>
                    <a:pt x="1840" y="1358"/>
                  </a:lnTo>
                  <a:lnTo>
                    <a:pt x="1911" y="1362"/>
                  </a:lnTo>
                  <a:lnTo>
                    <a:pt x="1885" y="1326"/>
                  </a:lnTo>
                  <a:lnTo>
                    <a:pt x="1883" y="1260"/>
                  </a:lnTo>
                  <a:lnTo>
                    <a:pt x="1932" y="1222"/>
                  </a:lnTo>
                  <a:lnTo>
                    <a:pt x="1893" y="1193"/>
                  </a:lnTo>
                  <a:lnTo>
                    <a:pt x="1875" y="1193"/>
                  </a:lnTo>
                  <a:lnTo>
                    <a:pt x="1780" y="1264"/>
                  </a:lnTo>
                  <a:lnTo>
                    <a:pt x="1693" y="1263"/>
                  </a:lnTo>
                  <a:lnTo>
                    <a:pt x="1653" y="1245"/>
                  </a:lnTo>
                  <a:lnTo>
                    <a:pt x="1600" y="1242"/>
                  </a:lnTo>
                  <a:lnTo>
                    <a:pt x="1521" y="1198"/>
                  </a:lnTo>
                  <a:lnTo>
                    <a:pt x="1602" y="1107"/>
                  </a:lnTo>
                  <a:lnTo>
                    <a:pt x="1571" y="1047"/>
                  </a:lnTo>
                  <a:lnTo>
                    <a:pt x="1601" y="1010"/>
                  </a:lnTo>
                  <a:lnTo>
                    <a:pt x="1658" y="853"/>
                  </a:lnTo>
                  <a:lnTo>
                    <a:pt x="1632" y="796"/>
                  </a:lnTo>
                  <a:lnTo>
                    <a:pt x="1549" y="785"/>
                  </a:lnTo>
                  <a:lnTo>
                    <a:pt x="1524" y="804"/>
                  </a:lnTo>
                  <a:lnTo>
                    <a:pt x="1452" y="774"/>
                  </a:lnTo>
                  <a:lnTo>
                    <a:pt x="1396" y="820"/>
                  </a:lnTo>
                  <a:lnTo>
                    <a:pt x="1265" y="776"/>
                  </a:lnTo>
                  <a:lnTo>
                    <a:pt x="1241" y="731"/>
                  </a:lnTo>
                  <a:lnTo>
                    <a:pt x="1227" y="721"/>
                  </a:lnTo>
                  <a:lnTo>
                    <a:pt x="1216" y="716"/>
                  </a:lnTo>
                  <a:lnTo>
                    <a:pt x="1206" y="716"/>
                  </a:lnTo>
                  <a:lnTo>
                    <a:pt x="1200" y="722"/>
                  </a:lnTo>
                  <a:lnTo>
                    <a:pt x="1200" y="724"/>
                  </a:lnTo>
                  <a:lnTo>
                    <a:pt x="1196" y="735"/>
                  </a:lnTo>
                  <a:lnTo>
                    <a:pt x="1194" y="733"/>
                  </a:lnTo>
                  <a:lnTo>
                    <a:pt x="1138" y="681"/>
                  </a:lnTo>
                  <a:lnTo>
                    <a:pt x="1113" y="723"/>
                  </a:lnTo>
                  <a:lnTo>
                    <a:pt x="1075" y="624"/>
                  </a:lnTo>
                  <a:lnTo>
                    <a:pt x="1091" y="556"/>
                  </a:lnTo>
                  <a:lnTo>
                    <a:pt x="1090" y="555"/>
                  </a:lnTo>
                  <a:lnTo>
                    <a:pt x="1085" y="554"/>
                  </a:lnTo>
                  <a:lnTo>
                    <a:pt x="1078" y="554"/>
                  </a:lnTo>
                  <a:lnTo>
                    <a:pt x="1075" y="555"/>
                  </a:lnTo>
                  <a:lnTo>
                    <a:pt x="1072" y="554"/>
                  </a:lnTo>
                  <a:lnTo>
                    <a:pt x="1071" y="554"/>
                  </a:lnTo>
                  <a:lnTo>
                    <a:pt x="1071" y="549"/>
                  </a:lnTo>
                  <a:lnTo>
                    <a:pt x="1071" y="546"/>
                  </a:lnTo>
                  <a:lnTo>
                    <a:pt x="1077" y="534"/>
                  </a:lnTo>
                  <a:lnTo>
                    <a:pt x="1077" y="533"/>
                  </a:lnTo>
                  <a:lnTo>
                    <a:pt x="1078" y="530"/>
                  </a:lnTo>
                  <a:lnTo>
                    <a:pt x="1081" y="528"/>
                  </a:lnTo>
                  <a:lnTo>
                    <a:pt x="1002" y="4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95">
              <a:extLst>
                <a:ext uri="{FF2B5EF4-FFF2-40B4-BE49-F238E27FC236}">
                  <a16:creationId xmlns:a16="http://schemas.microsoft.com/office/drawing/2014/main" id="{2E8DD257-1BF5-ACA2-2539-C4E18BBEF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795"/>
              <a:ext cx="77" cy="99"/>
            </a:xfrm>
            <a:custGeom>
              <a:avLst/>
              <a:gdLst/>
              <a:ahLst/>
              <a:cxnLst>
                <a:cxn ang="0">
                  <a:pos x="1059" y="462"/>
                </a:cxn>
                <a:cxn ang="0">
                  <a:pos x="970" y="460"/>
                </a:cxn>
                <a:cxn ang="0">
                  <a:pos x="939" y="451"/>
                </a:cxn>
                <a:cxn ang="0">
                  <a:pos x="899" y="429"/>
                </a:cxn>
                <a:cxn ang="0">
                  <a:pos x="856" y="412"/>
                </a:cxn>
                <a:cxn ang="0">
                  <a:pos x="806" y="363"/>
                </a:cxn>
                <a:cxn ang="0">
                  <a:pos x="615" y="285"/>
                </a:cxn>
                <a:cxn ang="0">
                  <a:pos x="589" y="148"/>
                </a:cxn>
                <a:cxn ang="0">
                  <a:pos x="567" y="159"/>
                </a:cxn>
                <a:cxn ang="0">
                  <a:pos x="557" y="143"/>
                </a:cxn>
                <a:cxn ang="0">
                  <a:pos x="528" y="141"/>
                </a:cxn>
                <a:cxn ang="0">
                  <a:pos x="501" y="126"/>
                </a:cxn>
                <a:cxn ang="0">
                  <a:pos x="440" y="16"/>
                </a:cxn>
                <a:cxn ang="0">
                  <a:pos x="346" y="95"/>
                </a:cxn>
                <a:cxn ang="0">
                  <a:pos x="373" y="95"/>
                </a:cxn>
                <a:cxn ang="0">
                  <a:pos x="394" y="131"/>
                </a:cxn>
                <a:cxn ang="0">
                  <a:pos x="376" y="292"/>
                </a:cxn>
                <a:cxn ang="0">
                  <a:pos x="358" y="303"/>
                </a:cxn>
                <a:cxn ang="0">
                  <a:pos x="387" y="313"/>
                </a:cxn>
                <a:cxn ang="0">
                  <a:pos x="458" y="439"/>
                </a:cxn>
                <a:cxn ang="0">
                  <a:pos x="378" y="506"/>
                </a:cxn>
                <a:cxn ang="0">
                  <a:pos x="391" y="520"/>
                </a:cxn>
                <a:cxn ang="0">
                  <a:pos x="292" y="690"/>
                </a:cxn>
                <a:cxn ang="0">
                  <a:pos x="182" y="778"/>
                </a:cxn>
                <a:cxn ang="0">
                  <a:pos x="184" y="786"/>
                </a:cxn>
                <a:cxn ang="0">
                  <a:pos x="179" y="794"/>
                </a:cxn>
                <a:cxn ang="0">
                  <a:pos x="133" y="902"/>
                </a:cxn>
                <a:cxn ang="0">
                  <a:pos x="101" y="894"/>
                </a:cxn>
                <a:cxn ang="0">
                  <a:pos x="93" y="913"/>
                </a:cxn>
                <a:cxn ang="0">
                  <a:pos x="0" y="1089"/>
                </a:cxn>
                <a:cxn ang="0">
                  <a:pos x="192" y="1305"/>
                </a:cxn>
                <a:cxn ang="0">
                  <a:pos x="233" y="1344"/>
                </a:cxn>
                <a:cxn ang="0">
                  <a:pos x="316" y="1433"/>
                </a:cxn>
                <a:cxn ang="0">
                  <a:pos x="346" y="1469"/>
                </a:cxn>
                <a:cxn ang="0">
                  <a:pos x="408" y="1467"/>
                </a:cxn>
                <a:cxn ang="0">
                  <a:pos x="429" y="1449"/>
                </a:cxn>
                <a:cxn ang="0">
                  <a:pos x="511" y="1429"/>
                </a:cxn>
                <a:cxn ang="0">
                  <a:pos x="725" y="1452"/>
                </a:cxn>
                <a:cxn ang="0">
                  <a:pos x="753" y="1491"/>
                </a:cxn>
                <a:cxn ang="0">
                  <a:pos x="807" y="1457"/>
                </a:cxn>
                <a:cxn ang="0">
                  <a:pos x="911" y="1472"/>
                </a:cxn>
                <a:cxn ang="0">
                  <a:pos x="963" y="1483"/>
                </a:cxn>
                <a:cxn ang="0">
                  <a:pos x="984" y="1229"/>
                </a:cxn>
                <a:cxn ang="0">
                  <a:pos x="1211" y="1047"/>
                </a:cxn>
                <a:cxn ang="0">
                  <a:pos x="1182" y="962"/>
                </a:cxn>
                <a:cxn ang="0">
                  <a:pos x="1158" y="942"/>
                </a:cxn>
                <a:cxn ang="0">
                  <a:pos x="1089" y="982"/>
                </a:cxn>
                <a:cxn ang="0">
                  <a:pos x="1083" y="943"/>
                </a:cxn>
                <a:cxn ang="0">
                  <a:pos x="1126" y="937"/>
                </a:cxn>
                <a:cxn ang="0">
                  <a:pos x="1046" y="822"/>
                </a:cxn>
                <a:cxn ang="0">
                  <a:pos x="1023" y="806"/>
                </a:cxn>
                <a:cxn ang="0">
                  <a:pos x="989" y="812"/>
                </a:cxn>
                <a:cxn ang="0">
                  <a:pos x="1146" y="642"/>
                </a:cxn>
                <a:cxn ang="0">
                  <a:pos x="1133" y="601"/>
                </a:cxn>
                <a:cxn ang="0">
                  <a:pos x="1226" y="519"/>
                </a:cxn>
                <a:cxn ang="0">
                  <a:pos x="1213" y="508"/>
                </a:cxn>
                <a:cxn ang="0">
                  <a:pos x="1081" y="462"/>
                </a:cxn>
              </a:cxnLst>
              <a:rect l="0" t="0" r="r" b="b"/>
              <a:pathLst>
                <a:path w="1226" h="1494">
                  <a:moveTo>
                    <a:pt x="1081" y="462"/>
                  </a:moveTo>
                  <a:lnTo>
                    <a:pt x="1072" y="458"/>
                  </a:lnTo>
                  <a:lnTo>
                    <a:pt x="1065" y="458"/>
                  </a:lnTo>
                  <a:lnTo>
                    <a:pt x="1059" y="462"/>
                  </a:lnTo>
                  <a:lnTo>
                    <a:pt x="1056" y="470"/>
                  </a:lnTo>
                  <a:lnTo>
                    <a:pt x="992" y="445"/>
                  </a:lnTo>
                  <a:lnTo>
                    <a:pt x="980" y="454"/>
                  </a:lnTo>
                  <a:lnTo>
                    <a:pt x="970" y="460"/>
                  </a:lnTo>
                  <a:lnTo>
                    <a:pt x="961" y="462"/>
                  </a:lnTo>
                  <a:lnTo>
                    <a:pt x="953" y="462"/>
                  </a:lnTo>
                  <a:lnTo>
                    <a:pt x="946" y="458"/>
                  </a:lnTo>
                  <a:lnTo>
                    <a:pt x="939" y="451"/>
                  </a:lnTo>
                  <a:lnTo>
                    <a:pt x="934" y="440"/>
                  </a:lnTo>
                  <a:lnTo>
                    <a:pt x="931" y="427"/>
                  </a:lnTo>
                  <a:lnTo>
                    <a:pt x="913" y="428"/>
                  </a:lnTo>
                  <a:lnTo>
                    <a:pt x="899" y="429"/>
                  </a:lnTo>
                  <a:lnTo>
                    <a:pt x="885" y="428"/>
                  </a:lnTo>
                  <a:lnTo>
                    <a:pt x="874" y="425"/>
                  </a:lnTo>
                  <a:lnTo>
                    <a:pt x="864" y="419"/>
                  </a:lnTo>
                  <a:lnTo>
                    <a:pt x="856" y="412"/>
                  </a:lnTo>
                  <a:lnTo>
                    <a:pt x="850" y="403"/>
                  </a:lnTo>
                  <a:lnTo>
                    <a:pt x="847" y="392"/>
                  </a:lnTo>
                  <a:lnTo>
                    <a:pt x="821" y="395"/>
                  </a:lnTo>
                  <a:lnTo>
                    <a:pt x="806" y="363"/>
                  </a:lnTo>
                  <a:lnTo>
                    <a:pt x="728" y="393"/>
                  </a:lnTo>
                  <a:lnTo>
                    <a:pt x="659" y="376"/>
                  </a:lnTo>
                  <a:lnTo>
                    <a:pt x="650" y="337"/>
                  </a:lnTo>
                  <a:lnTo>
                    <a:pt x="615" y="285"/>
                  </a:lnTo>
                  <a:lnTo>
                    <a:pt x="646" y="258"/>
                  </a:lnTo>
                  <a:lnTo>
                    <a:pt x="609" y="218"/>
                  </a:lnTo>
                  <a:lnTo>
                    <a:pt x="609" y="185"/>
                  </a:lnTo>
                  <a:lnTo>
                    <a:pt x="589" y="148"/>
                  </a:lnTo>
                  <a:lnTo>
                    <a:pt x="582" y="153"/>
                  </a:lnTo>
                  <a:lnTo>
                    <a:pt x="577" y="156"/>
                  </a:lnTo>
                  <a:lnTo>
                    <a:pt x="572" y="158"/>
                  </a:lnTo>
                  <a:lnTo>
                    <a:pt x="567" y="159"/>
                  </a:lnTo>
                  <a:lnTo>
                    <a:pt x="563" y="157"/>
                  </a:lnTo>
                  <a:lnTo>
                    <a:pt x="560" y="154"/>
                  </a:lnTo>
                  <a:lnTo>
                    <a:pt x="558" y="149"/>
                  </a:lnTo>
                  <a:lnTo>
                    <a:pt x="557" y="143"/>
                  </a:lnTo>
                  <a:lnTo>
                    <a:pt x="553" y="139"/>
                  </a:lnTo>
                  <a:lnTo>
                    <a:pt x="547" y="137"/>
                  </a:lnTo>
                  <a:lnTo>
                    <a:pt x="536" y="140"/>
                  </a:lnTo>
                  <a:lnTo>
                    <a:pt x="528" y="141"/>
                  </a:lnTo>
                  <a:lnTo>
                    <a:pt x="519" y="140"/>
                  </a:lnTo>
                  <a:lnTo>
                    <a:pt x="513" y="138"/>
                  </a:lnTo>
                  <a:lnTo>
                    <a:pt x="506" y="133"/>
                  </a:lnTo>
                  <a:lnTo>
                    <a:pt x="501" y="126"/>
                  </a:lnTo>
                  <a:lnTo>
                    <a:pt x="497" y="117"/>
                  </a:lnTo>
                  <a:lnTo>
                    <a:pt x="494" y="107"/>
                  </a:lnTo>
                  <a:lnTo>
                    <a:pt x="449" y="66"/>
                  </a:lnTo>
                  <a:lnTo>
                    <a:pt x="440" y="16"/>
                  </a:lnTo>
                  <a:lnTo>
                    <a:pt x="362" y="0"/>
                  </a:lnTo>
                  <a:lnTo>
                    <a:pt x="333" y="35"/>
                  </a:lnTo>
                  <a:lnTo>
                    <a:pt x="339" y="100"/>
                  </a:lnTo>
                  <a:lnTo>
                    <a:pt x="346" y="95"/>
                  </a:lnTo>
                  <a:lnTo>
                    <a:pt x="354" y="93"/>
                  </a:lnTo>
                  <a:lnTo>
                    <a:pt x="360" y="92"/>
                  </a:lnTo>
                  <a:lnTo>
                    <a:pt x="368" y="93"/>
                  </a:lnTo>
                  <a:lnTo>
                    <a:pt x="373" y="95"/>
                  </a:lnTo>
                  <a:lnTo>
                    <a:pt x="378" y="100"/>
                  </a:lnTo>
                  <a:lnTo>
                    <a:pt x="383" y="105"/>
                  </a:lnTo>
                  <a:lnTo>
                    <a:pt x="388" y="113"/>
                  </a:lnTo>
                  <a:lnTo>
                    <a:pt x="394" y="131"/>
                  </a:lnTo>
                  <a:lnTo>
                    <a:pt x="398" y="150"/>
                  </a:lnTo>
                  <a:lnTo>
                    <a:pt x="409" y="213"/>
                  </a:lnTo>
                  <a:lnTo>
                    <a:pt x="364" y="227"/>
                  </a:lnTo>
                  <a:lnTo>
                    <a:pt x="376" y="292"/>
                  </a:lnTo>
                  <a:lnTo>
                    <a:pt x="367" y="298"/>
                  </a:lnTo>
                  <a:lnTo>
                    <a:pt x="361" y="300"/>
                  </a:lnTo>
                  <a:lnTo>
                    <a:pt x="359" y="302"/>
                  </a:lnTo>
                  <a:lnTo>
                    <a:pt x="358" y="303"/>
                  </a:lnTo>
                  <a:lnTo>
                    <a:pt x="361" y="304"/>
                  </a:lnTo>
                  <a:lnTo>
                    <a:pt x="375" y="308"/>
                  </a:lnTo>
                  <a:lnTo>
                    <a:pt x="381" y="310"/>
                  </a:lnTo>
                  <a:lnTo>
                    <a:pt x="387" y="313"/>
                  </a:lnTo>
                  <a:lnTo>
                    <a:pt x="437" y="260"/>
                  </a:lnTo>
                  <a:lnTo>
                    <a:pt x="436" y="334"/>
                  </a:lnTo>
                  <a:lnTo>
                    <a:pt x="444" y="344"/>
                  </a:lnTo>
                  <a:lnTo>
                    <a:pt x="458" y="439"/>
                  </a:lnTo>
                  <a:lnTo>
                    <a:pt x="405" y="443"/>
                  </a:lnTo>
                  <a:lnTo>
                    <a:pt x="377" y="488"/>
                  </a:lnTo>
                  <a:lnTo>
                    <a:pt x="378" y="500"/>
                  </a:lnTo>
                  <a:lnTo>
                    <a:pt x="378" y="506"/>
                  </a:lnTo>
                  <a:lnTo>
                    <a:pt x="380" y="513"/>
                  </a:lnTo>
                  <a:lnTo>
                    <a:pt x="381" y="515"/>
                  </a:lnTo>
                  <a:lnTo>
                    <a:pt x="384" y="518"/>
                  </a:lnTo>
                  <a:lnTo>
                    <a:pt x="391" y="520"/>
                  </a:lnTo>
                  <a:lnTo>
                    <a:pt x="401" y="521"/>
                  </a:lnTo>
                  <a:lnTo>
                    <a:pt x="352" y="614"/>
                  </a:lnTo>
                  <a:lnTo>
                    <a:pt x="342" y="678"/>
                  </a:lnTo>
                  <a:lnTo>
                    <a:pt x="292" y="690"/>
                  </a:lnTo>
                  <a:lnTo>
                    <a:pt x="241" y="760"/>
                  </a:lnTo>
                  <a:lnTo>
                    <a:pt x="200" y="786"/>
                  </a:lnTo>
                  <a:lnTo>
                    <a:pt x="188" y="779"/>
                  </a:lnTo>
                  <a:lnTo>
                    <a:pt x="182" y="778"/>
                  </a:lnTo>
                  <a:lnTo>
                    <a:pt x="182" y="781"/>
                  </a:lnTo>
                  <a:lnTo>
                    <a:pt x="183" y="783"/>
                  </a:lnTo>
                  <a:lnTo>
                    <a:pt x="183" y="784"/>
                  </a:lnTo>
                  <a:lnTo>
                    <a:pt x="184" y="786"/>
                  </a:lnTo>
                  <a:lnTo>
                    <a:pt x="184" y="790"/>
                  </a:lnTo>
                  <a:lnTo>
                    <a:pt x="182" y="791"/>
                  </a:lnTo>
                  <a:lnTo>
                    <a:pt x="181" y="793"/>
                  </a:lnTo>
                  <a:lnTo>
                    <a:pt x="179" y="794"/>
                  </a:lnTo>
                  <a:lnTo>
                    <a:pt x="177" y="796"/>
                  </a:lnTo>
                  <a:lnTo>
                    <a:pt x="174" y="867"/>
                  </a:lnTo>
                  <a:lnTo>
                    <a:pt x="136" y="907"/>
                  </a:lnTo>
                  <a:lnTo>
                    <a:pt x="133" y="902"/>
                  </a:lnTo>
                  <a:lnTo>
                    <a:pt x="129" y="901"/>
                  </a:lnTo>
                  <a:lnTo>
                    <a:pt x="117" y="896"/>
                  </a:lnTo>
                  <a:lnTo>
                    <a:pt x="109" y="895"/>
                  </a:lnTo>
                  <a:lnTo>
                    <a:pt x="101" y="894"/>
                  </a:lnTo>
                  <a:lnTo>
                    <a:pt x="97" y="897"/>
                  </a:lnTo>
                  <a:lnTo>
                    <a:pt x="94" y="900"/>
                  </a:lnTo>
                  <a:lnTo>
                    <a:pt x="93" y="906"/>
                  </a:lnTo>
                  <a:lnTo>
                    <a:pt x="93" y="913"/>
                  </a:lnTo>
                  <a:lnTo>
                    <a:pt x="96" y="923"/>
                  </a:lnTo>
                  <a:lnTo>
                    <a:pt x="55" y="950"/>
                  </a:lnTo>
                  <a:lnTo>
                    <a:pt x="53" y="1070"/>
                  </a:lnTo>
                  <a:lnTo>
                    <a:pt x="0" y="1089"/>
                  </a:lnTo>
                  <a:lnTo>
                    <a:pt x="12" y="1198"/>
                  </a:lnTo>
                  <a:lnTo>
                    <a:pt x="98" y="1244"/>
                  </a:lnTo>
                  <a:lnTo>
                    <a:pt x="181" y="1305"/>
                  </a:lnTo>
                  <a:lnTo>
                    <a:pt x="192" y="1305"/>
                  </a:lnTo>
                  <a:lnTo>
                    <a:pt x="204" y="1310"/>
                  </a:lnTo>
                  <a:lnTo>
                    <a:pt x="214" y="1318"/>
                  </a:lnTo>
                  <a:lnTo>
                    <a:pt x="225" y="1330"/>
                  </a:lnTo>
                  <a:lnTo>
                    <a:pt x="233" y="1344"/>
                  </a:lnTo>
                  <a:lnTo>
                    <a:pt x="244" y="1363"/>
                  </a:lnTo>
                  <a:lnTo>
                    <a:pt x="253" y="1385"/>
                  </a:lnTo>
                  <a:lnTo>
                    <a:pt x="262" y="1412"/>
                  </a:lnTo>
                  <a:lnTo>
                    <a:pt x="316" y="1433"/>
                  </a:lnTo>
                  <a:lnTo>
                    <a:pt x="319" y="1445"/>
                  </a:lnTo>
                  <a:lnTo>
                    <a:pt x="326" y="1456"/>
                  </a:lnTo>
                  <a:lnTo>
                    <a:pt x="335" y="1463"/>
                  </a:lnTo>
                  <a:lnTo>
                    <a:pt x="346" y="1469"/>
                  </a:lnTo>
                  <a:lnTo>
                    <a:pt x="358" y="1471"/>
                  </a:lnTo>
                  <a:lnTo>
                    <a:pt x="373" y="1472"/>
                  </a:lnTo>
                  <a:lnTo>
                    <a:pt x="389" y="1470"/>
                  </a:lnTo>
                  <a:lnTo>
                    <a:pt x="408" y="1467"/>
                  </a:lnTo>
                  <a:lnTo>
                    <a:pt x="410" y="1460"/>
                  </a:lnTo>
                  <a:lnTo>
                    <a:pt x="414" y="1455"/>
                  </a:lnTo>
                  <a:lnTo>
                    <a:pt x="423" y="1450"/>
                  </a:lnTo>
                  <a:lnTo>
                    <a:pt x="429" y="1449"/>
                  </a:lnTo>
                  <a:lnTo>
                    <a:pt x="436" y="1451"/>
                  </a:lnTo>
                  <a:lnTo>
                    <a:pt x="444" y="1454"/>
                  </a:lnTo>
                  <a:lnTo>
                    <a:pt x="453" y="1459"/>
                  </a:lnTo>
                  <a:lnTo>
                    <a:pt x="511" y="1429"/>
                  </a:lnTo>
                  <a:lnTo>
                    <a:pt x="595" y="1420"/>
                  </a:lnTo>
                  <a:lnTo>
                    <a:pt x="633" y="1405"/>
                  </a:lnTo>
                  <a:lnTo>
                    <a:pt x="722" y="1437"/>
                  </a:lnTo>
                  <a:lnTo>
                    <a:pt x="725" y="1452"/>
                  </a:lnTo>
                  <a:lnTo>
                    <a:pt x="730" y="1466"/>
                  </a:lnTo>
                  <a:lnTo>
                    <a:pt x="736" y="1477"/>
                  </a:lnTo>
                  <a:lnTo>
                    <a:pt x="744" y="1486"/>
                  </a:lnTo>
                  <a:lnTo>
                    <a:pt x="753" y="1491"/>
                  </a:lnTo>
                  <a:lnTo>
                    <a:pt x="763" y="1494"/>
                  </a:lnTo>
                  <a:lnTo>
                    <a:pt x="775" y="1494"/>
                  </a:lnTo>
                  <a:lnTo>
                    <a:pt x="789" y="1492"/>
                  </a:lnTo>
                  <a:lnTo>
                    <a:pt x="807" y="1457"/>
                  </a:lnTo>
                  <a:lnTo>
                    <a:pt x="850" y="1430"/>
                  </a:lnTo>
                  <a:lnTo>
                    <a:pt x="893" y="1451"/>
                  </a:lnTo>
                  <a:lnTo>
                    <a:pt x="900" y="1462"/>
                  </a:lnTo>
                  <a:lnTo>
                    <a:pt x="911" y="1472"/>
                  </a:lnTo>
                  <a:lnTo>
                    <a:pt x="921" y="1478"/>
                  </a:lnTo>
                  <a:lnTo>
                    <a:pt x="934" y="1483"/>
                  </a:lnTo>
                  <a:lnTo>
                    <a:pt x="947" y="1484"/>
                  </a:lnTo>
                  <a:lnTo>
                    <a:pt x="963" y="1483"/>
                  </a:lnTo>
                  <a:lnTo>
                    <a:pt x="979" y="1478"/>
                  </a:lnTo>
                  <a:lnTo>
                    <a:pt x="997" y="1472"/>
                  </a:lnTo>
                  <a:lnTo>
                    <a:pt x="966" y="1414"/>
                  </a:lnTo>
                  <a:lnTo>
                    <a:pt x="984" y="1229"/>
                  </a:lnTo>
                  <a:lnTo>
                    <a:pt x="1007" y="1186"/>
                  </a:lnTo>
                  <a:lnTo>
                    <a:pt x="1109" y="1216"/>
                  </a:lnTo>
                  <a:lnTo>
                    <a:pt x="1170" y="1102"/>
                  </a:lnTo>
                  <a:lnTo>
                    <a:pt x="1211" y="1047"/>
                  </a:lnTo>
                  <a:lnTo>
                    <a:pt x="1197" y="1012"/>
                  </a:lnTo>
                  <a:lnTo>
                    <a:pt x="1194" y="994"/>
                  </a:lnTo>
                  <a:lnTo>
                    <a:pt x="1190" y="978"/>
                  </a:lnTo>
                  <a:lnTo>
                    <a:pt x="1182" y="962"/>
                  </a:lnTo>
                  <a:lnTo>
                    <a:pt x="1170" y="947"/>
                  </a:lnTo>
                  <a:lnTo>
                    <a:pt x="1162" y="941"/>
                  </a:lnTo>
                  <a:lnTo>
                    <a:pt x="1159" y="940"/>
                  </a:lnTo>
                  <a:lnTo>
                    <a:pt x="1158" y="942"/>
                  </a:lnTo>
                  <a:lnTo>
                    <a:pt x="1157" y="947"/>
                  </a:lnTo>
                  <a:lnTo>
                    <a:pt x="1158" y="959"/>
                  </a:lnTo>
                  <a:lnTo>
                    <a:pt x="1094" y="991"/>
                  </a:lnTo>
                  <a:lnTo>
                    <a:pt x="1089" y="982"/>
                  </a:lnTo>
                  <a:lnTo>
                    <a:pt x="1086" y="975"/>
                  </a:lnTo>
                  <a:lnTo>
                    <a:pt x="1081" y="962"/>
                  </a:lnTo>
                  <a:lnTo>
                    <a:pt x="1080" y="951"/>
                  </a:lnTo>
                  <a:lnTo>
                    <a:pt x="1083" y="943"/>
                  </a:lnTo>
                  <a:lnTo>
                    <a:pt x="1089" y="937"/>
                  </a:lnTo>
                  <a:lnTo>
                    <a:pt x="1098" y="934"/>
                  </a:lnTo>
                  <a:lnTo>
                    <a:pt x="1110" y="934"/>
                  </a:lnTo>
                  <a:lnTo>
                    <a:pt x="1126" y="937"/>
                  </a:lnTo>
                  <a:lnTo>
                    <a:pt x="1117" y="869"/>
                  </a:lnTo>
                  <a:lnTo>
                    <a:pt x="1050" y="839"/>
                  </a:lnTo>
                  <a:lnTo>
                    <a:pt x="1048" y="829"/>
                  </a:lnTo>
                  <a:lnTo>
                    <a:pt x="1046" y="822"/>
                  </a:lnTo>
                  <a:lnTo>
                    <a:pt x="1042" y="815"/>
                  </a:lnTo>
                  <a:lnTo>
                    <a:pt x="1038" y="811"/>
                  </a:lnTo>
                  <a:lnTo>
                    <a:pt x="1030" y="807"/>
                  </a:lnTo>
                  <a:lnTo>
                    <a:pt x="1023" y="806"/>
                  </a:lnTo>
                  <a:lnTo>
                    <a:pt x="1013" y="806"/>
                  </a:lnTo>
                  <a:lnTo>
                    <a:pt x="1002" y="809"/>
                  </a:lnTo>
                  <a:lnTo>
                    <a:pt x="995" y="811"/>
                  </a:lnTo>
                  <a:lnTo>
                    <a:pt x="989" y="812"/>
                  </a:lnTo>
                  <a:lnTo>
                    <a:pt x="982" y="773"/>
                  </a:lnTo>
                  <a:lnTo>
                    <a:pt x="1060" y="675"/>
                  </a:lnTo>
                  <a:lnTo>
                    <a:pt x="1081" y="656"/>
                  </a:lnTo>
                  <a:lnTo>
                    <a:pt x="1146" y="642"/>
                  </a:lnTo>
                  <a:lnTo>
                    <a:pt x="1139" y="627"/>
                  </a:lnTo>
                  <a:lnTo>
                    <a:pt x="1135" y="616"/>
                  </a:lnTo>
                  <a:lnTo>
                    <a:pt x="1131" y="607"/>
                  </a:lnTo>
                  <a:lnTo>
                    <a:pt x="1133" y="601"/>
                  </a:lnTo>
                  <a:lnTo>
                    <a:pt x="1220" y="529"/>
                  </a:lnTo>
                  <a:lnTo>
                    <a:pt x="1223" y="525"/>
                  </a:lnTo>
                  <a:lnTo>
                    <a:pt x="1225" y="523"/>
                  </a:lnTo>
                  <a:lnTo>
                    <a:pt x="1226" y="519"/>
                  </a:lnTo>
                  <a:lnTo>
                    <a:pt x="1226" y="517"/>
                  </a:lnTo>
                  <a:lnTo>
                    <a:pt x="1222" y="512"/>
                  </a:lnTo>
                  <a:lnTo>
                    <a:pt x="1218" y="510"/>
                  </a:lnTo>
                  <a:lnTo>
                    <a:pt x="1213" y="508"/>
                  </a:lnTo>
                  <a:lnTo>
                    <a:pt x="1204" y="506"/>
                  </a:lnTo>
                  <a:lnTo>
                    <a:pt x="1199" y="502"/>
                  </a:lnTo>
                  <a:lnTo>
                    <a:pt x="1192" y="498"/>
                  </a:lnTo>
                  <a:lnTo>
                    <a:pt x="1081" y="4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96">
              <a:extLst>
                <a:ext uri="{FF2B5EF4-FFF2-40B4-BE49-F238E27FC236}">
                  <a16:creationId xmlns:a16="http://schemas.microsoft.com/office/drawing/2014/main" id="{7CBD95AD-EF1F-66FE-DFF1-5E29C7506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826"/>
              <a:ext cx="5" cy="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7" y="9"/>
                </a:cxn>
                <a:cxn ang="0">
                  <a:pos x="12" y="16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2" y="76"/>
                </a:cxn>
                <a:cxn ang="0">
                  <a:pos x="5" y="85"/>
                </a:cxn>
                <a:cxn ang="0">
                  <a:pos x="12" y="94"/>
                </a:cxn>
                <a:cxn ang="0">
                  <a:pos x="17" y="101"/>
                </a:cxn>
                <a:cxn ang="0">
                  <a:pos x="23" y="106"/>
                </a:cxn>
                <a:cxn ang="0">
                  <a:pos x="30" y="109"/>
                </a:cxn>
                <a:cxn ang="0">
                  <a:pos x="38" y="110"/>
                </a:cxn>
                <a:cxn ang="0">
                  <a:pos x="45" y="109"/>
                </a:cxn>
                <a:cxn ang="0">
                  <a:pos x="48" y="107"/>
                </a:cxn>
                <a:cxn ang="0">
                  <a:pos x="52" y="106"/>
                </a:cxn>
                <a:cxn ang="0">
                  <a:pos x="59" y="101"/>
                </a:cxn>
                <a:cxn ang="0">
                  <a:pos x="62" y="97"/>
                </a:cxn>
                <a:cxn ang="0">
                  <a:pos x="66" y="94"/>
                </a:cxn>
                <a:cxn ang="0">
                  <a:pos x="70" y="85"/>
                </a:cxn>
                <a:cxn ang="0">
                  <a:pos x="70" y="82"/>
                </a:cxn>
                <a:cxn ang="0">
                  <a:pos x="71" y="80"/>
                </a:cxn>
                <a:cxn ang="0">
                  <a:pos x="73" y="76"/>
                </a:cxn>
                <a:cxn ang="0">
                  <a:pos x="76" y="65"/>
                </a:cxn>
                <a:cxn ang="0">
                  <a:pos x="77" y="55"/>
                </a:cxn>
                <a:cxn ang="0">
                  <a:pos x="76" y="43"/>
                </a:cxn>
                <a:cxn ang="0">
                  <a:pos x="73" y="33"/>
                </a:cxn>
                <a:cxn ang="0">
                  <a:pos x="70" y="24"/>
                </a:cxn>
                <a:cxn ang="0">
                  <a:pos x="66" y="16"/>
                </a:cxn>
                <a:cxn ang="0">
                  <a:pos x="59" y="9"/>
                </a:cxn>
                <a:cxn ang="0">
                  <a:pos x="52" y="4"/>
                </a:cxn>
                <a:cxn ang="0">
                  <a:pos x="45" y="1"/>
                </a:cxn>
                <a:cxn ang="0">
                  <a:pos x="38" y="0"/>
                </a:cxn>
              </a:cxnLst>
              <a:rect l="0" t="0" r="r" b="b"/>
              <a:pathLst>
                <a:path w="77" h="110">
                  <a:moveTo>
                    <a:pt x="38" y="0"/>
                  </a:moveTo>
                  <a:lnTo>
                    <a:pt x="30" y="1"/>
                  </a:lnTo>
                  <a:lnTo>
                    <a:pt x="23" y="4"/>
                  </a:lnTo>
                  <a:lnTo>
                    <a:pt x="17" y="9"/>
                  </a:lnTo>
                  <a:lnTo>
                    <a:pt x="12" y="16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6"/>
                  </a:lnTo>
                  <a:lnTo>
                    <a:pt x="5" y="85"/>
                  </a:lnTo>
                  <a:lnTo>
                    <a:pt x="12" y="94"/>
                  </a:lnTo>
                  <a:lnTo>
                    <a:pt x="17" y="101"/>
                  </a:lnTo>
                  <a:lnTo>
                    <a:pt x="23" y="106"/>
                  </a:lnTo>
                  <a:lnTo>
                    <a:pt x="30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48" y="107"/>
                  </a:lnTo>
                  <a:lnTo>
                    <a:pt x="52" y="106"/>
                  </a:lnTo>
                  <a:lnTo>
                    <a:pt x="59" y="101"/>
                  </a:lnTo>
                  <a:lnTo>
                    <a:pt x="62" y="97"/>
                  </a:lnTo>
                  <a:lnTo>
                    <a:pt x="66" y="94"/>
                  </a:lnTo>
                  <a:lnTo>
                    <a:pt x="70" y="85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76" y="65"/>
                  </a:lnTo>
                  <a:lnTo>
                    <a:pt x="77" y="55"/>
                  </a:lnTo>
                  <a:lnTo>
                    <a:pt x="76" y="43"/>
                  </a:lnTo>
                  <a:lnTo>
                    <a:pt x="73" y="33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59" y="9"/>
                  </a:lnTo>
                  <a:lnTo>
                    <a:pt x="52" y="4"/>
                  </a:lnTo>
                  <a:lnTo>
                    <a:pt x="45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97">
              <a:extLst>
                <a:ext uri="{FF2B5EF4-FFF2-40B4-BE49-F238E27FC236}">
                  <a16:creationId xmlns:a16="http://schemas.microsoft.com/office/drawing/2014/main" id="{EF8693BD-489F-9B76-9944-0A17D91B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819"/>
              <a:ext cx="5" cy="7"/>
            </a:xfrm>
            <a:custGeom>
              <a:avLst/>
              <a:gdLst/>
              <a:ahLst/>
              <a:cxnLst>
                <a:cxn ang="0">
                  <a:pos x="57" y="101"/>
                </a:cxn>
                <a:cxn ang="0">
                  <a:pos x="67" y="43"/>
                </a:cxn>
                <a:cxn ang="0">
                  <a:pos x="21" y="0"/>
                </a:cxn>
                <a:cxn ang="0">
                  <a:pos x="34" y="31"/>
                </a:cxn>
                <a:cxn ang="0">
                  <a:pos x="0" y="79"/>
                </a:cxn>
                <a:cxn ang="0">
                  <a:pos x="57" y="101"/>
                </a:cxn>
              </a:cxnLst>
              <a:rect l="0" t="0" r="r" b="b"/>
              <a:pathLst>
                <a:path w="67" h="101">
                  <a:moveTo>
                    <a:pt x="57" y="101"/>
                  </a:moveTo>
                  <a:lnTo>
                    <a:pt x="67" y="43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0" y="79"/>
                  </a:lnTo>
                  <a:lnTo>
                    <a:pt x="57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98">
              <a:extLst>
                <a:ext uri="{FF2B5EF4-FFF2-40B4-BE49-F238E27FC236}">
                  <a16:creationId xmlns:a16="http://schemas.microsoft.com/office/drawing/2014/main" id="{E553276E-87E5-F190-D013-438E2D62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765"/>
              <a:ext cx="126" cy="129"/>
            </a:xfrm>
            <a:custGeom>
              <a:avLst/>
              <a:gdLst/>
              <a:ahLst/>
              <a:cxnLst>
                <a:cxn ang="0">
                  <a:pos x="260" y="966"/>
                </a:cxn>
                <a:cxn ang="0">
                  <a:pos x="173" y="1074"/>
                </a:cxn>
                <a:cxn ang="0">
                  <a:pos x="36" y="1256"/>
                </a:cxn>
                <a:cxn ang="0">
                  <a:pos x="82" y="1276"/>
                </a:cxn>
                <a:cxn ang="0">
                  <a:pos x="117" y="1390"/>
                </a:cxn>
                <a:cxn ang="0">
                  <a:pos x="191" y="1394"/>
                </a:cxn>
                <a:cxn ang="0">
                  <a:pos x="228" y="1441"/>
                </a:cxn>
                <a:cxn ang="0">
                  <a:pos x="0" y="1861"/>
                </a:cxn>
                <a:cxn ang="0">
                  <a:pos x="243" y="1836"/>
                </a:cxn>
                <a:cxn ang="0">
                  <a:pos x="258" y="1798"/>
                </a:cxn>
                <a:cxn ang="0">
                  <a:pos x="516" y="1731"/>
                </a:cxn>
                <a:cxn ang="0">
                  <a:pos x="686" y="1375"/>
                </a:cxn>
                <a:cxn ang="0">
                  <a:pos x="769" y="1263"/>
                </a:cxn>
                <a:cxn ang="0">
                  <a:pos x="817" y="1238"/>
                </a:cxn>
                <a:cxn ang="0">
                  <a:pos x="1080" y="1266"/>
                </a:cxn>
                <a:cxn ang="0">
                  <a:pos x="1110" y="1157"/>
                </a:cxn>
                <a:cxn ang="0">
                  <a:pos x="1121" y="1145"/>
                </a:cxn>
                <a:cxn ang="0">
                  <a:pos x="1118" y="1052"/>
                </a:cxn>
                <a:cxn ang="0">
                  <a:pos x="1090" y="1043"/>
                </a:cxn>
                <a:cxn ang="0">
                  <a:pos x="1084" y="1002"/>
                </a:cxn>
                <a:cxn ang="0">
                  <a:pos x="1126" y="965"/>
                </a:cxn>
                <a:cxn ang="0">
                  <a:pos x="1241" y="1083"/>
                </a:cxn>
                <a:cxn ang="0">
                  <a:pos x="1265" y="1125"/>
                </a:cxn>
                <a:cxn ang="0">
                  <a:pos x="1376" y="1029"/>
                </a:cxn>
                <a:cxn ang="0">
                  <a:pos x="1408" y="1053"/>
                </a:cxn>
                <a:cxn ang="0">
                  <a:pos x="1423" y="1046"/>
                </a:cxn>
                <a:cxn ang="0">
                  <a:pos x="1504" y="1081"/>
                </a:cxn>
                <a:cxn ang="0">
                  <a:pos x="1606" y="1001"/>
                </a:cxn>
                <a:cxn ang="0">
                  <a:pos x="1836" y="842"/>
                </a:cxn>
                <a:cxn ang="0">
                  <a:pos x="1984" y="814"/>
                </a:cxn>
                <a:cxn ang="0">
                  <a:pos x="2002" y="780"/>
                </a:cxn>
                <a:cxn ang="0">
                  <a:pos x="2015" y="662"/>
                </a:cxn>
                <a:cxn ang="0">
                  <a:pos x="2012" y="680"/>
                </a:cxn>
                <a:cxn ang="0">
                  <a:pos x="1986" y="667"/>
                </a:cxn>
                <a:cxn ang="0">
                  <a:pos x="1979" y="704"/>
                </a:cxn>
                <a:cxn ang="0">
                  <a:pos x="1946" y="710"/>
                </a:cxn>
                <a:cxn ang="0">
                  <a:pos x="1825" y="628"/>
                </a:cxn>
                <a:cxn ang="0">
                  <a:pos x="1624" y="370"/>
                </a:cxn>
                <a:cxn ang="0">
                  <a:pos x="1569" y="349"/>
                </a:cxn>
                <a:cxn ang="0">
                  <a:pos x="1585" y="300"/>
                </a:cxn>
                <a:cxn ang="0">
                  <a:pos x="1466" y="119"/>
                </a:cxn>
                <a:cxn ang="0">
                  <a:pos x="1343" y="25"/>
                </a:cxn>
                <a:cxn ang="0">
                  <a:pos x="1183" y="85"/>
                </a:cxn>
                <a:cxn ang="0">
                  <a:pos x="1075" y="183"/>
                </a:cxn>
                <a:cxn ang="0">
                  <a:pos x="995" y="213"/>
                </a:cxn>
                <a:cxn ang="0">
                  <a:pos x="973" y="188"/>
                </a:cxn>
                <a:cxn ang="0">
                  <a:pos x="768" y="319"/>
                </a:cxn>
                <a:cxn ang="0">
                  <a:pos x="850" y="397"/>
                </a:cxn>
                <a:cxn ang="0">
                  <a:pos x="957" y="482"/>
                </a:cxn>
                <a:cxn ang="0">
                  <a:pos x="927" y="552"/>
                </a:cxn>
                <a:cxn ang="0">
                  <a:pos x="869" y="580"/>
                </a:cxn>
                <a:cxn ang="0">
                  <a:pos x="856" y="602"/>
                </a:cxn>
                <a:cxn ang="0">
                  <a:pos x="816" y="612"/>
                </a:cxn>
                <a:cxn ang="0">
                  <a:pos x="809" y="615"/>
                </a:cxn>
                <a:cxn ang="0">
                  <a:pos x="799" y="637"/>
                </a:cxn>
                <a:cxn ang="0">
                  <a:pos x="757" y="684"/>
                </a:cxn>
                <a:cxn ang="0">
                  <a:pos x="774" y="719"/>
                </a:cxn>
                <a:cxn ang="0">
                  <a:pos x="751" y="788"/>
                </a:cxn>
                <a:cxn ang="0">
                  <a:pos x="668" y="835"/>
                </a:cxn>
                <a:cxn ang="0">
                  <a:pos x="495" y="783"/>
                </a:cxn>
                <a:cxn ang="0">
                  <a:pos x="387" y="853"/>
                </a:cxn>
              </a:cxnLst>
              <a:rect l="0" t="0" r="r" b="b"/>
              <a:pathLst>
                <a:path w="2026" h="1935">
                  <a:moveTo>
                    <a:pt x="233" y="949"/>
                  </a:moveTo>
                  <a:lnTo>
                    <a:pt x="238" y="953"/>
                  </a:lnTo>
                  <a:lnTo>
                    <a:pt x="247" y="955"/>
                  </a:lnTo>
                  <a:lnTo>
                    <a:pt x="252" y="957"/>
                  </a:lnTo>
                  <a:lnTo>
                    <a:pt x="256" y="959"/>
                  </a:lnTo>
                  <a:lnTo>
                    <a:pt x="260" y="964"/>
                  </a:lnTo>
                  <a:lnTo>
                    <a:pt x="260" y="966"/>
                  </a:lnTo>
                  <a:lnTo>
                    <a:pt x="259" y="970"/>
                  </a:lnTo>
                  <a:lnTo>
                    <a:pt x="257" y="972"/>
                  </a:lnTo>
                  <a:lnTo>
                    <a:pt x="254" y="976"/>
                  </a:lnTo>
                  <a:lnTo>
                    <a:pt x="167" y="1048"/>
                  </a:lnTo>
                  <a:lnTo>
                    <a:pt x="165" y="1054"/>
                  </a:lnTo>
                  <a:lnTo>
                    <a:pt x="169" y="1063"/>
                  </a:lnTo>
                  <a:lnTo>
                    <a:pt x="173" y="1074"/>
                  </a:lnTo>
                  <a:lnTo>
                    <a:pt x="180" y="1089"/>
                  </a:lnTo>
                  <a:lnTo>
                    <a:pt x="115" y="1103"/>
                  </a:lnTo>
                  <a:lnTo>
                    <a:pt x="94" y="1122"/>
                  </a:lnTo>
                  <a:lnTo>
                    <a:pt x="16" y="1220"/>
                  </a:lnTo>
                  <a:lnTo>
                    <a:pt x="23" y="1259"/>
                  </a:lnTo>
                  <a:lnTo>
                    <a:pt x="29" y="1258"/>
                  </a:lnTo>
                  <a:lnTo>
                    <a:pt x="36" y="1256"/>
                  </a:lnTo>
                  <a:lnTo>
                    <a:pt x="47" y="1253"/>
                  </a:lnTo>
                  <a:lnTo>
                    <a:pt x="57" y="1253"/>
                  </a:lnTo>
                  <a:lnTo>
                    <a:pt x="64" y="1254"/>
                  </a:lnTo>
                  <a:lnTo>
                    <a:pt x="72" y="1258"/>
                  </a:lnTo>
                  <a:lnTo>
                    <a:pt x="76" y="1262"/>
                  </a:lnTo>
                  <a:lnTo>
                    <a:pt x="80" y="1269"/>
                  </a:lnTo>
                  <a:lnTo>
                    <a:pt x="82" y="1276"/>
                  </a:lnTo>
                  <a:lnTo>
                    <a:pt x="84" y="1286"/>
                  </a:lnTo>
                  <a:lnTo>
                    <a:pt x="151" y="1316"/>
                  </a:lnTo>
                  <a:lnTo>
                    <a:pt x="160" y="1384"/>
                  </a:lnTo>
                  <a:lnTo>
                    <a:pt x="144" y="1381"/>
                  </a:lnTo>
                  <a:lnTo>
                    <a:pt x="132" y="1381"/>
                  </a:lnTo>
                  <a:lnTo>
                    <a:pt x="123" y="1384"/>
                  </a:lnTo>
                  <a:lnTo>
                    <a:pt x="117" y="1390"/>
                  </a:lnTo>
                  <a:lnTo>
                    <a:pt x="114" y="1398"/>
                  </a:lnTo>
                  <a:lnTo>
                    <a:pt x="115" y="1409"/>
                  </a:lnTo>
                  <a:lnTo>
                    <a:pt x="120" y="1422"/>
                  </a:lnTo>
                  <a:lnTo>
                    <a:pt x="123" y="1429"/>
                  </a:lnTo>
                  <a:lnTo>
                    <a:pt x="128" y="1438"/>
                  </a:lnTo>
                  <a:lnTo>
                    <a:pt x="192" y="1406"/>
                  </a:lnTo>
                  <a:lnTo>
                    <a:pt x="191" y="1394"/>
                  </a:lnTo>
                  <a:lnTo>
                    <a:pt x="192" y="1389"/>
                  </a:lnTo>
                  <a:lnTo>
                    <a:pt x="193" y="1387"/>
                  </a:lnTo>
                  <a:lnTo>
                    <a:pt x="196" y="1388"/>
                  </a:lnTo>
                  <a:lnTo>
                    <a:pt x="204" y="1394"/>
                  </a:lnTo>
                  <a:lnTo>
                    <a:pt x="216" y="1409"/>
                  </a:lnTo>
                  <a:lnTo>
                    <a:pt x="224" y="1425"/>
                  </a:lnTo>
                  <a:lnTo>
                    <a:pt x="228" y="1441"/>
                  </a:lnTo>
                  <a:lnTo>
                    <a:pt x="231" y="1459"/>
                  </a:lnTo>
                  <a:lnTo>
                    <a:pt x="245" y="1494"/>
                  </a:lnTo>
                  <a:lnTo>
                    <a:pt x="204" y="1549"/>
                  </a:lnTo>
                  <a:lnTo>
                    <a:pt x="143" y="1663"/>
                  </a:lnTo>
                  <a:lnTo>
                    <a:pt x="41" y="1633"/>
                  </a:lnTo>
                  <a:lnTo>
                    <a:pt x="18" y="1676"/>
                  </a:lnTo>
                  <a:lnTo>
                    <a:pt x="0" y="1861"/>
                  </a:lnTo>
                  <a:lnTo>
                    <a:pt x="31" y="1919"/>
                  </a:lnTo>
                  <a:lnTo>
                    <a:pt x="63" y="1931"/>
                  </a:lnTo>
                  <a:lnTo>
                    <a:pt x="97" y="1916"/>
                  </a:lnTo>
                  <a:lnTo>
                    <a:pt x="179" y="1916"/>
                  </a:lnTo>
                  <a:lnTo>
                    <a:pt x="281" y="1935"/>
                  </a:lnTo>
                  <a:lnTo>
                    <a:pt x="285" y="1882"/>
                  </a:lnTo>
                  <a:lnTo>
                    <a:pt x="243" y="1836"/>
                  </a:lnTo>
                  <a:lnTo>
                    <a:pt x="253" y="1821"/>
                  </a:lnTo>
                  <a:lnTo>
                    <a:pt x="267" y="1809"/>
                  </a:lnTo>
                  <a:lnTo>
                    <a:pt x="269" y="1805"/>
                  </a:lnTo>
                  <a:lnTo>
                    <a:pt x="269" y="1803"/>
                  </a:lnTo>
                  <a:lnTo>
                    <a:pt x="267" y="1801"/>
                  </a:lnTo>
                  <a:lnTo>
                    <a:pt x="265" y="1800"/>
                  </a:lnTo>
                  <a:lnTo>
                    <a:pt x="258" y="1798"/>
                  </a:lnTo>
                  <a:lnTo>
                    <a:pt x="248" y="1792"/>
                  </a:lnTo>
                  <a:lnTo>
                    <a:pt x="279" y="1762"/>
                  </a:lnTo>
                  <a:lnTo>
                    <a:pt x="273" y="1698"/>
                  </a:lnTo>
                  <a:lnTo>
                    <a:pt x="329" y="1669"/>
                  </a:lnTo>
                  <a:lnTo>
                    <a:pt x="418" y="1712"/>
                  </a:lnTo>
                  <a:lnTo>
                    <a:pt x="447" y="1705"/>
                  </a:lnTo>
                  <a:lnTo>
                    <a:pt x="516" y="1731"/>
                  </a:lnTo>
                  <a:lnTo>
                    <a:pt x="491" y="1578"/>
                  </a:lnTo>
                  <a:lnTo>
                    <a:pt x="554" y="1562"/>
                  </a:lnTo>
                  <a:lnTo>
                    <a:pt x="552" y="1518"/>
                  </a:lnTo>
                  <a:lnTo>
                    <a:pt x="674" y="1497"/>
                  </a:lnTo>
                  <a:lnTo>
                    <a:pt x="719" y="1443"/>
                  </a:lnTo>
                  <a:lnTo>
                    <a:pt x="687" y="1411"/>
                  </a:lnTo>
                  <a:lnTo>
                    <a:pt x="686" y="1375"/>
                  </a:lnTo>
                  <a:lnTo>
                    <a:pt x="723" y="1282"/>
                  </a:lnTo>
                  <a:lnTo>
                    <a:pt x="733" y="1282"/>
                  </a:lnTo>
                  <a:lnTo>
                    <a:pt x="739" y="1284"/>
                  </a:lnTo>
                  <a:lnTo>
                    <a:pt x="749" y="1280"/>
                  </a:lnTo>
                  <a:lnTo>
                    <a:pt x="757" y="1275"/>
                  </a:lnTo>
                  <a:lnTo>
                    <a:pt x="764" y="1269"/>
                  </a:lnTo>
                  <a:lnTo>
                    <a:pt x="769" y="1263"/>
                  </a:lnTo>
                  <a:lnTo>
                    <a:pt x="769" y="1260"/>
                  </a:lnTo>
                  <a:lnTo>
                    <a:pt x="770" y="1258"/>
                  </a:lnTo>
                  <a:lnTo>
                    <a:pt x="772" y="1254"/>
                  </a:lnTo>
                  <a:lnTo>
                    <a:pt x="774" y="1245"/>
                  </a:lnTo>
                  <a:lnTo>
                    <a:pt x="776" y="1235"/>
                  </a:lnTo>
                  <a:lnTo>
                    <a:pt x="776" y="1225"/>
                  </a:lnTo>
                  <a:lnTo>
                    <a:pt x="817" y="1238"/>
                  </a:lnTo>
                  <a:lnTo>
                    <a:pt x="867" y="1210"/>
                  </a:lnTo>
                  <a:lnTo>
                    <a:pt x="891" y="1239"/>
                  </a:lnTo>
                  <a:lnTo>
                    <a:pt x="928" y="1235"/>
                  </a:lnTo>
                  <a:lnTo>
                    <a:pt x="965" y="1269"/>
                  </a:lnTo>
                  <a:lnTo>
                    <a:pt x="987" y="1325"/>
                  </a:lnTo>
                  <a:lnTo>
                    <a:pt x="1035" y="1316"/>
                  </a:lnTo>
                  <a:lnTo>
                    <a:pt x="1080" y="1266"/>
                  </a:lnTo>
                  <a:lnTo>
                    <a:pt x="1049" y="1226"/>
                  </a:lnTo>
                  <a:lnTo>
                    <a:pt x="980" y="1213"/>
                  </a:lnTo>
                  <a:lnTo>
                    <a:pt x="996" y="1163"/>
                  </a:lnTo>
                  <a:lnTo>
                    <a:pt x="1028" y="1168"/>
                  </a:lnTo>
                  <a:lnTo>
                    <a:pt x="1104" y="1160"/>
                  </a:lnTo>
                  <a:lnTo>
                    <a:pt x="1108" y="1158"/>
                  </a:lnTo>
                  <a:lnTo>
                    <a:pt x="1110" y="1157"/>
                  </a:lnTo>
                  <a:lnTo>
                    <a:pt x="1114" y="1157"/>
                  </a:lnTo>
                  <a:lnTo>
                    <a:pt x="1115" y="1155"/>
                  </a:lnTo>
                  <a:lnTo>
                    <a:pt x="1117" y="1154"/>
                  </a:lnTo>
                  <a:lnTo>
                    <a:pt x="1120" y="1152"/>
                  </a:lnTo>
                  <a:lnTo>
                    <a:pt x="1121" y="1148"/>
                  </a:lnTo>
                  <a:lnTo>
                    <a:pt x="1121" y="1146"/>
                  </a:lnTo>
                  <a:lnTo>
                    <a:pt x="1121" y="1145"/>
                  </a:lnTo>
                  <a:lnTo>
                    <a:pt x="1122" y="1145"/>
                  </a:lnTo>
                  <a:lnTo>
                    <a:pt x="1121" y="1137"/>
                  </a:lnTo>
                  <a:lnTo>
                    <a:pt x="1169" y="1129"/>
                  </a:lnTo>
                  <a:lnTo>
                    <a:pt x="1182" y="1085"/>
                  </a:lnTo>
                  <a:lnTo>
                    <a:pt x="1112" y="1062"/>
                  </a:lnTo>
                  <a:lnTo>
                    <a:pt x="1116" y="1056"/>
                  </a:lnTo>
                  <a:lnTo>
                    <a:pt x="1118" y="1052"/>
                  </a:lnTo>
                  <a:lnTo>
                    <a:pt x="1119" y="1050"/>
                  </a:lnTo>
                  <a:lnTo>
                    <a:pt x="1121" y="1049"/>
                  </a:lnTo>
                  <a:lnTo>
                    <a:pt x="1121" y="1045"/>
                  </a:lnTo>
                  <a:lnTo>
                    <a:pt x="1118" y="1043"/>
                  </a:lnTo>
                  <a:lnTo>
                    <a:pt x="1109" y="1041"/>
                  </a:lnTo>
                  <a:lnTo>
                    <a:pt x="1099" y="1041"/>
                  </a:lnTo>
                  <a:lnTo>
                    <a:pt x="1090" y="1043"/>
                  </a:lnTo>
                  <a:lnTo>
                    <a:pt x="1085" y="1044"/>
                  </a:lnTo>
                  <a:lnTo>
                    <a:pt x="1082" y="1043"/>
                  </a:lnTo>
                  <a:lnTo>
                    <a:pt x="1081" y="1040"/>
                  </a:lnTo>
                  <a:lnTo>
                    <a:pt x="1078" y="1027"/>
                  </a:lnTo>
                  <a:lnTo>
                    <a:pt x="1078" y="1017"/>
                  </a:lnTo>
                  <a:lnTo>
                    <a:pt x="1080" y="1008"/>
                  </a:lnTo>
                  <a:lnTo>
                    <a:pt x="1084" y="1002"/>
                  </a:lnTo>
                  <a:lnTo>
                    <a:pt x="1087" y="996"/>
                  </a:lnTo>
                  <a:lnTo>
                    <a:pt x="1093" y="993"/>
                  </a:lnTo>
                  <a:lnTo>
                    <a:pt x="1101" y="990"/>
                  </a:lnTo>
                  <a:lnTo>
                    <a:pt x="1110" y="990"/>
                  </a:lnTo>
                  <a:lnTo>
                    <a:pt x="1114" y="979"/>
                  </a:lnTo>
                  <a:lnTo>
                    <a:pt x="1120" y="971"/>
                  </a:lnTo>
                  <a:lnTo>
                    <a:pt x="1126" y="965"/>
                  </a:lnTo>
                  <a:lnTo>
                    <a:pt x="1135" y="962"/>
                  </a:lnTo>
                  <a:lnTo>
                    <a:pt x="1144" y="960"/>
                  </a:lnTo>
                  <a:lnTo>
                    <a:pt x="1155" y="961"/>
                  </a:lnTo>
                  <a:lnTo>
                    <a:pt x="1167" y="964"/>
                  </a:lnTo>
                  <a:lnTo>
                    <a:pt x="1181" y="971"/>
                  </a:lnTo>
                  <a:lnTo>
                    <a:pt x="1246" y="1075"/>
                  </a:lnTo>
                  <a:lnTo>
                    <a:pt x="1241" y="1083"/>
                  </a:lnTo>
                  <a:lnTo>
                    <a:pt x="1238" y="1091"/>
                  </a:lnTo>
                  <a:lnTo>
                    <a:pt x="1240" y="1099"/>
                  </a:lnTo>
                  <a:lnTo>
                    <a:pt x="1242" y="1106"/>
                  </a:lnTo>
                  <a:lnTo>
                    <a:pt x="1246" y="1113"/>
                  </a:lnTo>
                  <a:lnTo>
                    <a:pt x="1250" y="1117"/>
                  </a:lnTo>
                  <a:lnTo>
                    <a:pt x="1258" y="1122"/>
                  </a:lnTo>
                  <a:lnTo>
                    <a:pt x="1265" y="1125"/>
                  </a:lnTo>
                  <a:lnTo>
                    <a:pt x="1276" y="1128"/>
                  </a:lnTo>
                  <a:lnTo>
                    <a:pt x="1342" y="1110"/>
                  </a:lnTo>
                  <a:lnTo>
                    <a:pt x="1340" y="1064"/>
                  </a:lnTo>
                  <a:lnTo>
                    <a:pt x="1350" y="1002"/>
                  </a:lnTo>
                  <a:lnTo>
                    <a:pt x="1368" y="1035"/>
                  </a:lnTo>
                  <a:lnTo>
                    <a:pt x="1372" y="1031"/>
                  </a:lnTo>
                  <a:lnTo>
                    <a:pt x="1376" y="1029"/>
                  </a:lnTo>
                  <a:lnTo>
                    <a:pt x="1378" y="1028"/>
                  </a:lnTo>
                  <a:lnTo>
                    <a:pt x="1380" y="1029"/>
                  </a:lnTo>
                  <a:lnTo>
                    <a:pt x="1391" y="1040"/>
                  </a:lnTo>
                  <a:lnTo>
                    <a:pt x="1395" y="1044"/>
                  </a:lnTo>
                  <a:lnTo>
                    <a:pt x="1401" y="1048"/>
                  </a:lnTo>
                  <a:lnTo>
                    <a:pt x="1404" y="1050"/>
                  </a:lnTo>
                  <a:lnTo>
                    <a:pt x="1408" y="1053"/>
                  </a:lnTo>
                  <a:lnTo>
                    <a:pt x="1409" y="1053"/>
                  </a:lnTo>
                  <a:lnTo>
                    <a:pt x="1411" y="1054"/>
                  </a:lnTo>
                  <a:lnTo>
                    <a:pt x="1416" y="1056"/>
                  </a:lnTo>
                  <a:lnTo>
                    <a:pt x="1420" y="1054"/>
                  </a:lnTo>
                  <a:lnTo>
                    <a:pt x="1421" y="1052"/>
                  </a:lnTo>
                  <a:lnTo>
                    <a:pt x="1423" y="1050"/>
                  </a:lnTo>
                  <a:lnTo>
                    <a:pt x="1423" y="1046"/>
                  </a:lnTo>
                  <a:lnTo>
                    <a:pt x="1423" y="1044"/>
                  </a:lnTo>
                  <a:lnTo>
                    <a:pt x="1423" y="1043"/>
                  </a:lnTo>
                  <a:lnTo>
                    <a:pt x="1424" y="1043"/>
                  </a:lnTo>
                  <a:lnTo>
                    <a:pt x="1424" y="1033"/>
                  </a:lnTo>
                  <a:lnTo>
                    <a:pt x="1509" y="1063"/>
                  </a:lnTo>
                  <a:lnTo>
                    <a:pt x="1505" y="1072"/>
                  </a:lnTo>
                  <a:lnTo>
                    <a:pt x="1504" y="1081"/>
                  </a:lnTo>
                  <a:lnTo>
                    <a:pt x="1504" y="1086"/>
                  </a:lnTo>
                  <a:lnTo>
                    <a:pt x="1507" y="1091"/>
                  </a:lnTo>
                  <a:lnTo>
                    <a:pt x="1509" y="1092"/>
                  </a:lnTo>
                  <a:lnTo>
                    <a:pt x="1515" y="1091"/>
                  </a:lnTo>
                  <a:lnTo>
                    <a:pt x="1521" y="1087"/>
                  </a:lnTo>
                  <a:lnTo>
                    <a:pt x="1531" y="1082"/>
                  </a:lnTo>
                  <a:lnTo>
                    <a:pt x="1606" y="1001"/>
                  </a:lnTo>
                  <a:lnTo>
                    <a:pt x="1626" y="934"/>
                  </a:lnTo>
                  <a:lnTo>
                    <a:pt x="1680" y="935"/>
                  </a:lnTo>
                  <a:lnTo>
                    <a:pt x="1734" y="921"/>
                  </a:lnTo>
                  <a:lnTo>
                    <a:pt x="1721" y="848"/>
                  </a:lnTo>
                  <a:lnTo>
                    <a:pt x="1743" y="834"/>
                  </a:lnTo>
                  <a:lnTo>
                    <a:pt x="1783" y="776"/>
                  </a:lnTo>
                  <a:lnTo>
                    <a:pt x="1836" y="842"/>
                  </a:lnTo>
                  <a:lnTo>
                    <a:pt x="1867" y="809"/>
                  </a:lnTo>
                  <a:lnTo>
                    <a:pt x="1915" y="796"/>
                  </a:lnTo>
                  <a:lnTo>
                    <a:pt x="1957" y="821"/>
                  </a:lnTo>
                  <a:lnTo>
                    <a:pt x="1961" y="819"/>
                  </a:lnTo>
                  <a:lnTo>
                    <a:pt x="1966" y="817"/>
                  </a:lnTo>
                  <a:lnTo>
                    <a:pt x="1972" y="816"/>
                  </a:lnTo>
                  <a:lnTo>
                    <a:pt x="1984" y="814"/>
                  </a:lnTo>
                  <a:lnTo>
                    <a:pt x="1993" y="810"/>
                  </a:lnTo>
                  <a:lnTo>
                    <a:pt x="2000" y="806"/>
                  </a:lnTo>
                  <a:lnTo>
                    <a:pt x="2003" y="800"/>
                  </a:lnTo>
                  <a:lnTo>
                    <a:pt x="2005" y="794"/>
                  </a:lnTo>
                  <a:lnTo>
                    <a:pt x="2004" y="786"/>
                  </a:lnTo>
                  <a:lnTo>
                    <a:pt x="2003" y="782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1" y="715"/>
                  </a:lnTo>
                  <a:lnTo>
                    <a:pt x="2026" y="670"/>
                  </a:lnTo>
                  <a:lnTo>
                    <a:pt x="2021" y="661"/>
                  </a:lnTo>
                  <a:lnTo>
                    <a:pt x="2019" y="658"/>
                  </a:lnTo>
                  <a:lnTo>
                    <a:pt x="2017" y="659"/>
                  </a:lnTo>
                  <a:lnTo>
                    <a:pt x="2015" y="662"/>
                  </a:lnTo>
                  <a:lnTo>
                    <a:pt x="2015" y="668"/>
                  </a:lnTo>
                  <a:lnTo>
                    <a:pt x="2016" y="670"/>
                  </a:lnTo>
                  <a:lnTo>
                    <a:pt x="2019" y="675"/>
                  </a:lnTo>
                  <a:lnTo>
                    <a:pt x="2015" y="678"/>
                  </a:lnTo>
                  <a:lnTo>
                    <a:pt x="2013" y="679"/>
                  </a:lnTo>
                  <a:lnTo>
                    <a:pt x="2012" y="679"/>
                  </a:lnTo>
                  <a:lnTo>
                    <a:pt x="2012" y="680"/>
                  </a:lnTo>
                  <a:lnTo>
                    <a:pt x="2010" y="679"/>
                  </a:lnTo>
                  <a:lnTo>
                    <a:pt x="2009" y="679"/>
                  </a:lnTo>
                  <a:lnTo>
                    <a:pt x="2006" y="679"/>
                  </a:lnTo>
                  <a:lnTo>
                    <a:pt x="2002" y="676"/>
                  </a:lnTo>
                  <a:lnTo>
                    <a:pt x="1995" y="671"/>
                  </a:lnTo>
                  <a:lnTo>
                    <a:pt x="1990" y="668"/>
                  </a:lnTo>
                  <a:lnTo>
                    <a:pt x="1986" y="667"/>
                  </a:lnTo>
                  <a:lnTo>
                    <a:pt x="1984" y="669"/>
                  </a:lnTo>
                  <a:lnTo>
                    <a:pt x="1982" y="672"/>
                  </a:lnTo>
                  <a:lnTo>
                    <a:pt x="1982" y="678"/>
                  </a:lnTo>
                  <a:lnTo>
                    <a:pt x="1983" y="685"/>
                  </a:lnTo>
                  <a:lnTo>
                    <a:pt x="1986" y="696"/>
                  </a:lnTo>
                  <a:lnTo>
                    <a:pt x="1982" y="700"/>
                  </a:lnTo>
                  <a:lnTo>
                    <a:pt x="1979" y="704"/>
                  </a:lnTo>
                  <a:lnTo>
                    <a:pt x="1974" y="707"/>
                  </a:lnTo>
                  <a:lnTo>
                    <a:pt x="1970" y="710"/>
                  </a:lnTo>
                  <a:lnTo>
                    <a:pt x="1964" y="711"/>
                  </a:lnTo>
                  <a:lnTo>
                    <a:pt x="1961" y="711"/>
                  </a:lnTo>
                  <a:lnTo>
                    <a:pt x="1958" y="712"/>
                  </a:lnTo>
                  <a:lnTo>
                    <a:pt x="1952" y="711"/>
                  </a:lnTo>
                  <a:lnTo>
                    <a:pt x="1946" y="710"/>
                  </a:lnTo>
                  <a:lnTo>
                    <a:pt x="1921" y="701"/>
                  </a:lnTo>
                  <a:lnTo>
                    <a:pt x="1899" y="692"/>
                  </a:lnTo>
                  <a:lnTo>
                    <a:pt x="1878" y="681"/>
                  </a:lnTo>
                  <a:lnTo>
                    <a:pt x="1862" y="670"/>
                  </a:lnTo>
                  <a:lnTo>
                    <a:pt x="1846" y="657"/>
                  </a:lnTo>
                  <a:lnTo>
                    <a:pt x="1835" y="643"/>
                  </a:lnTo>
                  <a:lnTo>
                    <a:pt x="1825" y="628"/>
                  </a:lnTo>
                  <a:lnTo>
                    <a:pt x="1819" y="612"/>
                  </a:lnTo>
                  <a:lnTo>
                    <a:pt x="1783" y="596"/>
                  </a:lnTo>
                  <a:lnTo>
                    <a:pt x="1772" y="559"/>
                  </a:lnTo>
                  <a:lnTo>
                    <a:pt x="1679" y="508"/>
                  </a:lnTo>
                  <a:lnTo>
                    <a:pt x="1594" y="479"/>
                  </a:lnTo>
                  <a:lnTo>
                    <a:pt x="1630" y="422"/>
                  </a:lnTo>
                  <a:lnTo>
                    <a:pt x="1624" y="370"/>
                  </a:lnTo>
                  <a:lnTo>
                    <a:pt x="1555" y="360"/>
                  </a:lnTo>
                  <a:lnTo>
                    <a:pt x="1557" y="354"/>
                  </a:lnTo>
                  <a:lnTo>
                    <a:pt x="1558" y="349"/>
                  </a:lnTo>
                  <a:lnTo>
                    <a:pt x="1557" y="345"/>
                  </a:lnTo>
                  <a:lnTo>
                    <a:pt x="1555" y="341"/>
                  </a:lnTo>
                  <a:lnTo>
                    <a:pt x="1564" y="346"/>
                  </a:lnTo>
                  <a:lnTo>
                    <a:pt x="1569" y="349"/>
                  </a:lnTo>
                  <a:lnTo>
                    <a:pt x="1570" y="349"/>
                  </a:lnTo>
                  <a:lnTo>
                    <a:pt x="1581" y="339"/>
                  </a:lnTo>
                  <a:lnTo>
                    <a:pt x="1589" y="329"/>
                  </a:lnTo>
                  <a:lnTo>
                    <a:pt x="1592" y="319"/>
                  </a:lnTo>
                  <a:lnTo>
                    <a:pt x="1592" y="314"/>
                  </a:lnTo>
                  <a:lnTo>
                    <a:pt x="1592" y="310"/>
                  </a:lnTo>
                  <a:lnTo>
                    <a:pt x="1585" y="300"/>
                  </a:lnTo>
                  <a:lnTo>
                    <a:pt x="1574" y="290"/>
                  </a:lnTo>
                  <a:lnTo>
                    <a:pt x="1560" y="280"/>
                  </a:lnTo>
                  <a:lnTo>
                    <a:pt x="1551" y="275"/>
                  </a:lnTo>
                  <a:lnTo>
                    <a:pt x="1541" y="271"/>
                  </a:lnTo>
                  <a:lnTo>
                    <a:pt x="1534" y="194"/>
                  </a:lnTo>
                  <a:lnTo>
                    <a:pt x="1466" y="162"/>
                  </a:lnTo>
                  <a:lnTo>
                    <a:pt x="1466" y="119"/>
                  </a:lnTo>
                  <a:lnTo>
                    <a:pt x="1426" y="76"/>
                  </a:lnTo>
                  <a:lnTo>
                    <a:pt x="1417" y="25"/>
                  </a:lnTo>
                  <a:lnTo>
                    <a:pt x="1428" y="0"/>
                  </a:lnTo>
                  <a:lnTo>
                    <a:pt x="1345" y="35"/>
                  </a:lnTo>
                  <a:lnTo>
                    <a:pt x="1344" y="30"/>
                  </a:lnTo>
                  <a:lnTo>
                    <a:pt x="1344" y="27"/>
                  </a:lnTo>
                  <a:lnTo>
                    <a:pt x="1343" y="25"/>
                  </a:lnTo>
                  <a:lnTo>
                    <a:pt x="1343" y="26"/>
                  </a:lnTo>
                  <a:lnTo>
                    <a:pt x="1327" y="34"/>
                  </a:lnTo>
                  <a:lnTo>
                    <a:pt x="1312" y="45"/>
                  </a:lnTo>
                  <a:lnTo>
                    <a:pt x="1295" y="56"/>
                  </a:lnTo>
                  <a:lnTo>
                    <a:pt x="1279" y="70"/>
                  </a:lnTo>
                  <a:lnTo>
                    <a:pt x="1192" y="41"/>
                  </a:lnTo>
                  <a:lnTo>
                    <a:pt x="1183" y="85"/>
                  </a:lnTo>
                  <a:lnTo>
                    <a:pt x="1135" y="91"/>
                  </a:lnTo>
                  <a:lnTo>
                    <a:pt x="1108" y="110"/>
                  </a:lnTo>
                  <a:lnTo>
                    <a:pt x="1180" y="130"/>
                  </a:lnTo>
                  <a:lnTo>
                    <a:pt x="1105" y="184"/>
                  </a:lnTo>
                  <a:lnTo>
                    <a:pt x="1092" y="183"/>
                  </a:lnTo>
                  <a:lnTo>
                    <a:pt x="1083" y="183"/>
                  </a:lnTo>
                  <a:lnTo>
                    <a:pt x="1075" y="183"/>
                  </a:lnTo>
                  <a:lnTo>
                    <a:pt x="1072" y="185"/>
                  </a:lnTo>
                  <a:lnTo>
                    <a:pt x="1070" y="187"/>
                  </a:lnTo>
                  <a:lnTo>
                    <a:pt x="1072" y="190"/>
                  </a:lnTo>
                  <a:lnTo>
                    <a:pt x="1076" y="193"/>
                  </a:lnTo>
                  <a:lnTo>
                    <a:pt x="1084" y="198"/>
                  </a:lnTo>
                  <a:lnTo>
                    <a:pt x="994" y="214"/>
                  </a:lnTo>
                  <a:lnTo>
                    <a:pt x="995" y="213"/>
                  </a:lnTo>
                  <a:lnTo>
                    <a:pt x="1000" y="207"/>
                  </a:lnTo>
                  <a:lnTo>
                    <a:pt x="1002" y="202"/>
                  </a:lnTo>
                  <a:lnTo>
                    <a:pt x="1001" y="197"/>
                  </a:lnTo>
                  <a:lnTo>
                    <a:pt x="998" y="194"/>
                  </a:lnTo>
                  <a:lnTo>
                    <a:pt x="992" y="191"/>
                  </a:lnTo>
                  <a:lnTo>
                    <a:pt x="985" y="189"/>
                  </a:lnTo>
                  <a:lnTo>
                    <a:pt x="973" y="188"/>
                  </a:lnTo>
                  <a:lnTo>
                    <a:pt x="960" y="188"/>
                  </a:lnTo>
                  <a:lnTo>
                    <a:pt x="928" y="146"/>
                  </a:lnTo>
                  <a:lnTo>
                    <a:pt x="879" y="182"/>
                  </a:lnTo>
                  <a:lnTo>
                    <a:pt x="837" y="156"/>
                  </a:lnTo>
                  <a:lnTo>
                    <a:pt x="680" y="194"/>
                  </a:lnTo>
                  <a:lnTo>
                    <a:pt x="693" y="239"/>
                  </a:lnTo>
                  <a:lnTo>
                    <a:pt x="768" y="319"/>
                  </a:lnTo>
                  <a:lnTo>
                    <a:pt x="813" y="334"/>
                  </a:lnTo>
                  <a:lnTo>
                    <a:pt x="804" y="383"/>
                  </a:lnTo>
                  <a:lnTo>
                    <a:pt x="820" y="393"/>
                  </a:lnTo>
                  <a:lnTo>
                    <a:pt x="830" y="392"/>
                  </a:lnTo>
                  <a:lnTo>
                    <a:pt x="840" y="393"/>
                  </a:lnTo>
                  <a:lnTo>
                    <a:pt x="845" y="394"/>
                  </a:lnTo>
                  <a:lnTo>
                    <a:pt x="850" y="397"/>
                  </a:lnTo>
                  <a:lnTo>
                    <a:pt x="851" y="400"/>
                  </a:lnTo>
                  <a:lnTo>
                    <a:pt x="850" y="405"/>
                  </a:lnTo>
                  <a:lnTo>
                    <a:pt x="847" y="411"/>
                  </a:lnTo>
                  <a:lnTo>
                    <a:pt x="842" y="419"/>
                  </a:lnTo>
                  <a:lnTo>
                    <a:pt x="901" y="432"/>
                  </a:lnTo>
                  <a:lnTo>
                    <a:pt x="926" y="491"/>
                  </a:lnTo>
                  <a:lnTo>
                    <a:pt x="957" y="482"/>
                  </a:lnTo>
                  <a:lnTo>
                    <a:pt x="975" y="550"/>
                  </a:lnTo>
                  <a:lnTo>
                    <a:pt x="963" y="545"/>
                  </a:lnTo>
                  <a:lnTo>
                    <a:pt x="954" y="542"/>
                  </a:lnTo>
                  <a:lnTo>
                    <a:pt x="945" y="541"/>
                  </a:lnTo>
                  <a:lnTo>
                    <a:pt x="939" y="544"/>
                  </a:lnTo>
                  <a:lnTo>
                    <a:pt x="931" y="547"/>
                  </a:lnTo>
                  <a:lnTo>
                    <a:pt x="927" y="552"/>
                  </a:lnTo>
                  <a:lnTo>
                    <a:pt x="923" y="559"/>
                  </a:lnTo>
                  <a:lnTo>
                    <a:pt x="921" y="569"/>
                  </a:lnTo>
                  <a:lnTo>
                    <a:pt x="866" y="570"/>
                  </a:lnTo>
                  <a:lnTo>
                    <a:pt x="866" y="571"/>
                  </a:lnTo>
                  <a:lnTo>
                    <a:pt x="867" y="573"/>
                  </a:lnTo>
                  <a:lnTo>
                    <a:pt x="869" y="577"/>
                  </a:lnTo>
                  <a:lnTo>
                    <a:pt x="869" y="580"/>
                  </a:lnTo>
                  <a:lnTo>
                    <a:pt x="870" y="584"/>
                  </a:lnTo>
                  <a:lnTo>
                    <a:pt x="869" y="590"/>
                  </a:lnTo>
                  <a:lnTo>
                    <a:pt x="867" y="592"/>
                  </a:lnTo>
                  <a:lnTo>
                    <a:pt x="865" y="595"/>
                  </a:lnTo>
                  <a:lnTo>
                    <a:pt x="858" y="596"/>
                  </a:lnTo>
                  <a:lnTo>
                    <a:pt x="856" y="598"/>
                  </a:lnTo>
                  <a:lnTo>
                    <a:pt x="856" y="602"/>
                  </a:lnTo>
                  <a:lnTo>
                    <a:pt x="804" y="599"/>
                  </a:lnTo>
                  <a:lnTo>
                    <a:pt x="806" y="601"/>
                  </a:lnTo>
                  <a:lnTo>
                    <a:pt x="808" y="602"/>
                  </a:lnTo>
                  <a:lnTo>
                    <a:pt x="810" y="604"/>
                  </a:lnTo>
                  <a:lnTo>
                    <a:pt x="814" y="608"/>
                  </a:lnTo>
                  <a:lnTo>
                    <a:pt x="816" y="611"/>
                  </a:lnTo>
                  <a:lnTo>
                    <a:pt x="816" y="612"/>
                  </a:lnTo>
                  <a:lnTo>
                    <a:pt x="817" y="614"/>
                  </a:lnTo>
                  <a:lnTo>
                    <a:pt x="815" y="615"/>
                  </a:lnTo>
                  <a:lnTo>
                    <a:pt x="813" y="615"/>
                  </a:lnTo>
                  <a:lnTo>
                    <a:pt x="812" y="615"/>
                  </a:lnTo>
                  <a:lnTo>
                    <a:pt x="812" y="616"/>
                  </a:lnTo>
                  <a:lnTo>
                    <a:pt x="810" y="615"/>
                  </a:lnTo>
                  <a:lnTo>
                    <a:pt x="809" y="615"/>
                  </a:lnTo>
                  <a:lnTo>
                    <a:pt x="806" y="615"/>
                  </a:lnTo>
                  <a:lnTo>
                    <a:pt x="800" y="614"/>
                  </a:lnTo>
                  <a:lnTo>
                    <a:pt x="790" y="621"/>
                  </a:lnTo>
                  <a:lnTo>
                    <a:pt x="789" y="632"/>
                  </a:lnTo>
                  <a:lnTo>
                    <a:pt x="795" y="633"/>
                  </a:lnTo>
                  <a:lnTo>
                    <a:pt x="798" y="635"/>
                  </a:lnTo>
                  <a:lnTo>
                    <a:pt x="799" y="637"/>
                  </a:lnTo>
                  <a:lnTo>
                    <a:pt x="800" y="641"/>
                  </a:lnTo>
                  <a:lnTo>
                    <a:pt x="792" y="653"/>
                  </a:lnTo>
                  <a:lnTo>
                    <a:pt x="785" y="664"/>
                  </a:lnTo>
                  <a:lnTo>
                    <a:pt x="777" y="672"/>
                  </a:lnTo>
                  <a:lnTo>
                    <a:pt x="770" y="679"/>
                  </a:lnTo>
                  <a:lnTo>
                    <a:pt x="768" y="680"/>
                  </a:lnTo>
                  <a:lnTo>
                    <a:pt x="757" y="684"/>
                  </a:lnTo>
                  <a:lnTo>
                    <a:pt x="751" y="689"/>
                  </a:lnTo>
                  <a:lnTo>
                    <a:pt x="747" y="693"/>
                  </a:lnTo>
                  <a:lnTo>
                    <a:pt x="747" y="699"/>
                  </a:lnTo>
                  <a:lnTo>
                    <a:pt x="749" y="703"/>
                  </a:lnTo>
                  <a:lnTo>
                    <a:pt x="754" y="709"/>
                  </a:lnTo>
                  <a:lnTo>
                    <a:pt x="763" y="713"/>
                  </a:lnTo>
                  <a:lnTo>
                    <a:pt x="774" y="719"/>
                  </a:lnTo>
                  <a:lnTo>
                    <a:pt x="745" y="768"/>
                  </a:lnTo>
                  <a:lnTo>
                    <a:pt x="748" y="773"/>
                  </a:lnTo>
                  <a:lnTo>
                    <a:pt x="752" y="781"/>
                  </a:lnTo>
                  <a:lnTo>
                    <a:pt x="751" y="781"/>
                  </a:lnTo>
                  <a:lnTo>
                    <a:pt x="751" y="782"/>
                  </a:lnTo>
                  <a:lnTo>
                    <a:pt x="751" y="784"/>
                  </a:lnTo>
                  <a:lnTo>
                    <a:pt x="751" y="788"/>
                  </a:lnTo>
                  <a:lnTo>
                    <a:pt x="750" y="790"/>
                  </a:lnTo>
                  <a:lnTo>
                    <a:pt x="750" y="793"/>
                  </a:lnTo>
                  <a:lnTo>
                    <a:pt x="746" y="796"/>
                  </a:lnTo>
                  <a:lnTo>
                    <a:pt x="742" y="796"/>
                  </a:lnTo>
                  <a:lnTo>
                    <a:pt x="740" y="797"/>
                  </a:lnTo>
                  <a:lnTo>
                    <a:pt x="710" y="869"/>
                  </a:lnTo>
                  <a:lnTo>
                    <a:pt x="668" y="835"/>
                  </a:lnTo>
                  <a:lnTo>
                    <a:pt x="617" y="808"/>
                  </a:lnTo>
                  <a:lnTo>
                    <a:pt x="556" y="790"/>
                  </a:lnTo>
                  <a:lnTo>
                    <a:pt x="526" y="795"/>
                  </a:lnTo>
                  <a:lnTo>
                    <a:pt x="516" y="788"/>
                  </a:lnTo>
                  <a:lnTo>
                    <a:pt x="508" y="784"/>
                  </a:lnTo>
                  <a:lnTo>
                    <a:pt x="500" y="782"/>
                  </a:lnTo>
                  <a:lnTo>
                    <a:pt x="495" y="783"/>
                  </a:lnTo>
                  <a:lnTo>
                    <a:pt x="490" y="786"/>
                  </a:lnTo>
                  <a:lnTo>
                    <a:pt x="485" y="791"/>
                  </a:lnTo>
                  <a:lnTo>
                    <a:pt x="482" y="798"/>
                  </a:lnTo>
                  <a:lnTo>
                    <a:pt x="481" y="809"/>
                  </a:lnTo>
                  <a:lnTo>
                    <a:pt x="416" y="780"/>
                  </a:lnTo>
                  <a:lnTo>
                    <a:pt x="420" y="800"/>
                  </a:lnTo>
                  <a:lnTo>
                    <a:pt x="387" y="853"/>
                  </a:lnTo>
                  <a:lnTo>
                    <a:pt x="288" y="937"/>
                  </a:lnTo>
                  <a:lnTo>
                    <a:pt x="226" y="945"/>
                  </a:lnTo>
                  <a:lnTo>
                    <a:pt x="233" y="94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99">
              <a:extLst>
                <a:ext uri="{FF2B5EF4-FFF2-40B4-BE49-F238E27FC236}">
                  <a16:creationId xmlns:a16="http://schemas.microsoft.com/office/drawing/2014/main" id="{858CF8AE-8A0C-DFF8-434A-FD009C2A2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746"/>
              <a:ext cx="114" cy="82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120" y="357"/>
                </a:cxn>
                <a:cxn ang="0">
                  <a:pos x="116" y="392"/>
                </a:cxn>
                <a:cxn ang="0">
                  <a:pos x="104" y="396"/>
                </a:cxn>
                <a:cxn ang="0">
                  <a:pos x="88" y="490"/>
                </a:cxn>
                <a:cxn ang="0">
                  <a:pos x="102" y="521"/>
                </a:cxn>
                <a:cxn ang="0">
                  <a:pos x="43" y="556"/>
                </a:cxn>
                <a:cxn ang="0">
                  <a:pos x="8" y="694"/>
                </a:cxn>
                <a:cxn ang="0">
                  <a:pos x="38" y="729"/>
                </a:cxn>
                <a:cxn ang="0">
                  <a:pos x="254" y="728"/>
                </a:cxn>
                <a:cxn ang="0">
                  <a:pos x="393" y="854"/>
                </a:cxn>
                <a:cxn ang="0">
                  <a:pos x="428" y="868"/>
                </a:cxn>
                <a:cxn ang="0">
                  <a:pos x="452" y="882"/>
                </a:cxn>
                <a:cxn ang="0">
                  <a:pos x="474" y="881"/>
                </a:cxn>
                <a:cxn ang="0">
                  <a:pos x="507" y="1013"/>
                </a:cxn>
                <a:cxn ang="0">
                  <a:pos x="713" y="1123"/>
                </a:cxn>
                <a:cxn ang="0">
                  <a:pos x="766" y="1153"/>
                </a:cxn>
                <a:cxn ang="0">
                  <a:pos x="826" y="1168"/>
                </a:cxn>
                <a:cxn ang="0">
                  <a:pos x="862" y="1188"/>
                </a:cxn>
                <a:cxn ang="0">
                  <a:pos x="957" y="1186"/>
                </a:cxn>
                <a:cxn ang="0">
                  <a:pos x="1245" y="1134"/>
                </a:cxn>
                <a:cxn ang="0">
                  <a:pos x="1343" y="1072"/>
                </a:cxn>
                <a:cxn ang="0">
                  <a:pos x="1374" y="1069"/>
                </a:cxn>
                <a:cxn ang="0">
                  <a:pos x="1568" y="1150"/>
                </a:cxn>
                <a:cxn ang="0">
                  <a:pos x="1608" y="1071"/>
                </a:cxn>
                <a:cxn ang="0">
                  <a:pos x="1610" y="1062"/>
                </a:cxn>
                <a:cxn ang="0">
                  <a:pos x="1612" y="990"/>
                </a:cxn>
                <a:cxn ang="0">
                  <a:pos x="1615" y="965"/>
                </a:cxn>
                <a:cxn ang="0">
                  <a:pos x="1650" y="934"/>
                </a:cxn>
                <a:cxn ang="0">
                  <a:pos x="1647" y="913"/>
                </a:cxn>
                <a:cxn ang="0">
                  <a:pos x="1668" y="896"/>
                </a:cxn>
                <a:cxn ang="0">
                  <a:pos x="1675" y="895"/>
                </a:cxn>
                <a:cxn ang="0">
                  <a:pos x="1666" y="883"/>
                </a:cxn>
                <a:cxn ang="0">
                  <a:pos x="1716" y="877"/>
                </a:cxn>
                <a:cxn ang="0">
                  <a:pos x="1727" y="861"/>
                </a:cxn>
                <a:cxn ang="0">
                  <a:pos x="1779" y="850"/>
                </a:cxn>
                <a:cxn ang="0">
                  <a:pos x="1803" y="822"/>
                </a:cxn>
                <a:cxn ang="0">
                  <a:pos x="1784" y="772"/>
                </a:cxn>
                <a:cxn ang="0">
                  <a:pos x="1709" y="681"/>
                </a:cxn>
                <a:cxn ang="0">
                  <a:pos x="1678" y="674"/>
                </a:cxn>
                <a:cxn ang="0">
                  <a:pos x="1538" y="475"/>
                </a:cxn>
                <a:cxn ang="0">
                  <a:pos x="1419" y="256"/>
                </a:cxn>
                <a:cxn ang="0">
                  <a:pos x="1309" y="213"/>
                </a:cxn>
                <a:cxn ang="0">
                  <a:pos x="1391" y="131"/>
                </a:cxn>
                <a:cxn ang="0">
                  <a:pos x="1289" y="24"/>
                </a:cxn>
                <a:cxn ang="0">
                  <a:pos x="1201" y="82"/>
                </a:cxn>
                <a:cxn ang="0">
                  <a:pos x="1180" y="68"/>
                </a:cxn>
                <a:cxn ang="0">
                  <a:pos x="1002" y="24"/>
                </a:cxn>
                <a:cxn ang="0">
                  <a:pos x="989" y="25"/>
                </a:cxn>
                <a:cxn ang="0">
                  <a:pos x="660" y="73"/>
                </a:cxn>
                <a:cxn ang="0">
                  <a:pos x="438" y="180"/>
                </a:cxn>
                <a:cxn ang="0">
                  <a:pos x="358" y="148"/>
                </a:cxn>
                <a:cxn ang="0">
                  <a:pos x="324" y="139"/>
                </a:cxn>
                <a:cxn ang="0">
                  <a:pos x="251" y="185"/>
                </a:cxn>
                <a:cxn ang="0">
                  <a:pos x="151" y="193"/>
                </a:cxn>
              </a:cxnLst>
              <a:rect l="0" t="0" r="r" b="b"/>
              <a:pathLst>
                <a:path w="1833" h="1226">
                  <a:moveTo>
                    <a:pt x="151" y="193"/>
                  </a:moveTo>
                  <a:lnTo>
                    <a:pt x="91" y="227"/>
                  </a:lnTo>
                  <a:lnTo>
                    <a:pt x="80" y="235"/>
                  </a:lnTo>
                  <a:lnTo>
                    <a:pt x="74" y="245"/>
                  </a:lnTo>
                  <a:lnTo>
                    <a:pt x="72" y="249"/>
                  </a:lnTo>
                  <a:lnTo>
                    <a:pt x="73" y="254"/>
                  </a:lnTo>
                  <a:lnTo>
                    <a:pt x="78" y="264"/>
                  </a:lnTo>
                  <a:lnTo>
                    <a:pt x="119" y="299"/>
                  </a:lnTo>
                  <a:lnTo>
                    <a:pt x="125" y="354"/>
                  </a:lnTo>
                  <a:lnTo>
                    <a:pt x="120" y="357"/>
                  </a:lnTo>
                  <a:lnTo>
                    <a:pt x="118" y="364"/>
                  </a:lnTo>
                  <a:lnTo>
                    <a:pt x="116" y="371"/>
                  </a:lnTo>
                  <a:lnTo>
                    <a:pt x="117" y="381"/>
                  </a:lnTo>
                  <a:lnTo>
                    <a:pt x="116" y="387"/>
                  </a:lnTo>
                  <a:lnTo>
                    <a:pt x="116" y="392"/>
                  </a:lnTo>
                  <a:lnTo>
                    <a:pt x="114" y="395"/>
                  </a:lnTo>
                  <a:lnTo>
                    <a:pt x="112" y="397"/>
                  </a:lnTo>
                  <a:lnTo>
                    <a:pt x="107" y="397"/>
                  </a:lnTo>
                  <a:lnTo>
                    <a:pt x="105" y="396"/>
                  </a:lnTo>
                  <a:lnTo>
                    <a:pt x="104" y="396"/>
                  </a:lnTo>
                  <a:lnTo>
                    <a:pt x="101" y="394"/>
                  </a:lnTo>
                  <a:lnTo>
                    <a:pt x="99" y="393"/>
                  </a:lnTo>
                  <a:lnTo>
                    <a:pt x="96" y="391"/>
                  </a:lnTo>
                  <a:lnTo>
                    <a:pt x="93" y="390"/>
                  </a:lnTo>
                  <a:lnTo>
                    <a:pt x="88" y="490"/>
                  </a:lnTo>
                  <a:lnTo>
                    <a:pt x="93" y="493"/>
                  </a:lnTo>
                  <a:lnTo>
                    <a:pt x="98" y="497"/>
                  </a:lnTo>
                  <a:lnTo>
                    <a:pt x="104" y="505"/>
                  </a:lnTo>
                  <a:lnTo>
                    <a:pt x="104" y="513"/>
                  </a:lnTo>
                  <a:lnTo>
                    <a:pt x="102" y="521"/>
                  </a:lnTo>
                  <a:lnTo>
                    <a:pt x="93" y="529"/>
                  </a:lnTo>
                  <a:lnTo>
                    <a:pt x="88" y="533"/>
                  </a:lnTo>
                  <a:lnTo>
                    <a:pt x="82" y="538"/>
                  </a:lnTo>
                  <a:lnTo>
                    <a:pt x="65" y="546"/>
                  </a:lnTo>
                  <a:lnTo>
                    <a:pt x="43" y="556"/>
                  </a:lnTo>
                  <a:lnTo>
                    <a:pt x="54" y="614"/>
                  </a:lnTo>
                  <a:lnTo>
                    <a:pt x="9" y="664"/>
                  </a:lnTo>
                  <a:lnTo>
                    <a:pt x="0" y="689"/>
                  </a:lnTo>
                  <a:lnTo>
                    <a:pt x="0" y="691"/>
                  </a:lnTo>
                  <a:lnTo>
                    <a:pt x="8" y="694"/>
                  </a:lnTo>
                  <a:lnTo>
                    <a:pt x="17" y="699"/>
                  </a:lnTo>
                  <a:lnTo>
                    <a:pt x="23" y="704"/>
                  </a:lnTo>
                  <a:lnTo>
                    <a:pt x="29" y="712"/>
                  </a:lnTo>
                  <a:lnTo>
                    <a:pt x="34" y="719"/>
                  </a:lnTo>
                  <a:lnTo>
                    <a:pt x="38" y="729"/>
                  </a:lnTo>
                  <a:lnTo>
                    <a:pt x="40" y="739"/>
                  </a:lnTo>
                  <a:lnTo>
                    <a:pt x="43" y="752"/>
                  </a:lnTo>
                  <a:lnTo>
                    <a:pt x="126" y="737"/>
                  </a:lnTo>
                  <a:lnTo>
                    <a:pt x="225" y="763"/>
                  </a:lnTo>
                  <a:lnTo>
                    <a:pt x="254" y="728"/>
                  </a:lnTo>
                  <a:lnTo>
                    <a:pt x="332" y="744"/>
                  </a:lnTo>
                  <a:lnTo>
                    <a:pt x="341" y="794"/>
                  </a:lnTo>
                  <a:lnTo>
                    <a:pt x="386" y="835"/>
                  </a:lnTo>
                  <a:lnTo>
                    <a:pt x="389" y="845"/>
                  </a:lnTo>
                  <a:lnTo>
                    <a:pt x="393" y="854"/>
                  </a:lnTo>
                  <a:lnTo>
                    <a:pt x="398" y="861"/>
                  </a:lnTo>
                  <a:lnTo>
                    <a:pt x="405" y="866"/>
                  </a:lnTo>
                  <a:lnTo>
                    <a:pt x="411" y="868"/>
                  </a:lnTo>
                  <a:lnTo>
                    <a:pt x="420" y="869"/>
                  </a:lnTo>
                  <a:lnTo>
                    <a:pt x="428" y="868"/>
                  </a:lnTo>
                  <a:lnTo>
                    <a:pt x="439" y="865"/>
                  </a:lnTo>
                  <a:lnTo>
                    <a:pt x="445" y="867"/>
                  </a:lnTo>
                  <a:lnTo>
                    <a:pt x="449" y="871"/>
                  </a:lnTo>
                  <a:lnTo>
                    <a:pt x="450" y="877"/>
                  </a:lnTo>
                  <a:lnTo>
                    <a:pt x="452" y="882"/>
                  </a:lnTo>
                  <a:lnTo>
                    <a:pt x="455" y="885"/>
                  </a:lnTo>
                  <a:lnTo>
                    <a:pt x="459" y="887"/>
                  </a:lnTo>
                  <a:lnTo>
                    <a:pt x="464" y="886"/>
                  </a:lnTo>
                  <a:lnTo>
                    <a:pt x="469" y="884"/>
                  </a:lnTo>
                  <a:lnTo>
                    <a:pt x="474" y="881"/>
                  </a:lnTo>
                  <a:lnTo>
                    <a:pt x="481" y="876"/>
                  </a:lnTo>
                  <a:lnTo>
                    <a:pt x="501" y="913"/>
                  </a:lnTo>
                  <a:lnTo>
                    <a:pt x="501" y="946"/>
                  </a:lnTo>
                  <a:lnTo>
                    <a:pt x="538" y="986"/>
                  </a:lnTo>
                  <a:lnTo>
                    <a:pt x="507" y="1013"/>
                  </a:lnTo>
                  <a:lnTo>
                    <a:pt x="542" y="1065"/>
                  </a:lnTo>
                  <a:lnTo>
                    <a:pt x="551" y="1104"/>
                  </a:lnTo>
                  <a:lnTo>
                    <a:pt x="620" y="1121"/>
                  </a:lnTo>
                  <a:lnTo>
                    <a:pt x="698" y="1091"/>
                  </a:lnTo>
                  <a:lnTo>
                    <a:pt x="713" y="1123"/>
                  </a:lnTo>
                  <a:lnTo>
                    <a:pt x="739" y="1120"/>
                  </a:lnTo>
                  <a:lnTo>
                    <a:pt x="742" y="1131"/>
                  </a:lnTo>
                  <a:lnTo>
                    <a:pt x="748" y="1140"/>
                  </a:lnTo>
                  <a:lnTo>
                    <a:pt x="756" y="1147"/>
                  </a:lnTo>
                  <a:lnTo>
                    <a:pt x="766" y="1153"/>
                  </a:lnTo>
                  <a:lnTo>
                    <a:pt x="777" y="1156"/>
                  </a:lnTo>
                  <a:lnTo>
                    <a:pt x="791" y="1157"/>
                  </a:lnTo>
                  <a:lnTo>
                    <a:pt x="805" y="1156"/>
                  </a:lnTo>
                  <a:lnTo>
                    <a:pt x="823" y="1155"/>
                  </a:lnTo>
                  <a:lnTo>
                    <a:pt x="826" y="1168"/>
                  </a:lnTo>
                  <a:lnTo>
                    <a:pt x="831" y="1179"/>
                  </a:lnTo>
                  <a:lnTo>
                    <a:pt x="838" y="1186"/>
                  </a:lnTo>
                  <a:lnTo>
                    <a:pt x="845" y="1190"/>
                  </a:lnTo>
                  <a:lnTo>
                    <a:pt x="853" y="1190"/>
                  </a:lnTo>
                  <a:lnTo>
                    <a:pt x="862" y="1188"/>
                  </a:lnTo>
                  <a:lnTo>
                    <a:pt x="872" y="1182"/>
                  </a:lnTo>
                  <a:lnTo>
                    <a:pt x="884" y="1173"/>
                  </a:lnTo>
                  <a:lnTo>
                    <a:pt x="948" y="1198"/>
                  </a:lnTo>
                  <a:lnTo>
                    <a:pt x="951" y="1190"/>
                  </a:lnTo>
                  <a:lnTo>
                    <a:pt x="957" y="1186"/>
                  </a:lnTo>
                  <a:lnTo>
                    <a:pt x="964" y="1186"/>
                  </a:lnTo>
                  <a:lnTo>
                    <a:pt x="973" y="1190"/>
                  </a:lnTo>
                  <a:lnTo>
                    <a:pt x="1084" y="1226"/>
                  </a:lnTo>
                  <a:lnTo>
                    <a:pt x="1146" y="1218"/>
                  </a:lnTo>
                  <a:lnTo>
                    <a:pt x="1245" y="1134"/>
                  </a:lnTo>
                  <a:lnTo>
                    <a:pt x="1278" y="1081"/>
                  </a:lnTo>
                  <a:lnTo>
                    <a:pt x="1274" y="1061"/>
                  </a:lnTo>
                  <a:lnTo>
                    <a:pt x="1339" y="1090"/>
                  </a:lnTo>
                  <a:lnTo>
                    <a:pt x="1340" y="1079"/>
                  </a:lnTo>
                  <a:lnTo>
                    <a:pt x="1343" y="1072"/>
                  </a:lnTo>
                  <a:lnTo>
                    <a:pt x="1348" y="1067"/>
                  </a:lnTo>
                  <a:lnTo>
                    <a:pt x="1353" y="1064"/>
                  </a:lnTo>
                  <a:lnTo>
                    <a:pt x="1358" y="1063"/>
                  </a:lnTo>
                  <a:lnTo>
                    <a:pt x="1366" y="1065"/>
                  </a:lnTo>
                  <a:lnTo>
                    <a:pt x="1374" y="1069"/>
                  </a:lnTo>
                  <a:lnTo>
                    <a:pt x="1384" y="1076"/>
                  </a:lnTo>
                  <a:lnTo>
                    <a:pt x="1414" y="1071"/>
                  </a:lnTo>
                  <a:lnTo>
                    <a:pt x="1475" y="1089"/>
                  </a:lnTo>
                  <a:lnTo>
                    <a:pt x="1526" y="1116"/>
                  </a:lnTo>
                  <a:lnTo>
                    <a:pt x="1568" y="1150"/>
                  </a:lnTo>
                  <a:lnTo>
                    <a:pt x="1598" y="1078"/>
                  </a:lnTo>
                  <a:lnTo>
                    <a:pt x="1600" y="1077"/>
                  </a:lnTo>
                  <a:lnTo>
                    <a:pt x="1604" y="1077"/>
                  </a:lnTo>
                  <a:lnTo>
                    <a:pt x="1608" y="1074"/>
                  </a:lnTo>
                  <a:lnTo>
                    <a:pt x="1608" y="1071"/>
                  </a:lnTo>
                  <a:lnTo>
                    <a:pt x="1609" y="1069"/>
                  </a:lnTo>
                  <a:lnTo>
                    <a:pt x="1609" y="1065"/>
                  </a:lnTo>
                  <a:lnTo>
                    <a:pt x="1609" y="1063"/>
                  </a:lnTo>
                  <a:lnTo>
                    <a:pt x="1609" y="1062"/>
                  </a:lnTo>
                  <a:lnTo>
                    <a:pt x="1610" y="1062"/>
                  </a:lnTo>
                  <a:lnTo>
                    <a:pt x="1606" y="1054"/>
                  </a:lnTo>
                  <a:lnTo>
                    <a:pt x="1603" y="1049"/>
                  </a:lnTo>
                  <a:lnTo>
                    <a:pt x="1632" y="1000"/>
                  </a:lnTo>
                  <a:lnTo>
                    <a:pt x="1621" y="994"/>
                  </a:lnTo>
                  <a:lnTo>
                    <a:pt x="1612" y="990"/>
                  </a:lnTo>
                  <a:lnTo>
                    <a:pt x="1607" y="984"/>
                  </a:lnTo>
                  <a:lnTo>
                    <a:pt x="1605" y="980"/>
                  </a:lnTo>
                  <a:lnTo>
                    <a:pt x="1605" y="974"/>
                  </a:lnTo>
                  <a:lnTo>
                    <a:pt x="1609" y="970"/>
                  </a:lnTo>
                  <a:lnTo>
                    <a:pt x="1615" y="965"/>
                  </a:lnTo>
                  <a:lnTo>
                    <a:pt x="1626" y="961"/>
                  </a:lnTo>
                  <a:lnTo>
                    <a:pt x="1628" y="960"/>
                  </a:lnTo>
                  <a:lnTo>
                    <a:pt x="1635" y="953"/>
                  </a:lnTo>
                  <a:lnTo>
                    <a:pt x="1643" y="945"/>
                  </a:lnTo>
                  <a:lnTo>
                    <a:pt x="1650" y="934"/>
                  </a:lnTo>
                  <a:lnTo>
                    <a:pt x="1658" y="922"/>
                  </a:lnTo>
                  <a:lnTo>
                    <a:pt x="1657" y="918"/>
                  </a:lnTo>
                  <a:lnTo>
                    <a:pt x="1656" y="916"/>
                  </a:lnTo>
                  <a:lnTo>
                    <a:pt x="1653" y="914"/>
                  </a:lnTo>
                  <a:lnTo>
                    <a:pt x="1647" y="913"/>
                  </a:lnTo>
                  <a:lnTo>
                    <a:pt x="1648" y="902"/>
                  </a:lnTo>
                  <a:lnTo>
                    <a:pt x="1658" y="895"/>
                  </a:lnTo>
                  <a:lnTo>
                    <a:pt x="1664" y="896"/>
                  </a:lnTo>
                  <a:lnTo>
                    <a:pt x="1667" y="896"/>
                  </a:lnTo>
                  <a:lnTo>
                    <a:pt x="1668" y="896"/>
                  </a:lnTo>
                  <a:lnTo>
                    <a:pt x="1670" y="897"/>
                  </a:lnTo>
                  <a:lnTo>
                    <a:pt x="1670" y="896"/>
                  </a:lnTo>
                  <a:lnTo>
                    <a:pt x="1671" y="896"/>
                  </a:lnTo>
                  <a:lnTo>
                    <a:pt x="1673" y="896"/>
                  </a:lnTo>
                  <a:lnTo>
                    <a:pt x="1675" y="895"/>
                  </a:lnTo>
                  <a:lnTo>
                    <a:pt x="1674" y="893"/>
                  </a:lnTo>
                  <a:lnTo>
                    <a:pt x="1674" y="892"/>
                  </a:lnTo>
                  <a:lnTo>
                    <a:pt x="1672" y="889"/>
                  </a:lnTo>
                  <a:lnTo>
                    <a:pt x="1668" y="885"/>
                  </a:lnTo>
                  <a:lnTo>
                    <a:pt x="1666" y="883"/>
                  </a:lnTo>
                  <a:lnTo>
                    <a:pt x="1664" y="882"/>
                  </a:lnTo>
                  <a:lnTo>
                    <a:pt x="1662" y="880"/>
                  </a:lnTo>
                  <a:lnTo>
                    <a:pt x="1714" y="883"/>
                  </a:lnTo>
                  <a:lnTo>
                    <a:pt x="1714" y="879"/>
                  </a:lnTo>
                  <a:lnTo>
                    <a:pt x="1716" y="877"/>
                  </a:lnTo>
                  <a:lnTo>
                    <a:pt x="1723" y="876"/>
                  </a:lnTo>
                  <a:lnTo>
                    <a:pt x="1725" y="873"/>
                  </a:lnTo>
                  <a:lnTo>
                    <a:pt x="1727" y="871"/>
                  </a:lnTo>
                  <a:lnTo>
                    <a:pt x="1728" y="865"/>
                  </a:lnTo>
                  <a:lnTo>
                    <a:pt x="1727" y="861"/>
                  </a:lnTo>
                  <a:lnTo>
                    <a:pt x="1727" y="858"/>
                  </a:lnTo>
                  <a:lnTo>
                    <a:pt x="1725" y="854"/>
                  </a:lnTo>
                  <a:lnTo>
                    <a:pt x="1724" y="852"/>
                  </a:lnTo>
                  <a:lnTo>
                    <a:pt x="1724" y="851"/>
                  </a:lnTo>
                  <a:lnTo>
                    <a:pt x="1779" y="850"/>
                  </a:lnTo>
                  <a:lnTo>
                    <a:pt x="1781" y="840"/>
                  </a:lnTo>
                  <a:lnTo>
                    <a:pt x="1785" y="833"/>
                  </a:lnTo>
                  <a:lnTo>
                    <a:pt x="1789" y="828"/>
                  </a:lnTo>
                  <a:lnTo>
                    <a:pt x="1797" y="825"/>
                  </a:lnTo>
                  <a:lnTo>
                    <a:pt x="1803" y="822"/>
                  </a:lnTo>
                  <a:lnTo>
                    <a:pt x="1812" y="823"/>
                  </a:lnTo>
                  <a:lnTo>
                    <a:pt x="1821" y="826"/>
                  </a:lnTo>
                  <a:lnTo>
                    <a:pt x="1833" y="831"/>
                  </a:lnTo>
                  <a:lnTo>
                    <a:pt x="1815" y="763"/>
                  </a:lnTo>
                  <a:lnTo>
                    <a:pt x="1784" y="772"/>
                  </a:lnTo>
                  <a:lnTo>
                    <a:pt x="1759" y="713"/>
                  </a:lnTo>
                  <a:lnTo>
                    <a:pt x="1700" y="700"/>
                  </a:lnTo>
                  <a:lnTo>
                    <a:pt x="1705" y="692"/>
                  </a:lnTo>
                  <a:lnTo>
                    <a:pt x="1708" y="686"/>
                  </a:lnTo>
                  <a:lnTo>
                    <a:pt x="1709" y="681"/>
                  </a:lnTo>
                  <a:lnTo>
                    <a:pt x="1708" y="678"/>
                  </a:lnTo>
                  <a:lnTo>
                    <a:pt x="1703" y="675"/>
                  </a:lnTo>
                  <a:lnTo>
                    <a:pt x="1698" y="674"/>
                  </a:lnTo>
                  <a:lnTo>
                    <a:pt x="1688" y="673"/>
                  </a:lnTo>
                  <a:lnTo>
                    <a:pt x="1678" y="674"/>
                  </a:lnTo>
                  <a:lnTo>
                    <a:pt x="1662" y="664"/>
                  </a:lnTo>
                  <a:lnTo>
                    <a:pt x="1671" y="615"/>
                  </a:lnTo>
                  <a:lnTo>
                    <a:pt x="1626" y="600"/>
                  </a:lnTo>
                  <a:lnTo>
                    <a:pt x="1551" y="520"/>
                  </a:lnTo>
                  <a:lnTo>
                    <a:pt x="1538" y="475"/>
                  </a:lnTo>
                  <a:lnTo>
                    <a:pt x="1468" y="471"/>
                  </a:lnTo>
                  <a:lnTo>
                    <a:pt x="1505" y="405"/>
                  </a:lnTo>
                  <a:lnTo>
                    <a:pt x="1467" y="372"/>
                  </a:lnTo>
                  <a:lnTo>
                    <a:pt x="1471" y="299"/>
                  </a:lnTo>
                  <a:lnTo>
                    <a:pt x="1419" y="256"/>
                  </a:lnTo>
                  <a:lnTo>
                    <a:pt x="1373" y="243"/>
                  </a:lnTo>
                  <a:lnTo>
                    <a:pt x="1308" y="239"/>
                  </a:lnTo>
                  <a:lnTo>
                    <a:pt x="1305" y="224"/>
                  </a:lnTo>
                  <a:lnTo>
                    <a:pt x="1306" y="218"/>
                  </a:lnTo>
                  <a:lnTo>
                    <a:pt x="1309" y="213"/>
                  </a:lnTo>
                  <a:lnTo>
                    <a:pt x="1313" y="208"/>
                  </a:lnTo>
                  <a:lnTo>
                    <a:pt x="1319" y="205"/>
                  </a:lnTo>
                  <a:lnTo>
                    <a:pt x="1326" y="202"/>
                  </a:lnTo>
                  <a:lnTo>
                    <a:pt x="1337" y="201"/>
                  </a:lnTo>
                  <a:lnTo>
                    <a:pt x="1391" y="131"/>
                  </a:lnTo>
                  <a:lnTo>
                    <a:pt x="1383" y="86"/>
                  </a:lnTo>
                  <a:lnTo>
                    <a:pt x="1431" y="76"/>
                  </a:lnTo>
                  <a:lnTo>
                    <a:pt x="1394" y="42"/>
                  </a:lnTo>
                  <a:lnTo>
                    <a:pt x="1314" y="81"/>
                  </a:lnTo>
                  <a:lnTo>
                    <a:pt x="1289" y="24"/>
                  </a:lnTo>
                  <a:lnTo>
                    <a:pt x="1246" y="33"/>
                  </a:lnTo>
                  <a:lnTo>
                    <a:pt x="1211" y="78"/>
                  </a:lnTo>
                  <a:lnTo>
                    <a:pt x="1207" y="81"/>
                  </a:lnTo>
                  <a:lnTo>
                    <a:pt x="1203" y="83"/>
                  </a:lnTo>
                  <a:lnTo>
                    <a:pt x="1201" y="82"/>
                  </a:lnTo>
                  <a:lnTo>
                    <a:pt x="1199" y="82"/>
                  </a:lnTo>
                  <a:lnTo>
                    <a:pt x="1197" y="82"/>
                  </a:lnTo>
                  <a:lnTo>
                    <a:pt x="1193" y="80"/>
                  </a:lnTo>
                  <a:lnTo>
                    <a:pt x="1186" y="74"/>
                  </a:lnTo>
                  <a:lnTo>
                    <a:pt x="1180" y="68"/>
                  </a:lnTo>
                  <a:lnTo>
                    <a:pt x="1176" y="61"/>
                  </a:lnTo>
                  <a:lnTo>
                    <a:pt x="1175" y="54"/>
                  </a:lnTo>
                  <a:lnTo>
                    <a:pt x="1094" y="0"/>
                  </a:lnTo>
                  <a:lnTo>
                    <a:pt x="1006" y="19"/>
                  </a:lnTo>
                  <a:lnTo>
                    <a:pt x="1002" y="24"/>
                  </a:lnTo>
                  <a:lnTo>
                    <a:pt x="1000" y="28"/>
                  </a:lnTo>
                  <a:lnTo>
                    <a:pt x="998" y="30"/>
                  </a:lnTo>
                  <a:lnTo>
                    <a:pt x="998" y="32"/>
                  </a:lnTo>
                  <a:lnTo>
                    <a:pt x="995" y="27"/>
                  </a:lnTo>
                  <a:lnTo>
                    <a:pt x="989" y="25"/>
                  </a:lnTo>
                  <a:lnTo>
                    <a:pt x="982" y="24"/>
                  </a:lnTo>
                  <a:lnTo>
                    <a:pt x="973" y="26"/>
                  </a:lnTo>
                  <a:lnTo>
                    <a:pt x="830" y="102"/>
                  </a:lnTo>
                  <a:lnTo>
                    <a:pt x="758" y="121"/>
                  </a:lnTo>
                  <a:lnTo>
                    <a:pt x="660" y="73"/>
                  </a:lnTo>
                  <a:lnTo>
                    <a:pt x="607" y="83"/>
                  </a:lnTo>
                  <a:lnTo>
                    <a:pt x="572" y="145"/>
                  </a:lnTo>
                  <a:lnTo>
                    <a:pt x="528" y="103"/>
                  </a:lnTo>
                  <a:lnTo>
                    <a:pt x="465" y="130"/>
                  </a:lnTo>
                  <a:lnTo>
                    <a:pt x="438" y="180"/>
                  </a:lnTo>
                  <a:lnTo>
                    <a:pt x="437" y="266"/>
                  </a:lnTo>
                  <a:lnTo>
                    <a:pt x="345" y="214"/>
                  </a:lnTo>
                  <a:lnTo>
                    <a:pt x="376" y="169"/>
                  </a:lnTo>
                  <a:lnTo>
                    <a:pt x="366" y="157"/>
                  </a:lnTo>
                  <a:lnTo>
                    <a:pt x="358" y="148"/>
                  </a:lnTo>
                  <a:lnTo>
                    <a:pt x="349" y="141"/>
                  </a:lnTo>
                  <a:lnTo>
                    <a:pt x="342" y="137"/>
                  </a:lnTo>
                  <a:lnTo>
                    <a:pt x="334" y="135"/>
                  </a:lnTo>
                  <a:lnTo>
                    <a:pt x="329" y="136"/>
                  </a:lnTo>
                  <a:lnTo>
                    <a:pt x="324" y="139"/>
                  </a:lnTo>
                  <a:lnTo>
                    <a:pt x="320" y="146"/>
                  </a:lnTo>
                  <a:lnTo>
                    <a:pt x="278" y="184"/>
                  </a:lnTo>
                  <a:lnTo>
                    <a:pt x="262" y="181"/>
                  </a:lnTo>
                  <a:lnTo>
                    <a:pt x="256" y="182"/>
                  </a:lnTo>
                  <a:lnTo>
                    <a:pt x="251" y="185"/>
                  </a:lnTo>
                  <a:lnTo>
                    <a:pt x="246" y="188"/>
                  </a:lnTo>
                  <a:lnTo>
                    <a:pt x="243" y="194"/>
                  </a:lnTo>
                  <a:lnTo>
                    <a:pt x="240" y="201"/>
                  </a:lnTo>
                  <a:lnTo>
                    <a:pt x="238" y="210"/>
                  </a:lnTo>
                  <a:lnTo>
                    <a:pt x="151" y="19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00">
              <a:extLst>
                <a:ext uri="{FF2B5EF4-FFF2-40B4-BE49-F238E27FC236}">
                  <a16:creationId xmlns:a16="http://schemas.microsoft.com/office/drawing/2014/main" id="{622D0E73-B058-B0A9-F295-5176E2893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829"/>
              <a:ext cx="105" cy="80"/>
            </a:xfrm>
            <a:custGeom>
              <a:avLst/>
              <a:gdLst/>
              <a:ahLst/>
              <a:cxnLst>
                <a:cxn ang="0">
                  <a:pos x="116" y="832"/>
                </a:cxn>
                <a:cxn ang="0">
                  <a:pos x="146" y="808"/>
                </a:cxn>
                <a:cxn ang="0">
                  <a:pos x="180" y="836"/>
                </a:cxn>
                <a:cxn ang="0">
                  <a:pos x="487" y="939"/>
                </a:cxn>
                <a:cxn ang="0">
                  <a:pos x="644" y="968"/>
                </a:cxn>
                <a:cxn ang="0">
                  <a:pos x="799" y="1079"/>
                </a:cxn>
                <a:cxn ang="0">
                  <a:pos x="834" y="1072"/>
                </a:cxn>
                <a:cxn ang="0">
                  <a:pos x="893" y="1063"/>
                </a:cxn>
                <a:cxn ang="0">
                  <a:pos x="1091" y="1122"/>
                </a:cxn>
                <a:cxn ang="0">
                  <a:pos x="1114" y="1145"/>
                </a:cxn>
                <a:cxn ang="0">
                  <a:pos x="1299" y="1177"/>
                </a:cxn>
                <a:cxn ang="0">
                  <a:pos x="1326" y="1154"/>
                </a:cxn>
                <a:cxn ang="0">
                  <a:pos x="1479" y="1072"/>
                </a:cxn>
                <a:cxn ang="0">
                  <a:pos x="1499" y="1072"/>
                </a:cxn>
                <a:cxn ang="0">
                  <a:pos x="1668" y="1059"/>
                </a:cxn>
                <a:cxn ang="0">
                  <a:pos x="1564" y="915"/>
                </a:cxn>
                <a:cxn ang="0">
                  <a:pos x="1531" y="910"/>
                </a:cxn>
                <a:cxn ang="0">
                  <a:pos x="1313" y="815"/>
                </a:cxn>
                <a:cxn ang="0">
                  <a:pos x="1291" y="797"/>
                </a:cxn>
                <a:cxn ang="0">
                  <a:pos x="1297" y="769"/>
                </a:cxn>
                <a:cxn ang="0">
                  <a:pos x="1384" y="595"/>
                </a:cxn>
                <a:cxn ang="0">
                  <a:pos x="1451" y="570"/>
                </a:cxn>
                <a:cxn ang="0">
                  <a:pos x="1393" y="414"/>
                </a:cxn>
                <a:cxn ang="0">
                  <a:pos x="1409" y="411"/>
                </a:cxn>
                <a:cxn ang="0">
                  <a:pos x="1413" y="397"/>
                </a:cxn>
                <a:cxn ang="0">
                  <a:pos x="1340" y="323"/>
                </a:cxn>
                <a:cxn ang="0">
                  <a:pos x="1130" y="216"/>
                </a:cxn>
                <a:cxn ang="0">
                  <a:pos x="1108" y="203"/>
                </a:cxn>
                <a:cxn ang="0">
                  <a:pos x="1126" y="171"/>
                </a:cxn>
                <a:cxn ang="0">
                  <a:pos x="1024" y="131"/>
                </a:cxn>
                <a:cxn ang="0">
                  <a:pos x="1014" y="112"/>
                </a:cxn>
                <a:cxn ang="0">
                  <a:pos x="932" y="84"/>
                </a:cxn>
                <a:cxn ang="0">
                  <a:pos x="925" y="96"/>
                </a:cxn>
                <a:cxn ang="0">
                  <a:pos x="910" y="88"/>
                </a:cxn>
                <a:cxn ang="0">
                  <a:pos x="885" y="69"/>
                </a:cxn>
                <a:cxn ang="0">
                  <a:pos x="851" y="150"/>
                </a:cxn>
                <a:cxn ang="0">
                  <a:pos x="755" y="153"/>
                </a:cxn>
                <a:cxn ang="0">
                  <a:pos x="755" y="115"/>
                </a:cxn>
                <a:cxn ang="0">
                  <a:pos x="644" y="2"/>
                </a:cxn>
                <a:cxn ang="0">
                  <a:pos x="610" y="30"/>
                </a:cxn>
                <a:cxn ang="0">
                  <a:pos x="587" y="57"/>
                </a:cxn>
                <a:cxn ang="0">
                  <a:pos x="599" y="83"/>
                </a:cxn>
                <a:cxn ang="0">
                  <a:pos x="630" y="89"/>
                </a:cxn>
                <a:cxn ang="0">
                  <a:pos x="691" y="125"/>
                </a:cxn>
                <a:cxn ang="0">
                  <a:pos x="630" y="186"/>
                </a:cxn>
                <a:cxn ang="0">
                  <a:pos x="623" y="197"/>
                </a:cxn>
                <a:cxn ang="0">
                  <a:pos x="505" y="203"/>
                </a:cxn>
                <a:cxn ang="0">
                  <a:pos x="496" y="365"/>
                </a:cxn>
                <a:cxn ang="0">
                  <a:pos x="326" y="278"/>
                </a:cxn>
                <a:cxn ang="0">
                  <a:pos x="279" y="298"/>
                </a:cxn>
                <a:cxn ang="0">
                  <a:pos x="258" y="320"/>
                </a:cxn>
                <a:cxn ang="0">
                  <a:pos x="196" y="451"/>
                </a:cxn>
              </a:cxnLst>
              <a:rect l="0" t="0" r="r" b="b"/>
              <a:pathLst>
                <a:path w="1675" h="1198">
                  <a:moveTo>
                    <a:pt x="61" y="558"/>
                  </a:moveTo>
                  <a:lnTo>
                    <a:pt x="63" y="602"/>
                  </a:lnTo>
                  <a:lnTo>
                    <a:pt x="0" y="618"/>
                  </a:lnTo>
                  <a:lnTo>
                    <a:pt x="25" y="771"/>
                  </a:lnTo>
                  <a:lnTo>
                    <a:pt x="116" y="832"/>
                  </a:lnTo>
                  <a:lnTo>
                    <a:pt x="120" y="823"/>
                  </a:lnTo>
                  <a:lnTo>
                    <a:pt x="127" y="816"/>
                  </a:lnTo>
                  <a:lnTo>
                    <a:pt x="133" y="811"/>
                  </a:lnTo>
                  <a:lnTo>
                    <a:pt x="140" y="809"/>
                  </a:lnTo>
                  <a:lnTo>
                    <a:pt x="146" y="808"/>
                  </a:lnTo>
                  <a:lnTo>
                    <a:pt x="152" y="811"/>
                  </a:lnTo>
                  <a:lnTo>
                    <a:pt x="159" y="814"/>
                  </a:lnTo>
                  <a:lnTo>
                    <a:pt x="167" y="821"/>
                  </a:lnTo>
                  <a:lnTo>
                    <a:pt x="173" y="827"/>
                  </a:lnTo>
                  <a:lnTo>
                    <a:pt x="180" y="836"/>
                  </a:lnTo>
                  <a:lnTo>
                    <a:pt x="302" y="837"/>
                  </a:lnTo>
                  <a:lnTo>
                    <a:pt x="363" y="893"/>
                  </a:lnTo>
                  <a:lnTo>
                    <a:pt x="368" y="934"/>
                  </a:lnTo>
                  <a:lnTo>
                    <a:pt x="409" y="967"/>
                  </a:lnTo>
                  <a:lnTo>
                    <a:pt x="487" y="939"/>
                  </a:lnTo>
                  <a:lnTo>
                    <a:pt x="614" y="946"/>
                  </a:lnTo>
                  <a:lnTo>
                    <a:pt x="629" y="953"/>
                  </a:lnTo>
                  <a:lnTo>
                    <a:pt x="644" y="964"/>
                  </a:lnTo>
                  <a:lnTo>
                    <a:pt x="644" y="965"/>
                  </a:lnTo>
                  <a:lnTo>
                    <a:pt x="644" y="968"/>
                  </a:lnTo>
                  <a:lnTo>
                    <a:pt x="643" y="972"/>
                  </a:lnTo>
                  <a:lnTo>
                    <a:pt x="641" y="979"/>
                  </a:lnTo>
                  <a:lnTo>
                    <a:pt x="689" y="1007"/>
                  </a:lnTo>
                  <a:lnTo>
                    <a:pt x="761" y="1144"/>
                  </a:lnTo>
                  <a:lnTo>
                    <a:pt x="799" y="1079"/>
                  </a:lnTo>
                  <a:lnTo>
                    <a:pt x="804" y="1068"/>
                  </a:lnTo>
                  <a:lnTo>
                    <a:pt x="813" y="1063"/>
                  </a:lnTo>
                  <a:lnTo>
                    <a:pt x="822" y="1064"/>
                  </a:lnTo>
                  <a:lnTo>
                    <a:pt x="827" y="1067"/>
                  </a:lnTo>
                  <a:lnTo>
                    <a:pt x="834" y="1072"/>
                  </a:lnTo>
                  <a:lnTo>
                    <a:pt x="836" y="1073"/>
                  </a:lnTo>
                  <a:lnTo>
                    <a:pt x="840" y="1075"/>
                  </a:lnTo>
                  <a:lnTo>
                    <a:pt x="845" y="1076"/>
                  </a:lnTo>
                  <a:lnTo>
                    <a:pt x="851" y="1077"/>
                  </a:lnTo>
                  <a:lnTo>
                    <a:pt x="893" y="1063"/>
                  </a:lnTo>
                  <a:lnTo>
                    <a:pt x="949" y="1104"/>
                  </a:lnTo>
                  <a:lnTo>
                    <a:pt x="1025" y="1120"/>
                  </a:lnTo>
                  <a:lnTo>
                    <a:pt x="1063" y="1115"/>
                  </a:lnTo>
                  <a:lnTo>
                    <a:pt x="1082" y="1120"/>
                  </a:lnTo>
                  <a:lnTo>
                    <a:pt x="1091" y="1122"/>
                  </a:lnTo>
                  <a:lnTo>
                    <a:pt x="1098" y="1126"/>
                  </a:lnTo>
                  <a:lnTo>
                    <a:pt x="1109" y="1133"/>
                  </a:lnTo>
                  <a:lnTo>
                    <a:pt x="1115" y="1141"/>
                  </a:lnTo>
                  <a:lnTo>
                    <a:pt x="1114" y="1142"/>
                  </a:lnTo>
                  <a:lnTo>
                    <a:pt x="1114" y="1145"/>
                  </a:lnTo>
                  <a:lnTo>
                    <a:pt x="1113" y="1154"/>
                  </a:lnTo>
                  <a:lnTo>
                    <a:pt x="1186" y="1198"/>
                  </a:lnTo>
                  <a:lnTo>
                    <a:pt x="1298" y="1187"/>
                  </a:lnTo>
                  <a:lnTo>
                    <a:pt x="1296" y="1181"/>
                  </a:lnTo>
                  <a:lnTo>
                    <a:pt x="1299" y="1177"/>
                  </a:lnTo>
                  <a:lnTo>
                    <a:pt x="1304" y="1174"/>
                  </a:lnTo>
                  <a:lnTo>
                    <a:pt x="1312" y="1173"/>
                  </a:lnTo>
                  <a:lnTo>
                    <a:pt x="1315" y="1172"/>
                  </a:lnTo>
                  <a:lnTo>
                    <a:pt x="1317" y="1170"/>
                  </a:lnTo>
                  <a:lnTo>
                    <a:pt x="1326" y="1154"/>
                  </a:lnTo>
                  <a:lnTo>
                    <a:pt x="1397" y="1129"/>
                  </a:lnTo>
                  <a:lnTo>
                    <a:pt x="1463" y="1064"/>
                  </a:lnTo>
                  <a:lnTo>
                    <a:pt x="1466" y="1066"/>
                  </a:lnTo>
                  <a:lnTo>
                    <a:pt x="1471" y="1069"/>
                  </a:lnTo>
                  <a:lnTo>
                    <a:pt x="1479" y="1072"/>
                  </a:lnTo>
                  <a:lnTo>
                    <a:pt x="1482" y="1072"/>
                  </a:lnTo>
                  <a:lnTo>
                    <a:pt x="1487" y="1073"/>
                  </a:lnTo>
                  <a:lnTo>
                    <a:pt x="1490" y="1073"/>
                  </a:lnTo>
                  <a:lnTo>
                    <a:pt x="1494" y="1074"/>
                  </a:lnTo>
                  <a:lnTo>
                    <a:pt x="1499" y="1072"/>
                  </a:lnTo>
                  <a:lnTo>
                    <a:pt x="1506" y="1069"/>
                  </a:lnTo>
                  <a:lnTo>
                    <a:pt x="1508" y="1066"/>
                  </a:lnTo>
                  <a:lnTo>
                    <a:pt x="1511" y="1064"/>
                  </a:lnTo>
                  <a:lnTo>
                    <a:pt x="1518" y="1058"/>
                  </a:lnTo>
                  <a:lnTo>
                    <a:pt x="1668" y="1059"/>
                  </a:lnTo>
                  <a:lnTo>
                    <a:pt x="1675" y="1015"/>
                  </a:lnTo>
                  <a:lnTo>
                    <a:pt x="1570" y="938"/>
                  </a:lnTo>
                  <a:lnTo>
                    <a:pt x="1569" y="928"/>
                  </a:lnTo>
                  <a:lnTo>
                    <a:pt x="1568" y="921"/>
                  </a:lnTo>
                  <a:lnTo>
                    <a:pt x="1564" y="915"/>
                  </a:lnTo>
                  <a:lnTo>
                    <a:pt x="1561" y="912"/>
                  </a:lnTo>
                  <a:lnTo>
                    <a:pt x="1555" y="908"/>
                  </a:lnTo>
                  <a:lnTo>
                    <a:pt x="1548" y="907"/>
                  </a:lnTo>
                  <a:lnTo>
                    <a:pt x="1540" y="907"/>
                  </a:lnTo>
                  <a:lnTo>
                    <a:pt x="1531" y="910"/>
                  </a:lnTo>
                  <a:lnTo>
                    <a:pt x="1464" y="945"/>
                  </a:lnTo>
                  <a:lnTo>
                    <a:pt x="1403" y="939"/>
                  </a:lnTo>
                  <a:lnTo>
                    <a:pt x="1347" y="887"/>
                  </a:lnTo>
                  <a:lnTo>
                    <a:pt x="1320" y="818"/>
                  </a:lnTo>
                  <a:lnTo>
                    <a:pt x="1313" y="815"/>
                  </a:lnTo>
                  <a:lnTo>
                    <a:pt x="1307" y="813"/>
                  </a:lnTo>
                  <a:lnTo>
                    <a:pt x="1302" y="810"/>
                  </a:lnTo>
                  <a:lnTo>
                    <a:pt x="1299" y="808"/>
                  </a:lnTo>
                  <a:lnTo>
                    <a:pt x="1294" y="801"/>
                  </a:lnTo>
                  <a:lnTo>
                    <a:pt x="1291" y="797"/>
                  </a:lnTo>
                  <a:lnTo>
                    <a:pt x="1291" y="794"/>
                  </a:lnTo>
                  <a:lnTo>
                    <a:pt x="1290" y="789"/>
                  </a:lnTo>
                  <a:lnTo>
                    <a:pt x="1291" y="785"/>
                  </a:lnTo>
                  <a:lnTo>
                    <a:pt x="1295" y="775"/>
                  </a:lnTo>
                  <a:lnTo>
                    <a:pt x="1297" y="769"/>
                  </a:lnTo>
                  <a:lnTo>
                    <a:pt x="1301" y="764"/>
                  </a:lnTo>
                  <a:lnTo>
                    <a:pt x="1312" y="752"/>
                  </a:lnTo>
                  <a:lnTo>
                    <a:pt x="1439" y="713"/>
                  </a:lnTo>
                  <a:lnTo>
                    <a:pt x="1450" y="661"/>
                  </a:lnTo>
                  <a:lnTo>
                    <a:pt x="1384" y="595"/>
                  </a:lnTo>
                  <a:lnTo>
                    <a:pt x="1417" y="580"/>
                  </a:lnTo>
                  <a:lnTo>
                    <a:pt x="1463" y="579"/>
                  </a:lnTo>
                  <a:lnTo>
                    <a:pt x="1458" y="577"/>
                  </a:lnTo>
                  <a:lnTo>
                    <a:pt x="1455" y="574"/>
                  </a:lnTo>
                  <a:lnTo>
                    <a:pt x="1451" y="570"/>
                  </a:lnTo>
                  <a:lnTo>
                    <a:pt x="1451" y="566"/>
                  </a:lnTo>
                  <a:lnTo>
                    <a:pt x="1448" y="541"/>
                  </a:lnTo>
                  <a:lnTo>
                    <a:pt x="1449" y="518"/>
                  </a:lnTo>
                  <a:lnTo>
                    <a:pt x="1441" y="457"/>
                  </a:lnTo>
                  <a:lnTo>
                    <a:pt x="1393" y="414"/>
                  </a:lnTo>
                  <a:lnTo>
                    <a:pt x="1401" y="412"/>
                  </a:lnTo>
                  <a:lnTo>
                    <a:pt x="1401" y="411"/>
                  </a:lnTo>
                  <a:lnTo>
                    <a:pt x="1402" y="411"/>
                  </a:lnTo>
                  <a:lnTo>
                    <a:pt x="1404" y="411"/>
                  </a:lnTo>
                  <a:lnTo>
                    <a:pt x="1409" y="411"/>
                  </a:lnTo>
                  <a:lnTo>
                    <a:pt x="1414" y="409"/>
                  </a:lnTo>
                  <a:lnTo>
                    <a:pt x="1417" y="407"/>
                  </a:lnTo>
                  <a:lnTo>
                    <a:pt x="1416" y="403"/>
                  </a:lnTo>
                  <a:lnTo>
                    <a:pt x="1415" y="399"/>
                  </a:lnTo>
                  <a:lnTo>
                    <a:pt x="1413" y="397"/>
                  </a:lnTo>
                  <a:lnTo>
                    <a:pt x="1412" y="396"/>
                  </a:lnTo>
                  <a:lnTo>
                    <a:pt x="1410" y="394"/>
                  </a:lnTo>
                  <a:lnTo>
                    <a:pt x="1404" y="390"/>
                  </a:lnTo>
                  <a:lnTo>
                    <a:pt x="1404" y="326"/>
                  </a:lnTo>
                  <a:lnTo>
                    <a:pt x="1340" y="323"/>
                  </a:lnTo>
                  <a:lnTo>
                    <a:pt x="1317" y="283"/>
                  </a:lnTo>
                  <a:lnTo>
                    <a:pt x="1284" y="279"/>
                  </a:lnTo>
                  <a:lnTo>
                    <a:pt x="1145" y="219"/>
                  </a:lnTo>
                  <a:lnTo>
                    <a:pt x="1137" y="217"/>
                  </a:lnTo>
                  <a:lnTo>
                    <a:pt x="1130" y="216"/>
                  </a:lnTo>
                  <a:lnTo>
                    <a:pt x="1124" y="214"/>
                  </a:lnTo>
                  <a:lnTo>
                    <a:pt x="1120" y="213"/>
                  </a:lnTo>
                  <a:lnTo>
                    <a:pt x="1114" y="210"/>
                  </a:lnTo>
                  <a:lnTo>
                    <a:pt x="1111" y="208"/>
                  </a:lnTo>
                  <a:lnTo>
                    <a:pt x="1108" y="203"/>
                  </a:lnTo>
                  <a:lnTo>
                    <a:pt x="1107" y="196"/>
                  </a:lnTo>
                  <a:lnTo>
                    <a:pt x="1110" y="189"/>
                  </a:lnTo>
                  <a:lnTo>
                    <a:pt x="1115" y="180"/>
                  </a:lnTo>
                  <a:lnTo>
                    <a:pt x="1120" y="175"/>
                  </a:lnTo>
                  <a:lnTo>
                    <a:pt x="1126" y="171"/>
                  </a:lnTo>
                  <a:lnTo>
                    <a:pt x="1096" y="123"/>
                  </a:lnTo>
                  <a:lnTo>
                    <a:pt x="1082" y="75"/>
                  </a:lnTo>
                  <a:lnTo>
                    <a:pt x="1040" y="122"/>
                  </a:lnTo>
                  <a:lnTo>
                    <a:pt x="1030" y="127"/>
                  </a:lnTo>
                  <a:lnTo>
                    <a:pt x="1024" y="131"/>
                  </a:lnTo>
                  <a:lnTo>
                    <a:pt x="1018" y="132"/>
                  </a:lnTo>
                  <a:lnTo>
                    <a:pt x="1016" y="131"/>
                  </a:lnTo>
                  <a:lnTo>
                    <a:pt x="1013" y="126"/>
                  </a:lnTo>
                  <a:lnTo>
                    <a:pt x="1013" y="121"/>
                  </a:lnTo>
                  <a:lnTo>
                    <a:pt x="1014" y="112"/>
                  </a:lnTo>
                  <a:lnTo>
                    <a:pt x="1018" y="103"/>
                  </a:lnTo>
                  <a:lnTo>
                    <a:pt x="933" y="73"/>
                  </a:lnTo>
                  <a:lnTo>
                    <a:pt x="933" y="83"/>
                  </a:lnTo>
                  <a:lnTo>
                    <a:pt x="932" y="83"/>
                  </a:lnTo>
                  <a:lnTo>
                    <a:pt x="932" y="84"/>
                  </a:lnTo>
                  <a:lnTo>
                    <a:pt x="932" y="86"/>
                  </a:lnTo>
                  <a:lnTo>
                    <a:pt x="932" y="90"/>
                  </a:lnTo>
                  <a:lnTo>
                    <a:pt x="930" y="92"/>
                  </a:lnTo>
                  <a:lnTo>
                    <a:pt x="929" y="94"/>
                  </a:lnTo>
                  <a:lnTo>
                    <a:pt x="925" y="96"/>
                  </a:lnTo>
                  <a:lnTo>
                    <a:pt x="920" y="94"/>
                  </a:lnTo>
                  <a:lnTo>
                    <a:pt x="918" y="93"/>
                  </a:lnTo>
                  <a:lnTo>
                    <a:pt x="917" y="93"/>
                  </a:lnTo>
                  <a:lnTo>
                    <a:pt x="913" y="90"/>
                  </a:lnTo>
                  <a:lnTo>
                    <a:pt x="910" y="88"/>
                  </a:lnTo>
                  <a:lnTo>
                    <a:pt x="904" y="84"/>
                  </a:lnTo>
                  <a:lnTo>
                    <a:pt x="900" y="80"/>
                  </a:lnTo>
                  <a:lnTo>
                    <a:pt x="889" y="69"/>
                  </a:lnTo>
                  <a:lnTo>
                    <a:pt x="887" y="68"/>
                  </a:lnTo>
                  <a:lnTo>
                    <a:pt x="885" y="69"/>
                  </a:lnTo>
                  <a:lnTo>
                    <a:pt x="881" y="71"/>
                  </a:lnTo>
                  <a:lnTo>
                    <a:pt x="877" y="75"/>
                  </a:lnTo>
                  <a:lnTo>
                    <a:pt x="859" y="42"/>
                  </a:lnTo>
                  <a:lnTo>
                    <a:pt x="849" y="104"/>
                  </a:lnTo>
                  <a:lnTo>
                    <a:pt x="851" y="150"/>
                  </a:lnTo>
                  <a:lnTo>
                    <a:pt x="785" y="168"/>
                  </a:lnTo>
                  <a:lnTo>
                    <a:pt x="774" y="165"/>
                  </a:lnTo>
                  <a:lnTo>
                    <a:pt x="767" y="162"/>
                  </a:lnTo>
                  <a:lnTo>
                    <a:pt x="759" y="157"/>
                  </a:lnTo>
                  <a:lnTo>
                    <a:pt x="755" y="153"/>
                  </a:lnTo>
                  <a:lnTo>
                    <a:pt x="751" y="146"/>
                  </a:lnTo>
                  <a:lnTo>
                    <a:pt x="749" y="139"/>
                  </a:lnTo>
                  <a:lnTo>
                    <a:pt x="747" y="131"/>
                  </a:lnTo>
                  <a:lnTo>
                    <a:pt x="750" y="123"/>
                  </a:lnTo>
                  <a:lnTo>
                    <a:pt x="755" y="115"/>
                  </a:lnTo>
                  <a:lnTo>
                    <a:pt x="690" y="11"/>
                  </a:lnTo>
                  <a:lnTo>
                    <a:pt x="676" y="4"/>
                  </a:lnTo>
                  <a:lnTo>
                    <a:pt x="664" y="1"/>
                  </a:lnTo>
                  <a:lnTo>
                    <a:pt x="653" y="0"/>
                  </a:lnTo>
                  <a:lnTo>
                    <a:pt x="644" y="2"/>
                  </a:lnTo>
                  <a:lnTo>
                    <a:pt x="635" y="5"/>
                  </a:lnTo>
                  <a:lnTo>
                    <a:pt x="629" y="11"/>
                  </a:lnTo>
                  <a:lnTo>
                    <a:pt x="623" y="19"/>
                  </a:lnTo>
                  <a:lnTo>
                    <a:pt x="619" y="30"/>
                  </a:lnTo>
                  <a:lnTo>
                    <a:pt x="610" y="30"/>
                  </a:lnTo>
                  <a:lnTo>
                    <a:pt x="602" y="33"/>
                  </a:lnTo>
                  <a:lnTo>
                    <a:pt x="596" y="36"/>
                  </a:lnTo>
                  <a:lnTo>
                    <a:pt x="593" y="42"/>
                  </a:lnTo>
                  <a:lnTo>
                    <a:pt x="589" y="48"/>
                  </a:lnTo>
                  <a:lnTo>
                    <a:pt x="587" y="57"/>
                  </a:lnTo>
                  <a:lnTo>
                    <a:pt x="587" y="67"/>
                  </a:lnTo>
                  <a:lnTo>
                    <a:pt x="590" y="80"/>
                  </a:lnTo>
                  <a:lnTo>
                    <a:pt x="591" y="83"/>
                  </a:lnTo>
                  <a:lnTo>
                    <a:pt x="594" y="84"/>
                  </a:lnTo>
                  <a:lnTo>
                    <a:pt x="599" y="83"/>
                  </a:lnTo>
                  <a:lnTo>
                    <a:pt x="608" y="81"/>
                  </a:lnTo>
                  <a:lnTo>
                    <a:pt x="618" y="81"/>
                  </a:lnTo>
                  <a:lnTo>
                    <a:pt x="627" y="83"/>
                  </a:lnTo>
                  <a:lnTo>
                    <a:pt x="630" y="85"/>
                  </a:lnTo>
                  <a:lnTo>
                    <a:pt x="630" y="89"/>
                  </a:lnTo>
                  <a:lnTo>
                    <a:pt x="628" y="90"/>
                  </a:lnTo>
                  <a:lnTo>
                    <a:pt x="627" y="92"/>
                  </a:lnTo>
                  <a:lnTo>
                    <a:pt x="625" y="96"/>
                  </a:lnTo>
                  <a:lnTo>
                    <a:pt x="621" y="102"/>
                  </a:lnTo>
                  <a:lnTo>
                    <a:pt x="691" y="125"/>
                  </a:lnTo>
                  <a:lnTo>
                    <a:pt x="678" y="169"/>
                  </a:lnTo>
                  <a:lnTo>
                    <a:pt x="630" y="177"/>
                  </a:lnTo>
                  <a:lnTo>
                    <a:pt x="631" y="185"/>
                  </a:lnTo>
                  <a:lnTo>
                    <a:pt x="630" y="185"/>
                  </a:lnTo>
                  <a:lnTo>
                    <a:pt x="630" y="186"/>
                  </a:lnTo>
                  <a:lnTo>
                    <a:pt x="630" y="188"/>
                  </a:lnTo>
                  <a:lnTo>
                    <a:pt x="629" y="192"/>
                  </a:lnTo>
                  <a:lnTo>
                    <a:pt x="626" y="194"/>
                  </a:lnTo>
                  <a:lnTo>
                    <a:pt x="624" y="195"/>
                  </a:lnTo>
                  <a:lnTo>
                    <a:pt x="623" y="197"/>
                  </a:lnTo>
                  <a:lnTo>
                    <a:pt x="619" y="197"/>
                  </a:lnTo>
                  <a:lnTo>
                    <a:pt x="617" y="198"/>
                  </a:lnTo>
                  <a:lnTo>
                    <a:pt x="613" y="200"/>
                  </a:lnTo>
                  <a:lnTo>
                    <a:pt x="537" y="208"/>
                  </a:lnTo>
                  <a:lnTo>
                    <a:pt x="505" y="203"/>
                  </a:lnTo>
                  <a:lnTo>
                    <a:pt x="489" y="253"/>
                  </a:lnTo>
                  <a:lnTo>
                    <a:pt x="558" y="266"/>
                  </a:lnTo>
                  <a:lnTo>
                    <a:pt x="589" y="306"/>
                  </a:lnTo>
                  <a:lnTo>
                    <a:pt x="544" y="356"/>
                  </a:lnTo>
                  <a:lnTo>
                    <a:pt x="496" y="365"/>
                  </a:lnTo>
                  <a:lnTo>
                    <a:pt x="474" y="309"/>
                  </a:lnTo>
                  <a:lnTo>
                    <a:pt x="437" y="275"/>
                  </a:lnTo>
                  <a:lnTo>
                    <a:pt x="400" y="279"/>
                  </a:lnTo>
                  <a:lnTo>
                    <a:pt x="376" y="250"/>
                  </a:lnTo>
                  <a:lnTo>
                    <a:pt x="326" y="278"/>
                  </a:lnTo>
                  <a:lnTo>
                    <a:pt x="285" y="265"/>
                  </a:lnTo>
                  <a:lnTo>
                    <a:pt x="285" y="275"/>
                  </a:lnTo>
                  <a:lnTo>
                    <a:pt x="283" y="285"/>
                  </a:lnTo>
                  <a:lnTo>
                    <a:pt x="281" y="294"/>
                  </a:lnTo>
                  <a:lnTo>
                    <a:pt x="279" y="298"/>
                  </a:lnTo>
                  <a:lnTo>
                    <a:pt x="278" y="300"/>
                  </a:lnTo>
                  <a:lnTo>
                    <a:pt x="278" y="303"/>
                  </a:lnTo>
                  <a:lnTo>
                    <a:pt x="273" y="309"/>
                  </a:lnTo>
                  <a:lnTo>
                    <a:pt x="266" y="315"/>
                  </a:lnTo>
                  <a:lnTo>
                    <a:pt x="258" y="320"/>
                  </a:lnTo>
                  <a:lnTo>
                    <a:pt x="248" y="324"/>
                  </a:lnTo>
                  <a:lnTo>
                    <a:pt x="242" y="322"/>
                  </a:lnTo>
                  <a:lnTo>
                    <a:pt x="232" y="322"/>
                  </a:lnTo>
                  <a:lnTo>
                    <a:pt x="195" y="415"/>
                  </a:lnTo>
                  <a:lnTo>
                    <a:pt x="196" y="451"/>
                  </a:lnTo>
                  <a:lnTo>
                    <a:pt x="228" y="483"/>
                  </a:lnTo>
                  <a:lnTo>
                    <a:pt x="183" y="537"/>
                  </a:lnTo>
                  <a:lnTo>
                    <a:pt x="61" y="5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01">
              <a:extLst>
                <a:ext uri="{FF2B5EF4-FFF2-40B4-BE49-F238E27FC236}">
                  <a16:creationId xmlns:a16="http://schemas.microsoft.com/office/drawing/2014/main" id="{A49C44B5-2747-F599-6165-F2905F2D2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735"/>
              <a:ext cx="108" cy="87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47" y="429"/>
                </a:cxn>
                <a:cxn ang="0">
                  <a:pos x="36" y="442"/>
                </a:cxn>
                <a:cxn ang="0">
                  <a:pos x="22" y="518"/>
                </a:cxn>
                <a:cxn ang="0">
                  <a:pos x="137" y="713"/>
                </a:cxn>
                <a:cxn ang="0">
                  <a:pos x="181" y="742"/>
                </a:cxn>
                <a:cxn ang="0">
                  <a:pos x="185" y="771"/>
                </a:cxn>
                <a:cxn ang="0">
                  <a:pos x="160" y="788"/>
                </a:cxn>
                <a:cxn ang="0">
                  <a:pos x="153" y="796"/>
                </a:cxn>
                <a:cxn ang="0">
                  <a:pos x="190" y="921"/>
                </a:cxn>
                <a:cxn ang="0">
                  <a:pos x="415" y="1054"/>
                </a:cxn>
                <a:cxn ang="0">
                  <a:pos x="458" y="1112"/>
                </a:cxn>
                <a:cxn ang="0">
                  <a:pos x="542" y="1152"/>
                </a:cxn>
                <a:cxn ang="0">
                  <a:pos x="560" y="1153"/>
                </a:cxn>
                <a:cxn ang="0">
                  <a:pos x="578" y="1142"/>
                </a:cxn>
                <a:cxn ang="0">
                  <a:pos x="578" y="1114"/>
                </a:cxn>
                <a:cxn ang="0">
                  <a:pos x="591" y="1113"/>
                </a:cxn>
                <a:cxn ang="0">
                  <a:pos x="606" y="1121"/>
                </a:cxn>
                <a:cxn ang="0">
                  <a:pos x="611" y="1120"/>
                </a:cxn>
                <a:cxn ang="0">
                  <a:pos x="611" y="1104"/>
                </a:cxn>
                <a:cxn ang="0">
                  <a:pos x="622" y="1112"/>
                </a:cxn>
                <a:cxn ang="0">
                  <a:pos x="696" y="1289"/>
                </a:cxn>
                <a:cxn ang="0">
                  <a:pos x="839" y="1241"/>
                </a:cxn>
                <a:cxn ang="0">
                  <a:pos x="905" y="1210"/>
                </a:cxn>
                <a:cxn ang="0">
                  <a:pos x="931" y="1210"/>
                </a:cxn>
                <a:cxn ang="0">
                  <a:pos x="1208" y="1247"/>
                </a:cxn>
                <a:cxn ang="0">
                  <a:pos x="1394" y="1174"/>
                </a:cxn>
                <a:cxn ang="0">
                  <a:pos x="1414" y="880"/>
                </a:cxn>
                <a:cxn ang="0">
                  <a:pos x="1704" y="865"/>
                </a:cxn>
                <a:cxn ang="0">
                  <a:pos x="1590" y="708"/>
                </a:cxn>
                <a:cxn ang="0">
                  <a:pos x="1265" y="572"/>
                </a:cxn>
                <a:cxn ang="0">
                  <a:pos x="1210" y="391"/>
                </a:cxn>
                <a:cxn ang="0">
                  <a:pos x="1217" y="356"/>
                </a:cxn>
                <a:cxn ang="0">
                  <a:pos x="1186" y="333"/>
                </a:cxn>
                <a:cxn ang="0">
                  <a:pos x="1056" y="172"/>
                </a:cxn>
                <a:cxn ang="0">
                  <a:pos x="942" y="123"/>
                </a:cxn>
                <a:cxn ang="0">
                  <a:pos x="937" y="103"/>
                </a:cxn>
                <a:cxn ang="0">
                  <a:pos x="862" y="63"/>
                </a:cxn>
                <a:cxn ang="0">
                  <a:pos x="776" y="32"/>
                </a:cxn>
                <a:cxn ang="0">
                  <a:pos x="762" y="9"/>
                </a:cxn>
                <a:cxn ang="0">
                  <a:pos x="656" y="14"/>
                </a:cxn>
                <a:cxn ang="0">
                  <a:pos x="642" y="18"/>
                </a:cxn>
                <a:cxn ang="0">
                  <a:pos x="651" y="36"/>
                </a:cxn>
                <a:cxn ang="0">
                  <a:pos x="503" y="82"/>
                </a:cxn>
                <a:cxn ang="0">
                  <a:pos x="464" y="106"/>
                </a:cxn>
                <a:cxn ang="0">
                  <a:pos x="451" y="103"/>
                </a:cxn>
                <a:cxn ang="0">
                  <a:pos x="376" y="144"/>
                </a:cxn>
                <a:cxn ang="0">
                  <a:pos x="337" y="128"/>
                </a:cxn>
                <a:cxn ang="0">
                  <a:pos x="169" y="217"/>
                </a:cxn>
              </a:cxnLst>
              <a:rect l="0" t="0" r="r" b="b"/>
              <a:pathLst>
                <a:path w="1727" h="1307">
                  <a:moveTo>
                    <a:pt x="104" y="349"/>
                  </a:moveTo>
                  <a:lnTo>
                    <a:pt x="96" y="378"/>
                  </a:lnTo>
                  <a:lnTo>
                    <a:pt x="32" y="368"/>
                  </a:lnTo>
                  <a:lnTo>
                    <a:pt x="0" y="375"/>
                  </a:lnTo>
                  <a:lnTo>
                    <a:pt x="48" y="412"/>
                  </a:lnTo>
                  <a:lnTo>
                    <a:pt x="48" y="420"/>
                  </a:lnTo>
                  <a:lnTo>
                    <a:pt x="48" y="427"/>
                  </a:lnTo>
                  <a:lnTo>
                    <a:pt x="47" y="429"/>
                  </a:lnTo>
                  <a:lnTo>
                    <a:pt x="47" y="432"/>
                  </a:lnTo>
                  <a:lnTo>
                    <a:pt x="45" y="437"/>
                  </a:lnTo>
                  <a:lnTo>
                    <a:pt x="40" y="440"/>
                  </a:lnTo>
                  <a:lnTo>
                    <a:pt x="36" y="442"/>
                  </a:lnTo>
                  <a:lnTo>
                    <a:pt x="31" y="442"/>
                  </a:lnTo>
                  <a:lnTo>
                    <a:pt x="24" y="442"/>
                  </a:lnTo>
                  <a:lnTo>
                    <a:pt x="13" y="467"/>
                  </a:lnTo>
                  <a:lnTo>
                    <a:pt x="22" y="518"/>
                  </a:lnTo>
                  <a:lnTo>
                    <a:pt x="62" y="561"/>
                  </a:lnTo>
                  <a:lnTo>
                    <a:pt x="62" y="604"/>
                  </a:lnTo>
                  <a:lnTo>
                    <a:pt x="130" y="636"/>
                  </a:lnTo>
                  <a:lnTo>
                    <a:pt x="137" y="713"/>
                  </a:lnTo>
                  <a:lnTo>
                    <a:pt x="147" y="717"/>
                  </a:lnTo>
                  <a:lnTo>
                    <a:pt x="156" y="722"/>
                  </a:lnTo>
                  <a:lnTo>
                    <a:pt x="170" y="732"/>
                  </a:lnTo>
                  <a:lnTo>
                    <a:pt x="181" y="742"/>
                  </a:lnTo>
                  <a:lnTo>
                    <a:pt x="188" y="752"/>
                  </a:lnTo>
                  <a:lnTo>
                    <a:pt x="188" y="756"/>
                  </a:lnTo>
                  <a:lnTo>
                    <a:pt x="188" y="761"/>
                  </a:lnTo>
                  <a:lnTo>
                    <a:pt x="185" y="771"/>
                  </a:lnTo>
                  <a:lnTo>
                    <a:pt x="177" y="781"/>
                  </a:lnTo>
                  <a:lnTo>
                    <a:pt x="166" y="791"/>
                  </a:lnTo>
                  <a:lnTo>
                    <a:pt x="165" y="791"/>
                  </a:lnTo>
                  <a:lnTo>
                    <a:pt x="160" y="788"/>
                  </a:lnTo>
                  <a:lnTo>
                    <a:pt x="151" y="783"/>
                  </a:lnTo>
                  <a:lnTo>
                    <a:pt x="153" y="787"/>
                  </a:lnTo>
                  <a:lnTo>
                    <a:pt x="154" y="791"/>
                  </a:lnTo>
                  <a:lnTo>
                    <a:pt x="153" y="796"/>
                  </a:lnTo>
                  <a:lnTo>
                    <a:pt x="151" y="802"/>
                  </a:lnTo>
                  <a:lnTo>
                    <a:pt x="220" y="812"/>
                  </a:lnTo>
                  <a:lnTo>
                    <a:pt x="226" y="864"/>
                  </a:lnTo>
                  <a:lnTo>
                    <a:pt x="190" y="921"/>
                  </a:lnTo>
                  <a:lnTo>
                    <a:pt x="275" y="950"/>
                  </a:lnTo>
                  <a:lnTo>
                    <a:pt x="368" y="1001"/>
                  </a:lnTo>
                  <a:lnTo>
                    <a:pt x="379" y="1038"/>
                  </a:lnTo>
                  <a:lnTo>
                    <a:pt x="415" y="1054"/>
                  </a:lnTo>
                  <a:lnTo>
                    <a:pt x="421" y="1070"/>
                  </a:lnTo>
                  <a:lnTo>
                    <a:pt x="431" y="1085"/>
                  </a:lnTo>
                  <a:lnTo>
                    <a:pt x="442" y="1099"/>
                  </a:lnTo>
                  <a:lnTo>
                    <a:pt x="458" y="1112"/>
                  </a:lnTo>
                  <a:lnTo>
                    <a:pt x="474" y="1123"/>
                  </a:lnTo>
                  <a:lnTo>
                    <a:pt x="495" y="1134"/>
                  </a:lnTo>
                  <a:lnTo>
                    <a:pt x="517" y="1143"/>
                  </a:lnTo>
                  <a:lnTo>
                    <a:pt x="542" y="1152"/>
                  </a:lnTo>
                  <a:lnTo>
                    <a:pt x="548" y="1153"/>
                  </a:lnTo>
                  <a:lnTo>
                    <a:pt x="554" y="1154"/>
                  </a:lnTo>
                  <a:lnTo>
                    <a:pt x="557" y="1153"/>
                  </a:lnTo>
                  <a:lnTo>
                    <a:pt x="560" y="1153"/>
                  </a:lnTo>
                  <a:lnTo>
                    <a:pt x="566" y="1152"/>
                  </a:lnTo>
                  <a:lnTo>
                    <a:pt x="570" y="1149"/>
                  </a:lnTo>
                  <a:lnTo>
                    <a:pt x="575" y="1146"/>
                  </a:lnTo>
                  <a:lnTo>
                    <a:pt x="578" y="1142"/>
                  </a:lnTo>
                  <a:lnTo>
                    <a:pt x="582" y="1138"/>
                  </a:lnTo>
                  <a:lnTo>
                    <a:pt x="579" y="1127"/>
                  </a:lnTo>
                  <a:lnTo>
                    <a:pt x="578" y="1120"/>
                  </a:lnTo>
                  <a:lnTo>
                    <a:pt x="578" y="1114"/>
                  </a:lnTo>
                  <a:lnTo>
                    <a:pt x="580" y="1111"/>
                  </a:lnTo>
                  <a:lnTo>
                    <a:pt x="582" y="1109"/>
                  </a:lnTo>
                  <a:lnTo>
                    <a:pt x="586" y="1110"/>
                  </a:lnTo>
                  <a:lnTo>
                    <a:pt x="591" y="1113"/>
                  </a:lnTo>
                  <a:lnTo>
                    <a:pt x="598" y="1118"/>
                  </a:lnTo>
                  <a:lnTo>
                    <a:pt x="602" y="1121"/>
                  </a:lnTo>
                  <a:lnTo>
                    <a:pt x="605" y="1121"/>
                  </a:lnTo>
                  <a:lnTo>
                    <a:pt x="606" y="1121"/>
                  </a:lnTo>
                  <a:lnTo>
                    <a:pt x="608" y="1122"/>
                  </a:lnTo>
                  <a:lnTo>
                    <a:pt x="608" y="1121"/>
                  </a:lnTo>
                  <a:lnTo>
                    <a:pt x="609" y="1121"/>
                  </a:lnTo>
                  <a:lnTo>
                    <a:pt x="611" y="1120"/>
                  </a:lnTo>
                  <a:lnTo>
                    <a:pt x="615" y="1117"/>
                  </a:lnTo>
                  <a:lnTo>
                    <a:pt x="612" y="1112"/>
                  </a:lnTo>
                  <a:lnTo>
                    <a:pt x="611" y="1110"/>
                  </a:lnTo>
                  <a:lnTo>
                    <a:pt x="611" y="1104"/>
                  </a:lnTo>
                  <a:lnTo>
                    <a:pt x="613" y="1101"/>
                  </a:lnTo>
                  <a:lnTo>
                    <a:pt x="615" y="1100"/>
                  </a:lnTo>
                  <a:lnTo>
                    <a:pt x="617" y="1103"/>
                  </a:lnTo>
                  <a:lnTo>
                    <a:pt x="622" y="1112"/>
                  </a:lnTo>
                  <a:lnTo>
                    <a:pt x="597" y="1157"/>
                  </a:lnTo>
                  <a:lnTo>
                    <a:pt x="598" y="1221"/>
                  </a:lnTo>
                  <a:lnTo>
                    <a:pt x="651" y="1287"/>
                  </a:lnTo>
                  <a:lnTo>
                    <a:pt x="696" y="1289"/>
                  </a:lnTo>
                  <a:lnTo>
                    <a:pt x="773" y="1255"/>
                  </a:lnTo>
                  <a:lnTo>
                    <a:pt x="823" y="1307"/>
                  </a:lnTo>
                  <a:lnTo>
                    <a:pt x="848" y="1265"/>
                  </a:lnTo>
                  <a:lnTo>
                    <a:pt x="839" y="1241"/>
                  </a:lnTo>
                  <a:lnTo>
                    <a:pt x="890" y="1191"/>
                  </a:lnTo>
                  <a:lnTo>
                    <a:pt x="894" y="1198"/>
                  </a:lnTo>
                  <a:lnTo>
                    <a:pt x="899" y="1205"/>
                  </a:lnTo>
                  <a:lnTo>
                    <a:pt x="905" y="1210"/>
                  </a:lnTo>
                  <a:lnTo>
                    <a:pt x="915" y="1213"/>
                  </a:lnTo>
                  <a:lnTo>
                    <a:pt x="919" y="1213"/>
                  </a:lnTo>
                  <a:lnTo>
                    <a:pt x="926" y="1212"/>
                  </a:lnTo>
                  <a:lnTo>
                    <a:pt x="931" y="1210"/>
                  </a:lnTo>
                  <a:lnTo>
                    <a:pt x="937" y="1207"/>
                  </a:lnTo>
                  <a:lnTo>
                    <a:pt x="1086" y="1238"/>
                  </a:lnTo>
                  <a:lnTo>
                    <a:pt x="1181" y="1227"/>
                  </a:lnTo>
                  <a:lnTo>
                    <a:pt x="1208" y="1247"/>
                  </a:lnTo>
                  <a:lnTo>
                    <a:pt x="1266" y="1249"/>
                  </a:lnTo>
                  <a:lnTo>
                    <a:pt x="1317" y="1236"/>
                  </a:lnTo>
                  <a:lnTo>
                    <a:pt x="1356" y="1182"/>
                  </a:lnTo>
                  <a:lnTo>
                    <a:pt x="1394" y="1174"/>
                  </a:lnTo>
                  <a:lnTo>
                    <a:pt x="1399" y="1104"/>
                  </a:lnTo>
                  <a:lnTo>
                    <a:pt x="1331" y="1021"/>
                  </a:lnTo>
                  <a:lnTo>
                    <a:pt x="1372" y="873"/>
                  </a:lnTo>
                  <a:lnTo>
                    <a:pt x="1414" y="880"/>
                  </a:lnTo>
                  <a:lnTo>
                    <a:pt x="1503" y="944"/>
                  </a:lnTo>
                  <a:lnTo>
                    <a:pt x="1571" y="910"/>
                  </a:lnTo>
                  <a:lnTo>
                    <a:pt x="1692" y="880"/>
                  </a:lnTo>
                  <a:lnTo>
                    <a:pt x="1704" y="865"/>
                  </a:lnTo>
                  <a:lnTo>
                    <a:pt x="1727" y="815"/>
                  </a:lnTo>
                  <a:lnTo>
                    <a:pt x="1710" y="750"/>
                  </a:lnTo>
                  <a:lnTo>
                    <a:pt x="1654" y="742"/>
                  </a:lnTo>
                  <a:lnTo>
                    <a:pt x="1590" y="708"/>
                  </a:lnTo>
                  <a:lnTo>
                    <a:pt x="1544" y="723"/>
                  </a:lnTo>
                  <a:lnTo>
                    <a:pt x="1482" y="759"/>
                  </a:lnTo>
                  <a:lnTo>
                    <a:pt x="1413" y="736"/>
                  </a:lnTo>
                  <a:lnTo>
                    <a:pt x="1265" y="572"/>
                  </a:lnTo>
                  <a:lnTo>
                    <a:pt x="1288" y="523"/>
                  </a:lnTo>
                  <a:lnTo>
                    <a:pt x="1258" y="460"/>
                  </a:lnTo>
                  <a:lnTo>
                    <a:pt x="1198" y="395"/>
                  </a:lnTo>
                  <a:lnTo>
                    <a:pt x="1210" y="391"/>
                  </a:lnTo>
                  <a:lnTo>
                    <a:pt x="1215" y="381"/>
                  </a:lnTo>
                  <a:lnTo>
                    <a:pt x="1218" y="372"/>
                  </a:lnTo>
                  <a:lnTo>
                    <a:pt x="1218" y="363"/>
                  </a:lnTo>
                  <a:lnTo>
                    <a:pt x="1217" y="356"/>
                  </a:lnTo>
                  <a:lnTo>
                    <a:pt x="1211" y="349"/>
                  </a:lnTo>
                  <a:lnTo>
                    <a:pt x="1206" y="343"/>
                  </a:lnTo>
                  <a:lnTo>
                    <a:pt x="1197" y="337"/>
                  </a:lnTo>
                  <a:lnTo>
                    <a:pt x="1186" y="333"/>
                  </a:lnTo>
                  <a:lnTo>
                    <a:pt x="1184" y="331"/>
                  </a:lnTo>
                  <a:lnTo>
                    <a:pt x="1142" y="246"/>
                  </a:lnTo>
                  <a:lnTo>
                    <a:pt x="1082" y="234"/>
                  </a:lnTo>
                  <a:lnTo>
                    <a:pt x="1056" y="172"/>
                  </a:lnTo>
                  <a:lnTo>
                    <a:pt x="957" y="134"/>
                  </a:lnTo>
                  <a:lnTo>
                    <a:pt x="950" y="130"/>
                  </a:lnTo>
                  <a:lnTo>
                    <a:pt x="946" y="127"/>
                  </a:lnTo>
                  <a:lnTo>
                    <a:pt x="942" y="123"/>
                  </a:lnTo>
                  <a:lnTo>
                    <a:pt x="939" y="120"/>
                  </a:lnTo>
                  <a:lnTo>
                    <a:pt x="937" y="114"/>
                  </a:lnTo>
                  <a:lnTo>
                    <a:pt x="937" y="109"/>
                  </a:lnTo>
                  <a:lnTo>
                    <a:pt x="937" y="103"/>
                  </a:lnTo>
                  <a:lnTo>
                    <a:pt x="939" y="98"/>
                  </a:lnTo>
                  <a:lnTo>
                    <a:pt x="864" y="107"/>
                  </a:lnTo>
                  <a:lnTo>
                    <a:pt x="800" y="99"/>
                  </a:lnTo>
                  <a:lnTo>
                    <a:pt x="862" y="63"/>
                  </a:lnTo>
                  <a:lnTo>
                    <a:pt x="800" y="35"/>
                  </a:lnTo>
                  <a:lnTo>
                    <a:pt x="790" y="35"/>
                  </a:lnTo>
                  <a:lnTo>
                    <a:pt x="783" y="34"/>
                  </a:lnTo>
                  <a:lnTo>
                    <a:pt x="776" y="32"/>
                  </a:lnTo>
                  <a:lnTo>
                    <a:pt x="772" y="29"/>
                  </a:lnTo>
                  <a:lnTo>
                    <a:pt x="767" y="23"/>
                  </a:lnTo>
                  <a:lnTo>
                    <a:pt x="765" y="17"/>
                  </a:lnTo>
                  <a:lnTo>
                    <a:pt x="762" y="9"/>
                  </a:lnTo>
                  <a:lnTo>
                    <a:pt x="762" y="0"/>
                  </a:lnTo>
                  <a:lnTo>
                    <a:pt x="710" y="30"/>
                  </a:lnTo>
                  <a:lnTo>
                    <a:pt x="664" y="17"/>
                  </a:lnTo>
                  <a:lnTo>
                    <a:pt x="656" y="14"/>
                  </a:lnTo>
                  <a:lnTo>
                    <a:pt x="650" y="14"/>
                  </a:lnTo>
                  <a:lnTo>
                    <a:pt x="646" y="14"/>
                  </a:lnTo>
                  <a:lnTo>
                    <a:pt x="644" y="16"/>
                  </a:lnTo>
                  <a:lnTo>
                    <a:pt x="642" y="18"/>
                  </a:lnTo>
                  <a:lnTo>
                    <a:pt x="643" y="22"/>
                  </a:lnTo>
                  <a:lnTo>
                    <a:pt x="645" y="26"/>
                  </a:lnTo>
                  <a:lnTo>
                    <a:pt x="649" y="32"/>
                  </a:lnTo>
                  <a:lnTo>
                    <a:pt x="651" y="36"/>
                  </a:lnTo>
                  <a:lnTo>
                    <a:pt x="653" y="42"/>
                  </a:lnTo>
                  <a:lnTo>
                    <a:pt x="614" y="68"/>
                  </a:lnTo>
                  <a:lnTo>
                    <a:pt x="565" y="79"/>
                  </a:lnTo>
                  <a:lnTo>
                    <a:pt x="503" y="82"/>
                  </a:lnTo>
                  <a:lnTo>
                    <a:pt x="452" y="62"/>
                  </a:lnTo>
                  <a:lnTo>
                    <a:pt x="472" y="99"/>
                  </a:lnTo>
                  <a:lnTo>
                    <a:pt x="468" y="103"/>
                  </a:lnTo>
                  <a:lnTo>
                    <a:pt x="464" y="106"/>
                  </a:lnTo>
                  <a:lnTo>
                    <a:pt x="459" y="107"/>
                  </a:lnTo>
                  <a:lnTo>
                    <a:pt x="457" y="108"/>
                  </a:lnTo>
                  <a:lnTo>
                    <a:pt x="453" y="106"/>
                  </a:lnTo>
                  <a:lnTo>
                    <a:pt x="451" y="103"/>
                  </a:lnTo>
                  <a:lnTo>
                    <a:pt x="447" y="98"/>
                  </a:lnTo>
                  <a:lnTo>
                    <a:pt x="445" y="92"/>
                  </a:lnTo>
                  <a:lnTo>
                    <a:pt x="385" y="91"/>
                  </a:lnTo>
                  <a:lnTo>
                    <a:pt x="376" y="144"/>
                  </a:lnTo>
                  <a:lnTo>
                    <a:pt x="363" y="134"/>
                  </a:lnTo>
                  <a:lnTo>
                    <a:pt x="351" y="130"/>
                  </a:lnTo>
                  <a:lnTo>
                    <a:pt x="343" y="128"/>
                  </a:lnTo>
                  <a:lnTo>
                    <a:pt x="337" y="128"/>
                  </a:lnTo>
                  <a:lnTo>
                    <a:pt x="324" y="132"/>
                  </a:lnTo>
                  <a:lnTo>
                    <a:pt x="304" y="160"/>
                  </a:lnTo>
                  <a:lnTo>
                    <a:pt x="149" y="142"/>
                  </a:lnTo>
                  <a:lnTo>
                    <a:pt x="169" y="217"/>
                  </a:lnTo>
                  <a:lnTo>
                    <a:pt x="202" y="226"/>
                  </a:lnTo>
                  <a:lnTo>
                    <a:pt x="195" y="275"/>
                  </a:lnTo>
                  <a:lnTo>
                    <a:pt x="104" y="34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02">
              <a:extLst>
                <a:ext uri="{FF2B5EF4-FFF2-40B4-BE49-F238E27FC236}">
                  <a16:creationId xmlns:a16="http://schemas.microsoft.com/office/drawing/2014/main" id="{28074904-9239-05DD-58B5-79D0B0CC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672"/>
              <a:ext cx="94" cy="84"/>
            </a:xfrm>
            <a:custGeom>
              <a:avLst/>
              <a:gdLst/>
              <a:ahLst/>
              <a:cxnLst>
                <a:cxn ang="0">
                  <a:pos x="454" y="41"/>
                </a:cxn>
                <a:cxn ang="0">
                  <a:pos x="424" y="31"/>
                </a:cxn>
                <a:cxn ang="0">
                  <a:pos x="406" y="40"/>
                </a:cxn>
                <a:cxn ang="0">
                  <a:pos x="373" y="54"/>
                </a:cxn>
                <a:cxn ang="0">
                  <a:pos x="372" y="65"/>
                </a:cxn>
                <a:cxn ang="0">
                  <a:pos x="368" y="79"/>
                </a:cxn>
                <a:cxn ang="0">
                  <a:pos x="363" y="79"/>
                </a:cxn>
                <a:cxn ang="0">
                  <a:pos x="336" y="122"/>
                </a:cxn>
                <a:cxn ang="0">
                  <a:pos x="416" y="153"/>
                </a:cxn>
                <a:cxn ang="0">
                  <a:pos x="413" y="170"/>
                </a:cxn>
                <a:cxn ang="0">
                  <a:pos x="405" y="183"/>
                </a:cxn>
                <a:cxn ang="0">
                  <a:pos x="391" y="195"/>
                </a:cxn>
                <a:cxn ang="0">
                  <a:pos x="374" y="196"/>
                </a:cxn>
                <a:cxn ang="0">
                  <a:pos x="278" y="336"/>
                </a:cxn>
                <a:cxn ang="0">
                  <a:pos x="199" y="330"/>
                </a:cxn>
                <a:cxn ang="0">
                  <a:pos x="173" y="404"/>
                </a:cxn>
                <a:cxn ang="0">
                  <a:pos x="197" y="579"/>
                </a:cxn>
                <a:cxn ang="0">
                  <a:pos x="131" y="776"/>
                </a:cxn>
                <a:cxn ang="0">
                  <a:pos x="13" y="962"/>
                </a:cxn>
                <a:cxn ang="0">
                  <a:pos x="235" y="1177"/>
                </a:cxn>
                <a:cxn ang="0">
                  <a:pos x="358" y="1257"/>
                </a:cxn>
                <a:cxn ang="0">
                  <a:pos x="616" y="1214"/>
                </a:cxn>
                <a:cxn ang="0">
                  <a:pos x="781" y="1139"/>
                </a:cxn>
                <a:cxn ang="0">
                  <a:pos x="788" y="1136"/>
                </a:cxn>
                <a:cxn ang="0">
                  <a:pos x="962" y="1173"/>
                </a:cxn>
                <a:cxn ang="0">
                  <a:pos x="983" y="1194"/>
                </a:cxn>
                <a:cxn ang="0">
                  <a:pos x="993" y="1193"/>
                </a:cxn>
                <a:cxn ang="0">
                  <a:pos x="1071" y="1123"/>
                </a:cxn>
                <a:cxn ang="0">
                  <a:pos x="1131" y="1060"/>
                </a:cxn>
                <a:cxn ang="0">
                  <a:pos x="1137" y="1059"/>
                </a:cxn>
                <a:cxn ang="0">
                  <a:pos x="1142" y="1036"/>
                </a:cxn>
                <a:cxn ang="0">
                  <a:pos x="1241" y="1038"/>
                </a:cxn>
                <a:cxn ang="0">
                  <a:pos x="1244" y="971"/>
                </a:cxn>
                <a:cxn ang="0">
                  <a:pos x="1232" y="969"/>
                </a:cxn>
                <a:cxn ang="0">
                  <a:pos x="1217" y="951"/>
                </a:cxn>
                <a:cxn ang="0">
                  <a:pos x="1278" y="940"/>
                </a:cxn>
                <a:cxn ang="0">
                  <a:pos x="1327" y="824"/>
                </a:cxn>
                <a:cxn ang="0">
                  <a:pos x="1341" y="808"/>
                </a:cxn>
                <a:cxn ang="0">
                  <a:pos x="1329" y="791"/>
                </a:cxn>
                <a:cxn ang="0">
                  <a:pos x="1307" y="778"/>
                </a:cxn>
                <a:cxn ang="0">
                  <a:pos x="1294" y="764"/>
                </a:cxn>
                <a:cxn ang="0">
                  <a:pos x="1273" y="770"/>
                </a:cxn>
                <a:cxn ang="0">
                  <a:pos x="1328" y="653"/>
                </a:cxn>
                <a:cxn ang="0">
                  <a:pos x="1347" y="676"/>
                </a:cxn>
                <a:cxn ang="0">
                  <a:pos x="1401" y="657"/>
                </a:cxn>
                <a:cxn ang="0">
                  <a:pos x="1442" y="667"/>
                </a:cxn>
                <a:cxn ang="0">
                  <a:pos x="1477" y="655"/>
                </a:cxn>
                <a:cxn ang="0">
                  <a:pos x="1466" y="561"/>
                </a:cxn>
                <a:cxn ang="0">
                  <a:pos x="1415" y="370"/>
                </a:cxn>
                <a:cxn ang="0">
                  <a:pos x="1457" y="362"/>
                </a:cxn>
                <a:cxn ang="0">
                  <a:pos x="1502" y="334"/>
                </a:cxn>
                <a:cxn ang="0">
                  <a:pos x="1410" y="232"/>
                </a:cxn>
                <a:cxn ang="0">
                  <a:pos x="1225" y="283"/>
                </a:cxn>
                <a:cxn ang="0">
                  <a:pos x="1218" y="264"/>
                </a:cxn>
                <a:cxn ang="0">
                  <a:pos x="1174" y="119"/>
                </a:cxn>
                <a:cxn ang="0">
                  <a:pos x="919" y="118"/>
                </a:cxn>
                <a:cxn ang="0">
                  <a:pos x="708" y="196"/>
                </a:cxn>
                <a:cxn ang="0">
                  <a:pos x="568" y="4"/>
                </a:cxn>
              </a:cxnLst>
              <a:rect l="0" t="0" r="r" b="b"/>
              <a:pathLst>
                <a:path w="1507" h="1257">
                  <a:moveTo>
                    <a:pt x="471" y="13"/>
                  </a:moveTo>
                  <a:lnTo>
                    <a:pt x="471" y="60"/>
                  </a:lnTo>
                  <a:lnTo>
                    <a:pt x="463" y="49"/>
                  </a:lnTo>
                  <a:lnTo>
                    <a:pt x="454" y="41"/>
                  </a:lnTo>
                  <a:lnTo>
                    <a:pt x="446" y="35"/>
                  </a:lnTo>
                  <a:lnTo>
                    <a:pt x="439" y="32"/>
                  </a:lnTo>
                  <a:lnTo>
                    <a:pt x="431" y="30"/>
                  </a:lnTo>
                  <a:lnTo>
                    <a:pt x="424" y="31"/>
                  </a:lnTo>
                  <a:lnTo>
                    <a:pt x="418" y="34"/>
                  </a:lnTo>
                  <a:lnTo>
                    <a:pt x="412" y="40"/>
                  </a:lnTo>
                  <a:lnTo>
                    <a:pt x="408" y="40"/>
                  </a:lnTo>
                  <a:lnTo>
                    <a:pt x="406" y="40"/>
                  </a:lnTo>
                  <a:lnTo>
                    <a:pt x="405" y="40"/>
                  </a:lnTo>
                  <a:lnTo>
                    <a:pt x="405" y="41"/>
                  </a:lnTo>
                  <a:lnTo>
                    <a:pt x="373" y="45"/>
                  </a:lnTo>
                  <a:lnTo>
                    <a:pt x="373" y="54"/>
                  </a:lnTo>
                  <a:lnTo>
                    <a:pt x="373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2" y="65"/>
                  </a:lnTo>
                  <a:lnTo>
                    <a:pt x="372" y="69"/>
                  </a:lnTo>
                  <a:lnTo>
                    <a:pt x="372" y="74"/>
                  </a:lnTo>
                  <a:lnTo>
                    <a:pt x="370" y="77"/>
                  </a:lnTo>
                  <a:lnTo>
                    <a:pt x="368" y="79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3" y="79"/>
                  </a:lnTo>
                  <a:lnTo>
                    <a:pt x="361" y="79"/>
                  </a:lnTo>
                  <a:lnTo>
                    <a:pt x="349" y="76"/>
                  </a:lnTo>
                  <a:lnTo>
                    <a:pt x="337" y="79"/>
                  </a:lnTo>
                  <a:lnTo>
                    <a:pt x="336" y="122"/>
                  </a:lnTo>
                  <a:lnTo>
                    <a:pt x="373" y="153"/>
                  </a:lnTo>
                  <a:lnTo>
                    <a:pt x="417" y="152"/>
                  </a:lnTo>
                  <a:lnTo>
                    <a:pt x="416" y="152"/>
                  </a:lnTo>
                  <a:lnTo>
                    <a:pt x="416" y="153"/>
                  </a:lnTo>
                  <a:lnTo>
                    <a:pt x="416" y="155"/>
                  </a:lnTo>
                  <a:lnTo>
                    <a:pt x="416" y="159"/>
                  </a:lnTo>
                  <a:lnTo>
                    <a:pt x="415" y="167"/>
                  </a:lnTo>
                  <a:lnTo>
                    <a:pt x="413" y="170"/>
                  </a:lnTo>
                  <a:lnTo>
                    <a:pt x="412" y="174"/>
                  </a:lnTo>
                  <a:lnTo>
                    <a:pt x="409" y="177"/>
                  </a:lnTo>
                  <a:lnTo>
                    <a:pt x="408" y="181"/>
                  </a:lnTo>
                  <a:lnTo>
                    <a:pt x="405" y="183"/>
                  </a:lnTo>
                  <a:lnTo>
                    <a:pt x="403" y="186"/>
                  </a:lnTo>
                  <a:lnTo>
                    <a:pt x="400" y="188"/>
                  </a:lnTo>
                  <a:lnTo>
                    <a:pt x="398" y="191"/>
                  </a:lnTo>
                  <a:lnTo>
                    <a:pt x="391" y="195"/>
                  </a:lnTo>
                  <a:lnTo>
                    <a:pt x="385" y="200"/>
                  </a:lnTo>
                  <a:lnTo>
                    <a:pt x="381" y="200"/>
                  </a:lnTo>
                  <a:lnTo>
                    <a:pt x="377" y="199"/>
                  </a:lnTo>
                  <a:lnTo>
                    <a:pt x="374" y="196"/>
                  </a:lnTo>
                  <a:lnTo>
                    <a:pt x="372" y="192"/>
                  </a:lnTo>
                  <a:lnTo>
                    <a:pt x="382" y="244"/>
                  </a:lnTo>
                  <a:lnTo>
                    <a:pt x="306" y="276"/>
                  </a:lnTo>
                  <a:lnTo>
                    <a:pt x="278" y="336"/>
                  </a:lnTo>
                  <a:lnTo>
                    <a:pt x="212" y="343"/>
                  </a:lnTo>
                  <a:lnTo>
                    <a:pt x="205" y="335"/>
                  </a:lnTo>
                  <a:lnTo>
                    <a:pt x="202" y="331"/>
                  </a:lnTo>
                  <a:lnTo>
                    <a:pt x="199" y="330"/>
                  </a:lnTo>
                  <a:lnTo>
                    <a:pt x="200" y="332"/>
                  </a:lnTo>
                  <a:lnTo>
                    <a:pt x="206" y="345"/>
                  </a:lnTo>
                  <a:lnTo>
                    <a:pt x="213" y="361"/>
                  </a:lnTo>
                  <a:lnTo>
                    <a:pt x="173" y="404"/>
                  </a:lnTo>
                  <a:lnTo>
                    <a:pt x="191" y="479"/>
                  </a:lnTo>
                  <a:lnTo>
                    <a:pt x="178" y="515"/>
                  </a:lnTo>
                  <a:lnTo>
                    <a:pt x="176" y="550"/>
                  </a:lnTo>
                  <a:lnTo>
                    <a:pt x="197" y="579"/>
                  </a:lnTo>
                  <a:lnTo>
                    <a:pt x="197" y="626"/>
                  </a:lnTo>
                  <a:lnTo>
                    <a:pt x="84" y="642"/>
                  </a:lnTo>
                  <a:lnTo>
                    <a:pt x="134" y="735"/>
                  </a:lnTo>
                  <a:lnTo>
                    <a:pt x="131" y="776"/>
                  </a:lnTo>
                  <a:lnTo>
                    <a:pt x="92" y="814"/>
                  </a:lnTo>
                  <a:lnTo>
                    <a:pt x="26" y="827"/>
                  </a:lnTo>
                  <a:lnTo>
                    <a:pt x="0" y="843"/>
                  </a:lnTo>
                  <a:lnTo>
                    <a:pt x="13" y="962"/>
                  </a:lnTo>
                  <a:lnTo>
                    <a:pt x="330" y="1024"/>
                  </a:lnTo>
                  <a:lnTo>
                    <a:pt x="289" y="1075"/>
                  </a:lnTo>
                  <a:lnTo>
                    <a:pt x="259" y="1154"/>
                  </a:lnTo>
                  <a:lnTo>
                    <a:pt x="235" y="1177"/>
                  </a:lnTo>
                  <a:lnTo>
                    <a:pt x="236" y="1215"/>
                  </a:lnTo>
                  <a:lnTo>
                    <a:pt x="251" y="1242"/>
                  </a:lnTo>
                  <a:lnTo>
                    <a:pt x="314" y="1215"/>
                  </a:lnTo>
                  <a:lnTo>
                    <a:pt x="358" y="1257"/>
                  </a:lnTo>
                  <a:lnTo>
                    <a:pt x="393" y="1195"/>
                  </a:lnTo>
                  <a:lnTo>
                    <a:pt x="446" y="1185"/>
                  </a:lnTo>
                  <a:lnTo>
                    <a:pt x="544" y="1233"/>
                  </a:lnTo>
                  <a:lnTo>
                    <a:pt x="616" y="1214"/>
                  </a:lnTo>
                  <a:lnTo>
                    <a:pt x="759" y="1138"/>
                  </a:lnTo>
                  <a:lnTo>
                    <a:pt x="768" y="1136"/>
                  </a:lnTo>
                  <a:lnTo>
                    <a:pt x="775" y="1137"/>
                  </a:lnTo>
                  <a:lnTo>
                    <a:pt x="781" y="1139"/>
                  </a:lnTo>
                  <a:lnTo>
                    <a:pt x="784" y="1144"/>
                  </a:lnTo>
                  <a:lnTo>
                    <a:pt x="784" y="1142"/>
                  </a:lnTo>
                  <a:lnTo>
                    <a:pt x="786" y="1140"/>
                  </a:lnTo>
                  <a:lnTo>
                    <a:pt x="788" y="1136"/>
                  </a:lnTo>
                  <a:lnTo>
                    <a:pt x="792" y="1131"/>
                  </a:lnTo>
                  <a:lnTo>
                    <a:pt x="880" y="1112"/>
                  </a:lnTo>
                  <a:lnTo>
                    <a:pt x="961" y="1166"/>
                  </a:lnTo>
                  <a:lnTo>
                    <a:pt x="962" y="1173"/>
                  </a:lnTo>
                  <a:lnTo>
                    <a:pt x="966" y="1180"/>
                  </a:lnTo>
                  <a:lnTo>
                    <a:pt x="972" y="1186"/>
                  </a:lnTo>
                  <a:lnTo>
                    <a:pt x="979" y="1192"/>
                  </a:lnTo>
                  <a:lnTo>
                    <a:pt x="983" y="1194"/>
                  </a:lnTo>
                  <a:lnTo>
                    <a:pt x="985" y="1194"/>
                  </a:lnTo>
                  <a:lnTo>
                    <a:pt x="987" y="1194"/>
                  </a:lnTo>
                  <a:lnTo>
                    <a:pt x="989" y="1195"/>
                  </a:lnTo>
                  <a:lnTo>
                    <a:pt x="993" y="1193"/>
                  </a:lnTo>
                  <a:lnTo>
                    <a:pt x="997" y="1190"/>
                  </a:lnTo>
                  <a:lnTo>
                    <a:pt x="1032" y="1145"/>
                  </a:lnTo>
                  <a:lnTo>
                    <a:pt x="1075" y="1136"/>
                  </a:lnTo>
                  <a:lnTo>
                    <a:pt x="1071" y="1123"/>
                  </a:lnTo>
                  <a:lnTo>
                    <a:pt x="1090" y="1077"/>
                  </a:lnTo>
                  <a:lnTo>
                    <a:pt x="1121" y="1057"/>
                  </a:lnTo>
                  <a:lnTo>
                    <a:pt x="1126" y="1059"/>
                  </a:lnTo>
                  <a:lnTo>
                    <a:pt x="1131" y="1060"/>
                  </a:lnTo>
                  <a:lnTo>
                    <a:pt x="1134" y="1060"/>
                  </a:lnTo>
                  <a:lnTo>
                    <a:pt x="1134" y="1059"/>
                  </a:lnTo>
                  <a:lnTo>
                    <a:pt x="1135" y="1059"/>
                  </a:lnTo>
                  <a:lnTo>
                    <a:pt x="1137" y="1059"/>
                  </a:lnTo>
                  <a:lnTo>
                    <a:pt x="1141" y="1047"/>
                  </a:lnTo>
                  <a:lnTo>
                    <a:pt x="1141" y="1041"/>
                  </a:lnTo>
                  <a:lnTo>
                    <a:pt x="1141" y="1038"/>
                  </a:lnTo>
                  <a:lnTo>
                    <a:pt x="1142" y="1036"/>
                  </a:lnTo>
                  <a:lnTo>
                    <a:pt x="1140" y="1024"/>
                  </a:lnTo>
                  <a:lnTo>
                    <a:pt x="1137" y="1018"/>
                  </a:lnTo>
                  <a:lnTo>
                    <a:pt x="1135" y="1013"/>
                  </a:lnTo>
                  <a:lnTo>
                    <a:pt x="1241" y="1038"/>
                  </a:lnTo>
                  <a:lnTo>
                    <a:pt x="1251" y="966"/>
                  </a:lnTo>
                  <a:lnTo>
                    <a:pt x="1248" y="968"/>
                  </a:lnTo>
                  <a:lnTo>
                    <a:pt x="1246" y="971"/>
                  </a:lnTo>
                  <a:lnTo>
                    <a:pt x="1244" y="971"/>
                  </a:lnTo>
                  <a:lnTo>
                    <a:pt x="1243" y="971"/>
                  </a:lnTo>
                  <a:lnTo>
                    <a:pt x="1243" y="972"/>
                  </a:lnTo>
                  <a:lnTo>
                    <a:pt x="1240" y="973"/>
                  </a:lnTo>
                  <a:lnTo>
                    <a:pt x="1232" y="969"/>
                  </a:lnTo>
                  <a:lnTo>
                    <a:pt x="1227" y="966"/>
                  </a:lnTo>
                  <a:lnTo>
                    <a:pt x="1221" y="961"/>
                  </a:lnTo>
                  <a:lnTo>
                    <a:pt x="1219" y="957"/>
                  </a:lnTo>
                  <a:lnTo>
                    <a:pt x="1217" y="951"/>
                  </a:lnTo>
                  <a:lnTo>
                    <a:pt x="1218" y="946"/>
                  </a:lnTo>
                  <a:lnTo>
                    <a:pt x="1220" y="940"/>
                  </a:lnTo>
                  <a:lnTo>
                    <a:pt x="1225" y="935"/>
                  </a:lnTo>
                  <a:lnTo>
                    <a:pt x="1278" y="940"/>
                  </a:lnTo>
                  <a:lnTo>
                    <a:pt x="1313" y="877"/>
                  </a:lnTo>
                  <a:lnTo>
                    <a:pt x="1321" y="820"/>
                  </a:lnTo>
                  <a:lnTo>
                    <a:pt x="1324" y="823"/>
                  </a:lnTo>
                  <a:lnTo>
                    <a:pt x="1327" y="824"/>
                  </a:lnTo>
                  <a:lnTo>
                    <a:pt x="1330" y="823"/>
                  </a:lnTo>
                  <a:lnTo>
                    <a:pt x="1334" y="821"/>
                  </a:lnTo>
                  <a:lnTo>
                    <a:pt x="1337" y="814"/>
                  </a:lnTo>
                  <a:lnTo>
                    <a:pt x="1341" y="808"/>
                  </a:lnTo>
                  <a:lnTo>
                    <a:pt x="1340" y="803"/>
                  </a:lnTo>
                  <a:lnTo>
                    <a:pt x="1338" y="799"/>
                  </a:lnTo>
                  <a:lnTo>
                    <a:pt x="1334" y="795"/>
                  </a:lnTo>
                  <a:lnTo>
                    <a:pt x="1329" y="791"/>
                  </a:lnTo>
                  <a:lnTo>
                    <a:pt x="1321" y="788"/>
                  </a:lnTo>
                  <a:lnTo>
                    <a:pt x="1312" y="786"/>
                  </a:lnTo>
                  <a:lnTo>
                    <a:pt x="1309" y="783"/>
                  </a:lnTo>
                  <a:lnTo>
                    <a:pt x="1307" y="778"/>
                  </a:lnTo>
                  <a:lnTo>
                    <a:pt x="1303" y="772"/>
                  </a:lnTo>
                  <a:lnTo>
                    <a:pt x="1301" y="768"/>
                  </a:lnTo>
                  <a:lnTo>
                    <a:pt x="1297" y="765"/>
                  </a:lnTo>
                  <a:lnTo>
                    <a:pt x="1294" y="764"/>
                  </a:lnTo>
                  <a:lnTo>
                    <a:pt x="1288" y="763"/>
                  </a:lnTo>
                  <a:lnTo>
                    <a:pt x="1284" y="764"/>
                  </a:lnTo>
                  <a:lnTo>
                    <a:pt x="1279" y="766"/>
                  </a:lnTo>
                  <a:lnTo>
                    <a:pt x="1273" y="770"/>
                  </a:lnTo>
                  <a:lnTo>
                    <a:pt x="1249" y="739"/>
                  </a:lnTo>
                  <a:lnTo>
                    <a:pt x="1277" y="689"/>
                  </a:lnTo>
                  <a:lnTo>
                    <a:pt x="1297" y="632"/>
                  </a:lnTo>
                  <a:lnTo>
                    <a:pt x="1328" y="653"/>
                  </a:lnTo>
                  <a:lnTo>
                    <a:pt x="1334" y="695"/>
                  </a:lnTo>
                  <a:lnTo>
                    <a:pt x="1337" y="684"/>
                  </a:lnTo>
                  <a:lnTo>
                    <a:pt x="1341" y="679"/>
                  </a:lnTo>
                  <a:lnTo>
                    <a:pt x="1347" y="676"/>
                  </a:lnTo>
                  <a:lnTo>
                    <a:pt x="1353" y="672"/>
                  </a:lnTo>
                  <a:lnTo>
                    <a:pt x="1361" y="671"/>
                  </a:lnTo>
                  <a:lnTo>
                    <a:pt x="1376" y="672"/>
                  </a:lnTo>
                  <a:lnTo>
                    <a:pt x="1401" y="657"/>
                  </a:lnTo>
                  <a:lnTo>
                    <a:pt x="1411" y="661"/>
                  </a:lnTo>
                  <a:lnTo>
                    <a:pt x="1422" y="664"/>
                  </a:lnTo>
                  <a:lnTo>
                    <a:pt x="1431" y="666"/>
                  </a:lnTo>
                  <a:lnTo>
                    <a:pt x="1442" y="667"/>
                  </a:lnTo>
                  <a:lnTo>
                    <a:pt x="1450" y="666"/>
                  </a:lnTo>
                  <a:lnTo>
                    <a:pt x="1460" y="664"/>
                  </a:lnTo>
                  <a:lnTo>
                    <a:pt x="1469" y="660"/>
                  </a:lnTo>
                  <a:lnTo>
                    <a:pt x="1477" y="655"/>
                  </a:lnTo>
                  <a:lnTo>
                    <a:pt x="1480" y="649"/>
                  </a:lnTo>
                  <a:lnTo>
                    <a:pt x="1485" y="644"/>
                  </a:lnTo>
                  <a:lnTo>
                    <a:pt x="1470" y="622"/>
                  </a:lnTo>
                  <a:lnTo>
                    <a:pt x="1466" y="561"/>
                  </a:lnTo>
                  <a:lnTo>
                    <a:pt x="1424" y="481"/>
                  </a:lnTo>
                  <a:lnTo>
                    <a:pt x="1432" y="444"/>
                  </a:lnTo>
                  <a:lnTo>
                    <a:pt x="1408" y="369"/>
                  </a:lnTo>
                  <a:lnTo>
                    <a:pt x="1415" y="370"/>
                  </a:lnTo>
                  <a:lnTo>
                    <a:pt x="1425" y="370"/>
                  </a:lnTo>
                  <a:lnTo>
                    <a:pt x="1434" y="369"/>
                  </a:lnTo>
                  <a:lnTo>
                    <a:pt x="1446" y="367"/>
                  </a:lnTo>
                  <a:lnTo>
                    <a:pt x="1457" y="362"/>
                  </a:lnTo>
                  <a:lnTo>
                    <a:pt x="1470" y="356"/>
                  </a:lnTo>
                  <a:lnTo>
                    <a:pt x="1482" y="349"/>
                  </a:lnTo>
                  <a:lnTo>
                    <a:pt x="1497" y="340"/>
                  </a:lnTo>
                  <a:lnTo>
                    <a:pt x="1502" y="334"/>
                  </a:lnTo>
                  <a:lnTo>
                    <a:pt x="1504" y="330"/>
                  </a:lnTo>
                  <a:lnTo>
                    <a:pt x="1507" y="326"/>
                  </a:lnTo>
                  <a:lnTo>
                    <a:pt x="1434" y="266"/>
                  </a:lnTo>
                  <a:lnTo>
                    <a:pt x="1410" y="232"/>
                  </a:lnTo>
                  <a:lnTo>
                    <a:pt x="1392" y="217"/>
                  </a:lnTo>
                  <a:lnTo>
                    <a:pt x="1247" y="286"/>
                  </a:lnTo>
                  <a:lnTo>
                    <a:pt x="1235" y="288"/>
                  </a:lnTo>
                  <a:lnTo>
                    <a:pt x="1225" y="283"/>
                  </a:lnTo>
                  <a:lnTo>
                    <a:pt x="1220" y="278"/>
                  </a:lnTo>
                  <a:lnTo>
                    <a:pt x="1218" y="273"/>
                  </a:lnTo>
                  <a:lnTo>
                    <a:pt x="1218" y="269"/>
                  </a:lnTo>
                  <a:lnTo>
                    <a:pt x="1218" y="264"/>
                  </a:lnTo>
                  <a:lnTo>
                    <a:pt x="1220" y="260"/>
                  </a:lnTo>
                  <a:lnTo>
                    <a:pt x="1195" y="239"/>
                  </a:lnTo>
                  <a:lnTo>
                    <a:pt x="1216" y="170"/>
                  </a:lnTo>
                  <a:lnTo>
                    <a:pt x="1174" y="119"/>
                  </a:lnTo>
                  <a:lnTo>
                    <a:pt x="1152" y="148"/>
                  </a:lnTo>
                  <a:lnTo>
                    <a:pt x="1016" y="152"/>
                  </a:lnTo>
                  <a:lnTo>
                    <a:pt x="984" y="110"/>
                  </a:lnTo>
                  <a:lnTo>
                    <a:pt x="919" y="118"/>
                  </a:lnTo>
                  <a:lnTo>
                    <a:pt x="876" y="166"/>
                  </a:lnTo>
                  <a:lnTo>
                    <a:pt x="837" y="147"/>
                  </a:lnTo>
                  <a:lnTo>
                    <a:pt x="774" y="159"/>
                  </a:lnTo>
                  <a:lnTo>
                    <a:pt x="708" y="196"/>
                  </a:lnTo>
                  <a:lnTo>
                    <a:pt x="635" y="176"/>
                  </a:lnTo>
                  <a:lnTo>
                    <a:pt x="637" y="116"/>
                  </a:lnTo>
                  <a:lnTo>
                    <a:pt x="625" y="68"/>
                  </a:lnTo>
                  <a:lnTo>
                    <a:pt x="568" y="4"/>
                  </a:lnTo>
                  <a:lnTo>
                    <a:pt x="497" y="0"/>
                  </a:lnTo>
                  <a:lnTo>
                    <a:pt x="471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03">
              <a:extLst>
                <a:ext uri="{FF2B5EF4-FFF2-40B4-BE49-F238E27FC236}">
                  <a16:creationId xmlns:a16="http://schemas.microsoft.com/office/drawing/2014/main" id="{75269297-85E7-3B21-DC3B-65145BCC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571"/>
              <a:ext cx="113" cy="123"/>
            </a:xfrm>
            <a:custGeom>
              <a:avLst/>
              <a:gdLst/>
              <a:ahLst/>
              <a:cxnLst>
                <a:cxn ang="0">
                  <a:pos x="38" y="847"/>
                </a:cxn>
                <a:cxn ang="0">
                  <a:pos x="54" y="864"/>
                </a:cxn>
                <a:cxn ang="0">
                  <a:pos x="111" y="945"/>
                </a:cxn>
                <a:cxn ang="0">
                  <a:pos x="0" y="1347"/>
                </a:cxn>
                <a:cxn ang="0">
                  <a:pos x="354" y="1342"/>
                </a:cxn>
                <a:cxn ang="0">
                  <a:pos x="447" y="1575"/>
                </a:cxn>
                <a:cxn ang="0">
                  <a:pos x="659" y="1654"/>
                </a:cxn>
                <a:cxn ang="0">
                  <a:pos x="974" y="1655"/>
                </a:cxn>
                <a:cxn ang="0">
                  <a:pos x="1040" y="1771"/>
                </a:cxn>
                <a:cxn ang="0">
                  <a:pos x="1057" y="1795"/>
                </a:cxn>
                <a:cxn ang="0">
                  <a:pos x="1329" y="1833"/>
                </a:cxn>
                <a:cxn ang="0">
                  <a:pos x="1350" y="1840"/>
                </a:cxn>
                <a:cxn ang="0">
                  <a:pos x="1360" y="1834"/>
                </a:cxn>
                <a:cxn ang="0">
                  <a:pos x="1358" y="1816"/>
                </a:cxn>
                <a:cxn ang="0">
                  <a:pos x="1426" y="1686"/>
                </a:cxn>
                <a:cxn ang="0">
                  <a:pos x="1599" y="1588"/>
                </a:cxn>
                <a:cxn ang="0">
                  <a:pos x="1629" y="1579"/>
                </a:cxn>
                <a:cxn ang="0">
                  <a:pos x="1631" y="1536"/>
                </a:cxn>
                <a:cxn ang="0">
                  <a:pos x="1604" y="1517"/>
                </a:cxn>
                <a:cxn ang="0">
                  <a:pos x="1606" y="1497"/>
                </a:cxn>
                <a:cxn ang="0">
                  <a:pos x="1759" y="1369"/>
                </a:cxn>
                <a:cxn ang="0">
                  <a:pos x="1776" y="1363"/>
                </a:cxn>
                <a:cxn ang="0">
                  <a:pos x="1784" y="1349"/>
                </a:cxn>
                <a:cxn ang="0">
                  <a:pos x="1758" y="1320"/>
                </a:cxn>
                <a:cxn ang="0">
                  <a:pos x="1780" y="1298"/>
                </a:cxn>
                <a:cxn ang="0">
                  <a:pos x="1798" y="1135"/>
                </a:cxn>
                <a:cxn ang="0">
                  <a:pos x="1632" y="943"/>
                </a:cxn>
                <a:cxn ang="0">
                  <a:pos x="1595" y="765"/>
                </a:cxn>
                <a:cxn ang="0">
                  <a:pos x="1555" y="745"/>
                </a:cxn>
                <a:cxn ang="0">
                  <a:pos x="1650" y="583"/>
                </a:cxn>
                <a:cxn ang="0">
                  <a:pos x="1653" y="556"/>
                </a:cxn>
                <a:cxn ang="0">
                  <a:pos x="1635" y="534"/>
                </a:cxn>
                <a:cxn ang="0">
                  <a:pos x="1614" y="535"/>
                </a:cxn>
                <a:cxn ang="0">
                  <a:pos x="1605" y="532"/>
                </a:cxn>
                <a:cxn ang="0">
                  <a:pos x="1586" y="517"/>
                </a:cxn>
                <a:cxn ang="0">
                  <a:pos x="1580" y="500"/>
                </a:cxn>
                <a:cxn ang="0">
                  <a:pos x="1596" y="494"/>
                </a:cxn>
                <a:cxn ang="0">
                  <a:pos x="1612" y="499"/>
                </a:cxn>
                <a:cxn ang="0">
                  <a:pos x="1613" y="488"/>
                </a:cxn>
                <a:cxn ang="0">
                  <a:pos x="1611" y="475"/>
                </a:cxn>
                <a:cxn ang="0">
                  <a:pos x="1455" y="400"/>
                </a:cxn>
                <a:cxn ang="0">
                  <a:pos x="1423" y="394"/>
                </a:cxn>
                <a:cxn ang="0">
                  <a:pos x="1379" y="307"/>
                </a:cxn>
                <a:cxn ang="0">
                  <a:pos x="1170" y="183"/>
                </a:cxn>
                <a:cxn ang="0">
                  <a:pos x="1062" y="224"/>
                </a:cxn>
                <a:cxn ang="0">
                  <a:pos x="1043" y="196"/>
                </a:cxn>
                <a:cxn ang="0">
                  <a:pos x="879" y="45"/>
                </a:cxn>
                <a:cxn ang="0">
                  <a:pos x="743" y="124"/>
                </a:cxn>
                <a:cxn ang="0">
                  <a:pos x="684" y="150"/>
                </a:cxn>
                <a:cxn ang="0">
                  <a:pos x="470" y="422"/>
                </a:cxn>
                <a:cxn ang="0">
                  <a:pos x="445" y="409"/>
                </a:cxn>
                <a:cxn ang="0">
                  <a:pos x="418" y="440"/>
                </a:cxn>
                <a:cxn ang="0">
                  <a:pos x="266" y="747"/>
                </a:cxn>
                <a:cxn ang="0">
                  <a:pos x="175" y="762"/>
                </a:cxn>
                <a:cxn ang="0">
                  <a:pos x="136" y="764"/>
                </a:cxn>
                <a:cxn ang="0">
                  <a:pos x="108" y="769"/>
                </a:cxn>
              </a:cxnLst>
              <a:rect l="0" t="0" r="r" b="b"/>
              <a:pathLst>
                <a:path w="1798" h="1840">
                  <a:moveTo>
                    <a:pt x="62" y="813"/>
                  </a:moveTo>
                  <a:lnTo>
                    <a:pt x="52" y="822"/>
                  </a:lnTo>
                  <a:lnTo>
                    <a:pt x="45" y="831"/>
                  </a:lnTo>
                  <a:lnTo>
                    <a:pt x="40" y="839"/>
                  </a:lnTo>
                  <a:lnTo>
                    <a:pt x="38" y="847"/>
                  </a:lnTo>
                  <a:lnTo>
                    <a:pt x="37" y="852"/>
                  </a:lnTo>
                  <a:lnTo>
                    <a:pt x="41" y="857"/>
                  </a:lnTo>
                  <a:lnTo>
                    <a:pt x="46" y="861"/>
                  </a:lnTo>
                  <a:lnTo>
                    <a:pt x="49" y="862"/>
                  </a:lnTo>
                  <a:lnTo>
                    <a:pt x="54" y="864"/>
                  </a:lnTo>
                  <a:lnTo>
                    <a:pt x="58" y="867"/>
                  </a:lnTo>
                  <a:lnTo>
                    <a:pt x="9" y="895"/>
                  </a:lnTo>
                  <a:lnTo>
                    <a:pt x="3" y="953"/>
                  </a:lnTo>
                  <a:lnTo>
                    <a:pt x="28" y="934"/>
                  </a:lnTo>
                  <a:lnTo>
                    <a:pt x="111" y="945"/>
                  </a:lnTo>
                  <a:lnTo>
                    <a:pt x="137" y="1002"/>
                  </a:lnTo>
                  <a:lnTo>
                    <a:pt x="80" y="1159"/>
                  </a:lnTo>
                  <a:lnTo>
                    <a:pt x="50" y="1196"/>
                  </a:lnTo>
                  <a:lnTo>
                    <a:pt x="81" y="1256"/>
                  </a:lnTo>
                  <a:lnTo>
                    <a:pt x="0" y="1347"/>
                  </a:lnTo>
                  <a:lnTo>
                    <a:pt x="79" y="1391"/>
                  </a:lnTo>
                  <a:lnTo>
                    <a:pt x="132" y="1394"/>
                  </a:lnTo>
                  <a:lnTo>
                    <a:pt x="172" y="1412"/>
                  </a:lnTo>
                  <a:lnTo>
                    <a:pt x="259" y="1413"/>
                  </a:lnTo>
                  <a:lnTo>
                    <a:pt x="354" y="1342"/>
                  </a:lnTo>
                  <a:lnTo>
                    <a:pt x="372" y="1342"/>
                  </a:lnTo>
                  <a:lnTo>
                    <a:pt x="411" y="1371"/>
                  </a:lnTo>
                  <a:lnTo>
                    <a:pt x="362" y="1409"/>
                  </a:lnTo>
                  <a:lnTo>
                    <a:pt x="364" y="1475"/>
                  </a:lnTo>
                  <a:lnTo>
                    <a:pt x="447" y="1575"/>
                  </a:lnTo>
                  <a:lnTo>
                    <a:pt x="459" y="1623"/>
                  </a:lnTo>
                  <a:lnTo>
                    <a:pt x="457" y="1683"/>
                  </a:lnTo>
                  <a:lnTo>
                    <a:pt x="530" y="1703"/>
                  </a:lnTo>
                  <a:lnTo>
                    <a:pt x="596" y="1666"/>
                  </a:lnTo>
                  <a:lnTo>
                    <a:pt x="659" y="1654"/>
                  </a:lnTo>
                  <a:lnTo>
                    <a:pt x="698" y="1673"/>
                  </a:lnTo>
                  <a:lnTo>
                    <a:pt x="741" y="1625"/>
                  </a:lnTo>
                  <a:lnTo>
                    <a:pt x="806" y="1617"/>
                  </a:lnTo>
                  <a:lnTo>
                    <a:pt x="838" y="1659"/>
                  </a:lnTo>
                  <a:lnTo>
                    <a:pt x="974" y="1655"/>
                  </a:lnTo>
                  <a:lnTo>
                    <a:pt x="996" y="1626"/>
                  </a:lnTo>
                  <a:lnTo>
                    <a:pt x="1038" y="1677"/>
                  </a:lnTo>
                  <a:lnTo>
                    <a:pt x="1017" y="1746"/>
                  </a:lnTo>
                  <a:lnTo>
                    <a:pt x="1042" y="1767"/>
                  </a:lnTo>
                  <a:lnTo>
                    <a:pt x="1040" y="1771"/>
                  </a:lnTo>
                  <a:lnTo>
                    <a:pt x="1040" y="1776"/>
                  </a:lnTo>
                  <a:lnTo>
                    <a:pt x="1040" y="1780"/>
                  </a:lnTo>
                  <a:lnTo>
                    <a:pt x="1042" y="1785"/>
                  </a:lnTo>
                  <a:lnTo>
                    <a:pt x="1047" y="1790"/>
                  </a:lnTo>
                  <a:lnTo>
                    <a:pt x="1057" y="1795"/>
                  </a:lnTo>
                  <a:lnTo>
                    <a:pt x="1069" y="1793"/>
                  </a:lnTo>
                  <a:lnTo>
                    <a:pt x="1214" y="1724"/>
                  </a:lnTo>
                  <a:lnTo>
                    <a:pt x="1232" y="1739"/>
                  </a:lnTo>
                  <a:lnTo>
                    <a:pt x="1256" y="1773"/>
                  </a:lnTo>
                  <a:lnTo>
                    <a:pt x="1329" y="1833"/>
                  </a:lnTo>
                  <a:lnTo>
                    <a:pt x="1333" y="1835"/>
                  </a:lnTo>
                  <a:lnTo>
                    <a:pt x="1339" y="1837"/>
                  </a:lnTo>
                  <a:lnTo>
                    <a:pt x="1343" y="1838"/>
                  </a:lnTo>
                  <a:lnTo>
                    <a:pt x="1348" y="1840"/>
                  </a:lnTo>
                  <a:lnTo>
                    <a:pt x="1350" y="1840"/>
                  </a:lnTo>
                  <a:lnTo>
                    <a:pt x="1354" y="1840"/>
                  </a:lnTo>
                  <a:lnTo>
                    <a:pt x="1356" y="1839"/>
                  </a:lnTo>
                  <a:lnTo>
                    <a:pt x="1359" y="1839"/>
                  </a:lnTo>
                  <a:lnTo>
                    <a:pt x="1359" y="1836"/>
                  </a:lnTo>
                  <a:lnTo>
                    <a:pt x="1360" y="1834"/>
                  </a:lnTo>
                  <a:lnTo>
                    <a:pt x="1360" y="1831"/>
                  </a:lnTo>
                  <a:lnTo>
                    <a:pt x="1361" y="1829"/>
                  </a:lnTo>
                  <a:lnTo>
                    <a:pt x="1360" y="1825"/>
                  </a:lnTo>
                  <a:lnTo>
                    <a:pt x="1360" y="1821"/>
                  </a:lnTo>
                  <a:lnTo>
                    <a:pt x="1358" y="1816"/>
                  </a:lnTo>
                  <a:lnTo>
                    <a:pt x="1357" y="1812"/>
                  </a:lnTo>
                  <a:lnTo>
                    <a:pt x="1356" y="1808"/>
                  </a:lnTo>
                  <a:lnTo>
                    <a:pt x="1358" y="1805"/>
                  </a:lnTo>
                  <a:lnTo>
                    <a:pt x="1424" y="1744"/>
                  </a:lnTo>
                  <a:lnTo>
                    <a:pt x="1426" y="1686"/>
                  </a:lnTo>
                  <a:lnTo>
                    <a:pt x="1535" y="1653"/>
                  </a:lnTo>
                  <a:lnTo>
                    <a:pt x="1591" y="1619"/>
                  </a:lnTo>
                  <a:lnTo>
                    <a:pt x="1592" y="1606"/>
                  </a:lnTo>
                  <a:lnTo>
                    <a:pt x="1596" y="1597"/>
                  </a:lnTo>
                  <a:lnTo>
                    <a:pt x="1599" y="1588"/>
                  </a:lnTo>
                  <a:lnTo>
                    <a:pt x="1603" y="1583"/>
                  </a:lnTo>
                  <a:lnTo>
                    <a:pt x="1607" y="1578"/>
                  </a:lnTo>
                  <a:lnTo>
                    <a:pt x="1614" y="1577"/>
                  </a:lnTo>
                  <a:lnTo>
                    <a:pt x="1620" y="1576"/>
                  </a:lnTo>
                  <a:lnTo>
                    <a:pt x="1629" y="1579"/>
                  </a:lnTo>
                  <a:lnTo>
                    <a:pt x="1632" y="1568"/>
                  </a:lnTo>
                  <a:lnTo>
                    <a:pt x="1635" y="1559"/>
                  </a:lnTo>
                  <a:lnTo>
                    <a:pt x="1636" y="1550"/>
                  </a:lnTo>
                  <a:lnTo>
                    <a:pt x="1635" y="1543"/>
                  </a:lnTo>
                  <a:lnTo>
                    <a:pt x="1631" y="1536"/>
                  </a:lnTo>
                  <a:lnTo>
                    <a:pt x="1626" y="1531"/>
                  </a:lnTo>
                  <a:lnTo>
                    <a:pt x="1618" y="1527"/>
                  </a:lnTo>
                  <a:lnTo>
                    <a:pt x="1608" y="1524"/>
                  </a:lnTo>
                  <a:lnTo>
                    <a:pt x="1605" y="1520"/>
                  </a:lnTo>
                  <a:lnTo>
                    <a:pt x="1604" y="1517"/>
                  </a:lnTo>
                  <a:lnTo>
                    <a:pt x="1610" y="1511"/>
                  </a:lnTo>
                  <a:lnTo>
                    <a:pt x="1614" y="1504"/>
                  </a:lnTo>
                  <a:lnTo>
                    <a:pt x="1614" y="1500"/>
                  </a:lnTo>
                  <a:lnTo>
                    <a:pt x="1610" y="1497"/>
                  </a:lnTo>
                  <a:lnTo>
                    <a:pt x="1606" y="1497"/>
                  </a:lnTo>
                  <a:lnTo>
                    <a:pt x="1602" y="1498"/>
                  </a:lnTo>
                  <a:lnTo>
                    <a:pt x="1683" y="1467"/>
                  </a:lnTo>
                  <a:lnTo>
                    <a:pt x="1698" y="1410"/>
                  </a:lnTo>
                  <a:lnTo>
                    <a:pt x="1752" y="1371"/>
                  </a:lnTo>
                  <a:lnTo>
                    <a:pt x="1759" y="1369"/>
                  </a:lnTo>
                  <a:lnTo>
                    <a:pt x="1765" y="1368"/>
                  </a:lnTo>
                  <a:lnTo>
                    <a:pt x="1770" y="1366"/>
                  </a:lnTo>
                  <a:lnTo>
                    <a:pt x="1772" y="1365"/>
                  </a:lnTo>
                  <a:lnTo>
                    <a:pt x="1775" y="1365"/>
                  </a:lnTo>
                  <a:lnTo>
                    <a:pt x="1776" y="1363"/>
                  </a:lnTo>
                  <a:lnTo>
                    <a:pt x="1778" y="1362"/>
                  </a:lnTo>
                  <a:lnTo>
                    <a:pt x="1781" y="1360"/>
                  </a:lnTo>
                  <a:lnTo>
                    <a:pt x="1786" y="1356"/>
                  </a:lnTo>
                  <a:lnTo>
                    <a:pt x="1784" y="1352"/>
                  </a:lnTo>
                  <a:lnTo>
                    <a:pt x="1784" y="1349"/>
                  </a:lnTo>
                  <a:lnTo>
                    <a:pt x="1781" y="1343"/>
                  </a:lnTo>
                  <a:lnTo>
                    <a:pt x="1775" y="1335"/>
                  </a:lnTo>
                  <a:lnTo>
                    <a:pt x="1770" y="1331"/>
                  </a:lnTo>
                  <a:lnTo>
                    <a:pt x="1765" y="1328"/>
                  </a:lnTo>
                  <a:lnTo>
                    <a:pt x="1758" y="1320"/>
                  </a:lnTo>
                  <a:lnTo>
                    <a:pt x="1752" y="1312"/>
                  </a:lnTo>
                  <a:lnTo>
                    <a:pt x="1756" y="1301"/>
                  </a:lnTo>
                  <a:lnTo>
                    <a:pt x="1762" y="1295"/>
                  </a:lnTo>
                  <a:lnTo>
                    <a:pt x="1770" y="1294"/>
                  </a:lnTo>
                  <a:lnTo>
                    <a:pt x="1780" y="1298"/>
                  </a:lnTo>
                  <a:lnTo>
                    <a:pt x="1787" y="1301"/>
                  </a:lnTo>
                  <a:lnTo>
                    <a:pt x="1779" y="1255"/>
                  </a:lnTo>
                  <a:lnTo>
                    <a:pt x="1763" y="1237"/>
                  </a:lnTo>
                  <a:lnTo>
                    <a:pt x="1756" y="1166"/>
                  </a:lnTo>
                  <a:lnTo>
                    <a:pt x="1798" y="1135"/>
                  </a:lnTo>
                  <a:lnTo>
                    <a:pt x="1741" y="1067"/>
                  </a:lnTo>
                  <a:lnTo>
                    <a:pt x="1727" y="1000"/>
                  </a:lnTo>
                  <a:lnTo>
                    <a:pt x="1759" y="968"/>
                  </a:lnTo>
                  <a:lnTo>
                    <a:pt x="1686" y="950"/>
                  </a:lnTo>
                  <a:lnTo>
                    <a:pt x="1632" y="943"/>
                  </a:lnTo>
                  <a:lnTo>
                    <a:pt x="1570" y="907"/>
                  </a:lnTo>
                  <a:lnTo>
                    <a:pt x="1615" y="864"/>
                  </a:lnTo>
                  <a:lnTo>
                    <a:pt x="1543" y="819"/>
                  </a:lnTo>
                  <a:lnTo>
                    <a:pt x="1599" y="776"/>
                  </a:lnTo>
                  <a:lnTo>
                    <a:pt x="1595" y="765"/>
                  </a:lnTo>
                  <a:lnTo>
                    <a:pt x="1586" y="756"/>
                  </a:lnTo>
                  <a:lnTo>
                    <a:pt x="1580" y="752"/>
                  </a:lnTo>
                  <a:lnTo>
                    <a:pt x="1572" y="749"/>
                  </a:lnTo>
                  <a:lnTo>
                    <a:pt x="1564" y="746"/>
                  </a:lnTo>
                  <a:lnTo>
                    <a:pt x="1555" y="745"/>
                  </a:lnTo>
                  <a:lnTo>
                    <a:pt x="1553" y="649"/>
                  </a:lnTo>
                  <a:lnTo>
                    <a:pt x="1585" y="648"/>
                  </a:lnTo>
                  <a:lnTo>
                    <a:pt x="1642" y="590"/>
                  </a:lnTo>
                  <a:lnTo>
                    <a:pt x="1646" y="586"/>
                  </a:lnTo>
                  <a:lnTo>
                    <a:pt x="1650" y="583"/>
                  </a:lnTo>
                  <a:lnTo>
                    <a:pt x="1655" y="575"/>
                  </a:lnTo>
                  <a:lnTo>
                    <a:pt x="1655" y="569"/>
                  </a:lnTo>
                  <a:lnTo>
                    <a:pt x="1655" y="564"/>
                  </a:lnTo>
                  <a:lnTo>
                    <a:pt x="1654" y="558"/>
                  </a:lnTo>
                  <a:lnTo>
                    <a:pt x="1653" y="556"/>
                  </a:lnTo>
                  <a:lnTo>
                    <a:pt x="1653" y="555"/>
                  </a:lnTo>
                  <a:lnTo>
                    <a:pt x="1653" y="553"/>
                  </a:lnTo>
                  <a:lnTo>
                    <a:pt x="1648" y="544"/>
                  </a:lnTo>
                  <a:lnTo>
                    <a:pt x="1639" y="539"/>
                  </a:lnTo>
                  <a:lnTo>
                    <a:pt x="1635" y="534"/>
                  </a:lnTo>
                  <a:lnTo>
                    <a:pt x="1632" y="532"/>
                  </a:lnTo>
                  <a:lnTo>
                    <a:pt x="1626" y="530"/>
                  </a:lnTo>
                  <a:lnTo>
                    <a:pt x="1621" y="530"/>
                  </a:lnTo>
                  <a:lnTo>
                    <a:pt x="1618" y="532"/>
                  </a:lnTo>
                  <a:lnTo>
                    <a:pt x="1614" y="535"/>
                  </a:lnTo>
                  <a:lnTo>
                    <a:pt x="1611" y="540"/>
                  </a:lnTo>
                  <a:lnTo>
                    <a:pt x="1607" y="541"/>
                  </a:lnTo>
                  <a:lnTo>
                    <a:pt x="1606" y="540"/>
                  </a:lnTo>
                  <a:lnTo>
                    <a:pt x="1605" y="537"/>
                  </a:lnTo>
                  <a:lnTo>
                    <a:pt x="1605" y="532"/>
                  </a:lnTo>
                  <a:lnTo>
                    <a:pt x="1606" y="526"/>
                  </a:lnTo>
                  <a:lnTo>
                    <a:pt x="1610" y="520"/>
                  </a:lnTo>
                  <a:lnTo>
                    <a:pt x="1602" y="516"/>
                  </a:lnTo>
                  <a:lnTo>
                    <a:pt x="1596" y="517"/>
                  </a:lnTo>
                  <a:lnTo>
                    <a:pt x="1586" y="517"/>
                  </a:lnTo>
                  <a:lnTo>
                    <a:pt x="1583" y="515"/>
                  </a:lnTo>
                  <a:lnTo>
                    <a:pt x="1582" y="513"/>
                  </a:lnTo>
                  <a:lnTo>
                    <a:pt x="1580" y="509"/>
                  </a:lnTo>
                  <a:lnTo>
                    <a:pt x="1580" y="505"/>
                  </a:lnTo>
                  <a:lnTo>
                    <a:pt x="1580" y="500"/>
                  </a:lnTo>
                  <a:lnTo>
                    <a:pt x="1582" y="494"/>
                  </a:lnTo>
                  <a:lnTo>
                    <a:pt x="1585" y="489"/>
                  </a:lnTo>
                  <a:lnTo>
                    <a:pt x="1590" y="491"/>
                  </a:lnTo>
                  <a:lnTo>
                    <a:pt x="1592" y="492"/>
                  </a:lnTo>
                  <a:lnTo>
                    <a:pt x="1596" y="494"/>
                  </a:lnTo>
                  <a:lnTo>
                    <a:pt x="1598" y="495"/>
                  </a:lnTo>
                  <a:lnTo>
                    <a:pt x="1600" y="497"/>
                  </a:lnTo>
                  <a:lnTo>
                    <a:pt x="1604" y="498"/>
                  </a:lnTo>
                  <a:lnTo>
                    <a:pt x="1608" y="499"/>
                  </a:lnTo>
                  <a:lnTo>
                    <a:pt x="1612" y="499"/>
                  </a:lnTo>
                  <a:lnTo>
                    <a:pt x="1614" y="498"/>
                  </a:lnTo>
                  <a:lnTo>
                    <a:pt x="1614" y="495"/>
                  </a:lnTo>
                  <a:lnTo>
                    <a:pt x="1614" y="491"/>
                  </a:lnTo>
                  <a:lnTo>
                    <a:pt x="1613" y="489"/>
                  </a:lnTo>
                  <a:lnTo>
                    <a:pt x="1613" y="488"/>
                  </a:lnTo>
                  <a:lnTo>
                    <a:pt x="1613" y="486"/>
                  </a:lnTo>
                  <a:lnTo>
                    <a:pt x="1612" y="484"/>
                  </a:lnTo>
                  <a:lnTo>
                    <a:pt x="1612" y="483"/>
                  </a:lnTo>
                  <a:lnTo>
                    <a:pt x="1612" y="481"/>
                  </a:lnTo>
                  <a:lnTo>
                    <a:pt x="1611" y="475"/>
                  </a:lnTo>
                  <a:lnTo>
                    <a:pt x="1614" y="469"/>
                  </a:lnTo>
                  <a:lnTo>
                    <a:pt x="1579" y="451"/>
                  </a:lnTo>
                  <a:lnTo>
                    <a:pt x="1499" y="432"/>
                  </a:lnTo>
                  <a:lnTo>
                    <a:pt x="1466" y="397"/>
                  </a:lnTo>
                  <a:lnTo>
                    <a:pt x="1455" y="400"/>
                  </a:lnTo>
                  <a:lnTo>
                    <a:pt x="1446" y="403"/>
                  </a:lnTo>
                  <a:lnTo>
                    <a:pt x="1438" y="404"/>
                  </a:lnTo>
                  <a:lnTo>
                    <a:pt x="1432" y="403"/>
                  </a:lnTo>
                  <a:lnTo>
                    <a:pt x="1426" y="399"/>
                  </a:lnTo>
                  <a:lnTo>
                    <a:pt x="1423" y="394"/>
                  </a:lnTo>
                  <a:lnTo>
                    <a:pt x="1420" y="387"/>
                  </a:lnTo>
                  <a:lnTo>
                    <a:pt x="1419" y="378"/>
                  </a:lnTo>
                  <a:lnTo>
                    <a:pt x="1476" y="317"/>
                  </a:lnTo>
                  <a:lnTo>
                    <a:pt x="1422" y="286"/>
                  </a:lnTo>
                  <a:lnTo>
                    <a:pt x="1379" y="307"/>
                  </a:lnTo>
                  <a:lnTo>
                    <a:pt x="1324" y="243"/>
                  </a:lnTo>
                  <a:lnTo>
                    <a:pt x="1312" y="191"/>
                  </a:lnTo>
                  <a:lnTo>
                    <a:pt x="1264" y="188"/>
                  </a:lnTo>
                  <a:lnTo>
                    <a:pt x="1203" y="175"/>
                  </a:lnTo>
                  <a:lnTo>
                    <a:pt x="1170" y="183"/>
                  </a:lnTo>
                  <a:lnTo>
                    <a:pt x="1123" y="156"/>
                  </a:lnTo>
                  <a:lnTo>
                    <a:pt x="1090" y="220"/>
                  </a:lnTo>
                  <a:lnTo>
                    <a:pt x="1079" y="223"/>
                  </a:lnTo>
                  <a:lnTo>
                    <a:pt x="1071" y="225"/>
                  </a:lnTo>
                  <a:lnTo>
                    <a:pt x="1062" y="224"/>
                  </a:lnTo>
                  <a:lnTo>
                    <a:pt x="1057" y="223"/>
                  </a:lnTo>
                  <a:lnTo>
                    <a:pt x="1051" y="218"/>
                  </a:lnTo>
                  <a:lnTo>
                    <a:pt x="1047" y="213"/>
                  </a:lnTo>
                  <a:lnTo>
                    <a:pt x="1044" y="205"/>
                  </a:lnTo>
                  <a:lnTo>
                    <a:pt x="1043" y="196"/>
                  </a:lnTo>
                  <a:lnTo>
                    <a:pt x="983" y="160"/>
                  </a:lnTo>
                  <a:lnTo>
                    <a:pt x="1015" y="80"/>
                  </a:lnTo>
                  <a:lnTo>
                    <a:pt x="981" y="48"/>
                  </a:lnTo>
                  <a:lnTo>
                    <a:pt x="943" y="35"/>
                  </a:lnTo>
                  <a:lnTo>
                    <a:pt x="879" y="45"/>
                  </a:lnTo>
                  <a:lnTo>
                    <a:pt x="844" y="0"/>
                  </a:lnTo>
                  <a:lnTo>
                    <a:pt x="812" y="32"/>
                  </a:lnTo>
                  <a:lnTo>
                    <a:pt x="806" y="68"/>
                  </a:lnTo>
                  <a:lnTo>
                    <a:pt x="759" y="127"/>
                  </a:lnTo>
                  <a:lnTo>
                    <a:pt x="743" y="124"/>
                  </a:lnTo>
                  <a:lnTo>
                    <a:pt x="730" y="123"/>
                  </a:lnTo>
                  <a:lnTo>
                    <a:pt x="726" y="122"/>
                  </a:lnTo>
                  <a:lnTo>
                    <a:pt x="725" y="120"/>
                  </a:lnTo>
                  <a:lnTo>
                    <a:pt x="726" y="112"/>
                  </a:lnTo>
                  <a:lnTo>
                    <a:pt x="684" y="150"/>
                  </a:lnTo>
                  <a:lnTo>
                    <a:pt x="701" y="199"/>
                  </a:lnTo>
                  <a:lnTo>
                    <a:pt x="683" y="261"/>
                  </a:lnTo>
                  <a:lnTo>
                    <a:pt x="583" y="362"/>
                  </a:lnTo>
                  <a:lnTo>
                    <a:pt x="535" y="357"/>
                  </a:lnTo>
                  <a:lnTo>
                    <a:pt x="470" y="422"/>
                  </a:lnTo>
                  <a:lnTo>
                    <a:pt x="464" y="414"/>
                  </a:lnTo>
                  <a:lnTo>
                    <a:pt x="459" y="409"/>
                  </a:lnTo>
                  <a:lnTo>
                    <a:pt x="454" y="407"/>
                  </a:lnTo>
                  <a:lnTo>
                    <a:pt x="451" y="407"/>
                  </a:lnTo>
                  <a:lnTo>
                    <a:pt x="445" y="409"/>
                  </a:lnTo>
                  <a:lnTo>
                    <a:pt x="438" y="412"/>
                  </a:lnTo>
                  <a:lnTo>
                    <a:pt x="436" y="416"/>
                  </a:lnTo>
                  <a:lnTo>
                    <a:pt x="439" y="420"/>
                  </a:lnTo>
                  <a:lnTo>
                    <a:pt x="448" y="426"/>
                  </a:lnTo>
                  <a:lnTo>
                    <a:pt x="418" y="440"/>
                  </a:lnTo>
                  <a:lnTo>
                    <a:pt x="368" y="547"/>
                  </a:lnTo>
                  <a:lnTo>
                    <a:pt x="368" y="666"/>
                  </a:lnTo>
                  <a:lnTo>
                    <a:pt x="329" y="665"/>
                  </a:lnTo>
                  <a:lnTo>
                    <a:pt x="276" y="709"/>
                  </a:lnTo>
                  <a:lnTo>
                    <a:pt x="266" y="747"/>
                  </a:lnTo>
                  <a:lnTo>
                    <a:pt x="198" y="783"/>
                  </a:lnTo>
                  <a:lnTo>
                    <a:pt x="192" y="774"/>
                  </a:lnTo>
                  <a:lnTo>
                    <a:pt x="187" y="769"/>
                  </a:lnTo>
                  <a:lnTo>
                    <a:pt x="180" y="764"/>
                  </a:lnTo>
                  <a:lnTo>
                    <a:pt x="175" y="762"/>
                  </a:lnTo>
                  <a:lnTo>
                    <a:pt x="166" y="761"/>
                  </a:lnTo>
                  <a:lnTo>
                    <a:pt x="159" y="762"/>
                  </a:lnTo>
                  <a:lnTo>
                    <a:pt x="150" y="764"/>
                  </a:lnTo>
                  <a:lnTo>
                    <a:pt x="143" y="769"/>
                  </a:lnTo>
                  <a:lnTo>
                    <a:pt x="136" y="764"/>
                  </a:lnTo>
                  <a:lnTo>
                    <a:pt x="129" y="761"/>
                  </a:lnTo>
                  <a:lnTo>
                    <a:pt x="123" y="760"/>
                  </a:lnTo>
                  <a:lnTo>
                    <a:pt x="117" y="761"/>
                  </a:lnTo>
                  <a:lnTo>
                    <a:pt x="112" y="764"/>
                  </a:lnTo>
                  <a:lnTo>
                    <a:pt x="108" y="769"/>
                  </a:lnTo>
                  <a:lnTo>
                    <a:pt x="104" y="776"/>
                  </a:lnTo>
                  <a:lnTo>
                    <a:pt x="100" y="786"/>
                  </a:lnTo>
                  <a:lnTo>
                    <a:pt x="62" y="8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04">
              <a:extLst>
                <a:ext uri="{FF2B5EF4-FFF2-40B4-BE49-F238E27FC236}">
                  <a16:creationId xmlns:a16="http://schemas.microsoft.com/office/drawing/2014/main" id="{23A24193-8E51-2293-C4DE-F9C1E7F4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645"/>
              <a:ext cx="93" cy="89"/>
            </a:xfrm>
            <a:custGeom>
              <a:avLst/>
              <a:gdLst/>
              <a:ahLst/>
              <a:cxnLst>
                <a:cxn ang="0">
                  <a:pos x="1098" y="140"/>
                </a:cxn>
                <a:cxn ang="0">
                  <a:pos x="1032" y="155"/>
                </a:cxn>
                <a:cxn ang="0">
                  <a:pos x="1023" y="181"/>
                </a:cxn>
                <a:cxn ang="0">
                  <a:pos x="986" y="187"/>
                </a:cxn>
                <a:cxn ang="0">
                  <a:pos x="960" y="180"/>
                </a:cxn>
                <a:cxn ang="0">
                  <a:pos x="934" y="151"/>
                </a:cxn>
                <a:cxn ang="0">
                  <a:pos x="722" y="0"/>
                </a:cxn>
                <a:cxn ang="0">
                  <a:pos x="620" y="14"/>
                </a:cxn>
                <a:cxn ang="0">
                  <a:pos x="549" y="150"/>
                </a:cxn>
                <a:cxn ang="0">
                  <a:pos x="526" y="196"/>
                </a:cxn>
                <a:cxn ang="0">
                  <a:pos x="545" y="230"/>
                </a:cxn>
                <a:cxn ang="0">
                  <a:pos x="551" y="255"/>
                </a:cxn>
                <a:cxn ang="0">
                  <a:pos x="540" y="261"/>
                </a:cxn>
                <a:cxn ang="0">
                  <a:pos x="453" y="362"/>
                </a:cxn>
                <a:cxn ang="0">
                  <a:pos x="384" y="399"/>
                </a:cxn>
                <a:cxn ang="0">
                  <a:pos x="388" y="422"/>
                </a:cxn>
                <a:cxn ang="0">
                  <a:pos x="405" y="454"/>
                </a:cxn>
                <a:cxn ang="0">
                  <a:pos x="377" y="473"/>
                </a:cxn>
                <a:cxn ang="0">
                  <a:pos x="361" y="514"/>
                </a:cxn>
                <a:cxn ang="0">
                  <a:pos x="126" y="703"/>
                </a:cxn>
                <a:cxn ang="0">
                  <a:pos x="131" y="724"/>
                </a:cxn>
                <a:cxn ang="0">
                  <a:pos x="126" y="734"/>
                </a:cxn>
                <a:cxn ang="0">
                  <a:pos x="109" y="732"/>
                </a:cxn>
                <a:cxn ang="0">
                  <a:pos x="89" y="742"/>
                </a:cxn>
                <a:cxn ang="0">
                  <a:pos x="26" y="771"/>
                </a:cxn>
                <a:cxn ang="0">
                  <a:pos x="16" y="883"/>
                </a:cxn>
                <a:cxn ang="0">
                  <a:pos x="130" y="1025"/>
                </a:cxn>
                <a:cxn ang="0">
                  <a:pos x="159" y="1023"/>
                </a:cxn>
                <a:cxn ang="0">
                  <a:pos x="112" y="1067"/>
                </a:cxn>
                <a:cxn ang="0">
                  <a:pos x="218" y="1170"/>
                </a:cxn>
                <a:cxn ang="0">
                  <a:pos x="220" y="1193"/>
                </a:cxn>
                <a:cxn ang="0">
                  <a:pos x="244" y="1204"/>
                </a:cxn>
                <a:cxn ang="0">
                  <a:pos x="273" y="1218"/>
                </a:cxn>
                <a:cxn ang="0">
                  <a:pos x="293" y="1212"/>
                </a:cxn>
                <a:cxn ang="0">
                  <a:pos x="307" y="1200"/>
                </a:cxn>
                <a:cxn ang="0">
                  <a:pos x="338" y="1276"/>
                </a:cxn>
                <a:cxn ang="0">
                  <a:pos x="369" y="1295"/>
                </a:cxn>
                <a:cxn ang="0">
                  <a:pos x="592" y="1226"/>
                </a:cxn>
                <a:cxn ang="0">
                  <a:pos x="659" y="1296"/>
                </a:cxn>
                <a:cxn ang="0">
                  <a:pos x="703" y="1182"/>
                </a:cxn>
                <a:cxn ang="0">
                  <a:pos x="742" y="1194"/>
                </a:cxn>
                <a:cxn ang="0">
                  <a:pos x="761" y="1230"/>
                </a:cxn>
                <a:cxn ang="0">
                  <a:pos x="778" y="1231"/>
                </a:cxn>
                <a:cxn ang="0">
                  <a:pos x="792" y="1212"/>
                </a:cxn>
                <a:cxn ang="0">
                  <a:pos x="790" y="1189"/>
                </a:cxn>
                <a:cxn ang="0">
                  <a:pos x="984" y="1130"/>
                </a:cxn>
                <a:cxn ang="0">
                  <a:pos x="1102" y="1097"/>
                </a:cxn>
                <a:cxn ang="0">
                  <a:pos x="1101" y="1080"/>
                </a:cxn>
                <a:cxn ang="0">
                  <a:pos x="1070" y="1045"/>
                </a:cxn>
                <a:cxn ang="0">
                  <a:pos x="1038" y="901"/>
                </a:cxn>
                <a:cxn ang="0">
                  <a:pos x="1109" y="871"/>
                </a:cxn>
                <a:cxn ang="0">
                  <a:pos x="1123" y="884"/>
                </a:cxn>
                <a:cxn ang="0">
                  <a:pos x="1124" y="880"/>
                </a:cxn>
                <a:cxn ang="0">
                  <a:pos x="1306" y="756"/>
                </a:cxn>
                <a:cxn ang="0">
                  <a:pos x="1314" y="753"/>
                </a:cxn>
                <a:cxn ang="0">
                  <a:pos x="1335" y="736"/>
                </a:cxn>
                <a:cxn ang="0">
                  <a:pos x="1417" y="747"/>
                </a:cxn>
                <a:cxn ang="0">
                  <a:pos x="1446" y="726"/>
                </a:cxn>
                <a:cxn ang="0">
                  <a:pos x="1431" y="616"/>
                </a:cxn>
                <a:cxn ang="0">
                  <a:pos x="1409" y="558"/>
                </a:cxn>
                <a:cxn ang="0">
                  <a:pos x="1435" y="376"/>
                </a:cxn>
                <a:cxn ang="0">
                  <a:pos x="1375" y="322"/>
                </a:cxn>
                <a:cxn ang="0">
                  <a:pos x="1350" y="244"/>
                </a:cxn>
              </a:cxnLst>
              <a:rect l="0" t="0" r="r" b="b"/>
              <a:pathLst>
                <a:path w="1480" h="1331">
                  <a:moveTo>
                    <a:pt x="1312" y="110"/>
                  </a:moveTo>
                  <a:lnTo>
                    <a:pt x="1218" y="112"/>
                  </a:lnTo>
                  <a:lnTo>
                    <a:pt x="1175" y="146"/>
                  </a:lnTo>
                  <a:lnTo>
                    <a:pt x="1130" y="104"/>
                  </a:lnTo>
                  <a:lnTo>
                    <a:pt x="1098" y="140"/>
                  </a:lnTo>
                  <a:lnTo>
                    <a:pt x="1044" y="169"/>
                  </a:lnTo>
                  <a:lnTo>
                    <a:pt x="1041" y="167"/>
                  </a:lnTo>
                  <a:lnTo>
                    <a:pt x="1040" y="165"/>
                  </a:lnTo>
                  <a:lnTo>
                    <a:pt x="1035" y="156"/>
                  </a:lnTo>
                  <a:lnTo>
                    <a:pt x="1032" y="155"/>
                  </a:lnTo>
                  <a:lnTo>
                    <a:pt x="1030" y="156"/>
                  </a:lnTo>
                  <a:lnTo>
                    <a:pt x="1029" y="161"/>
                  </a:lnTo>
                  <a:lnTo>
                    <a:pt x="1027" y="166"/>
                  </a:lnTo>
                  <a:lnTo>
                    <a:pt x="1027" y="175"/>
                  </a:lnTo>
                  <a:lnTo>
                    <a:pt x="1023" y="181"/>
                  </a:lnTo>
                  <a:lnTo>
                    <a:pt x="1014" y="186"/>
                  </a:lnTo>
                  <a:lnTo>
                    <a:pt x="1007" y="189"/>
                  </a:lnTo>
                  <a:lnTo>
                    <a:pt x="999" y="190"/>
                  </a:lnTo>
                  <a:lnTo>
                    <a:pt x="993" y="190"/>
                  </a:lnTo>
                  <a:lnTo>
                    <a:pt x="986" y="187"/>
                  </a:lnTo>
                  <a:lnTo>
                    <a:pt x="981" y="182"/>
                  </a:lnTo>
                  <a:lnTo>
                    <a:pt x="977" y="175"/>
                  </a:lnTo>
                  <a:lnTo>
                    <a:pt x="974" y="168"/>
                  </a:lnTo>
                  <a:lnTo>
                    <a:pt x="966" y="175"/>
                  </a:lnTo>
                  <a:lnTo>
                    <a:pt x="960" y="180"/>
                  </a:lnTo>
                  <a:lnTo>
                    <a:pt x="953" y="181"/>
                  </a:lnTo>
                  <a:lnTo>
                    <a:pt x="949" y="179"/>
                  </a:lnTo>
                  <a:lnTo>
                    <a:pt x="943" y="173"/>
                  </a:lnTo>
                  <a:lnTo>
                    <a:pt x="938" y="164"/>
                  </a:lnTo>
                  <a:lnTo>
                    <a:pt x="934" y="151"/>
                  </a:lnTo>
                  <a:lnTo>
                    <a:pt x="931" y="136"/>
                  </a:lnTo>
                  <a:lnTo>
                    <a:pt x="884" y="118"/>
                  </a:lnTo>
                  <a:lnTo>
                    <a:pt x="800" y="19"/>
                  </a:lnTo>
                  <a:lnTo>
                    <a:pt x="762" y="18"/>
                  </a:lnTo>
                  <a:lnTo>
                    <a:pt x="722" y="0"/>
                  </a:lnTo>
                  <a:lnTo>
                    <a:pt x="685" y="14"/>
                  </a:lnTo>
                  <a:lnTo>
                    <a:pt x="682" y="6"/>
                  </a:lnTo>
                  <a:lnTo>
                    <a:pt x="682" y="2"/>
                  </a:lnTo>
                  <a:lnTo>
                    <a:pt x="649" y="7"/>
                  </a:lnTo>
                  <a:lnTo>
                    <a:pt x="620" y="14"/>
                  </a:lnTo>
                  <a:lnTo>
                    <a:pt x="593" y="21"/>
                  </a:lnTo>
                  <a:lnTo>
                    <a:pt x="568" y="30"/>
                  </a:lnTo>
                  <a:lnTo>
                    <a:pt x="526" y="61"/>
                  </a:lnTo>
                  <a:lnTo>
                    <a:pt x="533" y="132"/>
                  </a:lnTo>
                  <a:lnTo>
                    <a:pt x="549" y="150"/>
                  </a:lnTo>
                  <a:lnTo>
                    <a:pt x="557" y="196"/>
                  </a:lnTo>
                  <a:lnTo>
                    <a:pt x="550" y="193"/>
                  </a:lnTo>
                  <a:lnTo>
                    <a:pt x="540" y="189"/>
                  </a:lnTo>
                  <a:lnTo>
                    <a:pt x="532" y="190"/>
                  </a:lnTo>
                  <a:lnTo>
                    <a:pt x="526" y="196"/>
                  </a:lnTo>
                  <a:lnTo>
                    <a:pt x="522" y="207"/>
                  </a:lnTo>
                  <a:lnTo>
                    <a:pt x="528" y="215"/>
                  </a:lnTo>
                  <a:lnTo>
                    <a:pt x="535" y="223"/>
                  </a:lnTo>
                  <a:lnTo>
                    <a:pt x="540" y="226"/>
                  </a:lnTo>
                  <a:lnTo>
                    <a:pt x="545" y="230"/>
                  </a:lnTo>
                  <a:lnTo>
                    <a:pt x="551" y="238"/>
                  </a:lnTo>
                  <a:lnTo>
                    <a:pt x="554" y="244"/>
                  </a:lnTo>
                  <a:lnTo>
                    <a:pt x="554" y="247"/>
                  </a:lnTo>
                  <a:lnTo>
                    <a:pt x="556" y="251"/>
                  </a:lnTo>
                  <a:lnTo>
                    <a:pt x="551" y="255"/>
                  </a:lnTo>
                  <a:lnTo>
                    <a:pt x="548" y="257"/>
                  </a:lnTo>
                  <a:lnTo>
                    <a:pt x="546" y="258"/>
                  </a:lnTo>
                  <a:lnTo>
                    <a:pt x="545" y="260"/>
                  </a:lnTo>
                  <a:lnTo>
                    <a:pt x="542" y="260"/>
                  </a:lnTo>
                  <a:lnTo>
                    <a:pt x="540" y="261"/>
                  </a:lnTo>
                  <a:lnTo>
                    <a:pt x="535" y="263"/>
                  </a:lnTo>
                  <a:lnTo>
                    <a:pt x="529" y="264"/>
                  </a:lnTo>
                  <a:lnTo>
                    <a:pt x="522" y="266"/>
                  </a:lnTo>
                  <a:lnTo>
                    <a:pt x="468" y="305"/>
                  </a:lnTo>
                  <a:lnTo>
                    <a:pt x="453" y="362"/>
                  </a:lnTo>
                  <a:lnTo>
                    <a:pt x="372" y="393"/>
                  </a:lnTo>
                  <a:lnTo>
                    <a:pt x="376" y="392"/>
                  </a:lnTo>
                  <a:lnTo>
                    <a:pt x="380" y="392"/>
                  </a:lnTo>
                  <a:lnTo>
                    <a:pt x="384" y="395"/>
                  </a:lnTo>
                  <a:lnTo>
                    <a:pt x="384" y="399"/>
                  </a:lnTo>
                  <a:lnTo>
                    <a:pt x="380" y="406"/>
                  </a:lnTo>
                  <a:lnTo>
                    <a:pt x="374" y="412"/>
                  </a:lnTo>
                  <a:lnTo>
                    <a:pt x="375" y="415"/>
                  </a:lnTo>
                  <a:lnTo>
                    <a:pt x="378" y="419"/>
                  </a:lnTo>
                  <a:lnTo>
                    <a:pt x="388" y="422"/>
                  </a:lnTo>
                  <a:lnTo>
                    <a:pt x="396" y="426"/>
                  </a:lnTo>
                  <a:lnTo>
                    <a:pt x="401" y="431"/>
                  </a:lnTo>
                  <a:lnTo>
                    <a:pt x="405" y="438"/>
                  </a:lnTo>
                  <a:lnTo>
                    <a:pt x="406" y="445"/>
                  </a:lnTo>
                  <a:lnTo>
                    <a:pt x="405" y="454"/>
                  </a:lnTo>
                  <a:lnTo>
                    <a:pt x="402" y="463"/>
                  </a:lnTo>
                  <a:lnTo>
                    <a:pt x="399" y="474"/>
                  </a:lnTo>
                  <a:lnTo>
                    <a:pt x="390" y="471"/>
                  </a:lnTo>
                  <a:lnTo>
                    <a:pt x="384" y="472"/>
                  </a:lnTo>
                  <a:lnTo>
                    <a:pt x="377" y="473"/>
                  </a:lnTo>
                  <a:lnTo>
                    <a:pt x="373" y="478"/>
                  </a:lnTo>
                  <a:lnTo>
                    <a:pt x="369" y="483"/>
                  </a:lnTo>
                  <a:lnTo>
                    <a:pt x="366" y="492"/>
                  </a:lnTo>
                  <a:lnTo>
                    <a:pt x="362" y="501"/>
                  </a:lnTo>
                  <a:lnTo>
                    <a:pt x="361" y="514"/>
                  </a:lnTo>
                  <a:lnTo>
                    <a:pt x="305" y="548"/>
                  </a:lnTo>
                  <a:lnTo>
                    <a:pt x="196" y="581"/>
                  </a:lnTo>
                  <a:lnTo>
                    <a:pt x="194" y="639"/>
                  </a:lnTo>
                  <a:lnTo>
                    <a:pt x="128" y="700"/>
                  </a:lnTo>
                  <a:lnTo>
                    <a:pt x="126" y="703"/>
                  </a:lnTo>
                  <a:lnTo>
                    <a:pt x="127" y="707"/>
                  </a:lnTo>
                  <a:lnTo>
                    <a:pt x="128" y="711"/>
                  </a:lnTo>
                  <a:lnTo>
                    <a:pt x="130" y="716"/>
                  </a:lnTo>
                  <a:lnTo>
                    <a:pt x="130" y="720"/>
                  </a:lnTo>
                  <a:lnTo>
                    <a:pt x="131" y="724"/>
                  </a:lnTo>
                  <a:lnTo>
                    <a:pt x="130" y="726"/>
                  </a:lnTo>
                  <a:lnTo>
                    <a:pt x="130" y="729"/>
                  </a:lnTo>
                  <a:lnTo>
                    <a:pt x="129" y="731"/>
                  </a:lnTo>
                  <a:lnTo>
                    <a:pt x="129" y="734"/>
                  </a:lnTo>
                  <a:lnTo>
                    <a:pt x="126" y="734"/>
                  </a:lnTo>
                  <a:lnTo>
                    <a:pt x="124" y="735"/>
                  </a:lnTo>
                  <a:lnTo>
                    <a:pt x="120" y="735"/>
                  </a:lnTo>
                  <a:lnTo>
                    <a:pt x="118" y="735"/>
                  </a:lnTo>
                  <a:lnTo>
                    <a:pt x="113" y="733"/>
                  </a:lnTo>
                  <a:lnTo>
                    <a:pt x="109" y="732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6" y="732"/>
                  </a:lnTo>
                  <a:lnTo>
                    <a:pt x="94" y="736"/>
                  </a:lnTo>
                  <a:lnTo>
                    <a:pt x="89" y="742"/>
                  </a:lnTo>
                  <a:lnTo>
                    <a:pt x="74" y="751"/>
                  </a:lnTo>
                  <a:lnTo>
                    <a:pt x="62" y="758"/>
                  </a:lnTo>
                  <a:lnTo>
                    <a:pt x="49" y="764"/>
                  </a:lnTo>
                  <a:lnTo>
                    <a:pt x="38" y="769"/>
                  </a:lnTo>
                  <a:lnTo>
                    <a:pt x="26" y="771"/>
                  </a:lnTo>
                  <a:lnTo>
                    <a:pt x="17" y="772"/>
                  </a:lnTo>
                  <a:lnTo>
                    <a:pt x="7" y="772"/>
                  </a:lnTo>
                  <a:lnTo>
                    <a:pt x="0" y="771"/>
                  </a:lnTo>
                  <a:lnTo>
                    <a:pt x="24" y="846"/>
                  </a:lnTo>
                  <a:lnTo>
                    <a:pt x="16" y="883"/>
                  </a:lnTo>
                  <a:lnTo>
                    <a:pt x="58" y="963"/>
                  </a:lnTo>
                  <a:lnTo>
                    <a:pt x="62" y="1024"/>
                  </a:lnTo>
                  <a:lnTo>
                    <a:pt x="77" y="1046"/>
                  </a:lnTo>
                  <a:lnTo>
                    <a:pt x="124" y="1026"/>
                  </a:lnTo>
                  <a:lnTo>
                    <a:pt x="130" y="1025"/>
                  </a:lnTo>
                  <a:lnTo>
                    <a:pt x="138" y="1023"/>
                  </a:lnTo>
                  <a:lnTo>
                    <a:pt x="145" y="1020"/>
                  </a:lnTo>
                  <a:lnTo>
                    <a:pt x="150" y="1020"/>
                  </a:lnTo>
                  <a:lnTo>
                    <a:pt x="154" y="1020"/>
                  </a:lnTo>
                  <a:lnTo>
                    <a:pt x="159" y="1023"/>
                  </a:lnTo>
                  <a:lnTo>
                    <a:pt x="161" y="1026"/>
                  </a:lnTo>
                  <a:lnTo>
                    <a:pt x="163" y="1031"/>
                  </a:lnTo>
                  <a:lnTo>
                    <a:pt x="163" y="1037"/>
                  </a:lnTo>
                  <a:lnTo>
                    <a:pt x="163" y="1046"/>
                  </a:lnTo>
                  <a:lnTo>
                    <a:pt x="112" y="1067"/>
                  </a:lnTo>
                  <a:lnTo>
                    <a:pt x="128" y="1129"/>
                  </a:lnTo>
                  <a:lnTo>
                    <a:pt x="176" y="1161"/>
                  </a:lnTo>
                  <a:lnTo>
                    <a:pt x="217" y="1159"/>
                  </a:lnTo>
                  <a:lnTo>
                    <a:pt x="217" y="1164"/>
                  </a:lnTo>
                  <a:lnTo>
                    <a:pt x="218" y="1170"/>
                  </a:lnTo>
                  <a:lnTo>
                    <a:pt x="218" y="1174"/>
                  </a:lnTo>
                  <a:lnTo>
                    <a:pt x="218" y="1179"/>
                  </a:lnTo>
                  <a:lnTo>
                    <a:pt x="217" y="1184"/>
                  </a:lnTo>
                  <a:lnTo>
                    <a:pt x="218" y="1189"/>
                  </a:lnTo>
                  <a:lnTo>
                    <a:pt x="220" y="1193"/>
                  </a:lnTo>
                  <a:lnTo>
                    <a:pt x="223" y="1197"/>
                  </a:lnTo>
                  <a:lnTo>
                    <a:pt x="226" y="1199"/>
                  </a:lnTo>
                  <a:lnTo>
                    <a:pt x="231" y="1202"/>
                  </a:lnTo>
                  <a:lnTo>
                    <a:pt x="237" y="1203"/>
                  </a:lnTo>
                  <a:lnTo>
                    <a:pt x="244" y="1204"/>
                  </a:lnTo>
                  <a:lnTo>
                    <a:pt x="249" y="1212"/>
                  </a:lnTo>
                  <a:lnTo>
                    <a:pt x="259" y="1216"/>
                  </a:lnTo>
                  <a:lnTo>
                    <a:pt x="265" y="1217"/>
                  </a:lnTo>
                  <a:lnTo>
                    <a:pt x="269" y="1217"/>
                  </a:lnTo>
                  <a:lnTo>
                    <a:pt x="273" y="1218"/>
                  </a:lnTo>
                  <a:lnTo>
                    <a:pt x="279" y="1218"/>
                  </a:lnTo>
                  <a:lnTo>
                    <a:pt x="287" y="1218"/>
                  </a:lnTo>
                  <a:lnTo>
                    <a:pt x="291" y="1215"/>
                  </a:lnTo>
                  <a:lnTo>
                    <a:pt x="293" y="1213"/>
                  </a:lnTo>
                  <a:lnTo>
                    <a:pt x="293" y="1212"/>
                  </a:lnTo>
                  <a:lnTo>
                    <a:pt x="294" y="1212"/>
                  </a:lnTo>
                  <a:lnTo>
                    <a:pt x="296" y="1212"/>
                  </a:lnTo>
                  <a:lnTo>
                    <a:pt x="301" y="1208"/>
                  </a:lnTo>
                  <a:lnTo>
                    <a:pt x="306" y="1204"/>
                  </a:lnTo>
                  <a:lnTo>
                    <a:pt x="307" y="1200"/>
                  </a:lnTo>
                  <a:lnTo>
                    <a:pt x="364" y="1197"/>
                  </a:lnTo>
                  <a:lnTo>
                    <a:pt x="341" y="1255"/>
                  </a:lnTo>
                  <a:lnTo>
                    <a:pt x="338" y="1262"/>
                  </a:lnTo>
                  <a:lnTo>
                    <a:pt x="338" y="1270"/>
                  </a:lnTo>
                  <a:lnTo>
                    <a:pt x="338" y="1276"/>
                  </a:lnTo>
                  <a:lnTo>
                    <a:pt x="341" y="1282"/>
                  </a:lnTo>
                  <a:lnTo>
                    <a:pt x="344" y="1286"/>
                  </a:lnTo>
                  <a:lnTo>
                    <a:pt x="351" y="1290"/>
                  </a:lnTo>
                  <a:lnTo>
                    <a:pt x="358" y="1292"/>
                  </a:lnTo>
                  <a:lnTo>
                    <a:pt x="369" y="1295"/>
                  </a:lnTo>
                  <a:lnTo>
                    <a:pt x="405" y="1294"/>
                  </a:lnTo>
                  <a:lnTo>
                    <a:pt x="431" y="1331"/>
                  </a:lnTo>
                  <a:lnTo>
                    <a:pt x="548" y="1256"/>
                  </a:lnTo>
                  <a:lnTo>
                    <a:pt x="570" y="1210"/>
                  </a:lnTo>
                  <a:lnTo>
                    <a:pt x="592" y="1226"/>
                  </a:lnTo>
                  <a:lnTo>
                    <a:pt x="641" y="1285"/>
                  </a:lnTo>
                  <a:lnTo>
                    <a:pt x="642" y="1286"/>
                  </a:lnTo>
                  <a:lnTo>
                    <a:pt x="646" y="1292"/>
                  </a:lnTo>
                  <a:lnTo>
                    <a:pt x="653" y="1296"/>
                  </a:lnTo>
                  <a:lnTo>
                    <a:pt x="659" y="1296"/>
                  </a:lnTo>
                  <a:lnTo>
                    <a:pt x="666" y="1294"/>
                  </a:lnTo>
                  <a:lnTo>
                    <a:pt x="706" y="1249"/>
                  </a:lnTo>
                  <a:lnTo>
                    <a:pt x="693" y="1184"/>
                  </a:lnTo>
                  <a:lnTo>
                    <a:pt x="696" y="1180"/>
                  </a:lnTo>
                  <a:lnTo>
                    <a:pt x="703" y="1182"/>
                  </a:lnTo>
                  <a:lnTo>
                    <a:pt x="713" y="1181"/>
                  </a:lnTo>
                  <a:lnTo>
                    <a:pt x="723" y="1182"/>
                  </a:lnTo>
                  <a:lnTo>
                    <a:pt x="730" y="1184"/>
                  </a:lnTo>
                  <a:lnTo>
                    <a:pt x="738" y="1189"/>
                  </a:lnTo>
                  <a:lnTo>
                    <a:pt x="742" y="1194"/>
                  </a:lnTo>
                  <a:lnTo>
                    <a:pt x="746" y="1202"/>
                  </a:lnTo>
                  <a:lnTo>
                    <a:pt x="749" y="1210"/>
                  </a:lnTo>
                  <a:lnTo>
                    <a:pt x="750" y="1221"/>
                  </a:lnTo>
                  <a:lnTo>
                    <a:pt x="756" y="1226"/>
                  </a:lnTo>
                  <a:lnTo>
                    <a:pt x="761" y="1230"/>
                  </a:lnTo>
                  <a:lnTo>
                    <a:pt x="768" y="1233"/>
                  </a:lnTo>
                  <a:lnTo>
                    <a:pt x="772" y="1234"/>
                  </a:lnTo>
                  <a:lnTo>
                    <a:pt x="774" y="1233"/>
                  </a:lnTo>
                  <a:lnTo>
                    <a:pt x="777" y="1233"/>
                  </a:lnTo>
                  <a:lnTo>
                    <a:pt x="778" y="1231"/>
                  </a:lnTo>
                  <a:lnTo>
                    <a:pt x="781" y="1230"/>
                  </a:lnTo>
                  <a:lnTo>
                    <a:pt x="785" y="1226"/>
                  </a:lnTo>
                  <a:lnTo>
                    <a:pt x="786" y="1222"/>
                  </a:lnTo>
                  <a:lnTo>
                    <a:pt x="788" y="1219"/>
                  </a:lnTo>
                  <a:lnTo>
                    <a:pt x="792" y="1212"/>
                  </a:lnTo>
                  <a:lnTo>
                    <a:pt x="785" y="1190"/>
                  </a:lnTo>
                  <a:lnTo>
                    <a:pt x="784" y="1186"/>
                  </a:lnTo>
                  <a:lnTo>
                    <a:pt x="784" y="1185"/>
                  </a:lnTo>
                  <a:lnTo>
                    <a:pt x="786" y="1186"/>
                  </a:lnTo>
                  <a:lnTo>
                    <a:pt x="790" y="1189"/>
                  </a:lnTo>
                  <a:lnTo>
                    <a:pt x="798" y="1195"/>
                  </a:lnTo>
                  <a:lnTo>
                    <a:pt x="856" y="1164"/>
                  </a:lnTo>
                  <a:lnTo>
                    <a:pt x="884" y="1161"/>
                  </a:lnTo>
                  <a:lnTo>
                    <a:pt x="939" y="1165"/>
                  </a:lnTo>
                  <a:lnTo>
                    <a:pt x="984" y="1130"/>
                  </a:lnTo>
                  <a:lnTo>
                    <a:pt x="1077" y="1126"/>
                  </a:lnTo>
                  <a:lnTo>
                    <a:pt x="1089" y="1116"/>
                  </a:lnTo>
                  <a:lnTo>
                    <a:pt x="1093" y="1111"/>
                  </a:lnTo>
                  <a:lnTo>
                    <a:pt x="1097" y="1107"/>
                  </a:lnTo>
                  <a:lnTo>
                    <a:pt x="1102" y="1097"/>
                  </a:lnTo>
                  <a:lnTo>
                    <a:pt x="1102" y="1094"/>
                  </a:lnTo>
                  <a:lnTo>
                    <a:pt x="1103" y="1092"/>
                  </a:lnTo>
                  <a:lnTo>
                    <a:pt x="1104" y="1088"/>
                  </a:lnTo>
                  <a:lnTo>
                    <a:pt x="1102" y="1082"/>
                  </a:lnTo>
                  <a:lnTo>
                    <a:pt x="1101" y="1080"/>
                  </a:lnTo>
                  <a:lnTo>
                    <a:pt x="1101" y="1079"/>
                  </a:lnTo>
                  <a:lnTo>
                    <a:pt x="1101" y="1077"/>
                  </a:lnTo>
                  <a:lnTo>
                    <a:pt x="1094" y="1067"/>
                  </a:lnTo>
                  <a:lnTo>
                    <a:pt x="1083" y="1055"/>
                  </a:lnTo>
                  <a:lnTo>
                    <a:pt x="1070" y="1045"/>
                  </a:lnTo>
                  <a:lnTo>
                    <a:pt x="1070" y="1043"/>
                  </a:lnTo>
                  <a:lnTo>
                    <a:pt x="1069" y="992"/>
                  </a:lnTo>
                  <a:lnTo>
                    <a:pt x="1044" y="935"/>
                  </a:lnTo>
                  <a:lnTo>
                    <a:pt x="1037" y="917"/>
                  </a:lnTo>
                  <a:lnTo>
                    <a:pt x="1038" y="901"/>
                  </a:lnTo>
                  <a:lnTo>
                    <a:pt x="1041" y="895"/>
                  </a:lnTo>
                  <a:lnTo>
                    <a:pt x="1045" y="892"/>
                  </a:lnTo>
                  <a:lnTo>
                    <a:pt x="1051" y="890"/>
                  </a:lnTo>
                  <a:lnTo>
                    <a:pt x="1109" y="868"/>
                  </a:lnTo>
                  <a:lnTo>
                    <a:pt x="1109" y="871"/>
                  </a:lnTo>
                  <a:lnTo>
                    <a:pt x="1111" y="875"/>
                  </a:lnTo>
                  <a:lnTo>
                    <a:pt x="1118" y="881"/>
                  </a:lnTo>
                  <a:lnTo>
                    <a:pt x="1120" y="883"/>
                  </a:lnTo>
                  <a:lnTo>
                    <a:pt x="1121" y="883"/>
                  </a:lnTo>
                  <a:lnTo>
                    <a:pt x="1123" y="884"/>
                  </a:lnTo>
                  <a:lnTo>
                    <a:pt x="1124" y="884"/>
                  </a:lnTo>
                  <a:lnTo>
                    <a:pt x="1124" y="883"/>
                  </a:lnTo>
                  <a:lnTo>
                    <a:pt x="1125" y="883"/>
                  </a:lnTo>
                  <a:lnTo>
                    <a:pt x="1124" y="881"/>
                  </a:lnTo>
                  <a:lnTo>
                    <a:pt x="1124" y="880"/>
                  </a:lnTo>
                  <a:lnTo>
                    <a:pt x="1123" y="876"/>
                  </a:lnTo>
                  <a:lnTo>
                    <a:pt x="1120" y="870"/>
                  </a:lnTo>
                  <a:lnTo>
                    <a:pt x="1118" y="864"/>
                  </a:lnTo>
                  <a:lnTo>
                    <a:pt x="1309" y="749"/>
                  </a:lnTo>
                  <a:lnTo>
                    <a:pt x="1306" y="756"/>
                  </a:lnTo>
                  <a:lnTo>
                    <a:pt x="1307" y="761"/>
                  </a:lnTo>
                  <a:lnTo>
                    <a:pt x="1310" y="763"/>
                  </a:lnTo>
                  <a:lnTo>
                    <a:pt x="1312" y="763"/>
                  </a:lnTo>
                  <a:lnTo>
                    <a:pt x="1314" y="757"/>
                  </a:lnTo>
                  <a:lnTo>
                    <a:pt x="1314" y="753"/>
                  </a:lnTo>
                  <a:lnTo>
                    <a:pt x="1316" y="748"/>
                  </a:lnTo>
                  <a:lnTo>
                    <a:pt x="1318" y="741"/>
                  </a:lnTo>
                  <a:lnTo>
                    <a:pt x="1321" y="736"/>
                  </a:lnTo>
                  <a:lnTo>
                    <a:pt x="1328" y="733"/>
                  </a:lnTo>
                  <a:lnTo>
                    <a:pt x="1335" y="736"/>
                  </a:lnTo>
                  <a:lnTo>
                    <a:pt x="1339" y="741"/>
                  </a:lnTo>
                  <a:lnTo>
                    <a:pt x="1344" y="748"/>
                  </a:lnTo>
                  <a:lnTo>
                    <a:pt x="1350" y="757"/>
                  </a:lnTo>
                  <a:lnTo>
                    <a:pt x="1414" y="759"/>
                  </a:lnTo>
                  <a:lnTo>
                    <a:pt x="1417" y="747"/>
                  </a:lnTo>
                  <a:lnTo>
                    <a:pt x="1422" y="738"/>
                  </a:lnTo>
                  <a:lnTo>
                    <a:pt x="1426" y="731"/>
                  </a:lnTo>
                  <a:lnTo>
                    <a:pt x="1432" y="727"/>
                  </a:lnTo>
                  <a:lnTo>
                    <a:pt x="1439" y="725"/>
                  </a:lnTo>
                  <a:lnTo>
                    <a:pt x="1446" y="726"/>
                  </a:lnTo>
                  <a:lnTo>
                    <a:pt x="1454" y="730"/>
                  </a:lnTo>
                  <a:lnTo>
                    <a:pt x="1463" y="737"/>
                  </a:lnTo>
                  <a:lnTo>
                    <a:pt x="1480" y="689"/>
                  </a:lnTo>
                  <a:lnTo>
                    <a:pt x="1438" y="656"/>
                  </a:lnTo>
                  <a:lnTo>
                    <a:pt x="1431" y="616"/>
                  </a:lnTo>
                  <a:lnTo>
                    <a:pt x="1444" y="592"/>
                  </a:lnTo>
                  <a:lnTo>
                    <a:pt x="1429" y="575"/>
                  </a:lnTo>
                  <a:lnTo>
                    <a:pt x="1416" y="560"/>
                  </a:lnTo>
                  <a:lnTo>
                    <a:pt x="1412" y="557"/>
                  </a:lnTo>
                  <a:lnTo>
                    <a:pt x="1409" y="558"/>
                  </a:lnTo>
                  <a:lnTo>
                    <a:pt x="1406" y="558"/>
                  </a:lnTo>
                  <a:lnTo>
                    <a:pt x="1403" y="560"/>
                  </a:lnTo>
                  <a:lnTo>
                    <a:pt x="1398" y="565"/>
                  </a:lnTo>
                  <a:lnTo>
                    <a:pt x="1433" y="437"/>
                  </a:lnTo>
                  <a:lnTo>
                    <a:pt x="1435" y="376"/>
                  </a:lnTo>
                  <a:lnTo>
                    <a:pt x="1411" y="358"/>
                  </a:lnTo>
                  <a:lnTo>
                    <a:pt x="1400" y="349"/>
                  </a:lnTo>
                  <a:lnTo>
                    <a:pt x="1392" y="341"/>
                  </a:lnTo>
                  <a:lnTo>
                    <a:pt x="1382" y="331"/>
                  </a:lnTo>
                  <a:lnTo>
                    <a:pt x="1375" y="322"/>
                  </a:lnTo>
                  <a:lnTo>
                    <a:pt x="1364" y="304"/>
                  </a:lnTo>
                  <a:lnTo>
                    <a:pt x="1355" y="284"/>
                  </a:lnTo>
                  <a:lnTo>
                    <a:pt x="1352" y="274"/>
                  </a:lnTo>
                  <a:lnTo>
                    <a:pt x="1351" y="265"/>
                  </a:lnTo>
                  <a:lnTo>
                    <a:pt x="1350" y="244"/>
                  </a:lnTo>
                  <a:lnTo>
                    <a:pt x="1354" y="224"/>
                  </a:lnTo>
                  <a:lnTo>
                    <a:pt x="1327" y="168"/>
                  </a:lnTo>
                  <a:lnTo>
                    <a:pt x="1312" y="1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05">
              <a:extLst>
                <a:ext uri="{FF2B5EF4-FFF2-40B4-BE49-F238E27FC236}">
                  <a16:creationId xmlns:a16="http://schemas.microsoft.com/office/drawing/2014/main" id="{151128F6-D256-D95E-2558-6D06A4BE3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569"/>
              <a:ext cx="97" cy="89"/>
            </a:xfrm>
            <a:custGeom>
              <a:avLst/>
              <a:gdLst/>
              <a:ahLst/>
              <a:cxnLst>
                <a:cxn ang="0">
                  <a:pos x="1465" y="96"/>
                </a:cxn>
                <a:cxn ang="0">
                  <a:pos x="1462" y="101"/>
                </a:cxn>
                <a:cxn ang="0">
                  <a:pos x="1456" y="104"/>
                </a:cxn>
                <a:cxn ang="0">
                  <a:pos x="1440" y="100"/>
                </a:cxn>
                <a:cxn ang="0">
                  <a:pos x="1353" y="90"/>
                </a:cxn>
                <a:cxn ang="0">
                  <a:pos x="1192" y="89"/>
                </a:cxn>
                <a:cxn ang="0">
                  <a:pos x="1185" y="102"/>
                </a:cxn>
                <a:cxn ang="0">
                  <a:pos x="1174" y="99"/>
                </a:cxn>
                <a:cxn ang="0">
                  <a:pos x="1174" y="83"/>
                </a:cxn>
                <a:cxn ang="0">
                  <a:pos x="1131" y="48"/>
                </a:cxn>
                <a:cxn ang="0">
                  <a:pos x="1064" y="51"/>
                </a:cxn>
                <a:cxn ang="0">
                  <a:pos x="1038" y="41"/>
                </a:cxn>
                <a:cxn ang="0">
                  <a:pos x="992" y="0"/>
                </a:cxn>
                <a:cxn ang="0">
                  <a:pos x="935" y="46"/>
                </a:cxn>
                <a:cxn ang="0">
                  <a:pos x="925" y="61"/>
                </a:cxn>
                <a:cxn ang="0">
                  <a:pos x="911" y="64"/>
                </a:cxn>
                <a:cxn ang="0">
                  <a:pos x="895" y="59"/>
                </a:cxn>
                <a:cxn ang="0">
                  <a:pos x="839" y="80"/>
                </a:cxn>
                <a:cxn ang="0">
                  <a:pos x="822" y="95"/>
                </a:cxn>
                <a:cxn ang="0">
                  <a:pos x="817" y="119"/>
                </a:cxn>
                <a:cxn ang="0">
                  <a:pos x="795" y="145"/>
                </a:cxn>
                <a:cxn ang="0">
                  <a:pos x="783" y="153"/>
                </a:cxn>
                <a:cxn ang="0">
                  <a:pos x="584" y="192"/>
                </a:cxn>
                <a:cxn ang="0">
                  <a:pos x="355" y="311"/>
                </a:cxn>
                <a:cxn ang="0">
                  <a:pos x="153" y="458"/>
                </a:cxn>
                <a:cxn ang="0">
                  <a:pos x="68" y="517"/>
                </a:cxn>
                <a:cxn ang="0">
                  <a:pos x="70" y="528"/>
                </a:cxn>
                <a:cxn ang="0">
                  <a:pos x="71" y="537"/>
                </a:cxn>
                <a:cxn ang="0">
                  <a:pos x="61" y="540"/>
                </a:cxn>
                <a:cxn ang="0">
                  <a:pos x="49" y="534"/>
                </a:cxn>
                <a:cxn ang="0">
                  <a:pos x="37" y="542"/>
                </a:cxn>
                <a:cxn ang="0">
                  <a:pos x="40" y="557"/>
                </a:cxn>
                <a:cxn ang="0">
                  <a:pos x="67" y="562"/>
                </a:cxn>
                <a:cxn ang="0">
                  <a:pos x="63" y="582"/>
                </a:cxn>
                <a:cxn ang="0">
                  <a:pos x="75" y="574"/>
                </a:cxn>
                <a:cxn ang="0">
                  <a:pos x="92" y="576"/>
                </a:cxn>
                <a:cxn ang="0">
                  <a:pos x="110" y="597"/>
                </a:cxn>
                <a:cxn ang="0">
                  <a:pos x="112" y="611"/>
                </a:cxn>
                <a:cxn ang="0">
                  <a:pos x="99" y="632"/>
                </a:cxn>
                <a:cxn ang="0">
                  <a:pos x="21" y="788"/>
                </a:cxn>
                <a:cxn ang="0">
                  <a:pos x="52" y="807"/>
                </a:cxn>
                <a:cxn ang="0">
                  <a:pos x="27" y="949"/>
                </a:cxn>
                <a:cxn ang="0">
                  <a:pos x="184" y="1042"/>
                </a:cxn>
                <a:cxn ang="0">
                  <a:pos x="307" y="1161"/>
                </a:cxn>
                <a:cxn ang="0">
                  <a:pos x="372" y="1161"/>
                </a:cxn>
                <a:cxn ang="0">
                  <a:pos x="571" y="1265"/>
                </a:cxn>
                <a:cxn ang="0">
                  <a:pos x="630" y="1320"/>
                </a:cxn>
                <a:cxn ang="0">
                  <a:pos x="653" y="1322"/>
                </a:cxn>
                <a:cxn ang="0">
                  <a:pos x="673" y="1334"/>
                </a:cxn>
                <a:cxn ang="0">
                  <a:pos x="701" y="1333"/>
                </a:cxn>
                <a:cxn ang="0">
                  <a:pos x="716" y="1308"/>
                </a:cxn>
                <a:cxn ang="0">
                  <a:pos x="727" y="1312"/>
                </a:cxn>
                <a:cxn ang="0">
                  <a:pos x="817" y="1251"/>
                </a:cxn>
                <a:cxn ang="0">
                  <a:pos x="1090" y="1232"/>
                </a:cxn>
                <a:cxn ang="0">
                  <a:pos x="1201" y="964"/>
                </a:cxn>
                <a:cxn ang="0">
                  <a:pos x="1254" y="758"/>
                </a:cxn>
                <a:cxn ang="0">
                  <a:pos x="1354" y="672"/>
                </a:cxn>
                <a:cxn ang="0">
                  <a:pos x="1370" y="590"/>
                </a:cxn>
                <a:cxn ang="0">
                  <a:pos x="1561" y="590"/>
                </a:cxn>
                <a:cxn ang="0">
                  <a:pos x="1559" y="391"/>
                </a:cxn>
                <a:cxn ang="0">
                  <a:pos x="1559" y="193"/>
                </a:cxn>
              </a:cxnLst>
              <a:rect l="0" t="0" r="r" b="b"/>
              <a:pathLst>
                <a:path w="1561" h="1337">
                  <a:moveTo>
                    <a:pt x="1558" y="83"/>
                  </a:moveTo>
                  <a:lnTo>
                    <a:pt x="1527" y="43"/>
                  </a:lnTo>
                  <a:lnTo>
                    <a:pt x="1469" y="91"/>
                  </a:lnTo>
                  <a:lnTo>
                    <a:pt x="1465" y="96"/>
                  </a:lnTo>
                  <a:lnTo>
                    <a:pt x="1463" y="98"/>
                  </a:lnTo>
                  <a:lnTo>
                    <a:pt x="1462" y="98"/>
                  </a:lnTo>
                  <a:lnTo>
                    <a:pt x="1462" y="99"/>
                  </a:lnTo>
                  <a:lnTo>
                    <a:pt x="1462" y="101"/>
                  </a:lnTo>
                  <a:lnTo>
                    <a:pt x="1460" y="101"/>
                  </a:lnTo>
                  <a:lnTo>
                    <a:pt x="1458" y="101"/>
                  </a:lnTo>
                  <a:lnTo>
                    <a:pt x="1458" y="102"/>
                  </a:lnTo>
                  <a:lnTo>
                    <a:pt x="1456" y="104"/>
                  </a:lnTo>
                  <a:lnTo>
                    <a:pt x="1452" y="105"/>
                  </a:lnTo>
                  <a:lnTo>
                    <a:pt x="1446" y="103"/>
                  </a:lnTo>
                  <a:lnTo>
                    <a:pt x="1442" y="101"/>
                  </a:lnTo>
                  <a:lnTo>
                    <a:pt x="1440" y="100"/>
                  </a:lnTo>
                  <a:lnTo>
                    <a:pt x="1434" y="95"/>
                  </a:lnTo>
                  <a:lnTo>
                    <a:pt x="1431" y="91"/>
                  </a:lnTo>
                  <a:lnTo>
                    <a:pt x="1429" y="88"/>
                  </a:lnTo>
                  <a:lnTo>
                    <a:pt x="1353" y="90"/>
                  </a:lnTo>
                  <a:lnTo>
                    <a:pt x="1319" y="152"/>
                  </a:lnTo>
                  <a:lnTo>
                    <a:pt x="1260" y="154"/>
                  </a:lnTo>
                  <a:lnTo>
                    <a:pt x="1254" y="119"/>
                  </a:lnTo>
                  <a:lnTo>
                    <a:pt x="1192" y="89"/>
                  </a:lnTo>
                  <a:lnTo>
                    <a:pt x="1190" y="93"/>
                  </a:lnTo>
                  <a:lnTo>
                    <a:pt x="1189" y="97"/>
                  </a:lnTo>
                  <a:lnTo>
                    <a:pt x="1186" y="100"/>
                  </a:lnTo>
                  <a:lnTo>
                    <a:pt x="1185" y="102"/>
                  </a:lnTo>
                  <a:lnTo>
                    <a:pt x="1181" y="102"/>
                  </a:lnTo>
                  <a:lnTo>
                    <a:pt x="1179" y="101"/>
                  </a:lnTo>
                  <a:lnTo>
                    <a:pt x="1178" y="101"/>
                  </a:lnTo>
                  <a:lnTo>
                    <a:pt x="1174" y="99"/>
                  </a:lnTo>
                  <a:lnTo>
                    <a:pt x="1170" y="97"/>
                  </a:lnTo>
                  <a:lnTo>
                    <a:pt x="1170" y="94"/>
                  </a:lnTo>
                  <a:lnTo>
                    <a:pt x="1173" y="89"/>
                  </a:lnTo>
                  <a:lnTo>
                    <a:pt x="1174" y="83"/>
                  </a:lnTo>
                  <a:lnTo>
                    <a:pt x="1177" y="79"/>
                  </a:lnTo>
                  <a:lnTo>
                    <a:pt x="1180" y="75"/>
                  </a:lnTo>
                  <a:lnTo>
                    <a:pt x="1185" y="74"/>
                  </a:lnTo>
                  <a:lnTo>
                    <a:pt x="1131" y="48"/>
                  </a:lnTo>
                  <a:lnTo>
                    <a:pt x="1084" y="48"/>
                  </a:lnTo>
                  <a:lnTo>
                    <a:pt x="1073" y="50"/>
                  </a:lnTo>
                  <a:lnTo>
                    <a:pt x="1068" y="50"/>
                  </a:lnTo>
                  <a:lnTo>
                    <a:pt x="1064" y="51"/>
                  </a:lnTo>
                  <a:lnTo>
                    <a:pt x="1053" y="50"/>
                  </a:lnTo>
                  <a:lnTo>
                    <a:pt x="1044" y="48"/>
                  </a:lnTo>
                  <a:lnTo>
                    <a:pt x="1039" y="45"/>
                  </a:lnTo>
                  <a:lnTo>
                    <a:pt x="1038" y="41"/>
                  </a:lnTo>
                  <a:lnTo>
                    <a:pt x="1037" y="35"/>
                  </a:lnTo>
                  <a:lnTo>
                    <a:pt x="1039" y="29"/>
                  </a:lnTo>
                  <a:lnTo>
                    <a:pt x="1039" y="26"/>
                  </a:lnTo>
                  <a:lnTo>
                    <a:pt x="992" y="0"/>
                  </a:lnTo>
                  <a:lnTo>
                    <a:pt x="941" y="22"/>
                  </a:lnTo>
                  <a:lnTo>
                    <a:pt x="939" y="33"/>
                  </a:lnTo>
                  <a:lnTo>
                    <a:pt x="937" y="43"/>
                  </a:lnTo>
                  <a:lnTo>
                    <a:pt x="935" y="46"/>
                  </a:lnTo>
                  <a:lnTo>
                    <a:pt x="934" y="50"/>
                  </a:lnTo>
                  <a:lnTo>
                    <a:pt x="932" y="53"/>
                  </a:lnTo>
                  <a:lnTo>
                    <a:pt x="930" y="57"/>
                  </a:lnTo>
                  <a:lnTo>
                    <a:pt x="925" y="61"/>
                  </a:lnTo>
                  <a:lnTo>
                    <a:pt x="919" y="64"/>
                  </a:lnTo>
                  <a:lnTo>
                    <a:pt x="914" y="64"/>
                  </a:lnTo>
                  <a:lnTo>
                    <a:pt x="912" y="64"/>
                  </a:lnTo>
                  <a:lnTo>
                    <a:pt x="911" y="64"/>
                  </a:lnTo>
                  <a:lnTo>
                    <a:pt x="911" y="65"/>
                  </a:lnTo>
                  <a:lnTo>
                    <a:pt x="907" y="64"/>
                  </a:lnTo>
                  <a:lnTo>
                    <a:pt x="904" y="64"/>
                  </a:lnTo>
                  <a:lnTo>
                    <a:pt x="895" y="59"/>
                  </a:lnTo>
                  <a:lnTo>
                    <a:pt x="870" y="90"/>
                  </a:lnTo>
                  <a:lnTo>
                    <a:pt x="856" y="87"/>
                  </a:lnTo>
                  <a:lnTo>
                    <a:pt x="845" y="82"/>
                  </a:lnTo>
                  <a:lnTo>
                    <a:pt x="839" y="80"/>
                  </a:lnTo>
                  <a:lnTo>
                    <a:pt x="833" y="81"/>
                  </a:lnTo>
                  <a:lnTo>
                    <a:pt x="829" y="84"/>
                  </a:lnTo>
                  <a:lnTo>
                    <a:pt x="826" y="91"/>
                  </a:lnTo>
                  <a:lnTo>
                    <a:pt x="822" y="95"/>
                  </a:lnTo>
                  <a:lnTo>
                    <a:pt x="817" y="100"/>
                  </a:lnTo>
                  <a:lnTo>
                    <a:pt x="818" y="106"/>
                  </a:lnTo>
                  <a:lnTo>
                    <a:pt x="818" y="113"/>
                  </a:lnTo>
                  <a:lnTo>
                    <a:pt x="817" y="119"/>
                  </a:lnTo>
                  <a:lnTo>
                    <a:pt x="814" y="127"/>
                  </a:lnTo>
                  <a:lnTo>
                    <a:pt x="809" y="133"/>
                  </a:lnTo>
                  <a:lnTo>
                    <a:pt x="802" y="139"/>
                  </a:lnTo>
                  <a:lnTo>
                    <a:pt x="795" y="145"/>
                  </a:lnTo>
                  <a:lnTo>
                    <a:pt x="786" y="152"/>
                  </a:lnTo>
                  <a:lnTo>
                    <a:pt x="784" y="152"/>
                  </a:lnTo>
                  <a:lnTo>
                    <a:pt x="783" y="152"/>
                  </a:lnTo>
                  <a:lnTo>
                    <a:pt x="783" y="153"/>
                  </a:lnTo>
                  <a:lnTo>
                    <a:pt x="719" y="131"/>
                  </a:lnTo>
                  <a:lnTo>
                    <a:pt x="682" y="123"/>
                  </a:lnTo>
                  <a:lnTo>
                    <a:pt x="668" y="158"/>
                  </a:lnTo>
                  <a:lnTo>
                    <a:pt x="584" y="192"/>
                  </a:lnTo>
                  <a:lnTo>
                    <a:pt x="502" y="284"/>
                  </a:lnTo>
                  <a:lnTo>
                    <a:pt x="458" y="287"/>
                  </a:lnTo>
                  <a:lnTo>
                    <a:pt x="420" y="322"/>
                  </a:lnTo>
                  <a:lnTo>
                    <a:pt x="355" y="311"/>
                  </a:lnTo>
                  <a:lnTo>
                    <a:pt x="304" y="323"/>
                  </a:lnTo>
                  <a:lnTo>
                    <a:pt x="266" y="372"/>
                  </a:lnTo>
                  <a:lnTo>
                    <a:pt x="223" y="367"/>
                  </a:lnTo>
                  <a:lnTo>
                    <a:pt x="153" y="458"/>
                  </a:lnTo>
                  <a:lnTo>
                    <a:pt x="68" y="441"/>
                  </a:lnTo>
                  <a:lnTo>
                    <a:pt x="36" y="493"/>
                  </a:lnTo>
                  <a:lnTo>
                    <a:pt x="71" y="511"/>
                  </a:lnTo>
                  <a:lnTo>
                    <a:pt x="68" y="517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69" y="526"/>
                  </a:lnTo>
                  <a:lnTo>
                    <a:pt x="70" y="528"/>
                  </a:lnTo>
                  <a:lnTo>
                    <a:pt x="70" y="530"/>
                  </a:lnTo>
                  <a:lnTo>
                    <a:pt x="70" y="531"/>
                  </a:lnTo>
                  <a:lnTo>
                    <a:pt x="71" y="533"/>
                  </a:lnTo>
                  <a:lnTo>
                    <a:pt x="71" y="537"/>
                  </a:lnTo>
                  <a:lnTo>
                    <a:pt x="71" y="540"/>
                  </a:lnTo>
                  <a:lnTo>
                    <a:pt x="69" y="541"/>
                  </a:lnTo>
                  <a:lnTo>
                    <a:pt x="65" y="541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5" y="537"/>
                  </a:lnTo>
                  <a:lnTo>
                    <a:pt x="53" y="536"/>
                  </a:lnTo>
                  <a:lnTo>
                    <a:pt x="49" y="534"/>
                  </a:lnTo>
                  <a:lnTo>
                    <a:pt x="47" y="533"/>
                  </a:lnTo>
                  <a:lnTo>
                    <a:pt x="42" y="531"/>
                  </a:lnTo>
                  <a:lnTo>
                    <a:pt x="39" y="536"/>
                  </a:lnTo>
                  <a:lnTo>
                    <a:pt x="37" y="542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39" y="555"/>
                  </a:lnTo>
                  <a:lnTo>
                    <a:pt x="40" y="557"/>
                  </a:lnTo>
                  <a:lnTo>
                    <a:pt x="43" y="559"/>
                  </a:lnTo>
                  <a:lnTo>
                    <a:pt x="53" y="559"/>
                  </a:lnTo>
                  <a:lnTo>
                    <a:pt x="59" y="558"/>
                  </a:lnTo>
                  <a:lnTo>
                    <a:pt x="67" y="562"/>
                  </a:lnTo>
                  <a:lnTo>
                    <a:pt x="63" y="568"/>
                  </a:lnTo>
                  <a:lnTo>
                    <a:pt x="62" y="574"/>
                  </a:lnTo>
                  <a:lnTo>
                    <a:pt x="62" y="579"/>
                  </a:lnTo>
                  <a:lnTo>
                    <a:pt x="63" y="582"/>
                  </a:lnTo>
                  <a:lnTo>
                    <a:pt x="64" y="583"/>
                  </a:lnTo>
                  <a:lnTo>
                    <a:pt x="68" y="582"/>
                  </a:lnTo>
                  <a:lnTo>
                    <a:pt x="71" y="577"/>
                  </a:lnTo>
                  <a:lnTo>
                    <a:pt x="75" y="574"/>
                  </a:lnTo>
                  <a:lnTo>
                    <a:pt x="78" y="572"/>
                  </a:lnTo>
                  <a:lnTo>
                    <a:pt x="83" y="572"/>
                  </a:lnTo>
                  <a:lnTo>
                    <a:pt x="89" y="574"/>
                  </a:lnTo>
                  <a:lnTo>
                    <a:pt x="92" y="576"/>
                  </a:lnTo>
                  <a:lnTo>
                    <a:pt x="96" y="581"/>
                  </a:lnTo>
                  <a:lnTo>
                    <a:pt x="105" y="586"/>
                  </a:lnTo>
                  <a:lnTo>
                    <a:pt x="110" y="595"/>
                  </a:lnTo>
                  <a:lnTo>
                    <a:pt x="110" y="597"/>
                  </a:lnTo>
                  <a:lnTo>
                    <a:pt x="110" y="598"/>
                  </a:lnTo>
                  <a:lnTo>
                    <a:pt x="111" y="600"/>
                  </a:lnTo>
                  <a:lnTo>
                    <a:pt x="112" y="606"/>
                  </a:lnTo>
                  <a:lnTo>
                    <a:pt x="112" y="611"/>
                  </a:lnTo>
                  <a:lnTo>
                    <a:pt x="112" y="617"/>
                  </a:lnTo>
                  <a:lnTo>
                    <a:pt x="107" y="625"/>
                  </a:lnTo>
                  <a:lnTo>
                    <a:pt x="103" y="628"/>
                  </a:lnTo>
                  <a:lnTo>
                    <a:pt x="99" y="632"/>
                  </a:lnTo>
                  <a:lnTo>
                    <a:pt x="42" y="690"/>
                  </a:lnTo>
                  <a:lnTo>
                    <a:pt x="10" y="691"/>
                  </a:lnTo>
                  <a:lnTo>
                    <a:pt x="12" y="787"/>
                  </a:lnTo>
                  <a:lnTo>
                    <a:pt x="21" y="788"/>
                  </a:lnTo>
                  <a:lnTo>
                    <a:pt x="29" y="791"/>
                  </a:lnTo>
                  <a:lnTo>
                    <a:pt x="37" y="794"/>
                  </a:lnTo>
                  <a:lnTo>
                    <a:pt x="43" y="798"/>
                  </a:lnTo>
                  <a:lnTo>
                    <a:pt x="52" y="807"/>
                  </a:lnTo>
                  <a:lnTo>
                    <a:pt x="56" y="818"/>
                  </a:lnTo>
                  <a:lnTo>
                    <a:pt x="0" y="861"/>
                  </a:lnTo>
                  <a:lnTo>
                    <a:pt x="72" y="906"/>
                  </a:lnTo>
                  <a:lnTo>
                    <a:pt x="27" y="949"/>
                  </a:lnTo>
                  <a:lnTo>
                    <a:pt x="89" y="985"/>
                  </a:lnTo>
                  <a:lnTo>
                    <a:pt x="143" y="992"/>
                  </a:lnTo>
                  <a:lnTo>
                    <a:pt x="216" y="1010"/>
                  </a:lnTo>
                  <a:lnTo>
                    <a:pt x="184" y="1042"/>
                  </a:lnTo>
                  <a:lnTo>
                    <a:pt x="198" y="1109"/>
                  </a:lnTo>
                  <a:lnTo>
                    <a:pt x="255" y="1177"/>
                  </a:lnTo>
                  <a:lnTo>
                    <a:pt x="280" y="1168"/>
                  </a:lnTo>
                  <a:lnTo>
                    <a:pt x="307" y="1161"/>
                  </a:lnTo>
                  <a:lnTo>
                    <a:pt x="336" y="1154"/>
                  </a:lnTo>
                  <a:lnTo>
                    <a:pt x="369" y="1149"/>
                  </a:lnTo>
                  <a:lnTo>
                    <a:pt x="369" y="1153"/>
                  </a:lnTo>
                  <a:lnTo>
                    <a:pt x="372" y="1161"/>
                  </a:lnTo>
                  <a:lnTo>
                    <a:pt x="409" y="1147"/>
                  </a:lnTo>
                  <a:lnTo>
                    <a:pt x="449" y="1165"/>
                  </a:lnTo>
                  <a:lnTo>
                    <a:pt x="487" y="1166"/>
                  </a:lnTo>
                  <a:lnTo>
                    <a:pt x="571" y="1265"/>
                  </a:lnTo>
                  <a:lnTo>
                    <a:pt x="618" y="1283"/>
                  </a:lnTo>
                  <a:lnTo>
                    <a:pt x="621" y="1298"/>
                  </a:lnTo>
                  <a:lnTo>
                    <a:pt x="625" y="1311"/>
                  </a:lnTo>
                  <a:lnTo>
                    <a:pt x="630" y="1320"/>
                  </a:lnTo>
                  <a:lnTo>
                    <a:pt x="636" y="1326"/>
                  </a:lnTo>
                  <a:lnTo>
                    <a:pt x="640" y="1328"/>
                  </a:lnTo>
                  <a:lnTo>
                    <a:pt x="647" y="1327"/>
                  </a:lnTo>
                  <a:lnTo>
                    <a:pt x="653" y="1322"/>
                  </a:lnTo>
                  <a:lnTo>
                    <a:pt x="661" y="1315"/>
                  </a:lnTo>
                  <a:lnTo>
                    <a:pt x="664" y="1322"/>
                  </a:lnTo>
                  <a:lnTo>
                    <a:pt x="668" y="1329"/>
                  </a:lnTo>
                  <a:lnTo>
                    <a:pt x="673" y="1334"/>
                  </a:lnTo>
                  <a:lnTo>
                    <a:pt x="680" y="1337"/>
                  </a:lnTo>
                  <a:lnTo>
                    <a:pt x="686" y="1337"/>
                  </a:lnTo>
                  <a:lnTo>
                    <a:pt x="694" y="1336"/>
                  </a:lnTo>
                  <a:lnTo>
                    <a:pt x="701" y="1333"/>
                  </a:lnTo>
                  <a:lnTo>
                    <a:pt x="710" y="1328"/>
                  </a:lnTo>
                  <a:lnTo>
                    <a:pt x="714" y="1322"/>
                  </a:lnTo>
                  <a:lnTo>
                    <a:pt x="714" y="1313"/>
                  </a:lnTo>
                  <a:lnTo>
                    <a:pt x="716" y="1308"/>
                  </a:lnTo>
                  <a:lnTo>
                    <a:pt x="717" y="1303"/>
                  </a:lnTo>
                  <a:lnTo>
                    <a:pt x="719" y="1302"/>
                  </a:lnTo>
                  <a:lnTo>
                    <a:pt x="722" y="1303"/>
                  </a:lnTo>
                  <a:lnTo>
                    <a:pt x="727" y="1312"/>
                  </a:lnTo>
                  <a:lnTo>
                    <a:pt x="728" y="1314"/>
                  </a:lnTo>
                  <a:lnTo>
                    <a:pt x="731" y="1316"/>
                  </a:lnTo>
                  <a:lnTo>
                    <a:pt x="785" y="1287"/>
                  </a:lnTo>
                  <a:lnTo>
                    <a:pt x="817" y="1251"/>
                  </a:lnTo>
                  <a:lnTo>
                    <a:pt x="862" y="1293"/>
                  </a:lnTo>
                  <a:lnTo>
                    <a:pt x="905" y="1259"/>
                  </a:lnTo>
                  <a:lnTo>
                    <a:pt x="999" y="1257"/>
                  </a:lnTo>
                  <a:lnTo>
                    <a:pt x="1090" y="1232"/>
                  </a:lnTo>
                  <a:lnTo>
                    <a:pt x="1047" y="1128"/>
                  </a:lnTo>
                  <a:lnTo>
                    <a:pt x="1135" y="1089"/>
                  </a:lnTo>
                  <a:lnTo>
                    <a:pt x="1145" y="1007"/>
                  </a:lnTo>
                  <a:lnTo>
                    <a:pt x="1201" y="964"/>
                  </a:lnTo>
                  <a:lnTo>
                    <a:pt x="1169" y="931"/>
                  </a:lnTo>
                  <a:lnTo>
                    <a:pt x="1157" y="865"/>
                  </a:lnTo>
                  <a:lnTo>
                    <a:pt x="1220" y="822"/>
                  </a:lnTo>
                  <a:lnTo>
                    <a:pt x="1254" y="758"/>
                  </a:lnTo>
                  <a:lnTo>
                    <a:pt x="1312" y="705"/>
                  </a:lnTo>
                  <a:lnTo>
                    <a:pt x="1362" y="683"/>
                  </a:lnTo>
                  <a:lnTo>
                    <a:pt x="1362" y="681"/>
                  </a:lnTo>
                  <a:lnTo>
                    <a:pt x="1354" y="672"/>
                  </a:lnTo>
                  <a:lnTo>
                    <a:pt x="1353" y="664"/>
                  </a:lnTo>
                  <a:lnTo>
                    <a:pt x="1358" y="656"/>
                  </a:lnTo>
                  <a:lnTo>
                    <a:pt x="1370" y="650"/>
                  </a:lnTo>
                  <a:lnTo>
                    <a:pt x="1370" y="590"/>
                  </a:lnTo>
                  <a:lnTo>
                    <a:pt x="1362" y="558"/>
                  </a:lnTo>
                  <a:lnTo>
                    <a:pt x="1461" y="605"/>
                  </a:lnTo>
                  <a:lnTo>
                    <a:pt x="1500" y="613"/>
                  </a:lnTo>
                  <a:lnTo>
                    <a:pt x="1561" y="590"/>
                  </a:lnTo>
                  <a:lnTo>
                    <a:pt x="1519" y="556"/>
                  </a:lnTo>
                  <a:lnTo>
                    <a:pt x="1544" y="458"/>
                  </a:lnTo>
                  <a:lnTo>
                    <a:pt x="1545" y="414"/>
                  </a:lnTo>
                  <a:lnTo>
                    <a:pt x="1559" y="391"/>
                  </a:lnTo>
                  <a:lnTo>
                    <a:pt x="1553" y="337"/>
                  </a:lnTo>
                  <a:lnTo>
                    <a:pt x="1509" y="251"/>
                  </a:lnTo>
                  <a:lnTo>
                    <a:pt x="1514" y="206"/>
                  </a:lnTo>
                  <a:lnTo>
                    <a:pt x="1559" y="193"/>
                  </a:lnTo>
                  <a:lnTo>
                    <a:pt x="1553" y="148"/>
                  </a:lnTo>
                  <a:lnTo>
                    <a:pt x="1558" y="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06">
              <a:extLst>
                <a:ext uri="{FF2B5EF4-FFF2-40B4-BE49-F238E27FC236}">
                  <a16:creationId xmlns:a16="http://schemas.microsoft.com/office/drawing/2014/main" id="{B01CF1A5-5C27-C348-D216-928C643E2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500"/>
              <a:ext cx="95" cy="102"/>
            </a:xfrm>
            <a:custGeom>
              <a:avLst/>
              <a:gdLst/>
              <a:ahLst/>
              <a:cxnLst>
                <a:cxn ang="0">
                  <a:pos x="279" y="572"/>
                </a:cxn>
                <a:cxn ang="0">
                  <a:pos x="319" y="587"/>
                </a:cxn>
                <a:cxn ang="0">
                  <a:pos x="352" y="606"/>
                </a:cxn>
                <a:cxn ang="0">
                  <a:pos x="359" y="628"/>
                </a:cxn>
                <a:cxn ang="0">
                  <a:pos x="306" y="753"/>
                </a:cxn>
                <a:cxn ang="0">
                  <a:pos x="227" y="825"/>
                </a:cxn>
                <a:cxn ang="0">
                  <a:pos x="231" y="836"/>
                </a:cxn>
                <a:cxn ang="0">
                  <a:pos x="234" y="839"/>
                </a:cxn>
                <a:cxn ang="0">
                  <a:pos x="178" y="965"/>
                </a:cxn>
                <a:cxn ang="0">
                  <a:pos x="24" y="1044"/>
                </a:cxn>
                <a:cxn ang="0">
                  <a:pos x="137" y="1125"/>
                </a:cxn>
                <a:cxn ang="0">
                  <a:pos x="200" y="1282"/>
                </a:cxn>
                <a:cxn ang="0">
                  <a:pos x="218" y="1301"/>
                </a:cxn>
                <a:cxn ang="0">
                  <a:pos x="279" y="1233"/>
                </a:cxn>
                <a:cxn ang="0">
                  <a:pos x="468" y="1268"/>
                </a:cxn>
                <a:cxn ang="0">
                  <a:pos x="632" y="1394"/>
                </a:cxn>
                <a:cxn ang="0">
                  <a:pos x="582" y="1476"/>
                </a:cxn>
                <a:cxn ang="0">
                  <a:pos x="611" y="1477"/>
                </a:cxn>
                <a:cxn ang="0">
                  <a:pos x="767" y="1476"/>
                </a:cxn>
                <a:cxn ang="0">
                  <a:pos x="965" y="1407"/>
                </a:cxn>
                <a:cxn ang="0">
                  <a:pos x="1157" y="1322"/>
                </a:cxn>
                <a:cxn ang="0">
                  <a:pos x="1381" y="1158"/>
                </a:cxn>
                <a:cxn ang="0">
                  <a:pos x="1483" y="1187"/>
                </a:cxn>
                <a:cxn ang="0">
                  <a:pos x="1508" y="1168"/>
                </a:cxn>
                <a:cxn ang="0">
                  <a:pos x="1517" y="1141"/>
                </a:cxn>
                <a:cxn ang="0">
                  <a:pos x="1498" y="1109"/>
                </a:cxn>
                <a:cxn ang="0">
                  <a:pos x="1522" y="1021"/>
                </a:cxn>
                <a:cxn ang="0">
                  <a:pos x="1439" y="943"/>
                </a:cxn>
                <a:cxn ang="0">
                  <a:pos x="1433" y="951"/>
                </a:cxn>
                <a:cxn ang="0">
                  <a:pos x="1428" y="952"/>
                </a:cxn>
                <a:cxn ang="0">
                  <a:pos x="1373" y="917"/>
                </a:cxn>
                <a:cxn ang="0">
                  <a:pos x="1161" y="862"/>
                </a:cxn>
                <a:cxn ang="0">
                  <a:pos x="1161" y="829"/>
                </a:cxn>
                <a:cxn ang="0">
                  <a:pos x="1208" y="825"/>
                </a:cxn>
                <a:cxn ang="0">
                  <a:pos x="1103" y="779"/>
                </a:cxn>
                <a:cxn ang="0">
                  <a:pos x="1088" y="630"/>
                </a:cxn>
                <a:cxn ang="0">
                  <a:pos x="1099" y="534"/>
                </a:cxn>
                <a:cxn ang="0">
                  <a:pos x="1095" y="514"/>
                </a:cxn>
                <a:cxn ang="0">
                  <a:pos x="1073" y="499"/>
                </a:cxn>
                <a:cxn ang="0">
                  <a:pos x="998" y="354"/>
                </a:cxn>
                <a:cxn ang="0">
                  <a:pos x="958" y="209"/>
                </a:cxn>
                <a:cxn ang="0">
                  <a:pos x="994" y="133"/>
                </a:cxn>
                <a:cxn ang="0">
                  <a:pos x="971" y="97"/>
                </a:cxn>
                <a:cxn ang="0">
                  <a:pos x="960" y="86"/>
                </a:cxn>
                <a:cxn ang="0">
                  <a:pos x="752" y="51"/>
                </a:cxn>
                <a:cxn ang="0">
                  <a:pos x="531" y="53"/>
                </a:cxn>
                <a:cxn ang="0">
                  <a:pos x="330" y="203"/>
                </a:cxn>
                <a:cxn ang="0">
                  <a:pos x="250" y="421"/>
                </a:cxn>
              </a:cxnLst>
              <a:rect l="0" t="0" r="r" b="b"/>
              <a:pathLst>
                <a:path w="1522" h="1528">
                  <a:moveTo>
                    <a:pt x="250" y="421"/>
                  </a:moveTo>
                  <a:lnTo>
                    <a:pt x="262" y="471"/>
                  </a:lnTo>
                  <a:lnTo>
                    <a:pt x="240" y="533"/>
                  </a:lnTo>
                  <a:lnTo>
                    <a:pt x="279" y="572"/>
                  </a:lnTo>
                  <a:lnTo>
                    <a:pt x="298" y="597"/>
                  </a:lnTo>
                  <a:lnTo>
                    <a:pt x="305" y="591"/>
                  </a:lnTo>
                  <a:lnTo>
                    <a:pt x="312" y="588"/>
                  </a:lnTo>
                  <a:lnTo>
                    <a:pt x="319" y="587"/>
                  </a:lnTo>
                  <a:lnTo>
                    <a:pt x="327" y="589"/>
                  </a:lnTo>
                  <a:lnTo>
                    <a:pt x="335" y="592"/>
                  </a:lnTo>
                  <a:lnTo>
                    <a:pt x="343" y="598"/>
                  </a:lnTo>
                  <a:lnTo>
                    <a:pt x="352" y="606"/>
                  </a:lnTo>
                  <a:lnTo>
                    <a:pt x="360" y="617"/>
                  </a:lnTo>
                  <a:lnTo>
                    <a:pt x="360" y="619"/>
                  </a:lnTo>
                  <a:lnTo>
                    <a:pt x="360" y="623"/>
                  </a:lnTo>
                  <a:lnTo>
                    <a:pt x="359" y="628"/>
                  </a:lnTo>
                  <a:lnTo>
                    <a:pt x="358" y="635"/>
                  </a:lnTo>
                  <a:lnTo>
                    <a:pt x="389" y="679"/>
                  </a:lnTo>
                  <a:lnTo>
                    <a:pt x="359" y="711"/>
                  </a:lnTo>
                  <a:lnTo>
                    <a:pt x="306" y="753"/>
                  </a:lnTo>
                  <a:lnTo>
                    <a:pt x="224" y="749"/>
                  </a:lnTo>
                  <a:lnTo>
                    <a:pt x="233" y="820"/>
                  </a:lnTo>
                  <a:lnTo>
                    <a:pt x="229" y="822"/>
                  </a:lnTo>
                  <a:lnTo>
                    <a:pt x="227" y="825"/>
                  </a:lnTo>
                  <a:lnTo>
                    <a:pt x="224" y="830"/>
                  </a:lnTo>
                  <a:lnTo>
                    <a:pt x="223" y="833"/>
                  </a:lnTo>
                  <a:lnTo>
                    <a:pt x="226" y="836"/>
                  </a:lnTo>
                  <a:lnTo>
                    <a:pt x="231" y="836"/>
                  </a:lnTo>
                  <a:lnTo>
                    <a:pt x="232" y="836"/>
                  </a:lnTo>
                  <a:lnTo>
                    <a:pt x="234" y="837"/>
                  </a:lnTo>
                  <a:lnTo>
                    <a:pt x="235" y="839"/>
                  </a:lnTo>
                  <a:lnTo>
                    <a:pt x="234" y="839"/>
                  </a:lnTo>
                  <a:lnTo>
                    <a:pt x="234" y="840"/>
                  </a:lnTo>
                  <a:lnTo>
                    <a:pt x="233" y="842"/>
                  </a:lnTo>
                  <a:lnTo>
                    <a:pt x="186" y="912"/>
                  </a:lnTo>
                  <a:lnTo>
                    <a:pt x="178" y="965"/>
                  </a:lnTo>
                  <a:lnTo>
                    <a:pt x="102" y="937"/>
                  </a:lnTo>
                  <a:lnTo>
                    <a:pt x="99" y="1003"/>
                  </a:lnTo>
                  <a:lnTo>
                    <a:pt x="81" y="1004"/>
                  </a:lnTo>
                  <a:lnTo>
                    <a:pt x="24" y="1044"/>
                  </a:lnTo>
                  <a:lnTo>
                    <a:pt x="0" y="1077"/>
                  </a:lnTo>
                  <a:lnTo>
                    <a:pt x="35" y="1122"/>
                  </a:lnTo>
                  <a:lnTo>
                    <a:pt x="99" y="1112"/>
                  </a:lnTo>
                  <a:lnTo>
                    <a:pt x="137" y="1125"/>
                  </a:lnTo>
                  <a:lnTo>
                    <a:pt x="171" y="1157"/>
                  </a:lnTo>
                  <a:lnTo>
                    <a:pt x="139" y="1237"/>
                  </a:lnTo>
                  <a:lnTo>
                    <a:pt x="199" y="1273"/>
                  </a:lnTo>
                  <a:lnTo>
                    <a:pt x="200" y="1282"/>
                  </a:lnTo>
                  <a:lnTo>
                    <a:pt x="203" y="1290"/>
                  </a:lnTo>
                  <a:lnTo>
                    <a:pt x="207" y="1295"/>
                  </a:lnTo>
                  <a:lnTo>
                    <a:pt x="213" y="1300"/>
                  </a:lnTo>
                  <a:lnTo>
                    <a:pt x="218" y="1301"/>
                  </a:lnTo>
                  <a:lnTo>
                    <a:pt x="227" y="1302"/>
                  </a:lnTo>
                  <a:lnTo>
                    <a:pt x="235" y="1300"/>
                  </a:lnTo>
                  <a:lnTo>
                    <a:pt x="246" y="1297"/>
                  </a:lnTo>
                  <a:lnTo>
                    <a:pt x="279" y="1233"/>
                  </a:lnTo>
                  <a:lnTo>
                    <a:pt x="326" y="1260"/>
                  </a:lnTo>
                  <a:lnTo>
                    <a:pt x="359" y="1252"/>
                  </a:lnTo>
                  <a:lnTo>
                    <a:pt x="420" y="1265"/>
                  </a:lnTo>
                  <a:lnTo>
                    <a:pt x="468" y="1268"/>
                  </a:lnTo>
                  <a:lnTo>
                    <a:pt x="480" y="1320"/>
                  </a:lnTo>
                  <a:lnTo>
                    <a:pt x="535" y="1384"/>
                  </a:lnTo>
                  <a:lnTo>
                    <a:pt x="578" y="1363"/>
                  </a:lnTo>
                  <a:lnTo>
                    <a:pt x="632" y="1394"/>
                  </a:lnTo>
                  <a:lnTo>
                    <a:pt x="575" y="1455"/>
                  </a:lnTo>
                  <a:lnTo>
                    <a:pt x="576" y="1464"/>
                  </a:lnTo>
                  <a:lnTo>
                    <a:pt x="579" y="1471"/>
                  </a:lnTo>
                  <a:lnTo>
                    <a:pt x="582" y="1476"/>
                  </a:lnTo>
                  <a:lnTo>
                    <a:pt x="588" y="1480"/>
                  </a:lnTo>
                  <a:lnTo>
                    <a:pt x="594" y="1481"/>
                  </a:lnTo>
                  <a:lnTo>
                    <a:pt x="602" y="1480"/>
                  </a:lnTo>
                  <a:lnTo>
                    <a:pt x="611" y="1477"/>
                  </a:lnTo>
                  <a:lnTo>
                    <a:pt x="622" y="1474"/>
                  </a:lnTo>
                  <a:lnTo>
                    <a:pt x="655" y="1509"/>
                  </a:lnTo>
                  <a:lnTo>
                    <a:pt x="735" y="1528"/>
                  </a:lnTo>
                  <a:lnTo>
                    <a:pt x="767" y="1476"/>
                  </a:lnTo>
                  <a:lnTo>
                    <a:pt x="852" y="1493"/>
                  </a:lnTo>
                  <a:lnTo>
                    <a:pt x="866" y="1472"/>
                  </a:lnTo>
                  <a:lnTo>
                    <a:pt x="922" y="1402"/>
                  </a:lnTo>
                  <a:lnTo>
                    <a:pt x="965" y="1407"/>
                  </a:lnTo>
                  <a:lnTo>
                    <a:pt x="1003" y="1358"/>
                  </a:lnTo>
                  <a:lnTo>
                    <a:pt x="1054" y="1346"/>
                  </a:lnTo>
                  <a:lnTo>
                    <a:pt x="1119" y="1357"/>
                  </a:lnTo>
                  <a:lnTo>
                    <a:pt x="1157" y="1322"/>
                  </a:lnTo>
                  <a:lnTo>
                    <a:pt x="1201" y="1319"/>
                  </a:lnTo>
                  <a:lnTo>
                    <a:pt x="1283" y="1227"/>
                  </a:lnTo>
                  <a:lnTo>
                    <a:pt x="1367" y="1193"/>
                  </a:lnTo>
                  <a:lnTo>
                    <a:pt x="1381" y="1158"/>
                  </a:lnTo>
                  <a:lnTo>
                    <a:pt x="1418" y="1166"/>
                  </a:lnTo>
                  <a:lnTo>
                    <a:pt x="1482" y="1188"/>
                  </a:lnTo>
                  <a:lnTo>
                    <a:pt x="1482" y="1187"/>
                  </a:lnTo>
                  <a:lnTo>
                    <a:pt x="1483" y="1187"/>
                  </a:lnTo>
                  <a:lnTo>
                    <a:pt x="1485" y="1187"/>
                  </a:lnTo>
                  <a:lnTo>
                    <a:pt x="1494" y="1180"/>
                  </a:lnTo>
                  <a:lnTo>
                    <a:pt x="1501" y="1174"/>
                  </a:lnTo>
                  <a:lnTo>
                    <a:pt x="1508" y="1168"/>
                  </a:lnTo>
                  <a:lnTo>
                    <a:pt x="1513" y="1162"/>
                  </a:lnTo>
                  <a:lnTo>
                    <a:pt x="1516" y="1154"/>
                  </a:lnTo>
                  <a:lnTo>
                    <a:pt x="1517" y="1148"/>
                  </a:lnTo>
                  <a:lnTo>
                    <a:pt x="1517" y="1141"/>
                  </a:lnTo>
                  <a:lnTo>
                    <a:pt x="1516" y="1135"/>
                  </a:lnTo>
                  <a:lnTo>
                    <a:pt x="1503" y="1125"/>
                  </a:lnTo>
                  <a:lnTo>
                    <a:pt x="1497" y="1117"/>
                  </a:lnTo>
                  <a:lnTo>
                    <a:pt x="1498" y="1109"/>
                  </a:lnTo>
                  <a:lnTo>
                    <a:pt x="1508" y="1103"/>
                  </a:lnTo>
                  <a:lnTo>
                    <a:pt x="1509" y="1102"/>
                  </a:lnTo>
                  <a:lnTo>
                    <a:pt x="1488" y="1042"/>
                  </a:lnTo>
                  <a:lnTo>
                    <a:pt x="1522" y="1021"/>
                  </a:lnTo>
                  <a:lnTo>
                    <a:pt x="1501" y="982"/>
                  </a:lnTo>
                  <a:lnTo>
                    <a:pt x="1439" y="931"/>
                  </a:lnTo>
                  <a:lnTo>
                    <a:pt x="1439" y="937"/>
                  </a:lnTo>
                  <a:lnTo>
                    <a:pt x="1439" y="943"/>
                  </a:lnTo>
                  <a:lnTo>
                    <a:pt x="1437" y="947"/>
                  </a:lnTo>
                  <a:lnTo>
                    <a:pt x="1436" y="951"/>
                  </a:lnTo>
                  <a:lnTo>
                    <a:pt x="1434" y="951"/>
                  </a:lnTo>
                  <a:lnTo>
                    <a:pt x="1433" y="951"/>
                  </a:lnTo>
                  <a:lnTo>
                    <a:pt x="1433" y="952"/>
                  </a:lnTo>
                  <a:lnTo>
                    <a:pt x="1431" y="953"/>
                  </a:lnTo>
                  <a:lnTo>
                    <a:pt x="1429" y="952"/>
                  </a:lnTo>
                  <a:lnTo>
                    <a:pt x="1428" y="952"/>
                  </a:lnTo>
                  <a:lnTo>
                    <a:pt x="1426" y="951"/>
                  </a:lnTo>
                  <a:lnTo>
                    <a:pt x="1425" y="951"/>
                  </a:lnTo>
                  <a:lnTo>
                    <a:pt x="1419" y="948"/>
                  </a:lnTo>
                  <a:lnTo>
                    <a:pt x="1373" y="917"/>
                  </a:lnTo>
                  <a:lnTo>
                    <a:pt x="1364" y="860"/>
                  </a:lnTo>
                  <a:lnTo>
                    <a:pt x="1234" y="913"/>
                  </a:lnTo>
                  <a:lnTo>
                    <a:pt x="1169" y="875"/>
                  </a:lnTo>
                  <a:lnTo>
                    <a:pt x="1161" y="862"/>
                  </a:lnTo>
                  <a:lnTo>
                    <a:pt x="1158" y="852"/>
                  </a:lnTo>
                  <a:lnTo>
                    <a:pt x="1157" y="843"/>
                  </a:lnTo>
                  <a:lnTo>
                    <a:pt x="1158" y="836"/>
                  </a:lnTo>
                  <a:lnTo>
                    <a:pt x="1161" y="829"/>
                  </a:lnTo>
                  <a:lnTo>
                    <a:pt x="1168" y="826"/>
                  </a:lnTo>
                  <a:lnTo>
                    <a:pt x="1175" y="823"/>
                  </a:lnTo>
                  <a:lnTo>
                    <a:pt x="1187" y="823"/>
                  </a:lnTo>
                  <a:lnTo>
                    <a:pt x="1208" y="825"/>
                  </a:lnTo>
                  <a:lnTo>
                    <a:pt x="1200" y="800"/>
                  </a:lnTo>
                  <a:lnTo>
                    <a:pt x="1201" y="757"/>
                  </a:lnTo>
                  <a:lnTo>
                    <a:pt x="1140" y="775"/>
                  </a:lnTo>
                  <a:lnTo>
                    <a:pt x="1103" y="779"/>
                  </a:lnTo>
                  <a:lnTo>
                    <a:pt x="1062" y="754"/>
                  </a:lnTo>
                  <a:lnTo>
                    <a:pt x="1071" y="722"/>
                  </a:lnTo>
                  <a:lnTo>
                    <a:pt x="1136" y="685"/>
                  </a:lnTo>
                  <a:lnTo>
                    <a:pt x="1088" y="630"/>
                  </a:lnTo>
                  <a:lnTo>
                    <a:pt x="1090" y="558"/>
                  </a:lnTo>
                  <a:lnTo>
                    <a:pt x="1094" y="549"/>
                  </a:lnTo>
                  <a:lnTo>
                    <a:pt x="1097" y="541"/>
                  </a:lnTo>
                  <a:lnTo>
                    <a:pt x="1099" y="534"/>
                  </a:lnTo>
                  <a:lnTo>
                    <a:pt x="1100" y="528"/>
                  </a:lnTo>
                  <a:lnTo>
                    <a:pt x="1099" y="522"/>
                  </a:lnTo>
                  <a:lnTo>
                    <a:pt x="1098" y="518"/>
                  </a:lnTo>
                  <a:lnTo>
                    <a:pt x="1095" y="514"/>
                  </a:lnTo>
                  <a:lnTo>
                    <a:pt x="1092" y="512"/>
                  </a:lnTo>
                  <a:lnTo>
                    <a:pt x="1087" y="508"/>
                  </a:lnTo>
                  <a:lnTo>
                    <a:pt x="1082" y="505"/>
                  </a:lnTo>
                  <a:lnTo>
                    <a:pt x="1073" y="499"/>
                  </a:lnTo>
                  <a:lnTo>
                    <a:pt x="1039" y="477"/>
                  </a:lnTo>
                  <a:lnTo>
                    <a:pt x="1052" y="437"/>
                  </a:lnTo>
                  <a:lnTo>
                    <a:pt x="999" y="397"/>
                  </a:lnTo>
                  <a:lnTo>
                    <a:pt x="998" y="354"/>
                  </a:lnTo>
                  <a:lnTo>
                    <a:pt x="944" y="349"/>
                  </a:lnTo>
                  <a:lnTo>
                    <a:pt x="908" y="293"/>
                  </a:lnTo>
                  <a:lnTo>
                    <a:pt x="960" y="255"/>
                  </a:lnTo>
                  <a:lnTo>
                    <a:pt x="958" y="209"/>
                  </a:lnTo>
                  <a:lnTo>
                    <a:pt x="970" y="165"/>
                  </a:lnTo>
                  <a:lnTo>
                    <a:pt x="981" y="153"/>
                  </a:lnTo>
                  <a:lnTo>
                    <a:pt x="990" y="143"/>
                  </a:lnTo>
                  <a:lnTo>
                    <a:pt x="994" y="133"/>
                  </a:lnTo>
                  <a:lnTo>
                    <a:pt x="994" y="124"/>
                  </a:lnTo>
                  <a:lnTo>
                    <a:pt x="990" y="114"/>
                  </a:lnTo>
                  <a:lnTo>
                    <a:pt x="982" y="105"/>
                  </a:lnTo>
                  <a:lnTo>
                    <a:pt x="971" y="97"/>
                  </a:lnTo>
                  <a:lnTo>
                    <a:pt x="956" y="89"/>
                  </a:lnTo>
                  <a:lnTo>
                    <a:pt x="955" y="88"/>
                  </a:lnTo>
                  <a:lnTo>
                    <a:pt x="956" y="88"/>
                  </a:lnTo>
                  <a:lnTo>
                    <a:pt x="960" y="86"/>
                  </a:lnTo>
                  <a:lnTo>
                    <a:pt x="948" y="59"/>
                  </a:lnTo>
                  <a:lnTo>
                    <a:pt x="886" y="0"/>
                  </a:lnTo>
                  <a:lnTo>
                    <a:pt x="840" y="39"/>
                  </a:lnTo>
                  <a:lnTo>
                    <a:pt x="752" y="51"/>
                  </a:lnTo>
                  <a:lnTo>
                    <a:pt x="680" y="22"/>
                  </a:lnTo>
                  <a:lnTo>
                    <a:pt x="623" y="72"/>
                  </a:lnTo>
                  <a:lnTo>
                    <a:pt x="588" y="55"/>
                  </a:lnTo>
                  <a:lnTo>
                    <a:pt x="531" y="53"/>
                  </a:lnTo>
                  <a:lnTo>
                    <a:pt x="502" y="83"/>
                  </a:lnTo>
                  <a:lnTo>
                    <a:pt x="470" y="183"/>
                  </a:lnTo>
                  <a:lnTo>
                    <a:pt x="389" y="165"/>
                  </a:lnTo>
                  <a:lnTo>
                    <a:pt x="330" y="203"/>
                  </a:lnTo>
                  <a:lnTo>
                    <a:pt x="289" y="252"/>
                  </a:lnTo>
                  <a:lnTo>
                    <a:pt x="218" y="286"/>
                  </a:lnTo>
                  <a:lnTo>
                    <a:pt x="269" y="345"/>
                  </a:lnTo>
                  <a:lnTo>
                    <a:pt x="250" y="4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07">
              <a:extLst>
                <a:ext uri="{FF2B5EF4-FFF2-40B4-BE49-F238E27FC236}">
                  <a16:creationId xmlns:a16="http://schemas.microsoft.com/office/drawing/2014/main" id="{06A9B69D-2E08-703A-94B5-072DA16A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526"/>
              <a:ext cx="105" cy="100"/>
            </a:xfrm>
            <a:custGeom>
              <a:avLst/>
              <a:gdLst/>
              <a:ahLst/>
              <a:cxnLst>
                <a:cxn ang="0">
                  <a:pos x="1164" y="18"/>
                </a:cxn>
                <a:cxn ang="0">
                  <a:pos x="1173" y="4"/>
                </a:cxn>
                <a:cxn ang="0">
                  <a:pos x="1105" y="47"/>
                </a:cxn>
                <a:cxn ang="0">
                  <a:pos x="1106" y="72"/>
                </a:cxn>
                <a:cxn ang="0">
                  <a:pos x="1135" y="83"/>
                </a:cxn>
                <a:cxn ang="0">
                  <a:pos x="1137" y="98"/>
                </a:cxn>
                <a:cxn ang="0">
                  <a:pos x="1137" y="103"/>
                </a:cxn>
                <a:cxn ang="0">
                  <a:pos x="1130" y="116"/>
                </a:cxn>
                <a:cxn ang="0">
                  <a:pos x="1102" y="132"/>
                </a:cxn>
                <a:cxn ang="0">
                  <a:pos x="1068" y="134"/>
                </a:cxn>
                <a:cxn ang="0">
                  <a:pos x="911" y="113"/>
                </a:cxn>
                <a:cxn ang="0">
                  <a:pos x="697" y="46"/>
                </a:cxn>
                <a:cxn ang="0">
                  <a:pos x="631" y="88"/>
                </a:cxn>
                <a:cxn ang="0">
                  <a:pos x="441" y="241"/>
                </a:cxn>
                <a:cxn ang="0">
                  <a:pos x="402" y="368"/>
                </a:cxn>
                <a:cxn ang="0">
                  <a:pos x="305" y="544"/>
                </a:cxn>
                <a:cxn ang="0">
                  <a:pos x="114" y="531"/>
                </a:cxn>
                <a:cxn ang="0">
                  <a:pos x="76" y="518"/>
                </a:cxn>
                <a:cxn ang="0">
                  <a:pos x="69" y="546"/>
                </a:cxn>
                <a:cxn ang="0">
                  <a:pos x="87" y="726"/>
                </a:cxn>
                <a:cxn ang="0">
                  <a:pos x="39" y="791"/>
                </a:cxn>
                <a:cxn ang="0">
                  <a:pos x="64" y="786"/>
                </a:cxn>
                <a:cxn ang="0">
                  <a:pos x="77" y="776"/>
                </a:cxn>
                <a:cxn ang="0">
                  <a:pos x="241" y="988"/>
                </a:cxn>
                <a:cxn ang="0">
                  <a:pos x="202" y="1029"/>
                </a:cxn>
                <a:cxn ang="0">
                  <a:pos x="188" y="1041"/>
                </a:cxn>
                <a:cxn ang="0">
                  <a:pos x="194" y="1052"/>
                </a:cxn>
                <a:cxn ang="0">
                  <a:pos x="237" y="1117"/>
                </a:cxn>
                <a:cxn ang="0">
                  <a:pos x="229" y="1138"/>
                </a:cxn>
                <a:cxn ang="0">
                  <a:pos x="195" y="1145"/>
                </a:cxn>
                <a:cxn ang="0">
                  <a:pos x="172" y="1163"/>
                </a:cxn>
                <a:cxn ang="0">
                  <a:pos x="154" y="1183"/>
                </a:cxn>
                <a:cxn ang="0">
                  <a:pos x="186" y="1297"/>
                </a:cxn>
                <a:cxn ang="0">
                  <a:pos x="353" y="1323"/>
                </a:cxn>
                <a:cxn ang="0">
                  <a:pos x="385" y="1336"/>
                </a:cxn>
                <a:cxn ang="0">
                  <a:pos x="384" y="1379"/>
                </a:cxn>
                <a:cxn ang="0">
                  <a:pos x="522" y="1437"/>
                </a:cxn>
                <a:cxn ang="0">
                  <a:pos x="564" y="1446"/>
                </a:cxn>
                <a:cxn ang="0">
                  <a:pos x="585" y="1438"/>
                </a:cxn>
                <a:cxn ang="0">
                  <a:pos x="615" y="1439"/>
                </a:cxn>
                <a:cxn ang="0">
                  <a:pos x="643" y="1446"/>
                </a:cxn>
                <a:cxn ang="0">
                  <a:pos x="732" y="1386"/>
                </a:cxn>
                <a:cxn ang="0">
                  <a:pos x="874" y="1117"/>
                </a:cxn>
                <a:cxn ang="0">
                  <a:pos x="894" y="1089"/>
                </a:cxn>
                <a:cxn ang="0">
                  <a:pos x="915" y="1086"/>
                </a:cxn>
                <a:cxn ang="0">
                  <a:pos x="1039" y="1039"/>
                </a:cxn>
                <a:cxn ang="0">
                  <a:pos x="1182" y="789"/>
                </a:cxn>
                <a:cxn ang="0">
                  <a:pos x="1199" y="801"/>
                </a:cxn>
                <a:cxn ang="0">
                  <a:pos x="1300" y="677"/>
                </a:cxn>
                <a:cxn ang="0">
                  <a:pos x="1402" y="537"/>
                </a:cxn>
                <a:cxn ang="0">
                  <a:pos x="1534" y="440"/>
                </a:cxn>
                <a:cxn ang="0">
                  <a:pos x="1532" y="436"/>
                </a:cxn>
                <a:cxn ang="0">
                  <a:pos x="1524" y="430"/>
                </a:cxn>
                <a:cxn ang="0">
                  <a:pos x="1524" y="349"/>
                </a:cxn>
                <a:cxn ang="0">
                  <a:pos x="1658" y="235"/>
                </a:cxn>
                <a:cxn ang="0">
                  <a:pos x="1660" y="217"/>
                </a:cxn>
                <a:cxn ang="0">
                  <a:pos x="1627" y="189"/>
                </a:cxn>
                <a:cxn ang="0">
                  <a:pos x="1598" y="197"/>
                </a:cxn>
                <a:cxn ang="0">
                  <a:pos x="1550" y="21"/>
                </a:cxn>
                <a:cxn ang="0">
                  <a:pos x="1508" y="15"/>
                </a:cxn>
                <a:cxn ang="0">
                  <a:pos x="1229" y="74"/>
                </a:cxn>
              </a:cxnLst>
              <a:rect l="0" t="0" r="r" b="b"/>
              <a:pathLst>
                <a:path w="1689" h="1490">
                  <a:moveTo>
                    <a:pt x="1229" y="74"/>
                  </a:moveTo>
                  <a:lnTo>
                    <a:pt x="1173" y="27"/>
                  </a:lnTo>
                  <a:lnTo>
                    <a:pt x="1166" y="22"/>
                  </a:lnTo>
                  <a:lnTo>
                    <a:pt x="1164" y="18"/>
                  </a:lnTo>
                  <a:lnTo>
                    <a:pt x="1165" y="14"/>
                  </a:lnTo>
                  <a:lnTo>
                    <a:pt x="1171" y="10"/>
                  </a:lnTo>
                  <a:lnTo>
                    <a:pt x="1173" y="6"/>
                  </a:lnTo>
                  <a:lnTo>
                    <a:pt x="1173" y="4"/>
                  </a:lnTo>
                  <a:lnTo>
                    <a:pt x="1169" y="2"/>
                  </a:lnTo>
                  <a:lnTo>
                    <a:pt x="1163" y="0"/>
                  </a:lnTo>
                  <a:lnTo>
                    <a:pt x="1108" y="43"/>
                  </a:lnTo>
                  <a:lnTo>
                    <a:pt x="1105" y="47"/>
                  </a:lnTo>
                  <a:lnTo>
                    <a:pt x="1101" y="54"/>
                  </a:lnTo>
                  <a:lnTo>
                    <a:pt x="1101" y="61"/>
                  </a:lnTo>
                  <a:lnTo>
                    <a:pt x="1102" y="66"/>
                  </a:lnTo>
                  <a:lnTo>
                    <a:pt x="1106" y="72"/>
                  </a:lnTo>
                  <a:lnTo>
                    <a:pt x="1110" y="75"/>
                  </a:lnTo>
                  <a:lnTo>
                    <a:pt x="1117" y="79"/>
                  </a:lnTo>
                  <a:lnTo>
                    <a:pt x="1125" y="81"/>
                  </a:lnTo>
                  <a:lnTo>
                    <a:pt x="1135" y="83"/>
                  </a:lnTo>
                  <a:lnTo>
                    <a:pt x="1137" y="91"/>
                  </a:lnTo>
                  <a:lnTo>
                    <a:pt x="1137" y="95"/>
                  </a:lnTo>
                  <a:lnTo>
                    <a:pt x="1137" y="97"/>
                  </a:lnTo>
                  <a:lnTo>
                    <a:pt x="1137" y="98"/>
                  </a:lnTo>
                  <a:lnTo>
                    <a:pt x="1138" y="100"/>
                  </a:lnTo>
                  <a:lnTo>
                    <a:pt x="1137" y="100"/>
                  </a:lnTo>
                  <a:lnTo>
                    <a:pt x="1137" y="101"/>
                  </a:lnTo>
                  <a:lnTo>
                    <a:pt x="1137" y="103"/>
                  </a:lnTo>
                  <a:lnTo>
                    <a:pt x="1137" y="107"/>
                  </a:lnTo>
                  <a:lnTo>
                    <a:pt x="1134" y="110"/>
                  </a:lnTo>
                  <a:lnTo>
                    <a:pt x="1133" y="114"/>
                  </a:lnTo>
                  <a:lnTo>
                    <a:pt x="1130" y="116"/>
                  </a:lnTo>
                  <a:lnTo>
                    <a:pt x="1128" y="119"/>
                  </a:lnTo>
                  <a:lnTo>
                    <a:pt x="1122" y="124"/>
                  </a:lnTo>
                  <a:lnTo>
                    <a:pt x="1112" y="128"/>
                  </a:lnTo>
                  <a:lnTo>
                    <a:pt x="1102" y="132"/>
                  </a:lnTo>
                  <a:lnTo>
                    <a:pt x="1093" y="132"/>
                  </a:lnTo>
                  <a:lnTo>
                    <a:pt x="1083" y="134"/>
                  </a:lnTo>
                  <a:lnTo>
                    <a:pt x="1076" y="135"/>
                  </a:lnTo>
                  <a:lnTo>
                    <a:pt x="1068" y="134"/>
                  </a:lnTo>
                  <a:lnTo>
                    <a:pt x="1063" y="133"/>
                  </a:lnTo>
                  <a:lnTo>
                    <a:pt x="1053" y="125"/>
                  </a:lnTo>
                  <a:lnTo>
                    <a:pt x="1048" y="113"/>
                  </a:lnTo>
                  <a:lnTo>
                    <a:pt x="911" y="113"/>
                  </a:lnTo>
                  <a:lnTo>
                    <a:pt x="806" y="52"/>
                  </a:lnTo>
                  <a:lnTo>
                    <a:pt x="774" y="71"/>
                  </a:lnTo>
                  <a:lnTo>
                    <a:pt x="712" y="46"/>
                  </a:lnTo>
                  <a:lnTo>
                    <a:pt x="697" y="46"/>
                  </a:lnTo>
                  <a:lnTo>
                    <a:pt x="687" y="46"/>
                  </a:lnTo>
                  <a:lnTo>
                    <a:pt x="683" y="58"/>
                  </a:lnTo>
                  <a:lnTo>
                    <a:pt x="681" y="56"/>
                  </a:lnTo>
                  <a:lnTo>
                    <a:pt x="631" y="88"/>
                  </a:lnTo>
                  <a:lnTo>
                    <a:pt x="522" y="111"/>
                  </a:lnTo>
                  <a:lnTo>
                    <a:pt x="531" y="160"/>
                  </a:lnTo>
                  <a:lnTo>
                    <a:pt x="512" y="196"/>
                  </a:lnTo>
                  <a:lnTo>
                    <a:pt x="441" y="241"/>
                  </a:lnTo>
                  <a:lnTo>
                    <a:pt x="445" y="307"/>
                  </a:lnTo>
                  <a:lnTo>
                    <a:pt x="394" y="300"/>
                  </a:lnTo>
                  <a:lnTo>
                    <a:pt x="382" y="326"/>
                  </a:lnTo>
                  <a:lnTo>
                    <a:pt x="402" y="368"/>
                  </a:lnTo>
                  <a:lnTo>
                    <a:pt x="392" y="436"/>
                  </a:lnTo>
                  <a:lnTo>
                    <a:pt x="392" y="479"/>
                  </a:lnTo>
                  <a:lnTo>
                    <a:pt x="358" y="536"/>
                  </a:lnTo>
                  <a:lnTo>
                    <a:pt x="305" y="544"/>
                  </a:lnTo>
                  <a:lnTo>
                    <a:pt x="261" y="497"/>
                  </a:lnTo>
                  <a:lnTo>
                    <a:pt x="196" y="500"/>
                  </a:lnTo>
                  <a:lnTo>
                    <a:pt x="178" y="525"/>
                  </a:lnTo>
                  <a:lnTo>
                    <a:pt x="114" y="531"/>
                  </a:lnTo>
                  <a:lnTo>
                    <a:pt x="101" y="524"/>
                  </a:lnTo>
                  <a:lnTo>
                    <a:pt x="91" y="519"/>
                  </a:lnTo>
                  <a:lnTo>
                    <a:pt x="82" y="517"/>
                  </a:lnTo>
                  <a:lnTo>
                    <a:pt x="76" y="518"/>
                  </a:lnTo>
                  <a:lnTo>
                    <a:pt x="71" y="521"/>
                  </a:lnTo>
                  <a:lnTo>
                    <a:pt x="69" y="527"/>
                  </a:lnTo>
                  <a:lnTo>
                    <a:pt x="68" y="535"/>
                  </a:lnTo>
                  <a:lnTo>
                    <a:pt x="69" y="546"/>
                  </a:lnTo>
                  <a:lnTo>
                    <a:pt x="0" y="570"/>
                  </a:lnTo>
                  <a:lnTo>
                    <a:pt x="59" y="612"/>
                  </a:lnTo>
                  <a:lnTo>
                    <a:pt x="41" y="682"/>
                  </a:lnTo>
                  <a:lnTo>
                    <a:pt x="87" y="726"/>
                  </a:lnTo>
                  <a:lnTo>
                    <a:pt x="54" y="728"/>
                  </a:lnTo>
                  <a:lnTo>
                    <a:pt x="24" y="778"/>
                  </a:lnTo>
                  <a:lnTo>
                    <a:pt x="30" y="786"/>
                  </a:lnTo>
                  <a:lnTo>
                    <a:pt x="39" y="791"/>
                  </a:lnTo>
                  <a:lnTo>
                    <a:pt x="48" y="793"/>
                  </a:lnTo>
                  <a:lnTo>
                    <a:pt x="57" y="792"/>
                  </a:lnTo>
                  <a:lnTo>
                    <a:pt x="61" y="788"/>
                  </a:lnTo>
                  <a:lnTo>
                    <a:pt x="64" y="786"/>
                  </a:lnTo>
                  <a:lnTo>
                    <a:pt x="64" y="785"/>
                  </a:lnTo>
                  <a:lnTo>
                    <a:pt x="65" y="785"/>
                  </a:lnTo>
                  <a:lnTo>
                    <a:pt x="67" y="785"/>
                  </a:lnTo>
                  <a:lnTo>
                    <a:pt x="77" y="776"/>
                  </a:lnTo>
                  <a:lnTo>
                    <a:pt x="182" y="881"/>
                  </a:lnTo>
                  <a:lnTo>
                    <a:pt x="154" y="926"/>
                  </a:lnTo>
                  <a:lnTo>
                    <a:pt x="221" y="948"/>
                  </a:lnTo>
                  <a:lnTo>
                    <a:pt x="241" y="988"/>
                  </a:lnTo>
                  <a:lnTo>
                    <a:pt x="214" y="1031"/>
                  </a:lnTo>
                  <a:lnTo>
                    <a:pt x="209" y="1029"/>
                  </a:lnTo>
                  <a:lnTo>
                    <a:pt x="205" y="1029"/>
                  </a:lnTo>
                  <a:lnTo>
                    <a:pt x="202" y="1029"/>
                  </a:lnTo>
                  <a:lnTo>
                    <a:pt x="201" y="1031"/>
                  </a:lnTo>
                  <a:lnTo>
                    <a:pt x="195" y="1034"/>
                  </a:lnTo>
                  <a:lnTo>
                    <a:pt x="192" y="1038"/>
                  </a:lnTo>
                  <a:lnTo>
                    <a:pt x="188" y="1041"/>
                  </a:lnTo>
                  <a:lnTo>
                    <a:pt x="187" y="1045"/>
                  </a:lnTo>
                  <a:lnTo>
                    <a:pt x="187" y="1049"/>
                  </a:lnTo>
                  <a:lnTo>
                    <a:pt x="189" y="1050"/>
                  </a:lnTo>
                  <a:lnTo>
                    <a:pt x="194" y="1052"/>
                  </a:lnTo>
                  <a:lnTo>
                    <a:pt x="225" y="1080"/>
                  </a:lnTo>
                  <a:lnTo>
                    <a:pt x="228" y="1117"/>
                  </a:lnTo>
                  <a:lnTo>
                    <a:pt x="234" y="1116"/>
                  </a:lnTo>
                  <a:lnTo>
                    <a:pt x="237" y="1117"/>
                  </a:lnTo>
                  <a:lnTo>
                    <a:pt x="237" y="1120"/>
                  </a:lnTo>
                  <a:lnTo>
                    <a:pt x="237" y="1124"/>
                  </a:lnTo>
                  <a:lnTo>
                    <a:pt x="235" y="1132"/>
                  </a:lnTo>
                  <a:lnTo>
                    <a:pt x="229" y="1138"/>
                  </a:lnTo>
                  <a:lnTo>
                    <a:pt x="220" y="1146"/>
                  </a:lnTo>
                  <a:lnTo>
                    <a:pt x="214" y="1142"/>
                  </a:lnTo>
                  <a:lnTo>
                    <a:pt x="200" y="1144"/>
                  </a:lnTo>
                  <a:lnTo>
                    <a:pt x="195" y="1145"/>
                  </a:lnTo>
                  <a:lnTo>
                    <a:pt x="192" y="1149"/>
                  </a:lnTo>
                  <a:lnTo>
                    <a:pt x="189" y="1152"/>
                  </a:lnTo>
                  <a:lnTo>
                    <a:pt x="187" y="1154"/>
                  </a:lnTo>
                  <a:lnTo>
                    <a:pt x="172" y="1163"/>
                  </a:lnTo>
                  <a:lnTo>
                    <a:pt x="160" y="1172"/>
                  </a:lnTo>
                  <a:lnTo>
                    <a:pt x="154" y="1175"/>
                  </a:lnTo>
                  <a:lnTo>
                    <a:pt x="153" y="1179"/>
                  </a:lnTo>
                  <a:lnTo>
                    <a:pt x="154" y="1183"/>
                  </a:lnTo>
                  <a:lnTo>
                    <a:pt x="158" y="1188"/>
                  </a:lnTo>
                  <a:lnTo>
                    <a:pt x="228" y="1229"/>
                  </a:lnTo>
                  <a:lnTo>
                    <a:pt x="183" y="1242"/>
                  </a:lnTo>
                  <a:lnTo>
                    <a:pt x="186" y="1297"/>
                  </a:lnTo>
                  <a:lnTo>
                    <a:pt x="249" y="1272"/>
                  </a:lnTo>
                  <a:lnTo>
                    <a:pt x="337" y="1306"/>
                  </a:lnTo>
                  <a:lnTo>
                    <a:pt x="347" y="1327"/>
                  </a:lnTo>
                  <a:lnTo>
                    <a:pt x="353" y="1323"/>
                  </a:lnTo>
                  <a:lnTo>
                    <a:pt x="359" y="1324"/>
                  </a:lnTo>
                  <a:lnTo>
                    <a:pt x="370" y="1326"/>
                  </a:lnTo>
                  <a:lnTo>
                    <a:pt x="379" y="1331"/>
                  </a:lnTo>
                  <a:lnTo>
                    <a:pt x="385" y="1336"/>
                  </a:lnTo>
                  <a:lnTo>
                    <a:pt x="389" y="1345"/>
                  </a:lnTo>
                  <a:lnTo>
                    <a:pt x="389" y="1354"/>
                  </a:lnTo>
                  <a:lnTo>
                    <a:pt x="388" y="1366"/>
                  </a:lnTo>
                  <a:lnTo>
                    <a:pt x="384" y="1379"/>
                  </a:lnTo>
                  <a:lnTo>
                    <a:pt x="378" y="1394"/>
                  </a:lnTo>
                  <a:lnTo>
                    <a:pt x="462" y="1397"/>
                  </a:lnTo>
                  <a:lnTo>
                    <a:pt x="485" y="1423"/>
                  </a:lnTo>
                  <a:lnTo>
                    <a:pt x="522" y="1437"/>
                  </a:lnTo>
                  <a:lnTo>
                    <a:pt x="518" y="1490"/>
                  </a:lnTo>
                  <a:lnTo>
                    <a:pt x="556" y="1463"/>
                  </a:lnTo>
                  <a:lnTo>
                    <a:pt x="560" y="1453"/>
                  </a:lnTo>
                  <a:lnTo>
                    <a:pt x="564" y="1446"/>
                  </a:lnTo>
                  <a:lnTo>
                    <a:pt x="568" y="1441"/>
                  </a:lnTo>
                  <a:lnTo>
                    <a:pt x="573" y="1438"/>
                  </a:lnTo>
                  <a:lnTo>
                    <a:pt x="579" y="1437"/>
                  </a:lnTo>
                  <a:lnTo>
                    <a:pt x="585" y="1438"/>
                  </a:lnTo>
                  <a:lnTo>
                    <a:pt x="592" y="1441"/>
                  </a:lnTo>
                  <a:lnTo>
                    <a:pt x="599" y="1446"/>
                  </a:lnTo>
                  <a:lnTo>
                    <a:pt x="606" y="1441"/>
                  </a:lnTo>
                  <a:lnTo>
                    <a:pt x="615" y="1439"/>
                  </a:lnTo>
                  <a:lnTo>
                    <a:pt x="622" y="1438"/>
                  </a:lnTo>
                  <a:lnTo>
                    <a:pt x="631" y="1439"/>
                  </a:lnTo>
                  <a:lnTo>
                    <a:pt x="636" y="1441"/>
                  </a:lnTo>
                  <a:lnTo>
                    <a:pt x="643" y="1446"/>
                  </a:lnTo>
                  <a:lnTo>
                    <a:pt x="648" y="1451"/>
                  </a:lnTo>
                  <a:lnTo>
                    <a:pt x="654" y="1460"/>
                  </a:lnTo>
                  <a:lnTo>
                    <a:pt x="722" y="1424"/>
                  </a:lnTo>
                  <a:lnTo>
                    <a:pt x="732" y="1386"/>
                  </a:lnTo>
                  <a:lnTo>
                    <a:pt x="785" y="1342"/>
                  </a:lnTo>
                  <a:lnTo>
                    <a:pt x="824" y="1343"/>
                  </a:lnTo>
                  <a:lnTo>
                    <a:pt x="824" y="1224"/>
                  </a:lnTo>
                  <a:lnTo>
                    <a:pt x="874" y="1117"/>
                  </a:lnTo>
                  <a:lnTo>
                    <a:pt x="904" y="1103"/>
                  </a:lnTo>
                  <a:lnTo>
                    <a:pt x="895" y="1097"/>
                  </a:lnTo>
                  <a:lnTo>
                    <a:pt x="892" y="1093"/>
                  </a:lnTo>
                  <a:lnTo>
                    <a:pt x="894" y="1089"/>
                  </a:lnTo>
                  <a:lnTo>
                    <a:pt x="901" y="1086"/>
                  </a:lnTo>
                  <a:lnTo>
                    <a:pt x="907" y="1084"/>
                  </a:lnTo>
                  <a:lnTo>
                    <a:pt x="910" y="1084"/>
                  </a:lnTo>
                  <a:lnTo>
                    <a:pt x="915" y="1086"/>
                  </a:lnTo>
                  <a:lnTo>
                    <a:pt x="920" y="1091"/>
                  </a:lnTo>
                  <a:lnTo>
                    <a:pt x="926" y="1099"/>
                  </a:lnTo>
                  <a:lnTo>
                    <a:pt x="991" y="1034"/>
                  </a:lnTo>
                  <a:lnTo>
                    <a:pt x="1039" y="1039"/>
                  </a:lnTo>
                  <a:lnTo>
                    <a:pt x="1139" y="938"/>
                  </a:lnTo>
                  <a:lnTo>
                    <a:pt x="1157" y="876"/>
                  </a:lnTo>
                  <a:lnTo>
                    <a:pt x="1140" y="827"/>
                  </a:lnTo>
                  <a:lnTo>
                    <a:pt x="1182" y="789"/>
                  </a:lnTo>
                  <a:lnTo>
                    <a:pt x="1181" y="797"/>
                  </a:lnTo>
                  <a:lnTo>
                    <a:pt x="1182" y="799"/>
                  </a:lnTo>
                  <a:lnTo>
                    <a:pt x="1186" y="800"/>
                  </a:lnTo>
                  <a:lnTo>
                    <a:pt x="1199" y="801"/>
                  </a:lnTo>
                  <a:lnTo>
                    <a:pt x="1215" y="804"/>
                  </a:lnTo>
                  <a:lnTo>
                    <a:pt x="1262" y="745"/>
                  </a:lnTo>
                  <a:lnTo>
                    <a:pt x="1268" y="709"/>
                  </a:lnTo>
                  <a:lnTo>
                    <a:pt x="1300" y="677"/>
                  </a:lnTo>
                  <a:lnTo>
                    <a:pt x="1324" y="644"/>
                  </a:lnTo>
                  <a:lnTo>
                    <a:pt x="1381" y="604"/>
                  </a:lnTo>
                  <a:lnTo>
                    <a:pt x="1399" y="603"/>
                  </a:lnTo>
                  <a:lnTo>
                    <a:pt x="1402" y="537"/>
                  </a:lnTo>
                  <a:lnTo>
                    <a:pt x="1478" y="565"/>
                  </a:lnTo>
                  <a:lnTo>
                    <a:pt x="1486" y="512"/>
                  </a:lnTo>
                  <a:lnTo>
                    <a:pt x="1533" y="442"/>
                  </a:lnTo>
                  <a:lnTo>
                    <a:pt x="1534" y="440"/>
                  </a:lnTo>
                  <a:lnTo>
                    <a:pt x="1534" y="439"/>
                  </a:lnTo>
                  <a:lnTo>
                    <a:pt x="1535" y="439"/>
                  </a:lnTo>
                  <a:lnTo>
                    <a:pt x="1534" y="437"/>
                  </a:lnTo>
                  <a:lnTo>
                    <a:pt x="1532" y="436"/>
                  </a:lnTo>
                  <a:lnTo>
                    <a:pt x="1531" y="436"/>
                  </a:lnTo>
                  <a:lnTo>
                    <a:pt x="1526" y="436"/>
                  </a:lnTo>
                  <a:lnTo>
                    <a:pt x="1523" y="433"/>
                  </a:lnTo>
                  <a:lnTo>
                    <a:pt x="1524" y="430"/>
                  </a:lnTo>
                  <a:lnTo>
                    <a:pt x="1527" y="425"/>
                  </a:lnTo>
                  <a:lnTo>
                    <a:pt x="1529" y="422"/>
                  </a:lnTo>
                  <a:lnTo>
                    <a:pt x="1533" y="420"/>
                  </a:lnTo>
                  <a:lnTo>
                    <a:pt x="1524" y="349"/>
                  </a:lnTo>
                  <a:lnTo>
                    <a:pt x="1606" y="353"/>
                  </a:lnTo>
                  <a:lnTo>
                    <a:pt x="1659" y="311"/>
                  </a:lnTo>
                  <a:lnTo>
                    <a:pt x="1689" y="279"/>
                  </a:lnTo>
                  <a:lnTo>
                    <a:pt x="1658" y="235"/>
                  </a:lnTo>
                  <a:lnTo>
                    <a:pt x="1659" y="228"/>
                  </a:lnTo>
                  <a:lnTo>
                    <a:pt x="1660" y="223"/>
                  </a:lnTo>
                  <a:lnTo>
                    <a:pt x="1660" y="219"/>
                  </a:lnTo>
                  <a:lnTo>
                    <a:pt x="1660" y="217"/>
                  </a:lnTo>
                  <a:lnTo>
                    <a:pt x="1652" y="206"/>
                  </a:lnTo>
                  <a:lnTo>
                    <a:pt x="1643" y="198"/>
                  </a:lnTo>
                  <a:lnTo>
                    <a:pt x="1635" y="192"/>
                  </a:lnTo>
                  <a:lnTo>
                    <a:pt x="1627" y="189"/>
                  </a:lnTo>
                  <a:lnTo>
                    <a:pt x="1619" y="187"/>
                  </a:lnTo>
                  <a:lnTo>
                    <a:pt x="1612" y="188"/>
                  </a:lnTo>
                  <a:lnTo>
                    <a:pt x="1605" y="191"/>
                  </a:lnTo>
                  <a:lnTo>
                    <a:pt x="1598" y="197"/>
                  </a:lnTo>
                  <a:lnTo>
                    <a:pt x="1579" y="172"/>
                  </a:lnTo>
                  <a:lnTo>
                    <a:pt x="1540" y="133"/>
                  </a:lnTo>
                  <a:lnTo>
                    <a:pt x="1562" y="71"/>
                  </a:lnTo>
                  <a:lnTo>
                    <a:pt x="1550" y="21"/>
                  </a:lnTo>
                  <a:lnTo>
                    <a:pt x="1550" y="20"/>
                  </a:lnTo>
                  <a:lnTo>
                    <a:pt x="1537" y="14"/>
                  </a:lnTo>
                  <a:lnTo>
                    <a:pt x="1523" y="13"/>
                  </a:lnTo>
                  <a:lnTo>
                    <a:pt x="1508" y="15"/>
                  </a:lnTo>
                  <a:lnTo>
                    <a:pt x="1419" y="2"/>
                  </a:lnTo>
                  <a:lnTo>
                    <a:pt x="1385" y="56"/>
                  </a:lnTo>
                  <a:lnTo>
                    <a:pt x="1287" y="97"/>
                  </a:lnTo>
                  <a:lnTo>
                    <a:pt x="1229" y="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08">
              <a:extLst>
                <a:ext uri="{FF2B5EF4-FFF2-40B4-BE49-F238E27FC236}">
                  <a16:creationId xmlns:a16="http://schemas.microsoft.com/office/drawing/2014/main" id="{E5C1C5C1-2EFB-66BA-6F3E-1CAE36DB2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713"/>
              <a:ext cx="97" cy="66"/>
            </a:xfrm>
            <a:custGeom>
              <a:avLst/>
              <a:gdLst/>
              <a:ahLst/>
              <a:cxnLst>
                <a:cxn ang="0">
                  <a:pos x="217" y="145"/>
                </a:cxn>
                <a:cxn ang="0">
                  <a:pos x="238" y="165"/>
                </a:cxn>
                <a:cxn ang="0">
                  <a:pos x="269" y="185"/>
                </a:cxn>
                <a:cxn ang="0">
                  <a:pos x="253" y="205"/>
                </a:cxn>
                <a:cxn ang="0">
                  <a:pos x="147" y="328"/>
                </a:cxn>
                <a:cxn ang="0">
                  <a:pos x="169" y="355"/>
                </a:cxn>
                <a:cxn ang="0">
                  <a:pos x="180" y="348"/>
                </a:cxn>
                <a:cxn ang="0">
                  <a:pos x="70" y="420"/>
                </a:cxn>
                <a:cxn ang="0">
                  <a:pos x="63" y="442"/>
                </a:cxn>
                <a:cxn ang="0">
                  <a:pos x="4" y="518"/>
                </a:cxn>
                <a:cxn ang="0">
                  <a:pos x="52" y="695"/>
                </a:cxn>
                <a:cxn ang="0">
                  <a:pos x="20" y="718"/>
                </a:cxn>
                <a:cxn ang="0">
                  <a:pos x="220" y="899"/>
                </a:cxn>
                <a:cxn ang="0">
                  <a:pos x="533" y="963"/>
                </a:cxn>
                <a:cxn ang="0">
                  <a:pos x="575" y="977"/>
                </a:cxn>
                <a:cxn ang="0">
                  <a:pos x="645" y="965"/>
                </a:cxn>
                <a:cxn ang="0">
                  <a:pos x="678" y="959"/>
                </a:cxn>
                <a:cxn ang="0">
                  <a:pos x="852" y="845"/>
                </a:cxn>
                <a:cxn ang="0">
                  <a:pos x="917" y="802"/>
                </a:cxn>
                <a:cxn ang="0">
                  <a:pos x="1017" y="773"/>
                </a:cxn>
                <a:cxn ang="0">
                  <a:pos x="1025" y="745"/>
                </a:cxn>
                <a:cxn ang="0">
                  <a:pos x="1179" y="559"/>
                </a:cxn>
                <a:cxn ang="0">
                  <a:pos x="1320" y="461"/>
                </a:cxn>
                <a:cxn ang="0">
                  <a:pos x="1424" y="431"/>
                </a:cxn>
                <a:cxn ang="0">
                  <a:pos x="1445" y="436"/>
                </a:cxn>
                <a:cxn ang="0">
                  <a:pos x="1493" y="363"/>
                </a:cxn>
                <a:cxn ang="0">
                  <a:pos x="1472" y="358"/>
                </a:cxn>
                <a:cxn ang="0">
                  <a:pos x="1496" y="258"/>
                </a:cxn>
                <a:cxn ang="0">
                  <a:pos x="1509" y="257"/>
                </a:cxn>
                <a:cxn ang="0">
                  <a:pos x="1520" y="229"/>
                </a:cxn>
                <a:cxn ang="0">
                  <a:pos x="1522" y="209"/>
                </a:cxn>
                <a:cxn ang="0">
                  <a:pos x="1401" y="177"/>
                </a:cxn>
                <a:cxn ang="0">
                  <a:pos x="1391" y="135"/>
                </a:cxn>
                <a:cxn ang="0">
                  <a:pos x="1414" y="106"/>
                </a:cxn>
                <a:cxn ang="0">
                  <a:pos x="1127" y="169"/>
                </a:cxn>
                <a:cxn ang="0">
                  <a:pos x="1125" y="199"/>
                </a:cxn>
                <a:cxn ang="0">
                  <a:pos x="1111" y="213"/>
                </a:cxn>
                <a:cxn ang="0">
                  <a:pos x="1086" y="190"/>
                </a:cxn>
                <a:cxn ang="0">
                  <a:pos x="1050" y="161"/>
                </a:cxn>
                <a:cxn ang="0">
                  <a:pos x="996" y="276"/>
                </a:cxn>
                <a:cxn ang="0">
                  <a:pos x="907" y="190"/>
                </a:cxn>
                <a:cxn ang="0">
                  <a:pos x="688" y="270"/>
                </a:cxn>
                <a:cxn ang="0">
                  <a:pos x="678" y="235"/>
                </a:cxn>
                <a:cxn ang="0">
                  <a:pos x="631" y="192"/>
                </a:cxn>
                <a:cxn ang="0">
                  <a:pos x="610" y="198"/>
                </a:cxn>
                <a:cxn ang="0">
                  <a:pos x="574" y="183"/>
                </a:cxn>
                <a:cxn ang="0">
                  <a:pos x="554" y="164"/>
                </a:cxn>
                <a:cxn ang="0">
                  <a:pos x="513" y="141"/>
                </a:cxn>
                <a:cxn ang="0">
                  <a:pos x="498" y="6"/>
                </a:cxn>
                <a:cxn ang="0">
                  <a:pos x="467" y="5"/>
                </a:cxn>
                <a:cxn ang="0">
                  <a:pos x="389" y="46"/>
                </a:cxn>
                <a:cxn ang="0">
                  <a:pos x="330" y="39"/>
                </a:cxn>
                <a:cxn ang="0">
                  <a:pos x="266" y="66"/>
                </a:cxn>
              </a:cxnLst>
              <a:rect l="0" t="0" r="r" b="b"/>
              <a:pathLst>
                <a:path w="1542" h="989">
                  <a:moveTo>
                    <a:pt x="206" y="71"/>
                  </a:moveTo>
                  <a:lnTo>
                    <a:pt x="178" y="121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6"/>
                  </a:lnTo>
                  <a:lnTo>
                    <a:pt x="217" y="145"/>
                  </a:lnTo>
                  <a:lnTo>
                    <a:pt x="223" y="146"/>
                  </a:lnTo>
                  <a:lnTo>
                    <a:pt x="226" y="147"/>
                  </a:lnTo>
                  <a:lnTo>
                    <a:pt x="230" y="150"/>
                  </a:lnTo>
                  <a:lnTo>
                    <a:pt x="232" y="154"/>
                  </a:lnTo>
                  <a:lnTo>
                    <a:pt x="236" y="160"/>
                  </a:lnTo>
                  <a:lnTo>
                    <a:pt x="238" y="165"/>
                  </a:lnTo>
                  <a:lnTo>
                    <a:pt x="241" y="168"/>
                  </a:lnTo>
                  <a:lnTo>
                    <a:pt x="250" y="170"/>
                  </a:lnTo>
                  <a:lnTo>
                    <a:pt x="258" y="173"/>
                  </a:lnTo>
                  <a:lnTo>
                    <a:pt x="263" y="177"/>
                  </a:lnTo>
                  <a:lnTo>
                    <a:pt x="267" y="181"/>
                  </a:lnTo>
                  <a:lnTo>
                    <a:pt x="269" y="185"/>
                  </a:lnTo>
                  <a:lnTo>
                    <a:pt x="270" y="190"/>
                  </a:lnTo>
                  <a:lnTo>
                    <a:pt x="266" y="196"/>
                  </a:lnTo>
                  <a:lnTo>
                    <a:pt x="263" y="203"/>
                  </a:lnTo>
                  <a:lnTo>
                    <a:pt x="259" y="205"/>
                  </a:lnTo>
                  <a:lnTo>
                    <a:pt x="256" y="206"/>
                  </a:lnTo>
                  <a:lnTo>
                    <a:pt x="253" y="205"/>
                  </a:lnTo>
                  <a:lnTo>
                    <a:pt x="250" y="202"/>
                  </a:lnTo>
                  <a:lnTo>
                    <a:pt x="242" y="259"/>
                  </a:lnTo>
                  <a:lnTo>
                    <a:pt x="207" y="322"/>
                  </a:lnTo>
                  <a:lnTo>
                    <a:pt x="154" y="317"/>
                  </a:lnTo>
                  <a:lnTo>
                    <a:pt x="149" y="322"/>
                  </a:lnTo>
                  <a:lnTo>
                    <a:pt x="147" y="328"/>
                  </a:lnTo>
                  <a:lnTo>
                    <a:pt x="146" y="333"/>
                  </a:lnTo>
                  <a:lnTo>
                    <a:pt x="148" y="339"/>
                  </a:lnTo>
                  <a:lnTo>
                    <a:pt x="150" y="343"/>
                  </a:lnTo>
                  <a:lnTo>
                    <a:pt x="156" y="348"/>
                  </a:lnTo>
                  <a:lnTo>
                    <a:pt x="161" y="351"/>
                  </a:lnTo>
                  <a:lnTo>
                    <a:pt x="169" y="355"/>
                  </a:lnTo>
                  <a:lnTo>
                    <a:pt x="172" y="354"/>
                  </a:lnTo>
                  <a:lnTo>
                    <a:pt x="172" y="353"/>
                  </a:lnTo>
                  <a:lnTo>
                    <a:pt x="173" y="353"/>
                  </a:lnTo>
                  <a:lnTo>
                    <a:pt x="175" y="353"/>
                  </a:lnTo>
                  <a:lnTo>
                    <a:pt x="177" y="350"/>
                  </a:lnTo>
                  <a:lnTo>
                    <a:pt x="180" y="348"/>
                  </a:lnTo>
                  <a:lnTo>
                    <a:pt x="170" y="420"/>
                  </a:lnTo>
                  <a:lnTo>
                    <a:pt x="64" y="395"/>
                  </a:lnTo>
                  <a:lnTo>
                    <a:pt x="66" y="400"/>
                  </a:lnTo>
                  <a:lnTo>
                    <a:pt x="69" y="406"/>
                  </a:lnTo>
                  <a:lnTo>
                    <a:pt x="71" y="418"/>
                  </a:lnTo>
                  <a:lnTo>
                    <a:pt x="70" y="420"/>
                  </a:lnTo>
                  <a:lnTo>
                    <a:pt x="70" y="423"/>
                  </a:lnTo>
                  <a:lnTo>
                    <a:pt x="70" y="429"/>
                  </a:lnTo>
                  <a:lnTo>
                    <a:pt x="66" y="441"/>
                  </a:lnTo>
                  <a:lnTo>
                    <a:pt x="64" y="441"/>
                  </a:lnTo>
                  <a:lnTo>
                    <a:pt x="63" y="441"/>
                  </a:lnTo>
                  <a:lnTo>
                    <a:pt x="63" y="442"/>
                  </a:lnTo>
                  <a:lnTo>
                    <a:pt x="60" y="442"/>
                  </a:lnTo>
                  <a:lnTo>
                    <a:pt x="55" y="441"/>
                  </a:lnTo>
                  <a:lnTo>
                    <a:pt x="50" y="439"/>
                  </a:lnTo>
                  <a:lnTo>
                    <a:pt x="19" y="459"/>
                  </a:lnTo>
                  <a:lnTo>
                    <a:pt x="0" y="505"/>
                  </a:lnTo>
                  <a:lnTo>
                    <a:pt x="4" y="518"/>
                  </a:lnTo>
                  <a:lnTo>
                    <a:pt x="29" y="575"/>
                  </a:lnTo>
                  <a:lnTo>
                    <a:pt x="109" y="536"/>
                  </a:lnTo>
                  <a:lnTo>
                    <a:pt x="146" y="570"/>
                  </a:lnTo>
                  <a:lnTo>
                    <a:pt x="98" y="580"/>
                  </a:lnTo>
                  <a:lnTo>
                    <a:pt x="106" y="625"/>
                  </a:lnTo>
                  <a:lnTo>
                    <a:pt x="52" y="695"/>
                  </a:lnTo>
                  <a:lnTo>
                    <a:pt x="41" y="696"/>
                  </a:lnTo>
                  <a:lnTo>
                    <a:pt x="34" y="699"/>
                  </a:lnTo>
                  <a:lnTo>
                    <a:pt x="28" y="702"/>
                  </a:lnTo>
                  <a:lnTo>
                    <a:pt x="24" y="707"/>
                  </a:lnTo>
                  <a:lnTo>
                    <a:pt x="21" y="712"/>
                  </a:lnTo>
                  <a:lnTo>
                    <a:pt x="20" y="718"/>
                  </a:lnTo>
                  <a:lnTo>
                    <a:pt x="23" y="733"/>
                  </a:lnTo>
                  <a:lnTo>
                    <a:pt x="88" y="737"/>
                  </a:lnTo>
                  <a:lnTo>
                    <a:pt x="134" y="750"/>
                  </a:lnTo>
                  <a:lnTo>
                    <a:pt x="186" y="793"/>
                  </a:lnTo>
                  <a:lnTo>
                    <a:pt x="182" y="866"/>
                  </a:lnTo>
                  <a:lnTo>
                    <a:pt x="220" y="899"/>
                  </a:lnTo>
                  <a:lnTo>
                    <a:pt x="183" y="965"/>
                  </a:lnTo>
                  <a:lnTo>
                    <a:pt x="253" y="969"/>
                  </a:lnTo>
                  <a:lnTo>
                    <a:pt x="410" y="931"/>
                  </a:lnTo>
                  <a:lnTo>
                    <a:pt x="452" y="957"/>
                  </a:lnTo>
                  <a:lnTo>
                    <a:pt x="501" y="921"/>
                  </a:lnTo>
                  <a:lnTo>
                    <a:pt x="533" y="963"/>
                  </a:lnTo>
                  <a:lnTo>
                    <a:pt x="546" y="963"/>
                  </a:lnTo>
                  <a:lnTo>
                    <a:pt x="558" y="964"/>
                  </a:lnTo>
                  <a:lnTo>
                    <a:pt x="565" y="966"/>
                  </a:lnTo>
                  <a:lnTo>
                    <a:pt x="571" y="969"/>
                  </a:lnTo>
                  <a:lnTo>
                    <a:pt x="574" y="972"/>
                  </a:lnTo>
                  <a:lnTo>
                    <a:pt x="575" y="977"/>
                  </a:lnTo>
                  <a:lnTo>
                    <a:pt x="573" y="982"/>
                  </a:lnTo>
                  <a:lnTo>
                    <a:pt x="568" y="988"/>
                  </a:lnTo>
                  <a:lnTo>
                    <a:pt x="567" y="989"/>
                  </a:lnTo>
                  <a:lnTo>
                    <a:pt x="657" y="973"/>
                  </a:lnTo>
                  <a:lnTo>
                    <a:pt x="649" y="968"/>
                  </a:lnTo>
                  <a:lnTo>
                    <a:pt x="645" y="965"/>
                  </a:lnTo>
                  <a:lnTo>
                    <a:pt x="643" y="962"/>
                  </a:lnTo>
                  <a:lnTo>
                    <a:pt x="645" y="960"/>
                  </a:lnTo>
                  <a:lnTo>
                    <a:pt x="648" y="958"/>
                  </a:lnTo>
                  <a:lnTo>
                    <a:pt x="656" y="958"/>
                  </a:lnTo>
                  <a:lnTo>
                    <a:pt x="665" y="958"/>
                  </a:lnTo>
                  <a:lnTo>
                    <a:pt x="678" y="959"/>
                  </a:lnTo>
                  <a:lnTo>
                    <a:pt x="753" y="905"/>
                  </a:lnTo>
                  <a:lnTo>
                    <a:pt x="681" y="885"/>
                  </a:lnTo>
                  <a:lnTo>
                    <a:pt x="708" y="866"/>
                  </a:lnTo>
                  <a:lnTo>
                    <a:pt x="756" y="860"/>
                  </a:lnTo>
                  <a:lnTo>
                    <a:pt x="765" y="816"/>
                  </a:lnTo>
                  <a:lnTo>
                    <a:pt x="852" y="845"/>
                  </a:lnTo>
                  <a:lnTo>
                    <a:pt x="868" y="831"/>
                  </a:lnTo>
                  <a:lnTo>
                    <a:pt x="885" y="820"/>
                  </a:lnTo>
                  <a:lnTo>
                    <a:pt x="900" y="809"/>
                  </a:lnTo>
                  <a:lnTo>
                    <a:pt x="916" y="801"/>
                  </a:lnTo>
                  <a:lnTo>
                    <a:pt x="916" y="800"/>
                  </a:lnTo>
                  <a:lnTo>
                    <a:pt x="917" y="802"/>
                  </a:lnTo>
                  <a:lnTo>
                    <a:pt x="917" y="805"/>
                  </a:lnTo>
                  <a:lnTo>
                    <a:pt x="918" y="810"/>
                  </a:lnTo>
                  <a:lnTo>
                    <a:pt x="1001" y="775"/>
                  </a:lnTo>
                  <a:lnTo>
                    <a:pt x="1008" y="775"/>
                  </a:lnTo>
                  <a:lnTo>
                    <a:pt x="1013" y="775"/>
                  </a:lnTo>
                  <a:lnTo>
                    <a:pt x="1017" y="773"/>
                  </a:lnTo>
                  <a:lnTo>
                    <a:pt x="1022" y="770"/>
                  </a:lnTo>
                  <a:lnTo>
                    <a:pt x="1024" y="765"/>
                  </a:lnTo>
                  <a:lnTo>
                    <a:pt x="1024" y="762"/>
                  </a:lnTo>
                  <a:lnTo>
                    <a:pt x="1025" y="760"/>
                  </a:lnTo>
                  <a:lnTo>
                    <a:pt x="1025" y="753"/>
                  </a:lnTo>
                  <a:lnTo>
                    <a:pt x="1025" y="745"/>
                  </a:lnTo>
                  <a:lnTo>
                    <a:pt x="977" y="708"/>
                  </a:lnTo>
                  <a:lnTo>
                    <a:pt x="1009" y="701"/>
                  </a:lnTo>
                  <a:lnTo>
                    <a:pt x="1073" y="711"/>
                  </a:lnTo>
                  <a:lnTo>
                    <a:pt x="1081" y="682"/>
                  </a:lnTo>
                  <a:lnTo>
                    <a:pt x="1172" y="608"/>
                  </a:lnTo>
                  <a:lnTo>
                    <a:pt x="1179" y="559"/>
                  </a:lnTo>
                  <a:lnTo>
                    <a:pt x="1146" y="550"/>
                  </a:lnTo>
                  <a:lnTo>
                    <a:pt x="1126" y="475"/>
                  </a:lnTo>
                  <a:lnTo>
                    <a:pt x="1281" y="493"/>
                  </a:lnTo>
                  <a:lnTo>
                    <a:pt x="1301" y="465"/>
                  </a:lnTo>
                  <a:lnTo>
                    <a:pt x="1314" y="461"/>
                  </a:lnTo>
                  <a:lnTo>
                    <a:pt x="1320" y="461"/>
                  </a:lnTo>
                  <a:lnTo>
                    <a:pt x="1328" y="463"/>
                  </a:lnTo>
                  <a:lnTo>
                    <a:pt x="1340" y="467"/>
                  </a:lnTo>
                  <a:lnTo>
                    <a:pt x="1353" y="477"/>
                  </a:lnTo>
                  <a:lnTo>
                    <a:pt x="1362" y="424"/>
                  </a:lnTo>
                  <a:lnTo>
                    <a:pt x="1422" y="425"/>
                  </a:lnTo>
                  <a:lnTo>
                    <a:pt x="1424" y="431"/>
                  </a:lnTo>
                  <a:lnTo>
                    <a:pt x="1428" y="436"/>
                  </a:lnTo>
                  <a:lnTo>
                    <a:pt x="1430" y="439"/>
                  </a:lnTo>
                  <a:lnTo>
                    <a:pt x="1434" y="441"/>
                  </a:lnTo>
                  <a:lnTo>
                    <a:pt x="1436" y="440"/>
                  </a:lnTo>
                  <a:lnTo>
                    <a:pt x="1441" y="439"/>
                  </a:lnTo>
                  <a:lnTo>
                    <a:pt x="1445" y="436"/>
                  </a:lnTo>
                  <a:lnTo>
                    <a:pt x="1449" y="432"/>
                  </a:lnTo>
                  <a:lnTo>
                    <a:pt x="1429" y="395"/>
                  </a:lnTo>
                  <a:lnTo>
                    <a:pt x="1480" y="415"/>
                  </a:lnTo>
                  <a:lnTo>
                    <a:pt x="1542" y="412"/>
                  </a:lnTo>
                  <a:lnTo>
                    <a:pt x="1499" y="356"/>
                  </a:lnTo>
                  <a:lnTo>
                    <a:pt x="1493" y="363"/>
                  </a:lnTo>
                  <a:lnTo>
                    <a:pt x="1488" y="369"/>
                  </a:lnTo>
                  <a:lnTo>
                    <a:pt x="1482" y="372"/>
                  </a:lnTo>
                  <a:lnTo>
                    <a:pt x="1479" y="373"/>
                  </a:lnTo>
                  <a:lnTo>
                    <a:pt x="1476" y="370"/>
                  </a:lnTo>
                  <a:lnTo>
                    <a:pt x="1474" y="366"/>
                  </a:lnTo>
                  <a:lnTo>
                    <a:pt x="1472" y="358"/>
                  </a:lnTo>
                  <a:lnTo>
                    <a:pt x="1471" y="349"/>
                  </a:lnTo>
                  <a:lnTo>
                    <a:pt x="1426" y="309"/>
                  </a:lnTo>
                  <a:lnTo>
                    <a:pt x="1489" y="255"/>
                  </a:lnTo>
                  <a:lnTo>
                    <a:pt x="1490" y="255"/>
                  </a:lnTo>
                  <a:lnTo>
                    <a:pt x="1492" y="256"/>
                  </a:lnTo>
                  <a:lnTo>
                    <a:pt x="1496" y="258"/>
                  </a:lnTo>
                  <a:lnTo>
                    <a:pt x="1499" y="258"/>
                  </a:lnTo>
                  <a:lnTo>
                    <a:pt x="1504" y="259"/>
                  </a:lnTo>
                  <a:lnTo>
                    <a:pt x="1506" y="258"/>
                  </a:lnTo>
                  <a:lnTo>
                    <a:pt x="1506" y="257"/>
                  </a:lnTo>
                  <a:lnTo>
                    <a:pt x="1507" y="257"/>
                  </a:lnTo>
                  <a:lnTo>
                    <a:pt x="1509" y="257"/>
                  </a:lnTo>
                  <a:lnTo>
                    <a:pt x="1511" y="255"/>
                  </a:lnTo>
                  <a:lnTo>
                    <a:pt x="1514" y="253"/>
                  </a:lnTo>
                  <a:lnTo>
                    <a:pt x="1515" y="249"/>
                  </a:lnTo>
                  <a:lnTo>
                    <a:pt x="1518" y="245"/>
                  </a:lnTo>
                  <a:lnTo>
                    <a:pt x="1520" y="236"/>
                  </a:lnTo>
                  <a:lnTo>
                    <a:pt x="1520" y="229"/>
                  </a:lnTo>
                  <a:lnTo>
                    <a:pt x="1521" y="223"/>
                  </a:lnTo>
                  <a:lnTo>
                    <a:pt x="1521" y="216"/>
                  </a:lnTo>
                  <a:lnTo>
                    <a:pt x="1521" y="212"/>
                  </a:lnTo>
                  <a:lnTo>
                    <a:pt x="1521" y="210"/>
                  </a:lnTo>
                  <a:lnTo>
                    <a:pt x="1521" y="209"/>
                  </a:lnTo>
                  <a:lnTo>
                    <a:pt x="1522" y="209"/>
                  </a:lnTo>
                  <a:lnTo>
                    <a:pt x="1435" y="203"/>
                  </a:lnTo>
                  <a:lnTo>
                    <a:pt x="1424" y="198"/>
                  </a:lnTo>
                  <a:lnTo>
                    <a:pt x="1415" y="194"/>
                  </a:lnTo>
                  <a:lnTo>
                    <a:pt x="1408" y="189"/>
                  </a:lnTo>
                  <a:lnTo>
                    <a:pt x="1404" y="184"/>
                  </a:lnTo>
                  <a:lnTo>
                    <a:pt x="1401" y="177"/>
                  </a:lnTo>
                  <a:lnTo>
                    <a:pt x="1401" y="171"/>
                  </a:lnTo>
                  <a:lnTo>
                    <a:pt x="1402" y="164"/>
                  </a:lnTo>
                  <a:lnTo>
                    <a:pt x="1408" y="157"/>
                  </a:lnTo>
                  <a:lnTo>
                    <a:pt x="1399" y="149"/>
                  </a:lnTo>
                  <a:lnTo>
                    <a:pt x="1394" y="142"/>
                  </a:lnTo>
                  <a:lnTo>
                    <a:pt x="1391" y="135"/>
                  </a:lnTo>
                  <a:lnTo>
                    <a:pt x="1391" y="129"/>
                  </a:lnTo>
                  <a:lnTo>
                    <a:pt x="1392" y="123"/>
                  </a:lnTo>
                  <a:lnTo>
                    <a:pt x="1397" y="117"/>
                  </a:lnTo>
                  <a:lnTo>
                    <a:pt x="1404" y="112"/>
                  </a:lnTo>
                  <a:lnTo>
                    <a:pt x="1415" y="108"/>
                  </a:lnTo>
                  <a:lnTo>
                    <a:pt x="1414" y="106"/>
                  </a:lnTo>
                  <a:lnTo>
                    <a:pt x="1321" y="110"/>
                  </a:lnTo>
                  <a:lnTo>
                    <a:pt x="1276" y="145"/>
                  </a:lnTo>
                  <a:lnTo>
                    <a:pt x="1221" y="141"/>
                  </a:lnTo>
                  <a:lnTo>
                    <a:pt x="1193" y="144"/>
                  </a:lnTo>
                  <a:lnTo>
                    <a:pt x="1135" y="175"/>
                  </a:lnTo>
                  <a:lnTo>
                    <a:pt x="1127" y="169"/>
                  </a:lnTo>
                  <a:lnTo>
                    <a:pt x="1123" y="166"/>
                  </a:lnTo>
                  <a:lnTo>
                    <a:pt x="1121" y="165"/>
                  </a:lnTo>
                  <a:lnTo>
                    <a:pt x="1121" y="166"/>
                  </a:lnTo>
                  <a:lnTo>
                    <a:pt x="1122" y="170"/>
                  </a:lnTo>
                  <a:lnTo>
                    <a:pt x="1129" y="192"/>
                  </a:lnTo>
                  <a:lnTo>
                    <a:pt x="1125" y="199"/>
                  </a:lnTo>
                  <a:lnTo>
                    <a:pt x="1123" y="202"/>
                  </a:lnTo>
                  <a:lnTo>
                    <a:pt x="1122" y="206"/>
                  </a:lnTo>
                  <a:lnTo>
                    <a:pt x="1118" y="210"/>
                  </a:lnTo>
                  <a:lnTo>
                    <a:pt x="1115" y="211"/>
                  </a:lnTo>
                  <a:lnTo>
                    <a:pt x="1114" y="213"/>
                  </a:lnTo>
                  <a:lnTo>
                    <a:pt x="1111" y="213"/>
                  </a:lnTo>
                  <a:lnTo>
                    <a:pt x="1109" y="214"/>
                  </a:lnTo>
                  <a:lnTo>
                    <a:pt x="1105" y="213"/>
                  </a:lnTo>
                  <a:lnTo>
                    <a:pt x="1098" y="210"/>
                  </a:lnTo>
                  <a:lnTo>
                    <a:pt x="1093" y="206"/>
                  </a:lnTo>
                  <a:lnTo>
                    <a:pt x="1087" y="201"/>
                  </a:lnTo>
                  <a:lnTo>
                    <a:pt x="1086" y="190"/>
                  </a:lnTo>
                  <a:lnTo>
                    <a:pt x="1083" y="182"/>
                  </a:lnTo>
                  <a:lnTo>
                    <a:pt x="1079" y="174"/>
                  </a:lnTo>
                  <a:lnTo>
                    <a:pt x="1075" y="169"/>
                  </a:lnTo>
                  <a:lnTo>
                    <a:pt x="1067" y="164"/>
                  </a:lnTo>
                  <a:lnTo>
                    <a:pt x="1060" y="162"/>
                  </a:lnTo>
                  <a:lnTo>
                    <a:pt x="1050" y="161"/>
                  </a:lnTo>
                  <a:lnTo>
                    <a:pt x="1040" y="162"/>
                  </a:lnTo>
                  <a:lnTo>
                    <a:pt x="1033" y="160"/>
                  </a:lnTo>
                  <a:lnTo>
                    <a:pt x="1030" y="164"/>
                  </a:lnTo>
                  <a:lnTo>
                    <a:pt x="1043" y="229"/>
                  </a:lnTo>
                  <a:lnTo>
                    <a:pt x="1003" y="274"/>
                  </a:lnTo>
                  <a:lnTo>
                    <a:pt x="996" y="276"/>
                  </a:lnTo>
                  <a:lnTo>
                    <a:pt x="990" y="276"/>
                  </a:lnTo>
                  <a:lnTo>
                    <a:pt x="983" y="272"/>
                  </a:lnTo>
                  <a:lnTo>
                    <a:pt x="979" y="266"/>
                  </a:lnTo>
                  <a:lnTo>
                    <a:pt x="978" y="265"/>
                  </a:lnTo>
                  <a:lnTo>
                    <a:pt x="929" y="206"/>
                  </a:lnTo>
                  <a:lnTo>
                    <a:pt x="907" y="190"/>
                  </a:lnTo>
                  <a:lnTo>
                    <a:pt x="885" y="236"/>
                  </a:lnTo>
                  <a:lnTo>
                    <a:pt x="768" y="311"/>
                  </a:lnTo>
                  <a:lnTo>
                    <a:pt x="742" y="274"/>
                  </a:lnTo>
                  <a:lnTo>
                    <a:pt x="706" y="275"/>
                  </a:lnTo>
                  <a:lnTo>
                    <a:pt x="695" y="272"/>
                  </a:lnTo>
                  <a:lnTo>
                    <a:pt x="688" y="270"/>
                  </a:lnTo>
                  <a:lnTo>
                    <a:pt x="681" y="266"/>
                  </a:lnTo>
                  <a:lnTo>
                    <a:pt x="678" y="262"/>
                  </a:lnTo>
                  <a:lnTo>
                    <a:pt x="675" y="256"/>
                  </a:lnTo>
                  <a:lnTo>
                    <a:pt x="675" y="250"/>
                  </a:lnTo>
                  <a:lnTo>
                    <a:pt x="675" y="242"/>
                  </a:lnTo>
                  <a:lnTo>
                    <a:pt x="678" y="235"/>
                  </a:lnTo>
                  <a:lnTo>
                    <a:pt x="701" y="177"/>
                  </a:lnTo>
                  <a:lnTo>
                    <a:pt x="644" y="180"/>
                  </a:lnTo>
                  <a:lnTo>
                    <a:pt x="643" y="184"/>
                  </a:lnTo>
                  <a:lnTo>
                    <a:pt x="638" y="188"/>
                  </a:lnTo>
                  <a:lnTo>
                    <a:pt x="633" y="192"/>
                  </a:lnTo>
                  <a:lnTo>
                    <a:pt x="631" y="192"/>
                  </a:lnTo>
                  <a:lnTo>
                    <a:pt x="630" y="192"/>
                  </a:lnTo>
                  <a:lnTo>
                    <a:pt x="630" y="193"/>
                  </a:lnTo>
                  <a:lnTo>
                    <a:pt x="628" y="195"/>
                  </a:lnTo>
                  <a:lnTo>
                    <a:pt x="624" y="198"/>
                  </a:lnTo>
                  <a:lnTo>
                    <a:pt x="616" y="198"/>
                  </a:lnTo>
                  <a:lnTo>
                    <a:pt x="610" y="198"/>
                  </a:lnTo>
                  <a:lnTo>
                    <a:pt x="606" y="197"/>
                  </a:lnTo>
                  <a:lnTo>
                    <a:pt x="602" y="197"/>
                  </a:lnTo>
                  <a:lnTo>
                    <a:pt x="596" y="196"/>
                  </a:lnTo>
                  <a:lnTo>
                    <a:pt x="586" y="192"/>
                  </a:lnTo>
                  <a:lnTo>
                    <a:pt x="581" y="184"/>
                  </a:lnTo>
                  <a:lnTo>
                    <a:pt x="574" y="183"/>
                  </a:lnTo>
                  <a:lnTo>
                    <a:pt x="568" y="182"/>
                  </a:lnTo>
                  <a:lnTo>
                    <a:pt x="563" y="179"/>
                  </a:lnTo>
                  <a:lnTo>
                    <a:pt x="560" y="177"/>
                  </a:lnTo>
                  <a:lnTo>
                    <a:pt x="557" y="173"/>
                  </a:lnTo>
                  <a:lnTo>
                    <a:pt x="555" y="169"/>
                  </a:lnTo>
                  <a:lnTo>
                    <a:pt x="554" y="164"/>
                  </a:lnTo>
                  <a:lnTo>
                    <a:pt x="555" y="159"/>
                  </a:lnTo>
                  <a:lnTo>
                    <a:pt x="555" y="154"/>
                  </a:lnTo>
                  <a:lnTo>
                    <a:pt x="555" y="150"/>
                  </a:lnTo>
                  <a:lnTo>
                    <a:pt x="554" y="144"/>
                  </a:lnTo>
                  <a:lnTo>
                    <a:pt x="554" y="139"/>
                  </a:lnTo>
                  <a:lnTo>
                    <a:pt x="513" y="141"/>
                  </a:lnTo>
                  <a:lnTo>
                    <a:pt x="465" y="109"/>
                  </a:lnTo>
                  <a:lnTo>
                    <a:pt x="449" y="47"/>
                  </a:lnTo>
                  <a:lnTo>
                    <a:pt x="500" y="26"/>
                  </a:lnTo>
                  <a:lnTo>
                    <a:pt x="500" y="17"/>
                  </a:lnTo>
                  <a:lnTo>
                    <a:pt x="500" y="11"/>
                  </a:lnTo>
                  <a:lnTo>
                    <a:pt x="498" y="6"/>
                  </a:lnTo>
                  <a:lnTo>
                    <a:pt x="496" y="3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82" y="0"/>
                  </a:lnTo>
                  <a:lnTo>
                    <a:pt x="475" y="3"/>
                  </a:lnTo>
                  <a:lnTo>
                    <a:pt x="467" y="5"/>
                  </a:lnTo>
                  <a:lnTo>
                    <a:pt x="461" y="6"/>
                  </a:lnTo>
                  <a:lnTo>
                    <a:pt x="414" y="26"/>
                  </a:lnTo>
                  <a:lnTo>
                    <a:pt x="409" y="31"/>
                  </a:lnTo>
                  <a:lnTo>
                    <a:pt x="406" y="37"/>
                  </a:lnTo>
                  <a:lnTo>
                    <a:pt x="398" y="42"/>
                  </a:lnTo>
                  <a:lnTo>
                    <a:pt x="389" y="46"/>
                  </a:lnTo>
                  <a:lnTo>
                    <a:pt x="379" y="48"/>
                  </a:lnTo>
                  <a:lnTo>
                    <a:pt x="371" y="49"/>
                  </a:lnTo>
                  <a:lnTo>
                    <a:pt x="360" y="48"/>
                  </a:lnTo>
                  <a:lnTo>
                    <a:pt x="351" y="46"/>
                  </a:lnTo>
                  <a:lnTo>
                    <a:pt x="340" y="43"/>
                  </a:lnTo>
                  <a:lnTo>
                    <a:pt x="330" y="39"/>
                  </a:lnTo>
                  <a:lnTo>
                    <a:pt x="305" y="54"/>
                  </a:lnTo>
                  <a:lnTo>
                    <a:pt x="290" y="53"/>
                  </a:lnTo>
                  <a:lnTo>
                    <a:pt x="282" y="54"/>
                  </a:lnTo>
                  <a:lnTo>
                    <a:pt x="276" y="58"/>
                  </a:lnTo>
                  <a:lnTo>
                    <a:pt x="270" y="61"/>
                  </a:lnTo>
                  <a:lnTo>
                    <a:pt x="266" y="66"/>
                  </a:lnTo>
                  <a:lnTo>
                    <a:pt x="263" y="77"/>
                  </a:lnTo>
                  <a:lnTo>
                    <a:pt x="257" y="35"/>
                  </a:lnTo>
                  <a:lnTo>
                    <a:pt x="226" y="14"/>
                  </a:lnTo>
                  <a:lnTo>
                    <a:pt x="206" y="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076B9F0C-71AF-B669-7255-F83C8296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849"/>
              <a:ext cx="80" cy="126"/>
            </a:xfrm>
            <a:custGeom>
              <a:avLst/>
              <a:gdLst/>
              <a:ahLst/>
              <a:cxnLst>
                <a:cxn ang="0">
                  <a:pos x="903" y="241"/>
                </a:cxn>
                <a:cxn ang="0">
                  <a:pos x="925" y="443"/>
                </a:cxn>
                <a:cxn ang="0">
                  <a:pos x="751" y="476"/>
                </a:cxn>
                <a:cxn ang="0">
                  <a:pos x="589" y="541"/>
                </a:cxn>
                <a:cxn ang="0">
                  <a:pos x="426" y="637"/>
                </a:cxn>
                <a:cxn ang="0">
                  <a:pos x="261" y="713"/>
                </a:cxn>
                <a:cxn ang="0">
                  <a:pos x="200" y="768"/>
                </a:cxn>
                <a:cxn ang="0">
                  <a:pos x="181" y="774"/>
                </a:cxn>
                <a:cxn ang="0">
                  <a:pos x="171" y="762"/>
                </a:cxn>
                <a:cxn ang="0">
                  <a:pos x="165" y="748"/>
                </a:cxn>
                <a:cxn ang="0">
                  <a:pos x="150" y="762"/>
                </a:cxn>
                <a:cxn ang="0">
                  <a:pos x="154" y="770"/>
                </a:cxn>
                <a:cxn ang="0">
                  <a:pos x="154" y="826"/>
                </a:cxn>
                <a:cxn ang="0">
                  <a:pos x="102" y="926"/>
                </a:cxn>
                <a:cxn ang="0">
                  <a:pos x="124" y="935"/>
                </a:cxn>
                <a:cxn ang="0">
                  <a:pos x="100" y="989"/>
                </a:cxn>
                <a:cxn ang="0">
                  <a:pos x="104" y="1006"/>
                </a:cxn>
                <a:cxn ang="0">
                  <a:pos x="99" y="1019"/>
                </a:cxn>
                <a:cxn ang="0">
                  <a:pos x="43" y="1073"/>
                </a:cxn>
                <a:cxn ang="0">
                  <a:pos x="100" y="1107"/>
                </a:cxn>
                <a:cxn ang="0">
                  <a:pos x="331" y="1161"/>
                </a:cxn>
                <a:cxn ang="0">
                  <a:pos x="352" y="1144"/>
                </a:cxn>
                <a:cxn ang="0">
                  <a:pos x="370" y="1145"/>
                </a:cxn>
                <a:cxn ang="0">
                  <a:pos x="374" y="1164"/>
                </a:cxn>
                <a:cxn ang="0">
                  <a:pos x="438" y="1258"/>
                </a:cxn>
                <a:cxn ang="0">
                  <a:pos x="456" y="1254"/>
                </a:cxn>
                <a:cxn ang="0">
                  <a:pos x="489" y="1286"/>
                </a:cxn>
                <a:cxn ang="0">
                  <a:pos x="667" y="1442"/>
                </a:cxn>
                <a:cxn ang="0">
                  <a:pos x="790" y="1598"/>
                </a:cxn>
                <a:cxn ang="0">
                  <a:pos x="880" y="1705"/>
                </a:cxn>
                <a:cxn ang="0">
                  <a:pos x="871" y="1726"/>
                </a:cxn>
                <a:cxn ang="0">
                  <a:pos x="873" y="1734"/>
                </a:cxn>
                <a:cxn ang="0">
                  <a:pos x="891" y="1742"/>
                </a:cxn>
                <a:cxn ang="0">
                  <a:pos x="879" y="1754"/>
                </a:cxn>
                <a:cxn ang="0">
                  <a:pos x="894" y="1765"/>
                </a:cxn>
                <a:cxn ang="0">
                  <a:pos x="951" y="1885"/>
                </a:cxn>
                <a:cxn ang="0">
                  <a:pos x="1116" y="1790"/>
                </a:cxn>
                <a:cxn ang="0">
                  <a:pos x="1144" y="1637"/>
                </a:cxn>
                <a:cxn ang="0">
                  <a:pos x="1225" y="1493"/>
                </a:cxn>
                <a:cxn ang="0">
                  <a:pos x="1273" y="1379"/>
                </a:cxn>
                <a:cxn ang="0">
                  <a:pos x="1267" y="1206"/>
                </a:cxn>
                <a:cxn ang="0">
                  <a:pos x="1244" y="1037"/>
                </a:cxn>
                <a:cxn ang="0">
                  <a:pos x="1208" y="872"/>
                </a:cxn>
                <a:cxn ang="0">
                  <a:pos x="1159" y="712"/>
                </a:cxn>
                <a:cxn ang="0">
                  <a:pos x="1096" y="557"/>
                </a:cxn>
                <a:cxn ang="0">
                  <a:pos x="1075" y="491"/>
                </a:cxn>
                <a:cxn ang="0">
                  <a:pos x="1076" y="424"/>
                </a:cxn>
                <a:cxn ang="0">
                  <a:pos x="1089" y="367"/>
                </a:cxn>
                <a:cxn ang="0">
                  <a:pos x="1039" y="35"/>
                </a:cxn>
                <a:cxn ang="0">
                  <a:pos x="916" y="113"/>
                </a:cxn>
              </a:cxnLst>
              <a:rect l="0" t="0" r="r" b="b"/>
              <a:pathLst>
                <a:path w="1273" h="1895">
                  <a:moveTo>
                    <a:pt x="916" y="148"/>
                  </a:moveTo>
                  <a:lnTo>
                    <a:pt x="876" y="199"/>
                  </a:lnTo>
                  <a:lnTo>
                    <a:pt x="903" y="241"/>
                  </a:lnTo>
                  <a:lnTo>
                    <a:pt x="871" y="293"/>
                  </a:lnTo>
                  <a:lnTo>
                    <a:pt x="915" y="351"/>
                  </a:lnTo>
                  <a:lnTo>
                    <a:pt x="925" y="443"/>
                  </a:lnTo>
                  <a:lnTo>
                    <a:pt x="872" y="550"/>
                  </a:lnTo>
                  <a:lnTo>
                    <a:pt x="815" y="484"/>
                  </a:lnTo>
                  <a:lnTo>
                    <a:pt x="751" y="476"/>
                  </a:lnTo>
                  <a:lnTo>
                    <a:pt x="703" y="463"/>
                  </a:lnTo>
                  <a:lnTo>
                    <a:pt x="646" y="479"/>
                  </a:lnTo>
                  <a:lnTo>
                    <a:pt x="589" y="541"/>
                  </a:lnTo>
                  <a:lnTo>
                    <a:pt x="578" y="595"/>
                  </a:lnTo>
                  <a:lnTo>
                    <a:pt x="522" y="630"/>
                  </a:lnTo>
                  <a:lnTo>
                    <a:pt x="426" y="637"/>
                  </a:lnTo>
                  <a:lnTo>
                    <a:pt x="359" y="670"/>
                  </a:lnTo>
                  <a:lnTo>
                    <a:pt x="342" y="696"/>
                  </a:lnTo>
                  <a:lnTo>
                    <a:pt x="261" y="713"/>
                  </a:lnTo>
                  <a:lnTo>
                    <a:pt x="250" y="782"/>
                  </a:lnTo>
                  <a:lnTo>
                    <a:pt x="207" y="765"/>
                  </a:lnTo>
                  <a:lnTo>
                    <a:pt x="200" y="768"/>
                  </a:lnTo>
                  <a:lnTo>
                    <a:pt x="195" y="771"/>
                  </a:lnTo>
                  <a:lnTo>
                    <a:pt x="185" y="774"/>
                  </a:lnTo>
                  <a:lnTo>
                    <a:pt x="181" y="774"/>
                  </a:lnTo>
                  <a:lnTo>
                    <a:pt x="179" y="774"/>
                  </a:lnTo>
                  <a:lnTo>
                    <a:pt x="175" y="771"/>
                  </a:lnTo>
                  <a:lnTo>
                    <a:pt x="171" y="762"/>
                  </a:lnTo>
                  <a:lnTo>
                    <a:pt x="168" y="755"/>
                  </a:lnTo>
                  <a:lnTo>
                    <a:pt x="166" y="750"/>
                  </a:lnTo>
                  <a:lnTo>
                    <a:pt x="165" y="748"/>
                  </a:lnTo>
                  <a:lnTo>
                    <a:pt x="156" y="752"/>
                  </a:lnTo>
                  <a:lnTo>
                    <a:pt x="152" y="757"/>
                  </a:lnTo>
                  <a:lnTo>
                    <a:pt x="150" y="762"/>
                  </a:lnTo>
                  <a:lnTo>
                    <a:pt x="152" y="768"/>
                  </a:lnTo>
                  <a:lnTo>
                    <a:pt x="152" y="769"/>
                  </a:lnTo>
                  <a:lnTo>
                    <a:pt x="154" y="770"/>
                  </a:lnTo>
                  <a:lnTo>
                    <a:pt x="156" y="769"/>
                  </a:lnTo>
                  <a:lnTo>
                    <a:pt x="160" y="769"/>
                  </a:lnTo>
                  <a:lnTo>
                    <a:pt x="154" y="826"/>
                  </a:lnTo>
                  <a:lnTo>
                    <a:pt x="105" y="859"/>
                  </a:lnTo>
                  <a:lnTo>
                    <a:pt x="88" y="929"/>
                  </a:lnTo>
                  <a:lnTo>
                    <a:pt x="102" y="926"/>
                  </a:lnTo>
                  <a:lnTo>
                    <a:pt x="116" y="927"/>
                  </a:lnTo>
                  <a:lnTo>
                    <a:pt x="121" y="930"/>
                  </a:lnTo>
                  <a:lnTo>
                    <a:pt x="124" y="935"/>
                  </a:lnTo>
                  <a:lnTo>
                    <a:pt x="88" y="980"/>
                  </a:lnTo>
                  <a:lnTo>
                    <a:pt x="94" y="983"/>
                  </a:lnTo>
                  <a:lnTo>
                    <a:pt x="100" y="989"/>
                  </a:lnTo>
                  <a:lnTo>
                    <a:pt x="103" y="995"/>
                  </a:lnTo>
                  <a:lnTo>
                    <a:pt x="105" y="1004"/>
                  </a:lnTo>
                  <a:lnTo>
                    <a:pt x="104" y="1006"/>
                  </a:lnTo>
                  <a:lnTo>
                    <a:pt x="104" y="1009"/>
                  </a:lnTo>
                  <a:lnTo>
                    <a:pt x="102" y="1015"/>
                  </a:lnTo>
                  <a:lnTo>
                    <a:pt x="99" y="1019"/>
                  </a:lnTo>
                  <a:lnTo>
                    <a:pt x="94" y="1025"/>
                  </a:lnTo>
                  <a:lnTo>
                    <a:pt x="38" y="1025"/>
                  </a:lnTo>
                  <a:lnTo>
                    <a:pt x="43" y="1073"/>
                  </a:lnTo>
                  <a:lnTo>
                    <a:pt x="0" y="1083"/>
                  </a:lnTo>
                  <a:lnTo>
                    <a:pt x="35" y="1100"/>
                  </a:lnTo>
                  <a:lnTo>
                    <a:pt x="100" y="1107"/>
                  </a:lnTo>
                  <a:lnTo>
                    <a:pt x="143" y="1127"/>
                  </a:lnTo>
                  <a:lnTo>
                    <a:pt x="256" y="1155"/>
                  </a:lnTo>
                  <a:lnTo>
                    <a:pt x="331" y="1161"/>
                  </a:lnTo>
                  <a:lnTo>
                    <a:pt x="343" y="1150"/>
                  </a:lnTo>
                  <a:lnTo>
                    <a:pt x="347" y="1146"/>
                  </a:lnTo>
                  <a:lnTo>
                    <a:pt x="352" y="1144"/>
                  </a:lnTo>
                  <a:lnTo>
                    <a:pt x="360" y="1141"/>
                  </a:lnTo>
                  <a:lnTo>
                    <a:pt x="366" y="1142"/>
                  </a:lnTo>
                  <a:lnTo>
                    <a:pt x="370" y="1145"/>
                  </a:lnTo>
                  <a:lnTo>
                    <a:pt x="371" y="1148"/>
                  </a:lnTo>
                  <a:lnTo>
                    <a:pt x="373" y="1153"/>
                  </a:lnTo>
                  <a:lnTo>
                    <a:pt x="374" y="1164"/>
                  </a:lnTo>
                  <a:lnTo>
                    <a:pt x="373" y="1179"/>
                  </a:lnTo>
                  <a:lnTo>
                    <a:pt x="405" y="1233"/>
                  </a:lnTo>
                  <a:lnTo>
                    <a:pt x="438" y="1258"/>
                  </a:lnTo>
                  <a:lnTo>
                    <a:pt x="444" y="1255"/>
                  </a:lnTo>
                  <a:lnTo>
                    <a:pt x="451" y="1254"/>
                  </a:lnTo>
                  <a:lnTo>
                    <a:pt x="456" y="1254"/>
                  </a:lnTo>
                  <a:lnTo>
                    <a:pt x="462" y="1257"/>
                  </a:lnTo>
                  <a:lnTo>
                    <a:pt x="463" y="1260"/>
                  </a:lnTo>
                  <a:lnTo>
                    <a:pt x="489" y="1286"/>
                  </a:lnTo>
                  <a:lnTo>
                    <a:pt x="620" y="1320"/>
                  </a:lnTo>
                  <a:lnTo>
                    <a:pt x="630" y="1377"/>
                  </a:lnTo>
                  <a:lnTo>
                    <a:pt x="667" y="1442"/>
                  </a:lnTo>
                  <a:lnTo>
                    <a:pt x="748" y="1503"/>
                  </a:lnTo>
                  <a:lnTo>
                    <a:pt x="749" y="1547"/>
                  </a:lnTo>
                  <a:lnTo>
                    <a:pt x="790" y="1598"/>
                  </a:lnTo>
                  <a:lnTo>
                    <a:pt x="867" y="1591"/>
                  </a:lnTo>
                  <a:lnTo>
                    <a:pt x="865" y="1634"/>
                  </a:lnTo>
                  <a:lnTo>
                    <a:pt x="880" y="1705"/>
                  </a:lnTo>
                  <a:lnTo>
                    <a:pt x="878" y="1715"/>
                  </a:lnTo>
                  <a:lnTo>
                    <a:pt x="876" y="1721"/>
                  </a:lnTo>
                  <a:lnTo>
                    <a:pt x="871" y="1726"/>
                  </a:lnTo>
                  <a:lnTo>
                    <a:pt x="870" y="1727"/>
                  </a:lnTo>
                  <a:lnTo>
                    <a:pt x="871" y="1729"/>
                  </a:lnTo>
                  <a:lnTo>
                    <a:pt x="873" y="1734"/>
                  </a:lnTo>
                  <a:lnTo>
                    <a:pt x="878" y="1738"/>
                  </a:lnTo>
                  <a:lnTo>
                    <a:pt x="884" y="1741"/>
                  </a:lnTo>
                  <a:lnTo>
                    <a:pt x="891" y="1742"/>
                  </a:lnTo>
                  <a:lnTo>
                    <a:pt x="884" y="1749"/>
                  </a:lnTo>
                  <a:lnTo>
                    <a:pt x="880" y="1751"/>
                  </a:lnTo>
                  <a:lnTo>
                    <a:pt x="879" y="1754"/>
                  </a:lnTo>
                  <a:lnTo>
                    <a:pt x="876" y="1757"/>
                  </a:lnTo>
                  <a:lnTo>
                    <a:pt x="877" y="1760"/>
                  </a:lnTo>
                  <a:lnTo>
                    <a:pt x="894" y="1765"/>
                  </a:lnTo>
                  <a:lnTo>
                    <a:pt x="912" y="1778"/>
                  </a:lnTo>
                  <a:lnTo>
                    <a:pt x="897" y="1866"/>
                  </a:lnTo>
                  <a:lnTo>
                    <a:pt x="951" y="1885"/>
                  </a:lnTo>
                  <a:lnTo>
                    <a:pt x="1004" y="1895"/>
                  </a:lnTo>
                  <a:lnTo>
                    <a:pt x="1120" y="1844"/>
                  </a:lnTo>
                  <a:lnTo>
                    <a:pt x="1116" y="1790"/>
                  </a:lnTo>
                  <a:lnTo>
                    <a:pt x="1119" y="1738"/>
                  </a:lnTo>
                  <a:lnTo>
                    <a:pt x="1128" y="1686"/>
                  </a:lnTo>
                  <a:lnTo>
                    <a:pt x="1144" y="1637"/>
                  </a:lnTo>
                  <a:lnTo>
                    <a:pt x="1164" y="1587"/>
                  </a:lnTo>
                  <a:lnTo>
                    <a:pt x="1192" y="1540"/>
                  </a:lnTo>
                  <a:lnTo>
                    <a:pt x="1225" y="1493"/>
                  </a:lnTo>
                  <a:lnTo>
                    <a:pt x="1264" y="1448"/>
                  </a:lnTo>
                  <a:lnTo>
                    <a:pt x="1273" y="1439"/>
                  </a:lnTo>
                  <a:lnTo>
                    <a:pt x="1273" y="1379"/>
                  </a:lnTo>
                  <a:lnTo>
                    <a:pt x="1272" y="1321"/>
                  </a:lnTo>
                  <a:lnTo>
                    <a:pt x="1270" y="1263"/>
                  </a:lnTo>
                  <a:lnTo>
                    <a:pt x="1267" y="1206"/>
                  </a:lnTo>
                  <a:lnTo>
                    <a:pt x="1260" y="1149"/>
                  </a:lnTo>
                  <a:lnTo>
                    <a:pt x="1253" y="1093"/>
                  </a:lnTo>
                  <a:lnTo>
                    <a:pt x="1244" y="1037"/>
                  </a:lnTo>
                  <a:lnTo>
                    <a:pt x="1235" y="982"/>
                  </a:lnTo>
                  <a:lnTo>
                    <a:pt x="1222" y="926"/>
                  </a:lnTo>
                  <a:lnTo>
                    <a:pt x="1208" y="872"/>
                  </a:lnTo>
                  <a:lnTo>
                    <a:pt x="1193" y="818"/>
                  </a:lnTo>
                  <a:lnTo>
                    <a:pt x="1177" y="765"/>
                  </a:lnTo>
                  <a:lnTo>
                    <a:pt x="1159" y="712"/>
                  </a:lnTo>
                  <a:lnTo>
                    <a:pt x="1140" y="660"/>
                  </a:lnTo>
                  <a:lnTo>
                    <a:pt x="1118" y="608"/>
                  </a:lnTo>
                  <a:lnTo>
                    <a:pt x="1096" y="557"/>
                  </a:lnTo>
                  <a:lnTo>
                    <a:pt x="1085" y="531"/>
                  </a:lnTo>
                  <a:lnTo>
                    <a:pt x="1078" y="505"/>
                  </a:lnTo>
                  <a:lnTo>
                    <a:pt x="1075" y="491"/>
                  </a:lnTo>
                  <a:lnTo>
                    <a:pt x="1073" y="478"/>
                  </a:lnTo>
                  <a:lnTo>
                    <a:pt x="1073" y="452"/>
                  </a:lnTo>
                  <a:lnTo>
                    <a:pt x="1076" y="424"/>
                  </a:lnTo>
                  <a:lnTo>
                    <a:pt x="1081" y="396"/>
                  </a:lnTo>
                  <a:lnTo>
                    <a:pt x="1084" y="381"/>
                  </a:lnTo>
                  <a:lnTo>
                    <a:pt x="1089" y="367"/>
                  </a:lnTo>
                  <a:lnTo>
                    <a:pt x="1102" y="339"/>
                  </a:lnTo>
                  <a:lnTo>
                    <a:pt x="1029" y="77"/>
                  </a:lnTo>
                  <a:lnTo>
                    <a:pt x="1039" y="35"/>
                  </a:lnTo>
                  <a:lnTo>
                    <a:pt x="986" y="0"/>
                  </a:lnTo>
                  <a:lnTo>
                    <a:pt x="889" y="29"/>
                  </a:lnTo>
                  <a:lnTo>
                    <a:pt x="916" y="113"/>
                  </a:lnTo>
                  <a:lnTo>
                    <a:pt x="916" y="1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10">
              <a:extLst>
                <a:ext uri="{FF2B5EF4-FFF2-40B4-BE49-F238E27FC236}">
                  <a16:creationId xmlns:a16="http://schemas.microsoft.com/office/drawing/2014/main" id="{DED72D32-25C8-4E10-5973-C4B2BEBB8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921"/>
              <a:ext cx="74" cy="104"/>
            </a:xfrm>
            <a:custGeom>
              <a:avLst/>
              <a:gdLst/>
              <a:ahLst/>
              <a:cxnLst>
                <a:cxn ang="0">
                  <a:pos x="404" y="62"/>
                </a:cxn>
                <a:cxn ang="0">
                  <a:pos x="377" y="67"/>
                </a:cxn>
                <a:cxn ang="0">
                  <a:pos x="69" y="17"/>
                </a:cxn>
                <a:cxn ang="0">
                  <a:pos x="96" y="54"/>
                </a:cxn>
                <a:cxn ang="0">
                  <a:pos x="97" y="81"/>
                </a:cxn>
                <a:cxn ang="0">
                  <a:pos x="188" y="148"/>
                </a:cxn>
                <a:cxn ang="0">
                  <a:pos x="57" y="270"/>
                </a:cxn>
                <a:cxn ang="0">
                  <a:pos x="53" y="276"/>
                </a:cxn>
                <a:cxn ang="0">
                  <a:pos x="70" y="298"/>
                </a:cxn>
                <a:cxn ang="0">
                  <a:pos x="70" y="308"/>
                </a:cxn>
                <a:cxn ang="0">
                  <a:pos x="66" y="317"/>
                </a:cxn>
                <a:cxn ang="0">
                  <a:pos x="57" y="324"/>
                </a:cxn>
                <a:cxn ang="0">
                  <a:pos x="48" y="368"/>
                </a:cxn>
                <a:cxn ang="0">
                  <a:pos x="68" y="372"/>
                </a:cxn>
                <a:cxn ang="0">
                  <a:pos x="81" y="397"/>
                </a:cxn>
                <a:cxn ang="0">
                  <a:pos x="159" y="410"/>
                </a:cxn>
                <a:cxn ang="0">
                  <a:pos x="191" y="431"/>
                </a:cxn>
                <a:cxn ang="0">
                  <a:pos x="290" y="503"/>
                </a:cxn>
                <a:cxn ang="0">
                  <a:pos x="293" y="516"/>
                </a:cxn>
                <a:cxn ang="0">
                  <a:pos x="283" y="528"/>
                </a:cxn>
                <a:cxn ang="0">
                  <a:pos x="188" y="612"/>
                </a:cxn>
                <a:cxn ang="0">
                  <a:pos x="191" y="637"/>
                </a:cxn>
                <a:cxn ang="0">
                  <a:pos x="177" y="648"/>
                </a:cxn>
                <a:cxn ang="0">
                  <a:pos x="144" y="657"/>
                </a:cxn>
                <a:cxn ang="0">
                  <a:pos x="299" y="730"/>
                </a:cxn>
                <a:cxn ang="0">
                  <a:pos x="317" y="704"/>
                </a:cxn>
                <a:cxn ang="0">
                  <a:pos x="326" y="847"/>
                </a:cxn>
                <a:cxn ang="0">
                  <a:pos x="320" y="910"/>
                </a:cxn>
                <a:cxn ang="0">
                  <a:pos x="306" y="917"/>
                </a:cxn>
                <a:cxn ang="0">
                  <a:pos x="298" y="915"/>
                </a:cxn>
                <a:cxn ang="0">
                  <a:pos x="285" y="913"/>
                </a:cxn>
                <a:cxn ang="0">
                  <a:pos x="220" y="1007"/>
                </a:cxn>
                <a:cxn ang="0">
                  <a:pos x="229" y="1014"/>
                </a:cxn>
                <a:cxn ang="0">
                  <a:pos x="556" y="1080"/>
                </a:cxn>
                <a:cxn ang="0">
                  <a:pos x="409" y="1299"/>
                </a:cxn>
                <a:cxn ang="0">
                  <a:pos x="487" y="1350"/>
                </a:cxn>
                <a:cxn ang="0">
                  <a:pos x="564" y="1368"/>
                </a:cxn>
                <a:cxn ang="0">
                  <a:pos x="686" y="1402"/>
                </a:cxn>
                <a:cxn ang="0">
                  <a:pos x="722" y="1426"/>
                </a:cxn>
                <a:cxn ang="0">
                  <a:pos x="744" y="1430"/>
                </a:cxn>
                <a:cxn ang="0">
                  <a:pos x="780" y="1436"/>
                </a:cxn>
                <a:cxn ang="0">
                  <a:pos x="804" y="1448"/>
                </a:cxn>
                <a:cxn ang="0">
                  <a:pos x="898" y="1536"/>
                </a:cxn>
                <a:cxn ang="0">
                  <a:pos x="983" y="1454"/>
                </a:cxn>
                <a:cxn ang="0">
                  <a:pos x="1039" y="1299"/>
                </a:cxn>
                <a:cxn ang="0">
                  <a:pos x="1139" y="1207"/>
                </a:cxn>
                <a:cxn ang="0">
                  <a:pos x="1121" y="1185"/>
                </a:cxn>
                <a:cxn ang="0">
                  <a:pos x="1078" y="1180"/>
                </a:cxn>
                <a:cxn ang="0">
                  <a:pos x="1040" y="1180"/>
                </a:cxn>
                <a:cxn ang="0">
                  <a:pos x="1115" y="1132"/>
                </a:cxn>
                <a:cxn ang="0">
                  <a:pos x="1161" y="1062"/>
                </a:cxn>
                <a:cxn ang="0">
                  <a:pos x="1141" y="1050"/>
                </a:cxn>
                <a:cxn ang="0">
                  <a:pos x="1159" y="1034"/>
                </a:cxn>
                <a:cxn ang="0">
                  <a:pos x="1152" y="860"/>
                </a:cxn>
                <a:cxn ang="0">
                  <a:pos x="946" y="695"/>
                </a:cxn>
                <a:cxn ang="0">
                  <a:pos x="914" y="668"/>
                </a:cxn>
                <a:cxn ang="0">
                  <a:pos x="907" y="651"/>
                </a:cxn>
                <a:cxn ang="0">
                  <a:pos x="912" y="632"/>
                </a:cxn>
                <a:cxn ang="0">
                  <a:pos x="783" y="464"/>
                </a:cxn>
                <a:cxn ang="0">
                  <a:pos x="523" y="203"/>
                </a:cxn>
                <a:cxn ang="0">
                  <a:pos x="478" y="172"/>
                </a:cxn>
              </a:cxnLst>
              <a:rect l="0" t="0" r="r" b="b"/>
              <a:pathLst>
                <a:path w="1174" h="1560">
                  <a:moveTo>
                    <a:pt x="407" y="96"/>
                  </a:moveTo>
                  <a:lnTo>
                    <a:pt x="408" y="81"/>
                  </a:lnTo>
                  <a:lnTo>
                    <a:pt x="407" y="70"/>
                  </a:lnTo>
                  <a:lnTo>
                    <a:pt x="405" y="65"/>
                  </a:lnTo>
                  <a:lnTo>
                    <a:pt x="404" y="62"/>
                  </a:lnTo>
                  <a:lnTo>
                    <a:pt x="400" y="59"/>
                  </a:lnTo>
                  <a:lnTo>
                    <a:pt x="394" y="58"/>
                  </a:lnTo>
                  <a:lnTo>
                    <a:pt x="386" y="61"/>
                  </a:lnTo>
                  <a:lnTo>
                    <a:pt x="381" y="63"/>
                  </a:lnTo>
                  <a:lnTo>
                    <a:pt x="377" y="67"/>
                  </a:lnTo>
                  <a:lnTo>
                    <a:pt x="365" y="78"/>
                  </a:lnTo>
                  <a:lnTo>
                    <a:pt x="290" y="72"/>
                  </a:lnTo>
                  <a:lnTo>
                    <a:pt x="177" y="44"/>
                  </a:lnTo>
                  <a:lnTo>
                    <a:pt x="134" y="24"/>
                  </a:lnTo>
                  <a:lnTo>
                    <a:pt x="69" y="1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30" y="75"/>
                  </a:lnTo>
                  <a:lnTo>
                    <a:pt x="89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4" y="74"/>
                  </a:lnTo>
                  <a:lnTo>
                    <a:pt x="100" y="80"/>
                  </a:lnTo>
                  <a:lnTo>
                    <a:pt x="97" y="81"/>
                  </a:lnTo>
                  <a:lnTo>
                    <a:pt x="96" y="83"/>
                  </a:lnTo>
                  <a:lnTo>
                    <a:pt x="93" y="87"/>
                  </a:lnTo>
                  <a:lnTo>
                    <a:pt x="84" y="93"/>
                  </a:lnTo>
                  <a:lnTo>
                    <a:pt x="72" y="101"/>
                  </a:lnTo>
                  <a:lnTo>
                    <a:pt x="188" y="148"/>
                  </a:lnTo>
                  <a:lnTo>
                    <a:pt x="196" y="178"/>
                  </a:lnTo>
                  <a:lnTo>
                    <a:pt x="134" y="200"/>
                  </a:lnTo>
                  <a:lnTo>
                    <a:pt x="105" y="198"/>
                  </a:lnTo>
                  <a:lnTo>
                    <a:pt x="17" y="242"/>
                  </a:lnTo>
                  <a:lnTo>
                    <a:pt x="57" y="270"/>
                  </a:lnTo>
                  <a:lnTo>
                    <a:pt x="49" y="271"/>
                  </a:lnTo>
                  <a:lnTo>
                    <a:pt x="47" y="273"/>
                  </a:lnTo>
                  <a:lnTo>
                    <a:pt x="46" y="273"/>
                  </a:lnTo>
                  <a:lnTo>
                    <a:pt x="47" y="274"/>
                  </a:lnTo>
                  <a:lnTo>
                    <a:pt x="53" y="276"/>
                  </a:lnTo>
                  <a:lnTo>
                    <a:pt x="57" y="277"/>
                  </a:lnTo>
                  <a:lnTo>
                    <a:pt x="64" y="280"/>
                  </a:lnTo>
                  <a:lnTo>
                    <a:pt x="65" y="284"/>
                  </a:lnTo>
                  <a:lnTo>
                    <a:pt x="68" y="289"/>
                  </a:lnTo>
                  <a:lnTo>
                    <a:pt x="70" y="298"/>
                  </a:lnTo>
                  <a:lnTo>
                    <a:pt x="70" y="301"/>
                  </a:lnTo>
                  <a:lnTo>
                    <a:pt x="71" y="305"/>
                  </a:lnTo>
                  <a:lnTo>
                    <a:pt x="70" y="305"/>
                  </a:lnTo>
                  <a:lnTo>
                    <a:pt x="70" y="306"/>
                  </a:lnTo>
                  <a:lnTo>
                    <a:pt x="70" y="308"/>
                  </a:lnTo>
                  <a:lnTo>
                    <a:pt x="70" y="312"/>
                  </a:lnTo>
                  <a:lnTo>
                    <a:pt x="68" y="314"/>
                  </a:lnTo>
                  <a:lnTo>
                    <a:pt x="66" y="314"/>
                  </a:lnTo>
                  <a:lnTo>
                    <a:pt x="66" y="315"/>
                  </a:lnTo>
                  <a:lnTo>
                    <a:pt x="66" y="317"/>
                  </a:lnTo>
                  <a:lnTo>
                    <a:pt x="62" y="321"/>
                  </a:lnTo>
                  <a:lnTo>
                    <a:pt x="60" y="321"/>
                  </a:lnTo>
                  <a:lnTo>
                    <a:pt x="59" y="321"/>
                  </a:lnTo>
                  <a:lnTo>
                    <a:pt x="59" y="322"/>
                  </a:lnTo>
                  <a:lnTo>
                    <a:pt x="57" y="324"/>
                  </a:lnTo>
                  <a:lnTo>
                    <a:pt x="50" y="326"/>
                  </a:lnTo>
                  <a:lnTo>
                    <a:pt x="73" y="353"/>
                  </a:lnTo>
                  <a:lnTo>
                    <a:pt x="60" y="359"/>
                  </a:lnTo>
                  <a:lnTo>
                    <a:pt x="53" y="364"/>
                  </a:lnTo>
                  <a:lnTo>
                    <a:pt x="48" y="368"/>
                  </a:lnTo>
                  <a:lnTo>
                    <a:pt x="47" y="369"/>
                  </a:lnTo>
                  <a:lnTo>
                    <a:pt x="48" y="371"/>
                  </a:lnTo>
                  <a:lnTo>
                    <a:pt x="50" y="372"/>
                  </a:lnTo>
                  <a:lnTo>
                    <a:pt x="58" y="373"/>
                  </a:lnTo>
                  <a:lnTo>
                    <a:pt x="68" y="372"/>
                  </a:lnTo>
                  <a:lnTo>
                    <a:pt x="82" y="370"/>
                  </a:lnTo>
                  <a:lnTo>
                    <a:pt x="79" y="379"/>
                  </a:lnTo>
                  <a:lnTo>
                    <a:pt x="78" y="387"/>
                  </a:lnTo>
                  <a:lnTo>
                    <a:pt x="78" y="392"/>
                  </a:lnTo>
                  <a:lnTo>
                    <a:pt x="81" y="397"/>
                  </a:lnTo>
                  <a:lnTo>
                    <a:pt x="85" y="398"/>
                  </a:lnTo>
                  <a:lnTo>
                    <a:pt x="91" y="399"/>
                  </a:lnTo>
                  <a:lnTo>
                    <a:pt x="98" y="396"/>
                  </a:lnTo>
                  <a:lnTo>
                    <a:pt x="109" y="393"/>
                  </a:lnTo>
                  <a:lnTo>
                    <a:pt x="159" y="410"/>
                  </a:lnTo>
                  <a:lnTo>
                    <a:pt x="165" y="418"/>
                  </a:lnTo>
                  <a:lnTo>
                    <a:pt x="171" y="425"/>
                  </a:lnTo>
                  <a:lnTo>
                    <a:pt x="177" y="429"/>
                  </a:lnTo>
                  <a:lnTo>
                    <a:pt x="185" y="432"/>
                  </a:lnTo>
                  <a:lnTo>
                    <a:pt x="191" y="431"/>
                  </a:lnTo>
                  <a:lnTo>
                    <a:pt x="200" y="429"/>
                  </a:lnTo>
                  <a:lnTo>
                    <a:pt x="207" y="423"/>
                  </a:lnTo>
                  <a:lnTo>
                    <a:pt x="216" y="416"/>
                  </a:lnTo>
                  <a:lnTo>
                    <a:pt x="237" y="436"/>
                  </a:lnTo>
                  <a:lnTo>
                    <a:pt x="290" y="503"/>
                  </a:lnTo>
                  <a:lnTo>
                    <a:pt x="292" y="507"/>
                  </a:lnTo>
                  <a:lnTo>
                    <a:pt x="292" y="509"/>
                  </a:lnTo>
                  <a:lnTo>
                    <a:pt x="292" y="510"/>
                  </a:lnTo>
                  <a:lnTo>
                    <a:pt x="293" y="512"/>
                  </a:lnTo>
                  <a:lnTo>
                    <a:pt x="293" y="516"/>
                  </a:lnTo>
                  <a:lnTo>
                    <a:pt x="293" y="521"/>
                  </a:lnTo>
                  <a:lnTo>
                    <a:pt x="290" y="523"/>
                  </a:lnTo>
                  <a:lnTo>
                    <a:pt x="288" y="524"/>
                  </a:lnTo>
                  <a:lnTo>
                    <a:pt x="287" y="526"/>
                  </a:lnTo>
                  <a:lnTo>
                    <a:pt x="283" y="528"/>
                  </a:lnTo>
                  <a:lnTo>
                    <a:pt x="279" y="531"/>
                  </a:lnTo>
                  <a:lnTo>
                    <a:pt x="271" y="528"/>
                  </a:lnTo>
                  <a:lnTo>
                    <a:pt x="185" y="607"/>
                  </a:lnTo>
                  <a:lnTo>
                    <a:pt x="186" y="609"/>
                  </a:lnTo>
                  <a:lnTo>
                    <a:pt x="188" y="612"/>
                  </a:lnTo>
                  <a:lnTo>
                    <a:pt x="191" y="618"/>
                  </a:lnTo>
                  <a:lnTo>
                    <a:pt x="193" y="628"/>
                  </a:lnTo>
                  <a:lnTo>
                    <a:pt x="192" y="632"/>
                  </a:lnTo>
                  <a:lnTo>
                    <a:pt x="191" y="634"/>
                  </a:lnTo>
                  <a:lnTo>
                    <a:pt x="191" y="637"/>
                  </a:lnTo>
                  <a:lnTo>
                    <a:pt x="186" y="645"/>
                  </a:lnTo>
                  <a:lnTo>
                    <a:pt x="181" y="647"/>
                  </a:lnTo>
                  <a:lnTo>
                    <a:pt x="178" y="647"/>
                  </a:lnTo>
                  <a:lnTo>
                    <a:pt x="177" y="647"/>
                  </a:lnTo>
                  <a:lnTo>
                    <a:pt x="177" y="648"/>
                  </a:lnTo>
                  <a:lnTo>
                    <a:pt x="175" y="650"/>
                  </a:lnTo>
                  <a:lnTo>
                    <a:pt x="162" y="654"/>
                  </a:lnTo>
                  <a:lnTo>
                    <a:pt x="157" y="654"/>
                  </a:lnTo>
                  <a:lnTo>
                    <a:pt x="153" y="655"/>
                  </a:lnTo>
                  <a:lnTo>
                    <a:pt x="144" y="657"/>
                  </a:lnTo>
                  <a:lnTo>
                    <a:pt x="123" y="659"/>
                  </a:lnTo>
                  <a:lnTo>
                    <a:pt x="109" y="671"/>
                  </a:lnTo>
                  <a:lnTo>
                    <a:pt x="152" y="710"/>
                  </a:lnTo>
                  <a:lnTo>
                    <a:pt x="139" y="775"/>
                  </a:lnTo>
                  <a:lnTo>
                    <a:pt x="299" y="730"/>
                  </a:lnTo>
                  <a:lnTo>
                    <a:pt x="300" y="721"/>
                  </a:lnTo>
                  <a:lnTo>
                    <a:pt x="303" y="715"/>
                  </a:lnTo>
                  <a:lnTo>
                    <a:pt x="306" y="710"/>
                  </a:lnTo>
                  <a:lnTo>
                    <a:pt x="312" y="707"/>
                  </a:lnTo>
                  <a:lnTo>
                    <a:pt x="317" y="704"/>
                  </a:lnTo>
                  <a:lnTo>
                    <a:pt x="325" y="704"/>
                  </a:lnTo>
                  <a:lnTo>
                    <a:pt x="343" y="709"/>
                  </a:lnTo>
                  <a:lnTo>
                    <a:pt x="386" y="761"/>
                  </a:lnTo>
                  <a:lnTo>
                    <a:pt x="373" y="831"/>
                  </a:lnTo>
                  <a:lnTo>
                    <a:pt x="326" y="847"/>
                  </a:lnTo>
                  <a:lnTo>
                    <a:pt x="369" y="861"/>
                  </a:lnTo>
                  <a:lnTo>
                    <a:pt x="324" y="900"/>
                  </a:lnTo>
                  <a:lnTo>
                    <a:pt x="321" y="905"/>
                  </a:lnTo>
                  <a:lnTo>
                    <a:pt x="320" y="907"/>
                  </a:lnTo>
                  <a:lnTo>
                    <a:pt x="320" y="910"/>
                  </a:lnTo>
                  <a:lnTo>
                    <a:pt x="318" y="911"/>
                  </a:lnTo>
                  <a:lnTo>
                    <a:pt x="317" y="913"/>
                  </a:lnTo>
                  <a:lnTo>
                    <a:pt x="315" y="916"/>
                  </a:lnTo>
                  <a:lnTo>
                    <a:pt x="311" y="917"/>
                  </a:lnTo>
                  <a:lnTo>
                    <a:pt x="306" y="917"/>
                  </a:lnTo>
                  <a:lnTo>
                    <a:pt x="304" y="916"/>
                  </a:lnTo>
                  <a:lnTo>
                    <a:pt x="303" y="916"/>
                  </a:lnTo>
                  <a:lnTo>
                    <a:pt x="301" y="916"/>
                  </a:lnTo>
                  <a:lnTo>
                    <a:pt x="299" y="915"/>
                  </a:lnTo>
                  <a:lnTo>
                    <a:pt x="298" y="915"/>
                  </a:lnTo>
                  <a:lnTo>
                    <a:pt x="296" y="915"/>
                  </a:lnTo>
                  <a:lnTo>
                    <a:pt x="295" y="913"/>
                  </a:lnTo>
                  <a:lnTo>
                    <a:pt x="293" y="913"/>
                  </a:lnTo>
                  <a:lnTo>
                    <a:pt x="289" y="913"/>
                  </a:lnTo>
                  <a:lnTo>
                    <a:pt x="285" y="913"/>
                  </a:lnTo>
                  <a:lnTo>
                    <a:pt x="309" y="948"/>
                  </a:lnTo>
                  <a:lnTo>
                    <a:pt x="235" y="997"/>
                  </a:lnTo>
                  <a:lnTo>
                    <a:pt x="228" y="1000"/>
                  </a:lnTo>
                  <a:lnTo>
                    <a:pt x="223" y="1004"/>
                  </a:lnTo>
                  <a:lnTo>
                    <a:pt x="220" y="1007"/>
                  </a:lnTo>
                  <a:lnTo>
                    <a:pt x="219" y="1010"/>
                  </a:lnTo>
                  <a:lnTo>
                    <a:pt x="218" y="1011"/>
                  </a:lnTo>
                  <a:lnTo>
                    <a:pt x="220" y="1013"/>
                  </a:lnTo>
                  <a:lnTo>
                    <a:pt x="223" y="1013"/>
                  </a:lnTo>
                  <a:lnTo>
                    <a:pt x="229" y="1014"/>
                  </a:lnTo>
                  <a:lnTo>
                    <a:pt x="280" y="1036"/>
                  </a:lnTo>
                  <a:lnTo>
                    <a:pt x="379" y="1013"/>
                  </a:lnTo>
                  <a:lnTo>
                    <a:pt x="395" y="1071"/>
                  </a:lnTo>
                  <a:lnTo>
                    <a:pt x="438" y="1053"/>
                  </a:lnTo>
                  <a:lnTo>
                    <a:pt x="556" y="1080"/>
                  </a:lnTo>
                  <a:lnTo>
                    <a:pt x="509" y="1143"/>
                  </a:lnTo>
                  <a:lnTo>
                    <a:pt x="428" y="1178"/>
                  </a:lnTo>
                  <a:lnTo>
                    <a:pt x="396" y="1240"/>
                  </a:lnTo>
                  <a:lnTo>
                    <a:pt x="425" y="1273"/>
                  </a:lnTo>
                  <a:lnTo>
                    <a:pt x="409" y="1299"/>
                  </a:lnTo>
                  <a:lnTo>
                    <a:pt x="487" y="1320"/>
                  </a:lnTo>
                  <a:lnTo>
                    <a:pt x="484" y="1329"/>
                  </a:lnTo>
                  <a:lnTo>
                    <a:pt x="482" y="1338"/>
                  </a:lnTo>
                  <a:lnTo>
                    <a:pt x="484" y="1345"/>
                  </a:lnTo>
                  <a:lnTo>
                    <a:pt x="487" y="1350"/>
                  </a:lnTo>
                  <a:lnTo>
                    <a:pt x="491" y="1352"/>
                  </a:lnTo>
                  <a:lnTo>
                    <a:pt x="498" y="1353"/>
                  </a:lnTo>
                  <a:lnTo>
                    <a:pt x="507" y="1352"/>
                  </a:lnTo>
                  <a:lnTo>
                    <a:pt x="519" y="1349"/>
                  </a:lnTo>
                  <a:lnTo>
                    <a:pt x="564" y="1368"/>
                  </a:lnTo>
                  <a:lnTo>
                    <a:pt x="588" y="1396"/>
                  </a:lnTo>
                  <a:lnTo>
                    <a:pt x="668" y="1414"/>
                  </a:lnTo>
                  <a:lnTo>
                    <a:pt x="673" y="1407"/>
                  </a:lnTo>
                  <a:lnTo>
                    <a:pt x="680" y="1404"/>
                  </a:lnTo>
                  <a:lnTo>
                    <a:pt x="686" y="1402"/>
                  </a:lnTo>
                  <a:lnTo>
                    <a:pt x="693" y="1403"/>
                  </a:lnTo>
                  <a:lnTo>
                    <a:pt x="699" y="1405"/>
                  </a:lnTo>
                  <a:lnTo>
                    <a:pt x="706" y="1410"/>
                  </a:lnTo>
                  <a:lnTo>
                    <a:pt x="714" y="1417"/>
                  </a:lnTo>
                  <a:lnTo>
                    <a:pt x="722" y="1426"/>
                  </a:lnTo>
                  <a:lnTo>
                    <a:pt x="724" y="1426"/>
                  </a:lnTo>
                  <a:lnTo>
                    <a:pt x="729" y="1428"/>
                  </a:lnTo>
                  <a:lnTo>
                    <a:pt x="734" y="1428"/>
                  </a:lnTo>
                  <a:lnTo>
                    <a:pt x="743" y="1429"/>
                  </a:lnTo>
                  <a:lnTo>
                    <a:pt x="744" y="1430"/>
                  </a:lnTo>
                  <a:lnTo>
                    <a:pt x="743" y="1431"/>
                  </a:lnTo>
                  <a:lnTo>
                    <a:pt x="742" y="1434"/>
                  </a:lnTo>
                  <a:lnTo>
                    <a:pt x="786" y="1414"/>
                  </a:lnTo>
                  <a:lnTo>
                    <a:pt x="781" y="1426"/>
                  </a:lnTo>
                  <a:lnTo>
                    <a:pt x="780" y="1436"/>
                  </a:lnTo>
                  <a:lnTo>
                    <a:pt x="780" y="1443"/>
                  </a:lnTo>
                  <a:lnTo>
                    <a:pt x="783" y="1449"/>
                  </a:lnTo>
                  <a:lnTo>
                    <a:pt x="786" y="1451"/>
                  </a:lnTo>
                  <a:lnTo>
                    <a:pt x="794" y="1451"/>
                  </a:lnTo>
                  <a:lnTo>
                    <a:pt x="804" y="1448"/>
                  </a:lnTo>
                  <a:lnTo>
                    <a:pt x="815" y="1444"/>
                  </a:lnTo>
                  <a:lnTo>
                    <a:pt x="849" y="1456"/>
                  </a:lnTo>
                  <a:lnTo>
                    <a:pt x="820" y="1527"/>
                  </a:lnTo>
                  <a:lnTo>
                    <a:pt x="869" y="1525"/>
                  </a:lnTo>
                  <a:lnTo>
                    <a:pt x="898" y="1536"/>
                  </a:lnTo>
                  <a:lnTo>
                    <a:pt x="933" y="1560"/>
                  </a:lnTo>
                  <a:lnTo>
                    <a:pt x="990" y="1560"/>
                  </a:lnTo>
                  <a:lnTo>
                    <a:pt x="1038" y="1463"/>
                  </a:lnTo>
                  <a:lnTo>
                    <a:pt x="978" y="1494"/>
                  </a:lnTo>
                  <a:lnTo>
                    <a:pt x="983" y="1454"/>
                  </a:lnTo>
                  <a:lnTo>
                    <a:pt x="1042" y="1401"/>
                  </a:lnTo>
                  <a:lnTo>
                    <a:pt x="1054" y="1347"/>
                  </a:lnTo>
                  <a:lnTo>
                    <a:pt x="1039" y="1310"/>
                  </a:lnTo>
                  <a:lnTo>
                    <a:pt x="1037" y="1304"/>
                  </a:lnTo>
                  <a:lnTo>
                    <a:pt x="1039" y="1299"/>
                  </a:lnTo>
                  <a:lnTo>
                    <a:pt x="1046" y="1295"/>
                  </a:lnTo>
                  <a:lnTo>
                    <a:pt x="1058" y="1292"/>
                  </a:lnTo>
                  <a:lnTo>
                    <a:pt x="1128" y="1229"/>
                  </a:lnTo>
                  <a:lnTo>
                    <a:pt x="1134" y="1216"/>
                  </a:lnTo>
                  <a:lnTo>
                    <a:pt x="1139" y="1207"/>
                  </a:lnTo>
                  <a:lnTo>
                    <a:pt x="1141" y="1198"/>
                  </a:lnTo>
                  <a:lnTo>
                    <a:pt x="1141" y="1193"/>
                  </a:lnTo>
                  <a:lnTo>
                    <a:pt x="1136" y="1188"/>
                  </a:lnTo>
                  <a:lnTo>
                    <a:pt x="1131" y="1186"/>
                  </a:lnTo>
                  <a:lnTo>
                    <a:pt x="1121" y="1185"/>
                  </a:lnTo>
                  <a:lnTo>
                    <a:pt x="1112" y="1188"/>
                  </a:lnTo>
                  <a:lnTo>
                    <a:pt x="1102" y="1182"/>
                  </a:lnTo>
                  <a:lnTo>
                    <a:pt x="1094" y="1179"/>
                  </a:lnTo>
                  <a:lnTo>
                    <a:pt x="1085" y="1178"/>
                  </a:lnTo>
                  <a:lnTo>
                    <a:pt x="1078" y="1180"/>
                  </a:lnTo>
                  <a:lnTo>
                    <a:pt x="1070" y="1183"/>
                  </a:lnTo>
                  <a:lnTo>
                    <a:pt x="1064" y="1190"/>
                  </a:lnTo>
                  <a:lnTo>
                    <a:pt x="1057" y="1199"/>
                  </a:lnTo>
                  <a:lnTo>
                    <a:pt x="1053" y="1211"/>
                  </a:lnTo>
                  <a:lnTo>
                    <a:pt x="1040" y="1180"/>
                  </a:lnTo>
                  <a:lnTo>
                    <a:pt x="1072" y="1142"/>
                  </a:lnTo>
                  <a:lnTo>
                    <a:pt x="1128" y="1151"/>
                  </a:lnTo>
                  <a:lnTo>
                    <a:pt x="1121" y="1143"/>
                  </a:lnTo>
                  <a:lnTo>
                    <a:pt x="1118" y="1137"/>
                  </a:lnTo>
                  <a:lnTo>
                    <a:pt x="1115" y="1132"/>
                  </a:lnTo>
                  <a:lnTo>
                    <a:pt x="1116" y="1128"/>
                  </a:lnTo>
                  <a:lnTo>
                    <a:pt x="1121" y="1121"/>
                  </a:lnTo>
                  <a:lnTo>
                    <a:pt x="1135" y="1118"/>
                  </a:lnTo>
                  <a:lnTo>
                    <a:pt x="1136" y="1121"/>
                  </a:lnTo>
                  <a:lnTo>
                    <a:pt x="1161" y="1062"/>
                  </a:lnTo>
                  <a:lnTo>
                    <a:pt x="1151" y="1059"/>
                  </a:lnTo>
                  <a:lnTo>
                    <a:pt x="1147" y="1057"/>
                  </a:lnTo>
                  <a:lnTo>
                    <a:pt x="1145" y="1056"/>
                  </a:lnTo>
                  <a:lnTo>
                    <a:pt x="1142" y="1052"/>
                  </a:lnTo>
                  <a:lnTo>
                    <a:pt x="1141" y="1050"/>
                  </a:lnTo>
                  <a:lnTo>
                    <a:pt x="1142" y="1049"/>
                  </a:lnTo>
                  <a:lnTo>
                    <a:pt x="1142" y="1046"/>
                  </a:lnTo>
                  <a:lnTo>
                    <a:pt x="1144" y="1044"/>
                  </a:lnTo>
                  <a:lnTo>
                    <a:pt x="1150" y="1040"/>
                  </a:lnTo>
                  <a:lnTo>
                    <a:pt x="1159" y="1034"/>
                  </a:lnTo>
                  <a:lnTo>
                    <a:pt x="1164" y="1031"/>
                  </a:lnTo>
                  <a:lnTo>
                    <a:pt x="1171" y="1029"/>
                  </a:lnTo>
                  <a:lnTo>
                    <a:pt x="1174" y="906"/>
                  </a:lnTo>
                  <a:lnTo>
                    <a:pt x="1157" y="893"/>
                  </a:lnTo>
                  <a:lnTo>
                    <a:pt x="1152" y="860"/>
                  </a:lnTo>
                  <a:lnTo>
                    <a:pt x="1154" y="761"/>
                  </a:lnTo>
                  <a:lnTo>
                    <a:pt x="1038" y="812"/>
                  </a:lnTo>
                  <a:lnTo>
                    <a:pt x="985" y="802"/>
                  </a:lnTo>
                  <a:lnTo>
                    <a:pt x="931" y="783"/>
                  </a:lnTo>
                  <a:lnTo>
                    <a:pt x="946" y="695"/>
                  </a:lnTo>
                  <a:lnTo>
                    <a:pt x="928" y="682"/>
                  </a:lnTo>
                  <a:lnTo>
                    <a:pt x="911" y="677"/>
                  </a:lnTo>
                  <a:lnTo>
                    <a:pt x="910" y="674"/>
                  </a:lnTo>
                  <a:lnTo>
                    <a:pt x="913" y="671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25" y="659"/>
                  </a:lnTo>
                  <a:lnTo>
                    <a:pt x="918" y="658"/>
                  </a:lnTo>
                  <a:lnTo>
                    <a:pt x="912" y="655"/>
                  </a:lnTo>
                  <a:lnTo>
                    <a:pt x="907" y="651"/>
                  </a:lnTo>
                  <a:lnTo>
                    <a:pt x="905" y="646"/>
                  </a:lnTo>
                  <a:lnTo>
                    <a:pt x="904" y="644"/>
                  </a:lnTo>
                  <a:lnTo>
                    <a:pt x="905" y="643"/>
                  </a:lnTo>
                  <a:lnTo>
                    <a:pt x="910" y="638"/>
                  </a:lnTo>
                  <a:lnTo>
                    <a:pt x="912" y="632"/>
                  </a:lnTo>
                  <a:lnTo>
                    <a:pt x="914" y="622"/>
                  </a:lnTo>
                  <a:lnTo>
                    <a:pt x="899" y="551"/>
                  </a:lnTo>
                  <a:lnTo>
                    <a:pt x="901" y="508"/>
                  </a:lnTo>
                  <a:lnTo>
                    <a:pt x="824" y="515"/>
                  </a:lnTo>
                  <a:lnTo>
                    <a:pt x="783" y="464"/>
                  </a:lnTo>
                  <a:lnTo>
                    <a:pt x="782" y="420"/>
                  </a:lnTo>
                  <a:lnTo>
                    <a:pt x="701" y="359"/>
                  </a:lnTo>
                  <a:lnTo>
                    <a:pt x="664" y="294"/>
                  </a:lnTo>
                  <a:lnTo>
                    <a:pt x="654" y="237"/>
                  </a:lnTo>
                  <a:lnTo>
                    <a:pt x="523" y="203"/>
                  </a:lnTo>
                  <a:lnTo>
                    <a:pt x="497" y="177"/>
                  </a:lnTo>
                  <a:lnTo>
                    <a:pt x="496" y="174"/>
                  </a:lnTo>
                  <a:lnTo>
                    <a:pt x="490" y="171"/>
                  </a:lnTo>
                  <a:lnTo>
                    <a:pt x="485" y="171"/>
                  </a:lnTo>
                  <a:lnTo>
                    <a:pt x="478" y="172"/>
                  </a:lnTo>
                  <a:lnTo>
                    <a:pt x="472" y="175"/>
                  </a:lnTo>
                  <a:lnTo>
                    <a:pt x="439" y="150"/>
                  </a:lnTo>
                  <a:lnTo>
                    <a:pt x="407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4227644-2D95-B884-03E4-0A453290A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ED89456-CE34-BF56-BD79-C22D3BDE7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26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09E1763-9533-97CA-3E02-52FC23E48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2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56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658B3AC-5F47-1903-F035-3A33F311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26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0FFA041-D3C7-55CE-B134-916342F2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50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35AFD96-1496-FCAE-376D-812EDB311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2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14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6C90432-0BDC-5DF7-3003-DBC5E553A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2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61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BF675AE-7B3C-576A-B2AB-B3D273527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20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27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5D79F81-287C-6EF6-D328-60944B688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1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72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C3E7692-4ED1-ADAB-4D76-934E5549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30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53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2AD2D9A-AF8D-45A2-A06F-CFFE9BECD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8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49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A6A2E42-321F-2F8E-3D3A-D7718AF05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38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44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B7C21EA-C530-47B4-1E29-8EDCDC5E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39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37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2ABD20B-CB0C-B58F-4C54-1B8022941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14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76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3DB8B1B-A50D-4026-23AA-39279A166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5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41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9B75ACD-F50B-427E-220F-95FC87701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27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28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9E822DE-B0CE-F0A3-1764-98A990B8D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885FE72-3DA4-CBC9-F3C9-903B9CFD0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5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62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96324C6-ADAE-931C-55CC-3067315D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7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7ED24AE-2E1E-9959-9FAE-15BC6267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06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E64C26A-0615-1DEF-9EFC-012F0EB8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36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5800F60-0EC6-2130-8DFD-60B8F1EB8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69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DA6DFEE-6B2C-024C-C4CD-64352FA3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49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1B2ED8F-DA48-BC95-0A62-3BE89F5B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32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45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4CBA5F-BF38-BEF8-F32E-8A8704A22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2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18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D1EA1F0-2A71-2F07-B447-B1F9829D4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45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36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B03E28D-E871-06D6-9B28-9FF028283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49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03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DF6C0C9-3B54-52DE-1E4B-1291F73AF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527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23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C4EFE82-988B-9261-3890-07BD3845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" y="5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87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DC0582D-7367-5642-250E-93B373575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" y="47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86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9DB8755-7AD3-5C90-32B0-68DEBFE3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45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79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AD94A57-BE82-D907-C3B4-83971217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455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85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60C9124-F065-3B49-9EC6-174C01F11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5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7C1A688-D3F2-BD15-F14C-25BFD0AD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53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11A1E63-9A5A-ADFA-996D-DE3FE507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4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882058D-ED6D-E5EE-C1AB-C2D3DF8D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50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08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16F55AB-CB09-0F88-132F-E231B4925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1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51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2B66A7D5-CCD4-7760-D84E-ED6CD59E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8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85FB96F-06AC-3E1B-4C34-EEA540137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31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52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E6B4008-AFD9-7B68-880B-A3DA42D89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1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55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D53D0A3-8E77-C25F-DA67-D86CDD4B7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24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54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5E18351-F0D7-21A2-9DE2-52117880A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57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86698EA-C7C0-D9B2-2A67-0EAFC74C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3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67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9C2543E-0032-9A08-98B1-6B4B6889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88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2587773-5F91-8B0D-BA96-6F642F1A1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2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68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4E21701-E810-E5CA-D977-B51697229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5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70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04E1596-AF6F-9901-5ECD-B1AD7F37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40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25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7E1C04C-2D5C-2D08-086F-461B2D055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45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39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7E33F3B-68B4-668B-848C-843E1FBF6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38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A8B44595-BCA0-654D-452C-A804001B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45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71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E1C4629-7B63-1C9C-304C-EA563B5CA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413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58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48DBA1D-A991-56CE-5C91-4DD74D22B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34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89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3AB8AD3-46DD-C164-4174-9D4B30083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56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63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ECEC26D-1790-0019-0A1A-A51749C78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62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6F20B05-9B90-22F0-9D5C-D630A1CC2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62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43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DE98631-6AF1-BBAD-65D6-F944F3E3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55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42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6F6D064-3EF9-EF13-FCF7-1F60D822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55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69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3F663F8-4BFF-A0B4-0489-FD3B9F7AA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52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01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785E7DA-0163-ED5E-477F-D6AF53C8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52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74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291EC1F0-E556-AB45-B4DC-0DA8A3CF6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59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73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BB9AF02-CD21-2925-C001-EE2602DA4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1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38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5A4A4FE-DF54-B52A-977B-D2F43484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67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05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1D93D47-A5B9-8766-A966-3776F79E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4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04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8B94DAF-E5AE-9738-7217-F2576A94A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74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06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38638E9-3051-95C1-9B91-CBA9AD317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8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83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B8B4EC5-0FF4-94A6-F7F1-B2B093FD7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8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0BE1998-049F-9291-5EDE-69E91B59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74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84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C348F82-4C00-C026-8938-1EC93203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67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26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A3C4A09-CE0E-834C-58DD-B829CAF2F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67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07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0CB9F2A8-E7F0-DE7E-22D0-873C5661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7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1DE9398-0A81-604D-BD08-9877045C8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79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34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125B523A-D7C3-7C8C-6C8E-11C5DB86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84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7FF4BE44-C469-4558-0F14-60DE8307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89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66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814883-069F-6680-FEBF-D79D24AD0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690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48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0B51451-1DBA-0A55-E8A5-A9F1B8C99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70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082495C-7ED9-81A9-0F0C-8B5EF3A82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76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81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66957D0-C2D9-26AD-C2F4-073D74D13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80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CB4E5E8-BB48-9E92-860B-2CBE151F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74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82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C5D79A6-3437-1506-E348-29D60226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5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33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C899598-477E-A8A3-6023-BCFF81CF4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74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7A8DAEBE-4508-42D5-2D58-A686FB553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82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64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E6388BF-3EC3-7ECD-E97C-A1A0E4767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84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65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D81AEDC-F15C-D642-FAE7-8AB3B97B1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78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32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6962B93-1E53-BAC2-6185-4219DE1F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70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47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460C8F4-5975-9D49-FC7D-5B83253AB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62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24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72EA738-6F41-4579-D2CF-B9F02AF0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67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46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A5AB4D0-EF91-A4AC-F8C3-3059A99D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60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533D552-FE40-0093-71AF-A34FD1700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907"/>
              <a:ext cx="21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2B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8DB2A8F-9A87-01BD-A0F6-F68A80F02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966"/>
              <a:ext cx="21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2A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F1624CE-42EC-C174-6252-0ADF0B62E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7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59</a:t>
              </a:r>
            </a:p>
          </p:txBody>
        </p:sp>
      </p:grpSp>
      <p:sp>
        <p:nvSpPr>
          <p:cNvPr id="239" name="ZoneTexte 238">
            <a:extLst>
              <a:ext uri="{FF2B5EF4-FFF2-40B4-BE49-F238E27FC236}">
                <a16:creationId xmlns:a16="http://schemas.microsoft.com/office/drawing/2014/main" id="{E4775C96-9788-2BC8-3DCE-3C8727C9E8AA}"/>
              </a:ext>
            </a:extLst>
          </p:cNvPr>
          <p:cNvSpPr txBox="1"/>
          <p:nvPr/>
        </p:nvSpPr>
        <p:spPr>
          <a:xfrm>
            <a:off x="1656296" y="1322279"/>
            <a:ext cx="1448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CF5D7E14-7881-7B16-7AF9-A885391C9BDC}"/>
              </a:ext>
            </a:extLst>
          </p:cNvPr>
          <p:cNvSpPr txBox="1"/>
          <p:nvPr/>
        </p:nvSpPr>
        <p:spPr>
          <a:xfrm>
            <a:off x="5371592" y="1322279"/>
            <a:ext cx="1448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81BA1E57-3782-5BD2-3ADB-245D7BF54806}"/>
              </a:ext>
            </a:extLst>
          </p:cNvPr>
          <p:cNvSpPr txBox="1"/>
          <p:nvPr/>
        </p:nvSpPr>
        <p:spPr>
          <a:xfrm>
            <a:off x="9401195" y="1350757"/>
            <a:ext cx="1448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8DC9829-DD24-95D3-E323-0AD15B499615}"/>
              </a:ext>
            </a:extLst>
          </p:cNvPr>
          <p:cNvSpPr/>
          <p:nvPr/>
        </p:nvSpPr>
        <p:spPr>
          <a:xfrm>
            <a:off x="0" y="316590"/>
            <a:ext cx="851549" cy="689656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8020A4D7-F9EE-794B-3947-096B8520FE0F}"/>
              </a:ext>
            </a:extLst>
          </p:cNvPr>
          <p:cNvSpPr txBox="1">
            <a:spLocks/>
          </p:cNvSpPr>
          <p:nvPr/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DEPLOIEMENT DU PROGRAMME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79C29D6-60AD-1C06-15B9-7E2679A89BC3}"/>
              </a:ext>
            </a:extLst>
          </p:cNvPr>
          <p:cNvSpPr txBox="1">
            <a:spLocks/>
          </p:cNvSpPr>
          <p:nvPr/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2022 ET 2023</a:t>
            </a:r>
          </a:p>
        </p:txBody>
      </p:sp>
      <p:pic>
        <p:nvPicPr>
          <p:cNvPr id="12" name="Picture 2" descr="The new logo of the French Judo Federation and a new name - France Judo">
            <a:extLst>
              <a:ext uri="{FF2B5EF4-FFF2-40B4-BE49-F238E27FC236}">
                <a16:creationId xmlns:a16="http://schemas.microsoft.com/office/drawing/2014/main" id="{1CB8A70B-151D-23E7-69EF-C67C147A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02" y="266752"/>
            <a:ext cx="1475955" cy="8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France">
            <a:extLst>
              <a:ext uri="{FF2B5EF4-FFF2-40B4-BE49-F238E27FC236}">
                <a16:creationId xmlns:a16="http://schemas.microsoft.com/office/drawing/2014/main" id="{B38739B9-B656-FDDC-DA0D-4A8D48A93B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4352" y="2111267"/>
            <a:ext cx="3834958" cy="3965070"/>
            <a:chOff x="0" y="0"/>
            <a:chExt cx="970" cy="1025"/>
          </a:xfrm>
          <a:solidFill>
            <a:srgbClr val="0A0096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85C1D81-CE44-FDCF-0EF8-17409C6C2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1"/>
              <a:ext cx="95" cy="105"/>
            </a:xfrm>
            <a:custGeom>
              <a:avLst/>
              <a:gdLst/>
              <a:ahLst/>
              <a:cxnLst>
                <a:cxn ang="0">
                  <a:pos x="378" y="196"/>
                </a:cxn>
                <a:cxn ang="0">
                  <a:pos x="55" y="252"/>
                </a:cxn>
                <a:cxn ang="0">
                  <a:pos x="50" y="349"/>
                </a:cxn>
                <a:cxn ang="0">
                  <a:pos x="5" y="493"/>
                </a:cxn>
                <a:cxn ang="0">
                  <a:pos x="16" y="509"/>
                </a:cxn>
                <a:cxn ang="0">
                  <a:pos x="21" y="558"/>
                </a:cxn>
                <a:cxn ang="0">
                  <a:pos x="431" y="583"/>
                </a:cxn>
                <a:cxn ang="0">
                  <a:pos x="464" y="596"/>
                </a:cxn>
                <a:cxn ang="0">
                  <a:pos x="504" y="559"/>
                </a:cxn>
                <a:cxn ang="0">
                  <a:pos x="548" y="575"/>
                </a:cxn>
                <a:cxn ang="0">
                  <a:pos x="591" y="560"/>
                </a:cxn>
                <a:cxn ang="0">
                  <a:pos x="526" y="626"/>
                </a:cxn>
                <a:cxn ang="0">
                  <a:pos x="566" y="616"/>
                </a:cxn>
                <a:cxn ang="0">
                  <a:pos x="588" y="639"/>
                </a:cxn>
                <a:cxn ang="0">
                  <a:pos x="569" y="684"/>
                </a:cxn>
                <a:cxn ang="0">
                  <a:pos x="747" y="765"/>
                </a:cxn>
                <a:cxn ang="0">
                  <a:pos x="630" y="730"/>
                </a:cxn>
                <a:cxn ang="0">
                  <a:pos x="564" y="678"/>
                </a:cxn>
                <a:cxn ang="0">
                  <a:pos x="193" y="640"/>
                </a:cxn>
                <a:cxn ang="0">
                  <a:pos x="231" y="731"/>
                </a:cxn>
                <a:cxn ang="0">
                  <a:pos x="496" y="800"/>
                </a:cxn>
                <a:cxn ang="0">
                  <a:pos x="529" y="959"/>
                </a:cxn>
                <a:cxn ang="0">
                  <a:pos x="511" y="979"/>
                </a:cxn>
                <a:cxn ang="0">
                  <a:pos x="67" y="987"/>
                </a:cxn>
                <a:cxn ang="0">
                  <a:pos x="203" y="1097"/>
                </a:cxn>
                <a:cxn ang="0">
                  <a:pos x="293" y="1132"/>
                </a:cxn>
                <a:cxn ang="0">
                  <a:pos x="402" y="1400"/>
                </a:cxn>
                <a:cxn ang="0">
                  <a:pos x="491" y="1463"/>
                </a:cxn>
                <a:cxn ang="0">
                  <a:pos x="543" y="1467"/>
                </a:cxn>
                <a:cxn ang="0">
                  <a:pos x="560" y="1455"/>
                </a:cxn>
                <a:cxn ang="0">
                  <a:pos x="562" y="1433"/>
                </a:cxn>
                <a:cxn ang="0">
                  <a:pos x="614" y="1440"/>
                </a:cxn>
                <a:cxn ang="0">
                  <a:pos x="607" y="1402"/>
                </a:cxn>
                <a:cxn ang="0">
                  <a:pos x="584" y="1353"/>
                </a:cxn>
                <a:cxn ang="0">
                  <a:pos x="631" y="1298"/>
                </a:cxn>
                <a:cxn ang="0">
                  <a:pos x="679" y="1316"/>
                </a:cxn>
                <a:cxn ang="0">
                  <a:pos x="725" y="1358"/>
                </a:cxn>
                <a:cxn ang="0">
                  <a:pos x="758" y="1384"/>
                </a:cxn>
                <a:cxn ang="0">
                  <a:pos x="838" y="1328"/>
                </a:cxn>
                <a:cxn ang="0">
                  <a:pos x="1030" y="1506"/>
                </a:cxn>
                <a:cxn ang="0">
                  <a:pos x="1108" y="1502"/>
                </a:cxn>
                <a:cxn ang="0">
                  <a:pos x="1131" y="1506"/>
                </a:cxn>
                <a:cxn ang="0">
                  <a:pos x="1218" y="1550"/>
                </a:cxn>
                <a:cxn ang="0">
                  <a:pos x="1356" y="1506"/>
                </a:cxn>
                <a:cxn ang="0">
                  <a:pos x="1369" y="1466"/>
                </a:cxn>
                <a:cxn ang="0">
                  <a:pos x="1505" y="1429"/>
                </a:cxn>
                <a:cxn ang="0">
                  <a:pos x="1393" y="1243"/>
                </a:cxn>
                <a:cxn ang="0">
                  <a:pos x="1421" y="794"/>
                </a:cxn>
                <a:cxn ang="0">
                  <a:pos x="1388" y="642"/>
                </a:cxn>
                <a:cxn ang="0">
                  <a:pos x="1324" y="137"/>
                </a:cxn>
                <a:cxn ang="0">
                  <a:pos x="1110" y="97"/>
                </a:cxn>
                <a:cxn ang="0">
                  <a:pos x="1106" y="107"/>
                </a:cxn>
                <a:cxn ang="0">
                  <a:pos x="1106" y="184"/>
                </a:cxn>
                <a:cxn ang="0">
                  <a:pos x="1035" y="100"/>
                </a:cxn>
                <a:cxn ang="0">
                  <a:pos x="972" y="7"/>
                </a:cxn>
                <a:cxn ang="0">
                  <a:pos x="909" y="16"/>
                </a:cxn>
                <a:cxn ang="0">
                  <a:pos x="850" y="44"/>
                </a:cxn>
                <a:cxn ang="0">
                  <a:pos x="703" y="95"/>
                </a:cxn>
                <a:cxn ang="0">
                  <a:pos x="584" y="115"/>
                </a:cxn>
                <a:cxn ang="0">
                  <a:pos x="708" y="1238"/>
                </a:cxn>
                <a:cxn ang="0">
                  <a:pos x="726" y="1229"/>
                </a:cxn>
              </a:cxnLst>
              <a:rect l="0" t="0" r="r" b="b"/>
              <a:pathLst>
                <a:path w="1516" h="1579">
                  <a:moveTo>
                    <a:pt x="579" y="61"/>
                  </a:moveTo>
                  <a:lnTo>
                    <a:pt x="562" y="47"/>
                  </a:lnTo>
                  <a:lnTo>
                    <a:pt x="446" y="75"/>
                  </a:lnTo>
                  <a:lnTo>
                    <a:pt x="487" y="104"/>
                  </a:lnTo>
                  <a:lnTo>
                    <a:pt x="412" y="112"/>
                  </a:lnTo>
                  <a:lnTo>
                    <a:pt x="357" y="104"/>
                  </a:lnTo>
                  <a:lnTo>
                    <a:pt x="298" y="114"/>
                  </a:lnTo>
                  <a:lnTo>
                    <a:pt x="306" y="133"/>
                  </a:lnTo>
                  <a:lnTo>
                    <a:pt x="364" y="171"/>
                  </a:lnTo>
                  <a:lnTo>
                    <a:pt x="378" y="196"/>
                  </a:lnTo>
                  <a:lnTo>
                    <a:pt x="320" y="153"/>
                  </a:lnTo>
                  <a:lnTo>
                    <a:pt x="269" y="139"/>
                  </a:lnTo>
                  <a:lnTo>
                    <a:pt x="238" y="174"/>
                  </a:lnTo>
                  <a:lnTo>
                    <a:pt x="264" y="200"/>
                  </a:lnTo>
                  <a:lnTo>
                    <a:pt x="349" y="227"/>
                  </a:lnTo>
                  <a:lnTo>
                    <a:pt x="269" y="215"/>
                  </a:lnTo>
                  <a:lnTo>
                    <a:pt x="234" y="182"/>
                  </a:lnTo>
                  <a:lnTo>
                    <a:pt x="144" y="179"/>
                  </a:lnTo>
                  <a:lnTo>
                    <a:pt x="126" y="205"/>
                  </a:lnTo>
                  <a:lnTo>
                    <a:pt x="55" y="252"/>
                  </a:lnTo>
                  <a:lnTo>
                    <a:pt x="55" y="331"/>
                  </a:lnTo>
                  <a:lnTo>
                    <a:pt x="70" y="327"/>
                  </a:lnTo>
                  <a:lnTo>
                    <a:pt x="81" y="326"/>
                  </a:lnTo>
                  <a:lnTo>
                    <a:pt x="87" y="325"/>
                  </a:lnTo>
                  <a:lnTo>
                    <a:pt x="90" y="327"/>
                  </a:lnTo>
                  <a:lnTo>
                    <a:pt x="85" y="329"/>
                  </a:lnTo>
                  <a:lnTo>
                    <a:pt x="79" y="334"/>
                  </a:lnTo>
                  <a:lnTo>
                    <a:pt x="66" y="340"/>
                  </a:lnTo>
                  <a:lnTo>
                    <a:pt x="59" y="344"/>
                  </a:lnTo>
                  <a:lnTo>
                    <a:pt x="50" y="349"/>
                  </a:lnTo>
                  <a:lnTo>
                    <a:pt x="52" y="342"/>
                  </a:lnTo>
                  <a:lnTo>
                    <a:pt x="52" y="339"/>
                  </a:lnTo>
                  <a:lnTo>
                    <a:pt x="53" y="338"/>
                  </a:lnTo>
                  <a:lnTo>
                    <a:pt x="50" y="337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20" y="431"/>
                  </a:lnTo>
                  <a:lnTo>
                    <a:pt x="19" y="498"/>
                  </a:lnTo>
                  <a:lnTo>
                    <a:pt x="11" y="494"/>
                  </a:lnTo>
                  <a:lnTo>
                    <a:pt x="5" y="493"/>
                  </a:lnTo>
                  <a:lnTo>
                    <a:pt x="2" y="494"/>
                  </a:lnTo>
                  <a:lnTo>
                    <a:pt x="1" y="499"/>
                  </a:lnTo>
                  <a:lnTo>
                    <a:pt x="0" y="501"/>
                  </a:lnTo>
                  <a:lnTo>
                    <a:pt x="2" y="502"/>
                  </a:lnTo>
                  <a:lnTo>
                    <a:pt x="5" y="502"/>
                  </a:lnTo>
                  <a:lnTo>
                    <a:pt x="11" y="502"/>
                  </a:lnTo>
                  <a:lnTo>
                    <a:pt x="32" y="501"/>
                  </a:lnTo>
                  <a:lnTo>
                    <a:pt x="24" y="502"/>
                  </a:lnTo>
                  <a:lnTo>
                    <a:pt x="20" y="505"/>
                  </a:lnTo>
                  <a:lnTo>
                    <a:pt x="16" y="509"/>
                  </a:lnTo>
                  <a:lnTo>
                    <a:pt x="14" y="515"/>
                  </a:lnTo>
                  <a:lnTo>
                    <a:pt x="12" y="521"/>
                  </a:lnTo>
                  <a:lnTo>
                    <a:pt x="12" y="529"/>
                  </a:lnTo>
                  <a:lnTo>
                    <a:pt x="12" y="537"/>
                  </a:lnTo>
                  <a:lnTo>
                    <a:pt x="15" y="548"/>
                  </a:lnTo>
                  <a:lnTo>
                    <a:pt x="13" y="550"/>
                  </a:lnTo>
                  <a:lnTo>
                    <a:pt x="13" y="553"/>
                  </a:lnTo>
                  <a:lnTo>
                    <a:pt x="14" y="556"/>
                  </a:lnTo>
                  <a:lnTo>
                    <a:pt x="18" y="558"/>
                  </a:lnTo>
                  <a:lnTo>
                    <a:pt x="21" y="558"/>
                  </a:lnTo>
                  <a:lnTo>
                    <a:pt x="27" y="559"/>
                  </a:lnTo>
                  <a:lnTo>
                    <a:pt x="33" y="559"/>
                  </a:lnTo>
                  <a:lnTo>
                    <a:pt x="95" y="533"/>
                  </a:lnTo>
                  <a:lnTo>
                    <a:pt x="192" y="556"/>
                  </a:lnTo>
                  <a:lnTo>
                    <a:pt x="284" y="535"/>
                  </a:lnTo>
                  <a:lnTo>
                    <a:pt x="419" y="482"/>
                  </a:lnTo>
                  <a:lnTo>
                    <a:pt x="591" y="432"/>
                  </a:lnTo>
                  <a:lnTo>
                    <a:pt x="387" y="557"/>
                  </a:lnTo>
                  <a:lnTo>
                    <a:pt x="371" y="591"/>
                  </a:lnTo>
                  <a:lnTo>
                    <a:pt x="431" y="583"/>
                  </a:lnTo>
                  <a:lnTo>
                    <a:pt x="426" y="585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7" y="597"/>
                  </a:lnTo>
                  <a:lnTo>
                    <a:pt x="429" y="598"/>
                  </a:lnTo>
                  <a:lnTo>
                    <a:pt x="434" y="600"/>
                  </a:lnTo>
                  <a:lnTo>
                    <a:pt x="439" y="599"/>
                  </a:lnTo>
                  <a:lnTo>
                    <a:pt x="447" y="599"/>
                  </a:lnTo>
                  <a:lnTo>
                    <a:pt x="454" y="597"/>
                  </a:lnTo>
                  <a:lnTo>
                    <a:pt x="464" y="596"/>
                  </a:lnTo>
                  <a:lnTo>
                    <a:pt x="466" y="595"/>
                  </a:lnTo>
                  <a:lnTo>
                    <a:pt x="467" y="595"/>
                  </a:lnTo>
                  <a:lnTo>
                    <a:pt x="467" y="594"/>
                  </a:lnTo>
                  <a:lnTo>
                    <a:pt x="467" y="593"/>
                  </a:lnTo>
                  <a:lnTo>
                    <a:pt x="471" y="586"/>
                  </a:lnTo>
                  <a:lnTo>
                    <a:pt x="476" y="579"/>
                  </a:lnTo>
                  <a:lnTo>
                    <a:pt x="480" y="572"/>
                  </a:lnTo>
                  <a:lnTo>
                    <a:pt x="486" y="567"/>
                  </a:lnTo>
                  <a:lnTo>
                    <a:pt x="494" y="562"/>
                  </a:lnTo>
                  <a:lnTo>
                    <a:pt x="504" y="559"/>
                  </a:lnTo>
                  <a:lnTo>
                    <a:pt x="491" y="569"/>
                  </a:lnTo>
                  <a:lnTo>
                    <a:pt x="520" y="569"/>
                  </a:lnTo>
                  <a:lnTo>
                    <a:pt x="517" y="570"/>
                  </a:lnTo>
                  <a:lnTo>
                    <a:pt x="516" y="572"/>
                  </a:lnTo>
                  <a:lnTo>
                    <a:pt x="516" y="573"/>
                  </a:lnTo>
                  <a:lnTo>
                    <a:pt x="518" y="575"/>
                  </a:lnTo>
                  <a:lnTo>
                    <a:pt x="524" y="578"/>
                  </a:lnTo>
                  <a:lnTo>
                    <a:pt x="531" y="580"/>
                  </a:lnTo>
                  <a:lnTo>
                    <a:pt x="539" y="578"/>
                  </a:lnTo>
                  <a:lnTo>
                    <a:pt x="548" y="575"/>
                  </a:lnTo>
                  <a:lnTo>
                    <a:pt x="546" y="570"/>
                  </a:lnTo>
                  <a:lnTo>
                    <a:pt x="547" y="563"/>
                  </a:lnTo>
                  <a:lnTo>
                    <a:pt x="552" y="558"/>
                  </a:lnTo>
                  <a:lnTo>
                    <a:pt x="558" y="555"/>
                  </a:lnTo>
                  <a:lnTo>
                    <a:pt x="567" y="555"/>
                  </a:lnTo>
                  <a:lnTo>
                    <a:pt x="579" y="555"/>
                  </a:lnTo>
                  <a:lnTo>
                    <a:pt x="588" y="555"/>
                  </a:lnTo>
                  <a:lnTo>
                    <a:pt x="592" y="556"/>
                  </a:lnTo>
                  <a:lnTo>
                    <a:pt x="594" y="558"/>
                  </a:lnTo>
                  <a:lnTo>
                    <a:pt x="591" y="560"/>
                  </a:lnTo>
                  <a:lnTo>
                    <a:pt x="585" y="563"/>
                  </a:lnTo>
                  <a:lnTo>
                    <a:pt x="576" y="566"/>
                  </a:lnTo>
                  <a:lnTo>
                    <a:pt x="563" y="570"/>
                  </a:lnTo>
                  <a:lnTo>
                    <a:pt x="530" y="597"/>
                  </a:lnTo>
                  <a:lnTo>
                    <a:pt x="512" y="619"/>
                  </a:lnTo>
                  <a:lnTo>
                    <a:pt x="507" y="621"/>
                  </a:lnTo>
                  <a:lnTo>
                    <a:pt x="505" y="621"/>
                  </a:lnTo>
                  <a:lnTo>
                    <a:pt x="508" y="622"/>
                  </a:lnTo>
                  <a:lnTo>
                    <a:pt x="516" y="624"/>
                  </a:lnTo>
                  <a:lnTo>
                    <a:pt x="526" y="626"/>
                  </a:lnTo>
                  <a:lnTo>
                    <a:pt x="533" y="626"/>
                  </a:lnTo>
                  <a:lnTo>
                    <a:pt x="542" y="626"/>
                  </a:lnTo>
                  <a:lnTo>
                    <a:pt x="548" y="624"/>
                  </a:lnTo>
                  <a:lnTo>
                    <a:pt x="555" y="623"/>
                  </a:lnTo>
                  <a:lnTo>
                    <a:pt x="557" y="621"/>
                  </a:lnTo>
                  <a:lnTo>
                    <a:pt x="557" y="620"/>
                  </a:lnTo>
                  <a:lnTo>
                    <a:pt x="558" y="620"/>
                  </a:lnTo>
                  <a:lnTo>
                    <a:pt x="560" y="620"/>
                  </a:lnTo>
                  <a:lnTo>
                    <a:pt x="566" y="617"/>
                  </a:lnTo>
                  <a:lnTo>
                    <a:pt x="566" y="616"/>
                  </a:lnTo>
                  <a:lnTo>
                    <a:pt x="567" y="616"/>
                  </a:lnTo>
                  <a:lnTo>
                    <a:pt x="566" y="617"/>
                  </a:lnTo>
                  <a:lnTo>
                    <a:pt x="575" y="615"/>
                  </a:lnTo>
                  <a:lnTo>
                    <a:pt x="582" y="615"/>
                  </a:lnTo>
                  <a:lnTo>
                    <a:pt x="588" y="615"/>
                  </a:lnTo>
                  <a:lnTo>
                    <a:pt x="592" y="618"/>
                  </a:lnTo>
                  <a:lnTo>
                    <a:pt x="593" y="621"/>
                  </a:lnTo>
                  <a:lnTo>
                    <a:pt x="593" y="626"/>
                  </a:lnTo>
                  <a:lnTo>
                    <a:pt x="591" y="631"/>
                  </a:lnTo>
                  <a:lnTo>
                    <a:pt x="588" y="639"/>
                  </a:lnTo>
                  <a:lnTo>
                    <a:pt x="590" y="640"/>
                  </a:lnTo>
                  <a:lnTo>
                    <a:pt x="622" y="638"/>
                  </a:lnTo>
                  <a:lnTo>
                    <a:pt x="622" y="636"/>
                  </a:lnTo>
                  <a:lnTo>
                    <a:pt x="623" y="636"/>
                  </a:lnTo>
                  <a:lnTo>
                    <a:pt x="623" y="639"/>
                  </a:lnTo>
                  <a:lnTo>
                    <a:pt x="621" y="646"/>
                  </a:lnTo>
                  <a:lnTo>
                    <a:pt x="619" y="651"/>
                  </a:lnTo>
                  <a:lnTo>
                    <a:pt x="617" y="658"/>
                  </a:lnTo>
                  <a:lnTo>
                    <a:pt x="667" y="669"/>
                  </a:lnTo>
                  <a:lnTo>
                    <a:pt x="569" y="684"/>
                  </a:lnTo>
                  <a:lnTo>
                    <a:pt x="564" y="686"/>
                  </a:lnTo>
                  <a:lnTo>
                    <a:pt x="564" y="689"/>
                  </a:lnTo>
                  <a:lnTo>
                    <a:pt x="567" y="691"/>
                  </a:lnTo>
                  <a:lnTo>
                    <a:pt x="576" y="695"/>
                  </a:lnTo>
                  <a:lnTo>
                    <a:pt x="625" y="721"/>
                  </a:lnTo>
                  <a:lnTo>
                    <a:pt x="717" y="758"/>
                  </a:lnTo>
                  <a:lnTo>
                    <a:pt x="761" y="742"/>
                  </a:lnTo>
                  <a:lnTo>
                    <a:pt x="743" y="778"/>
                  </a:lnTo>
                  <a:lnTo>
                    <a:pt x="745" y="770"/>
                  </a:lnTo>
                  <a:lnTo>
                    <a:pt x="747" y="765"/>
                  </a:lnTo>
                  <a:lnTo>
                    <a:pt x="747" y="760"/>
                  </a:lnTo>
                  <a:lnTo>
                    <a:pt x="745" y="759"/>
                  </a:lnTo>
                  <a:lnTo>
                    <a:pt x="741" y="758"/>
                  </a:lnTo>
                  <a:lnTo>
                    <a:pt x="736" y="759"/>
                  </a:lnTo>
                  <a:lnTo>
                    <a:pt x="729" y="762"/>
                  </a:lnTo>
                  <a:lnTo>
                    <a:pt x="722" y="767"/>
                  </a:lnTo>
                  <a:lnTo>
                    <a:pt x="636" y="748"/>
                  </a:lnTo>
                  <a:lnTo>
                    <a:pt x="635" y="740"/>
                  </a:lnTo>
                  <a:lnTo>
                    <a:pt x="633" y="735"/>
                  </a:lnTo>
                  <a:lnTo>
                    <a:pt x="630" y="730"/>
                  </a:lnTo>
                  <a:lnTo>
                    <a:pt x="627" y="728"/>
                  </a:lnTo>
                  <a:lnTo>
                    <a:pt x="622" y="726"/>
                  </a:lnTo>
                  <a:lnTo>
                    <a:pt x="616" y="727"/>
                  </a:lnTo>
                  <a:lnTo>
                    <a:pt x="609" y="729"/>
                  </a:lnTo>
                  <a:lnTo>
                    <a:pt x="603" y="734"/>
                  </a:lnTo>
                  <a:lnTo>
                    <a:pt x="560" y="691"/>
                  </a:lnTo>
                  <a:lnTo>
                    <a:pt x="557" y="685"/>
                  </a:lnTo>
                  <a:lnTo>
                    <a:pt x="558" y="682"/>
                  </a:lnTo>
                  <a:lnTo>
                    <a:pt x="559" y="679"/>
                  </a:lnTo>
                  <a:lnTo>
                    <a:pt x="564" y="678"/>
                  </a:lnTo>
                  <a:lnTo>
                    <a:pt x="415" y="677"/>
                  </a:lnTo>
                  <a:lnTo>
                    <a:pt x="301" y="644"/>
                  </a:lnTo>
                  <a:lnTo>
                    <a:pt x="310" y="613"/>
                  </a:lnTo>
                  <a:lnTo>
                    <a:pt x="269" y="645"/>
                  </a:lnTo>
                  <a:lnTo>
                    <a:pt x="251" y="616"/>
                  </a:lnTo>
                  <a:lnTo>
                    <a:pt x="283" y="561"/>
                  </a:lnTo>
                  <a:lnTo>
                    <a:pt x="231" y="589"/>
                  </a:lnTo>
                  <a:lnTo>
                    <a:pt x="225" y="658"/>
                  </a:lnTo>
                  <a:lnTo>
                    <a:pt x="202" y="640"/>
                  </a:lnTo>
                  <a:lnTo>
                    <a:pt x="193" y="640"/>
                  </a:lnTo>
                  <a:lnTo>
                    <a:pt x="187" y="642"/>
                  </a:lnTo>
                  <a:lnTo>
                    <a:pt x="180" y="645"/>
                  </a:lnTo>
                  <a:lnTo>
                    <a:pt x="177" y="650"/>
                  </a:lnTo>
                  <a:lnTo>
                    <a:pt x="173" y="655"/>
                  </a:lnTo>
                  <a:lnTo>
                    <a:pt x="172" y="662"/>
                  </a:lnTo>
                  <a:lnTo>
                    <a:pt x="171" y="669"/>
                  </a:lnTo>
                  <a:lnTo>
                    <a:pt x="172" y="679"/>
                  </a:lnTo>
                  <a:lnTo>
                    <a:pt x="200" y="695"/>
                  </a:lnTo>
                  <a:lnTo>
                    <a:pt x="250" y="693"/>
                  </a:lnTo>
                  <a:lnTo>
                    <a:pt x="231" y="731"/>
                  </a:lnTo>
                  <a:lnTo>
                    <a:pt x="246" y="835"/>
                  </a:lnTo>
                  <a:lnTo>
                    <a:pt x="304" y="764"/>
                  </a:lnTo>
                  <a:lnTo>
                    <a:pt x="310" y="736"/>
                  </a:lnTo>
                  <a:lnTo>
                    <a:pt x="384" y="748"/>
                  </a:lnTo>
                  <a:lnTo>
                    <a:pt x="384" y="747"/>
                  </a:lnTo>
                  <a:lnTo>
                    <a:pt x="385" y="747"/>
                  </a:lnTo>
                  <a:lnTo>
                    <a:pt x="384" y="748"/>
                  </a:lnTo>
                  <a:lnTo>
                    <a:pt x="434" y="770"/>
                  </a:lnTo>
                  <a:lnTo>
                    <a:pt x="450" y="788"/>
                  </a:lnTo>
                  <a:lnTo>
                    <a:pt x="496" y="800"/>
                  </a:lnTo>
                  <a:lnTo>
                    <a:pt x="549" y="882"/>
                  </a:lnTo>
                  <a:lnTo>
                    <a:pt x="535" y="928"/>
                  </a:lnTo>
                  <a:lnTo>
                    <a:pt x="533" y="936"/>
                  </a:lnTo>
                  <a:lnTo>
                    <a:pt x="532" y="940"/>
                  </a:lnTo>
                  <a:lnTo>
                    <a:pt x="532" y="945"/>
                  </a:lnTo>
                  <a:lnTo>
                    <a:pt x="530" y="952"/>
                  </a:lnTo>
                  <a:lnTo>
                    <a:pt x="529" y="952"/>
                  </a:lnTo>
                  <a:lnTo>
                    <a:pt x="529" y="953"/>
                  </a:lnTo>
                  <a:lnTo>
                    <a:pt x="529" y="955"/>
                  </a:lnTo>
                  <a:lnTo>
                    <a:pt x="529" y="959"/>
                  </a:lnTo>
                  <a:lnTo>
                    <a:pt x="527" y="961"/>
                  </a:lnTo>
                  <a:lnTo>
                    <a:pt x="526" y="961"/>
                  </a:lnTo>
                  <a:lnTo>
                    <a:pt x="526" y="962"/>
                  </a:lnTo>
                  <a:lnTo>
                    <a:pt x="526" y="964"/>
                  </a:lnTo>
                  <a:lnTo>
                    <a:pt x="524" y="969"/>
                  </a:lnTo>
                  <a:lnTo>
                    <a:pt x="521" y="970"/>
                  </a:lnTo>
                  <a:lnTo>
                    <a:pt x="520" y="972"/>
                  </a:lnTo>
                  <a:lnTo>
                    <a:pt x="518" y="976"/>
                  </a:lnTo>
                  <a:lnTo>
                    <a:pt x="514" y="977"/>
                  </a:lnTo>
                  <a:lnTo>
                    <a:pt x="511" y="979"/>
                  </a:lnTo>
                  <a:lnTo>
                    <a:pt x="507" y="979"/>
                  </a:lnTo>
                  <a:lnTo>
                    <a:pt x="503" y="979"/>
                  </a:lnTo>
                  <a:lnTo>
                    <a:pt x="495" y="976"/>
                  </a:lnTo>
                  <a:lnTo>
                    <a:pt x="486" y="970"/>
                  </a:lnTo>
                  <a:lnTo>
                    <a:pt x="474" y="993"/>
                  </a:lnTo>
                  <a:lnTo>
                    <a:pt x="433" y="946"/>
                  </a:lnTo>
                  <a:lnTo>
                    <a:pt x="228" y="979"/>
                  </a:lnTo>
                  <a:lnTo>
                    <a:pt x="188" y="970"/>
                  </a:lnTo>
                  <a:lnTo>
                    <a:pt x="81" y="993"/>
                  </a:lnTo>
                  <a:lnTo>
                    <a:pt x="67" y="987"/>
                  </a:lnTo>
                  <a:lnTo>
                    <a:pt x="55" y="984"/>
                  </a:lnTo>
                  <a:lnTo>
                    <a:pt x="47" y="983"/>
                  </a:lnTo>
                  <a:lnTo>
                    <a:pt x="42" y="984"/>
                  </a:lnTo>
                  <a:lnTo>
                    <a:pt x="37" y="986"/>
                  </a:lnTo>
                  <a:lnTo>
                    <a:pt x="36" y="991"/>
                  </a:lnTo>
                  <a:lnTo>
                    <a:pt x="37" y="998"/>
                  </a:lnTo>
                  <a:lnTo>
                    <a:pt x="42" y="1007"/>
                  </a:lnTo>
                  <a:lnTo>
                    <a:pt x="5" y="1021"/>
                  </a:lnTo>
                  <a:lnTo>
                    <a:pt x="113" y="1052"/>
                  </a:lnTo>
                  <a:lnTo>
                    <a:pt x="203" y="1097"/>
                  </a:lnTo>
                  <a:lnTo>
                    <a:pt x="230" y="1045"/>
                  </a:lnTo>
                  <a:lnTo>
                    <a:pt x="263" y="1048"/>
                  </a:lnTo>
                  <a:lnTo>
                    <a:pt x="247" y="1049"/>
                  </a:lnTo>
                  <a:lnTo>
                    <a:pt x="241" y="1051"/>
                  </a:lnTo>
                  <a:lnTo>
                    <a:pt x="237" y="1056"/>
                  </a:lnTo>
                  <a:lnTo>
                    <a:pt x="232" y="1061"/>
                  </a:lnTo>
                  <a:lnTo>
                    <a:pt x="230" y="1068"/>
                  </a:lnTo>
                  <a:lnTo>
                    <a:pt x="228" y="1075"/>
                  </a:lnTo>
                  <a:lnTo>
                    <a:pt x="228" y="1085"/>
                  </a:lnTo>
                  <a:lnTo>
                    <a:pt x="293" y="1132"/>
                  </a:lnTo>
                  <a:lnTo>
                    <a:pt x="325" y="1158"/>
                  </a:lnTo>
                  <a:lnTo>
                    <a:pt x="353" y="1187"/>
                  </a:lnTo>
                  <a:lnTo>
                    <a:pt x="374" y="1218"/>
                  </a:lnTo>
                  <a:lnTo>
                    <a:pt x="391" y="1251"/>
                  </a:lnTo>
                  <a:lnTo>
                    <a:pt x="402" y="1284"/>
                  </a:lnTo>
                  <a:lnTo>
                    <a:pt x="405" y="1302"/>
                  </a:lnTo>
                  <a:lnTo>
                    <a:pt x="407" y="1321"/>
                  </a:lnTo>
                  <a:lnTo>
                    <a:pt x="407" y="1359"/>
                  </a:lnTo>
                  <a:lnTo>
                    <a:pt x="405" y="1379"/>
                  </a:lnTo>
                  <a:lnTo>
                    <a:pt x="402" y="1400"/>
                  </a:lnTo>
                  <a:lnTo>
                    <a:pt x="381" y="1442"/>
                  </a:lnTo>
                  <a:lnTo>
                    <a:pt x="471" y="1458"/>
                  </a:lnTo>
                  <a:lnTo>
                    <a:pt x="479" y="1454"/>
                  </a:lnTo>
                  <a:lnTo>
                    <a:pt x="485" y="1452"/>
                  </a:lnTo>
                  <a:lnTo>
                    <a:pt x="489" y="1451"/>
                  </a:lnTo>
                  <a:lnTo>
                    <a:pt x="493" y="1452"/>
                  </a:lnTo>
                  <a:lnTo>
                    <a:pt x="494" y="1452"/>
                  </a:lnTo>
                  <a:lnTo>
                    <a:pt x="494" y="1455"/>
                  </a:lnTo>
                  <a:lnTo>
                    <a:pt x="493" y="1458"/>
                  </a:lnTo>
                  <a:lnTo>
                    <a:pt x="491" y="1463"/>
                  </a:lnTo>
                  <a:lnTo>
                    <a:pt x="495" y="1463"/>
                  </a:lnTo>
                  <a:lnTo>
                    <a:pt x="497" y="1463"/>
                  </a:lnTo>
                  <a:lnTo>
                    <a:pt x="498" y="1463"/>
                  </a:lnTo>
                  <a:lnTo>
                    <a:pt x="500" y="1464"/>
                  </a:lnTo>
                  <a:lnTo>
                    <a:pt x="511" y="1466"/>
                  </a:lnTo>
                  <a:lnTo>
                    <a:pt x="519" y="1467"/>
                  </a:lnTo>
                  <a:lnTo>
                    <a:pt x="528" y="1469"/>
                  </a:lnTo>
                  <a:lnTo>
                    <a:pt x="534" y="1468"/>
                  </a:lnTo>
                  <a:lnTo>
                    <a:pt x="541" y="1468"/>
                  </a:lnTo>
                  <a:lnTo>
                    <a:pt x="543" y="1467"/>
                  </a:lnTo>
                  <a:lnTo>
                    <a:pt x="546" y="1467"/>
                  </a:lnTo>
                  <a:lnTo>
                    <a:pt x="551" y="1467"/>
                  </a:lnTo>
                  <a:lnTo>
                    <a:pt x="552" y="1465"/>
                  </a:lnTo>
                  <a:lnTo>
                    <a:pt x="555" y="1464"/>
                  </a:lnTo>
                  <a:lnTo>
                    <a:pt x="558" y="1462"/>
                  </a:lnTo>
                  <a:lnTo>
                    <a:pt x="558" y="1460"/>
                  </a:lnTo>
                  <a:lnTo>
                    <a:pt x="558" y="1459"/>
                  </a:lnTo>
                  <a:lnTo>
                    <a:pt x="559" y="1459"/>
                  </a:lnTo>
                  <a:lnTo>
                    <a:pt x="561" y="1457"/>
                  </a:lnTo>
                  <a:lnTo>
                    <a:pt x="560" y="1455"/>
                  </a:lnTo>
                  <a:lnTo>
                    <a:pt x="560" y="1454"/>
                  </a:lnTo>
                  <a:lnTo>
                    <a:pt x="560" y="1452"/>
                  </a:lnTo>
                  <a:lnTo>
                    <a:pt x="560" y="1448"/>
                  </a:lnTo>
                  <a:lnTo>
                    <a:pt x="558" y="1443"/>
                  </a:lnTo>
                  <a:lnTo>
                    <a:pt x="557" y="1439"/>
                  </a:lnTo>
                  <a:lnTo>
                    <a:pt x="559" y="1439"/>
                  </a:lnTo>
                  <a:lnTo>
                    <a:pt x="561" y="1439"/>
                  </a:lnTo>
                  <a:lnTo>
                    <a:pt x="561" y="1438"/>
                  </a:lnTo>
                  <a:lnTo>
                    <a:pt x="562" y="1436"/>
                  </a:lnTo>
                  <a:lnTo>
                    <a:pt x="562" y="1433"/>
                  </a:lnTo>
                  <a:lnTo>
                    <a:pt x="571" y="1436"/>
                  </a:lnTo>
                  <a:lnTo>
                    <a:pt x="575" y="1437"/>
                  </a:lnTo>
                  <a:lnTo>
                    <a:pt x="580" y="1439"/>
                  </a:lnTo>
                  <a:lnTo>
                    <a:pt x="583" y="1439"/>
                  </a:lnTo>
                  <a:lnTo>
                    <a:pt x="588" y="1440"/>
                  </a:lnTo>
                  <a:lnTo>
                    <a:pt x="595" y="1442"/>
                  </a:lnTo>
                  <a:lnTo>
                    <a:pt x="600" y="1442"/>
                  </a:lnTo>
                  <a:lnTo>
                    <a:pt x="606" y="1442"/>
                  </a:lnTo>
                  <a:lnTo>
                    <a:pt x="610" y="1441"/>
                  </a:lnTo>
                  <a:lnTo>
                    <a:pt x="614" y="1440"/>
                  </a:lnTo>
                  <a:lnTo>
                    <a:pt x="614" y="1438"/>
                  </a:lnTo>
                  <a:lnTo>
                    <a:pt x="614" y="1437"/>
                  </a:lnTo>
                  <a:lnTo>
                    <a:pt x="615" y="1437"/>
                  </a:lnTo>
                  <a:lnTo>
                    <a:pt x="617" y="1434"/>
                  </a:lnTo>
                  <a:lnTo>
                    <a:pt x="617" y="1429"/>
                  </a:lnTo>
                  <a:lnTo>
                    <a:pt x="617" y="1425"/>
                  </a:lnTo>
                  <a:lnTo>
                    <a:pt x="615" y="1419"/>
                  </a:lnTo>
                  <a:lnTo>
                    <a:pt x="613" y="1413"/>
                  </a:lnTo>
                  <a:lnTo>
                    <a:pt x="609" y="1406"/>
                  </a:lnTo>
                  <a:lnTo>
                    <a:pt x="607" y="1402"/>
                  </a:lnTo>
                  <a:lnTo>
                    <a:pt x="606" y="1400"/>
                  </a:lnTo>
                  <a:lnTo>
                    <a:pt x="606" y="1399"/>
                  </a:lnTo>
                  <a:lnTo>
                    <a:pt x="605" y="1397"/>
                  </a:lnTo>
                  <a:lnTo>
                    <a:pt x="599" y="1398"/>
                  </a:lnTo>
                  <a:lnTo>
                    <a:pt x="597" y="1398"/>
                  </a:lnTo>
                  <a:lnTo>
                    <a:pt x="598" y="1397"/>
                  </a:lnTo>
                  <a:lnTo>
                    <a:pt x="599" y="1396"/>
                  </a:lnTo>
                  <a:lnTo>
                    <a:pt x="603" y="1396"/>
                  </a:lnTo>
                  <a:lnTo>
                    <a:pt x="605" y="1397"/>
                  </a:lnTo>
                  <a:lnTo>
                    <a:pt x="584" y="1353"/>
                  </a:lnTo>
                  <a:lnTo>
                    <a:pt x="609" y="1339"/>
                  </a:lnTo>
                  <a:lnTo>
                    <a:pt x="621" y="1395"/>
                  </a:lnTo>
                  <a:lnTo>
                    <a:pt x="690" y="1363"/>
                  </a:lnTo>
                  <a:lnTo>
                    <a:pt x="639" y="1313"/>
                  </a:lnTo>
                  <a:lnTo>
                    <a:pt x="631" y="1306"/>
                  </a:lnTo>
                  <a:lnTo>
                    <a:pt x="626" y="1301"/>
                  </a:lnTo>
                  <a:lnTo>
                    <a:pt x="623" y="1297"/>
                  </a:lnTo>
                  <a:lnTo>
                    <a:pt x="624" y="1296"/>
                  </a:lnTo>
                  <a:lnTo>
                    <a:pt x="626" y="1295"/>
                  </a:lnTo>
                  <a:lnTo>
                    <a:pt x="631" y="1298"/>
                  </a:lnTo>
                  <a:lnTo>
                    <a:pt x="639" y="1301"/>
                  </a:lnTo>
                  <a:lnTo>
                    <a:pt x="648" y="1307"/>
                  </a:lnTo>
                  <a:lnTo>
                    <a:pt x="670" y="1265"/>
                  </a:lnTo>
                  <a:lnTo>
                    <a:pt x="681" y="1259"/>
                  </a:lnTo>
                  <a:lnTo>
                    <a:pt x="674" y="1264"/>
                  </a:lnTo>
                  <a:lnTo>
                    <a:pt x="669" y="1270"/>
                  </a:lnTo>
                  <a:lnTo>
                    <a:pt x="665" y="1276"/>
                  </a:lnTo>
                  <a:lnTo>
                    <a:pt x="664" y="1284"/>
                  </a:lnTo>
                  <a:lnTo>
                    <a:pt x="668" y="1299"/>
                  </a:lnTo>
                  <a:lnTo>
                    <a:pt x="679" y="1316"/>
                  </a:lnTo>
                  <a:lnTo>
                    <a:pt x="681" y="1315"/>
                  </a:lnTo>
                  <a:lnTo>
                    <a:pt x="687" y="1344"/>
                  </a:lnTo>
                  <a:lnTo>
                    <a:pt x="695" y="1354"/>
                  </a:lnTo>
                  <a:lnTo>
                    <a:pt x="704" y="1360"/>
                  </a:lnTo>
                  <a:lnTo>
                    <a:pt x="712" y="1362"/>
                  </a:lnTo>
                  <a:lnTo>
                    <a:pt x="717" y="1362"/>
                  </a:lnTo>
                  <a:lnTo>
                    <a:pt x="719" y="1361"/>
                  </a:lnTo>
                  <a:lnTo>
                    <a:pt x="722" y="1361"/>
                  </a:lnTo>
                  <a:lnTo>
                    <a:pt x="723" y="1359"/>
                  </a:lnTo>
                  <a:lnTo>
                    <a:pt x="725" y="1358"/>
                  </a:lnTo>
                  <a:lnTo>
                    <a:pt x="727" y="1355"/>
                  </a:lnTo>
                  <a:lnTo>
                    <a:pt x="728" y="1351"/>
                  </a:lnTo>
                  <a:lnTo>
                    <a:pt x="728" y="1347"/>
                  </a:lnTo>
                  <a:lnTo>
                    <a:pt x="737" y="1368"/>
                  </a:lnTo>
                  <a:lnTo>
                    <a:pt x="742" y="1365"/>
                  </a:lnTo>
                  <a:lnTo>
                    <a:pt x="748" y="1364"/>
                  </a:lnTo>
                  <a:lnTo>
                    <a:pt x="751" y="1365"/>
                  </a:lnTo>
                  <a:lnTo>
                    <a:pt x="752" y="1370"/>
                  </a:lnTo>
                  <a:lnTo>
                    <a:pt x="753" y="1375"/>
                  </a:lnTo>
                  <a:lnTo>
                    <a:pt x="758" y="1384"/>
                  </a:lnTo>
                  <a:lnTo>
                    <a:pt x="759" y="1384"/>
                  </a:lnTo>
                  <a:lnTo>
                    <a:pt x="758" y="1384"/>
                  </a:lnTo>
                  <a:lnTo>
                    <a:pt x="720" y="1369"/>
                  </a:lnTo>
                  <a:lnTo>
                    <a:pt x="769" y="1400"/>
                  </a:lnTo>
                  <a:lnTo>
                    <a:pt x="846" y="1392"/>
                  </a:lnTo>
                  <a:lnTo>
                    <a:pt x="851" y="1334"/>
                  </a:lnTo>
                  <a:lnTo>
                    <a:pt x="844" y="1332"/>
                  </a:lnTo>
                  <a:lnTo>
                    <a:pt x="838" y="1331"/>
                  </a:lnTo>
                  <a:lnTo>
                    <a:pt x="835" y="1329"/>
                  </a:lnTo>
                  <a:lnTo>
                    <a:pt x="838" y="1328"/>
                  </a:lnTo>
                  <a:lnTo>
                    <a:pt x="844" y="1328"/>
                  </a:lnTo>
                  <a:lnTo>
                    <a:pt x="851" y="1328"/>
                  </a:lnTo>
                  <a:lnTo>
                    <a:pt x="867" y="1326"/>
                  </a:lnTo>
                  <a:lnTo>
                    <a:pt x="891" y="1332"/>
                  </a:lnTo>
                  <a:lnTo>
                    <a:pt x="925" y="1387"/>
                  </a:lnTo>
                  <a:lnTo>
                    <a:pt x="949" y="1395"/>
                  </a:lnTo>
                  <a:lnTo>
                    <a:pt x="928" y="1431"/>
                  </a:lnTo>
                  <a:lnTo>
                    <a:pt x="979" y="1497"/>
                  </a:lnTo>
                  <a:lnTo>
                    <a:pt x="1017" y="1499"/>
                  </a:lnTo>
                  <a:lnTo>
                    <a:pt x="1030" y="1506"/>
                  </a:lnTo>
                  <a:lnTo>
                    <a:pt x="1046" y="1512"/>
                  </a:lnTo>
                  <a:lnTo>
                    <a:pt x="1063" y="1514"/>
                  </a:lnTo>
                  <a:lnTo>
                    <a:pt x="1084" y="1514"/>
                  </a:lnTo>
                  <a:lnTo>
                    <a:pt x="1090" y="1511"/>
                  </a:lnTo>
                  <a:lnTo>
                    <a:pt x="1097" y="1509"/>
                  </a:lnTo>
                  <a:lnTo>
                    <a:pt x="1103" y="1505"/>
                  </a:lnTo>
                  <a:lnTo>
                    <a:pt x="1105" y="1503"/>
                  </a:lnTo>
                  <a:lnTo>
                    <a:pt x="1105" y="1502"/>
                  </a:lnTo>
                  <a:lnTo>
                    <a:pt x="1106" y="1502"/>
                  </a:lnTo>
                  <a:lnTo>
                    <a:pt x="1108" y="1502"/>
                  </a:lnTo>
                  <a:lnTo>
                    <a:pt x="1104" y="1458"/>
                  </a:lnTo>
                  <a:lnTo>
                    <a:pt x="1105" y="1423"/>
                  </a:lnTo>
                  <a:lnTo>
                    <a:pt x="1113" y="1495"/>
                  </a:lnTo>
                  <a:lnTo>
                    <a:pt x="1165" y="1461"/>
                  </a:lnTo>
                  <a:lnTo>
                    <a:pt x="1223" y="1467"/>
                  </a:lnTo>
                  <a:lnTo>
                    <a:pt x="1139" y="1492"/>
                  </a:lnTo>
                  <a:lnTo>
                    <a:pt x="1133" y="1495"/>
                  </a:lnTo>
                  <a:lnTo>
                    <a:pt x="1128" y="1498"/>
                  </a:lnTo>
                  <a:lnTo>
                    <a:pt x="1128" y="1504"/>
                  </a:lnTo>
                  <a:lnTo>
                    <a:pt x="1131" y="1506"/>
                  </a:lnTo>
                  <a:lnTo>
                    <a:pt x="1136" y="1511"/>
                  </a:lnTo>
                  <a:lnTo>
                    <a:pt x="1179" y="1545"/>
                  </a:lnTo>
                  <a:lnTo>
                    <a:pt x="1223" y="1521"/>
                  </a:lnTo>
                  <a:lnTo>
                    <a:pt x="1218" y="1524"/>
                  </a:lnTo>
                  <a:lnTo>
                    <a:pt x="1215" y="1528"/>
                  </a:lnTo>
                  <a:lnTo>
                    <a:pt x="1211" y="1536"/>
                  </a:lnTo>
                  <a:lnTo>
                    <a:pt x="1209" y="1539"/>
                  </a:lnTo>
                  <a:lnTo>
                    <a:pt x="1212" y="1543"/>
                  </a:lnTo>
                  <a:lnTo>
                    <a:pt x="1214" y="1546"/>
                  </a:lnTo>
                  <a:lnTo>
                    <a:pt x="1218" y="1550"/>
                  </a:lnTo>
                  <a:lnTo>
                    <a:pt x="1225" y="1554"/>
                  </a:lnTo>
                  <a:lnTo>
                    <a:pt x="1234" y="1557"/>
                  </a:lnTo>
                  <a:lnTo>
                    <a:pt x="1243" y="1559"/>
                  </a:lnTo>
                  <a:lnTo>
                    <a:pt x="1251" y="1560"/>
                  </a:lnTo>
                  <a:lnTo>
                    <a:pt x="1254" y="1556"/>
                  </a:lnTo>
                  <a:lnTo>
                    <a:pt x="1254" y="1555"/>
                  </a:lnTo>
                  <a:lnTo>
                    <a:pt x="1255" y="1555"/>
                  </a:lnTo>
                  <a:lnTo>
                    <a:pt x="1254" y="1556"/>
                  </a:lnTo>
                  <a:lnTo>
                    <a:pt x="1333" y="1579"/>
                  </a:lnTo>
                  <a:lnTo>
                    <a:pt x="1356" y="1506"/>
                  </a:lnTo>
                  <a:lnTo>
                    <a:pt x="1355" y="1504"/>
                  </a:lnTo>
                  <a:lnTo>
                    <a:pt x="1344" y="1429"/>
                  </a:lnTo>
                  <a:lnTo>
                    <a:pt x="1342" y="1425"/>
                  </a:lnTo>
                  <a:lnTo>
                    <a:pt x="1342" y="1423"/>
                  </a:lnTo>
                  <a:lnTo>
                    <a:pt x="1345" y="1424"/>
                  </a:lnTo>
                  <a:lnTo>
                    <a:pt x="1347" y="1425"/>
                  </a:lnTo>
                  <a:lnTo>
                    <a:pt x="1351" y="1429"/>
                  </a:lnTo>
                  <a:lnTo>
                    <a:pt x="1363" y="1442"/>
                  </a:lnTo>
                  <a:lnTo>
                    <a:pt x="1364" y="1455"/>
                  </a:lnTo>
                  <a:lnTo>
                    <a:pt x="1369" y="1466"/>
                  </a:lnTo>
                  <a:lnTo>
                    <a:pt x="1372" y="1470"/>
                  </a:lnTo>
                  <a:lnTo>
                    <a:pt x="1376" y="1473"/>
                  </a:lnTo>
                  <a:lnTo>
                    <a:pt x="1380" y="1475"/>
                  </a:lnTo>
                  <a:lnTo>
                    <a:pt x="1385" y="1476"/>
                  </a:lnTo>
                  <a:lnTo>
                    <a:pt x="1399" y="1486"/>
                  </a:lnTo>
                  <a:lnTo>
                    <a:pt x="1437" y="1467"/>
                  </a:lnTo>
                  <a:lnTo>
                    <a:pt x="1484" y="1419"/>
                  </a:lnTo>
                  <a:lnTo>
                    <a:pt x="1501" y="1426"/>
                  </a:lnTo>
                  <a:lnTo>
                    <a:pt x="1503" y="1427"/>
                  </a:lnTo>
                  <a:lnTo>
                    <a:pt x="1505" y="1429"/>
                  </a:lnTo>
                  <a:lnTo>
                    <a:pt x="1506" y="1429"/>
                  </a:lnTo>
                  <a:lnTo>
                    <a:pt x="1507" y="1429"/>
                  </a:lnTo>
                  <a:lnTo>
                    <a:pt x="1506" y="1427"/>
                  </a:lnTo>
                  <a:lnTo>
                    <a:pt x="1506" y="1425"/>
                  </a:lnTo>
                  <a:lnTo>
                    <a:pt x="1504" y="1422"/>
                  </a:lnTo>
                  <a:lnTo>
                    <a:pt x="1503" y="1420"/>
                  </a:lnTo>
                  <a:lnTo>
                    <a:pt x="1503" y="1419"/>
                  </a:lnTo>
                  <a:lnTo>
                    <a:pt x="1516" y="1265"/>
                  </a:lnTo>
                  <a:lnTo>
                    <a:pt x="1440" y="1294"/>
                  </a:lnTo>
                  <a:lnTo>
                    <a:pt x="1393" y="1243"/>
                  </a:lnTo>
                  <a:lnTo>
                    <a:pt x="1346" y="1209"/>
                  </a:lnTo>
                  <a:lnTo>
                    <a:pt x="1248" y="1214"/>
                  </a:lnTo>
                  <a:lnTo>
                    <a:pt x="1193" y="1086"/>
                  </a:lnTo>
                  <a:lnTo>
                    <a:pt x="1201" y="1036"/>
                  </a:lnTo>
                  <a:lnTo>
                    <a:pt x="1158" y="1027"/>
                  </a:lnTo>
                  <a:lnTo>
                    <a:pt x="1188" y="955"/>
                  </a:lnTo>
                  <a:lnTo>
                    <a:pt x="1363" y="901"/>
                  </a:lnTo>
                  <a:lnTo>
                    <a:pt x="1414" y="895"/>
                  </a:lnTo>
                  <a:lnTo>
                    <a:pt x="1378" y="830"/>
                  </a:lnTo>
                  <a:lnTo>
                    <a:pt x="1421" y="794"/>
                  </a:lnTo>
                  <a:lnTo>
                    <a:pt x="1415" y="743"/>
                  </a:lnTo>
                  <a:lnTo>
                    <a:pt x="1414" y="730"/>
                  </a:lnTo>
                  <a:lnTo>
                    <a:pt x="1414" y="721"/>
                  </a:lnTo>
                  <a:lnTo>
                    <a:pt x="1412" y="712"/>
                  </a:lnTo>
                  <a:lnTo>
                    <a:pt x="1412" y="707"/>
                  </a:lnTo>
                  <a:lnTo>
                    <a:pt x="1410" y="702"/>
                  </a:lnTo>
                  <a:lnTo>
                    <a:pt x="1409" y="700"/>
                  </a:lnTo>
                  <a:lnTo>
                    <a:pt x="1407" y="699"/>
                  </a:lnTo>
                  <a:lnTo>
                    <a:pt x="1405" y="700"/>
                  </a:lnTo>
                  <a:lnTo>
                    <a:pt x="1388" y="642"/>
                  </a:lnTo>
                  <a:lnTo>
                    <a:pt x="1397" y="593"/>
                  </a:lnTo>
                  <a:lnTo>
                    <a:pt x="1343" y="575"/>
                  </a:lnTo>
                  <a:lnTo>
                    <a:pt x="1358" y="520"/>
                  </a:lnTo>
                  <a:lnTo>
                    <a:pt x="1416" y="484"/>
                  </a:lnTo>
                  <a:lnTo>
                    <a:pt x="1364" y="443"/>
                  </a:lnTo>
                  <a:lnTo>
                    <a:pt x="1364" y="401"/>
                  </a:lnTo>
                  <a:lnTo>
                    <a:pt x="1424" y="331"/>
                  </a:lnTo>
                  <a:lnTo>
                    <a:pt x="1380" y="297"/>
                  </a:lnTo>
                  <a:lnTo>
                    <a:pt x="1339" y="220"/>
                  </a:lnTo>
                  <a:lnTo>
                    <a:pt x="1324" y="137"/>
                  </a:lnTo>
                  <a:lnTo>
                    <a:pt x="1334" y="82"/>
                  </a:lnTo>
                  <a:lnTo>
                    <a:pt x="1280" y="85"/>
                  </a:lnTo>
                  <a:lnTo>
                    <a:pt x="1265" y="63"/>
                  </a:lnTo>
                  <a:lnTo>
                    <a:pt x="1191" y="59"/>
                  </a:lnTo>
                  <a:lnTo>
                    <a:pt x="1149" y="46"/>
                  </a:lnTo>
                  <a:lnTo>
                    <a:pt x="1131" y="44"/>
                  </a:lnTo>
                  <a:lnTo>
                    <a:pt x="1110" y="80"/>
                  </a:lnTo>
                  <a:lnTo>
                    <a:pt x="1110" y="91"/>
                  </a:lnTo>
                  <a:lnTo>
                    <a:pt x="1110" y="95"/>
                  </a:lnTo>
                  <a:lnTo>
                    <a:pt x="1110" y="97"/>
                  </a:lnTo>
                  <a:lnTo>
                    <a:pt x="1110" y="98"/>
                  </a:lnTo>
                  <a:lnTo>
                    <a:pt x="1111" y="100"/>
                  </a:lnTo>
                  <a:lnTo>
                    <a:pt x="1111" y="106"/>
                  </a:lnTo>
                  <a:lnTo>
                    <a:pt x="1111" y="108"/>
                  </a:lnTo>
                  <a:lnTo>
                    <a:pt x="1111" y="109"/>
                  </a:lnTo>
                  <a:lnTo>
                    <a:pt x="1112" y="111"/>
                  </a:lnTo>
                  <a:lnTo>
                    <a:pt x="1110" y="112"/>
                  </a:lnTo>
                  <a:lnTo>
                    <a:pt x="1109" y="112"/>
                  </a:lnTo>
                  <a:lnTo>
                    <a:pt x="1107" y="109"/>
                  </a:lnTo>
                  <a:lnTo>
                    <a:pt x="1106" y="107"/>
                  </a:lnTo>
                  <a:lnTo>
                    <a:pt x="1106" y="106"/>
                  </a:lnTo>
                  <a:lnTo>
                    <a:pt x="1106" y="104"/>
                  </a:lnTo>
                  <a:lnTo>
                    <a:pt x="1109" y="169"/>
                  </a:lnTo>
                  <a:lnTo>
                    <a:pt x="1120" y="166"/>
                  </a:lnTo>
                  <a:lnTo>
                    <a:pt x="1127" y="166"/>
                  </a:lnTo>
                  <a:lnTo>
                    <a:pt x="1131" y="166"/>
                  </a:lnTo>
                  <a:lnTo>
                    <a:pt x="1131" y="169"/>
                  </a:lnTo>
                  <a:lnTo>
                    <a:pt x="1126" y="172"/>
                  </a:lnTo>
                  <a:lnTo>
                    <a:pt x="1118" y="178"/>
                  </a:lnTo>
                  <a:lnTo>
                    <a:pt x="1106" y="184"/>
                  </a:lnTo>
                  <a:lnTo>
                    <a:pt x="1091" y="193"/>
                  </a:lnTo>
                  <a:lnTo>
                    <a:pt x="1094" y="184"/>
                  </a:lnTo>
                  <a:lnTo>
                    <a:pt x="1046" y="109"/>
                  </a:lnTo>
                  <a:lnTo>
                    <a:pt x="1049" y="102"/>
                  </a:lnTo>
                  <a:lnTo>
                    <a:pt x="1051" y="97"/>
                  </a:lnTo>
                  <a:lnTo>
                    <a:pt x="1049" y="94"/>
                  </a:lnTo>
                  <a:lnTo>
                    <a:pt x="1048" y="93"/>
                  </a:lnTo>
                  <a:lnTo>
                    <a:pt x="1047" y="94"/>
                  </a:lnTo>
                  <a:lnTo>
                    <a:pt x="1042" y="95"/>
                  </a:lnTo>
                  <a:lnTo>
                    <a:pt x="1035" y="100"/>
                  </a:lnTo>
                  <a:lnTo>
                    <a:pt x="1029" y="102"/>
                  </a:lnTo>
                  <a:lnTo>
                    <a:pt x="1025" y="106"/>
                  </a:lnTo>
                  <a:lnTo>
                    <a:pt x="1015" y="115"/>
                  </a:lnTo>
                  <a:lnTo>
                    <a:pt x="994" y="127"/>
                  </a:lnTo>
                  <a:lnTo>
                    <a:pt x="996" y="199"/>
                  </a:lnTo>
                  <a:lnTo>
                    <a:pt x="990" y="161"/>
                  </a:lnTo>
                  <a:lnTo>
                    <a:pt x="992" y="128"/>
                  </a:lnTo>
                  <a:lnTo>
                    <a:pt x="994" y="127"/>
                  </a:lnTo>
                  <a:lnTo>
                    <a:pt x="993" y="92"/>
                  </a:lnTo>
                  <a:lnTo>
                    <a:pt x="972" y="7"/>
                  </a:lnTo>
                  <a:lnTo>
                    <a:pt x="963" y="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9" y="3"/>
                  </a:lnTo>
                  <a:lnTo>
                    <a:pt x="943" y="11"/>
                  </a:lnTo>
                  <a:lnTo>
                    <a:pt x="940" y="14"/>
                  </a:lnTo>
                  <a:lnTo>
                    <a:pt x="939" y="14"/>
                  </a:lnTo>
                  <a:lnTo>
                    <a:pt x="940" y="10"/>
                  </a:lnTo>
                  <a:lnTo>
                    <a:pt x="945" y="4"/>
                  </a:lnTo>
                  <a:lnTo>
                    <a:pt x="909" y="16"/>
                  </a:lnTo>
                  <a:lnTo>
                    <a:pt x="880" y="55"/>
                  </a:lnTo>
                  <a:lnTo>
                    <a:pt x="883" y="53"/>
                  </a:lnTo>
                  <a:lnTo>
                    <a:pt x="886" y="53"/>
                  </a:lnTo>
                  <a:lnTo>
                    <a:pt x="887" y="54"/>
                  </a:lnTo>
                  <a:lnTo>
                    <a:pt x="888" y="57"/>
                  </a:lnTo>
                  <a:lnTo>
                    <a:pt x="887" y="60"/>
                  </a:lnTo>
                  <a:lnTo>
                    <a:pt x="885" y="66"/>
                  </a:lnTo>
                  <a:lnTo>
                    <a:pt x="882" y="72"/>
                  </a:lnTo>
                  <a:lnTo>
                    <a:pt x="879" y="81"/>
                  </a:lnTo>
                  <a:lnTo>
                    <a:pt x="850" y="44"/>
                  </a:lnTo>
                  <a:lnTo>
                    <a:pt x="841" y="47"/>
                  </a:lnTo>
                  <a:lnTo>
                    <a:pt x="835" y="47"/>
                  </a:lnTo>
                  <a:lnTo>
                    <a:pt x="828" y="44"/>
                  </a:lnTo>
                  <a:lnTo>
                    <a:pt x="821" y="39"/>
                  </a:lnTo>
                  <a:lnTo>
                    <a:pt x="736" y="44"/>
                  </a:lnTo>
                  <a:lnTo>
                    <a:pt x="696" y="89"/>
                  </a:lnTo>
                  <a:lnTo>
                    <a:pt x="697" y="90"/>
                  </a:lnTo>
                  <a:lnTo>
                    <a:pt x="700" y="92"/>
                  </a:lnTo>
                  <a:lnTo>
                    <a:pt x="701" y="93"/>
                  </a:lnTo>
                  <a:lnTo>
                    <a:pt x="703" y="95"/>
                  </a:lnTo>
                  <a:lnTo>
                    <a:pt x="704" y="97"/>
                  </a:lnTo>
                  <a:lnTo>
                    <a:pt x="704" y="99"/>
                  </a:lnTo>
                  <a:lnTo>
                    <a:pt x="702" y="98"/>
                  </a:lnTo>
                  <a:lnTo>
                    <a:pt x="701" y="98"/>
                  </a:lnTo>
                  <a:lnTo>
                    <a:pt x="699" y="97"/>
                  </a:lnTo>
                  <a:lnTo>
                    <a:pt x="697" y="97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30" y="95"/>
                  </a:lnTo>
                  <a:lnTo>
                    <a:pt x="584" y="115"/>
                  </a:lnTo>
                  <a:lnTo>
                    <a:pt x="591" y="103"/>
                  </a:lnTo>
                  <a:lnTo>
                    <a:pt x="596" y="93"/>
                  </a:lnTo>
                  <a:lnTo>
                    <a:pt x="598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3" y="66"/>
                  </a:lnTo>
                  <a:lnTo>
                    <a:pt x="587" y="62"/>
                  </a:lnTo>
                  <a:lnTo>
                    <a:pt x="579" y="61"/>
                  </a:lnTo>
                  <a:close/>
                  <a:moveTo>
                    <a:pt x="713" y="1239"/>
                  </a:moveTo>
                  <a:lnTo>
                    <a:pt x="708" y="1238"/>
                  </a:lnTo>
                  <a:lnTo>
                    <a:pt x="706" y="1241"/>
                  </a:lnTo>
                  <a:lnTo>
                    <a:pt x="704" y="1248"/>
                  </a:lnTo>
                  <a:lnTo>
                    <a:pt x="705" y="1243"/>
                  </a:lnTo>
                  <a:lnTo>
                    <a:pt x="706" y="1241"/>
                  </a:lnTo>
                  <a:lnTo>
                    <a:pt x="719" y="1196"/>
                  </a:lnTo>
                  <a:lnTo>
                    <a:pt x="724" y="1201"/>
                  </a:lnTo>
                  <a:lnTo>
                    <a:pt x="726" y="1204"/>
                  </a:lnTo>
                  <a:lnTo>
                    <a:pt x="713" y="1239"/>
                  </a:lnTo>
                  <a:lnTo>
                    <a:pt x="720" y="1232"/>
                  </a:lnTo>
                  <a:lnTo>
                    <a:pt x="726" y="1229"/>
                  </a:lnTo>
                  <a:lnTo>
                    <a:pt x="731" y="1228"/>
                  </a:lnTo>
                  <a:lnTo>
                    <a:pt x="735" y="1229"/>
                  </a:lnTo>
                  <a:lnTo>
                    <a:pt x="737" y="1231"/>
                  </a:lnTo>
                  <a:lnTo>
                    <a:pt x="739" y="1236"/>
                  </a:lnTo>
                  <a:lnTo>
                    <a:pt x="740" y="1243"/>
                  </a:lnTo>
                  <a:lnTo>
                    <a:pt x="741" y="1252"/>
                  </a:lnTo>
                  <a:lnTo>
                    <a:pt x="742" y="1254"/>
                  </a:lnTo>
                  <a:lnTo>
                    <a:pt x="713" y="1239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0190CC7-AF35-F81F-B118-8F7C4A64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220"/>
              <a:ext cx="122" cy="92"/>
            </a:xfrm>
            <a:custGeom>
              <a:avLst/>
              <a:gdLst/>
              <a:ahLst/>
              <a:cxnLst>
                <a:cxn ang="0">
                  <a:pos x="157" y="48"/>
                </a:cxn>
                <a:cxn ang="0">
                  <a:pos x="136" y="93"/>
                </a:cxn>
                <a:cxn ang="0">
                  <a:pos x="105" y="102"/>
                </a:cxn>
                <a:cxn ang="0">
                  <a:pos x="127" y="195"/>
                </a:cxn>
                <a:cxn ang="0">
                  <a:pos x="80" y="284"/>
                </a:cxn>
                <a:cxn ang="0">
                  <a:pos x="52" y="262"/>
                </a:cxn>
                <a:cxn ang="0">
                  <a:pos x="40" y="559"/>
                </a:cxn>
                <a:cxn ang="0">
                  <a:pos x="73" y="751"/>
                </a:cxn>
                <a:cxn ang="0">
                  <a:pos x="86" y="860"/>
                </a:cxn>
                <a:cxn ang="0">
                  <a:pos x="91" y="901"/>
                </a:cxn>
                <a:cxn ang="0">
                  <a:pos x="165" y="1081"/>
                </a:cxn>
                <a:cxn ang="0">
                  <a:pos x="185" y="1077"/>
                </a:cxn>
                <a:cxn ang="0">
                  <a:pos x="192" y="1105"/>
                </a:cxn>
                <a:cxn ang="0">
                  <a:pos x="434" y="1158"/>
                </a:cxn>
                <a:cxn ang="0">
                  <a:pos x="466" y="1127"/>
                </a:cxn>
                <a:cxn ang="0">
                  <a:pos x="666" y="1087"/>
                </a:cxn>
                <a:cxn ang="0">
                  <a:pos x="891" y="1204"/>
                </a:cxn>
                <a:cxn ang="0">
                  <a:pos x="935" y="1257"/>
                </a:cxn>
                <a:cxn ang="0">
                  <a:pos x="1041" y="1220"/>
                </a:cxn>
                <a:cxn ang="0">
                  <a:pos x="1065" y="1237"/>
                </a:cxn>
                <a:cxn ang="0">
                  <a:pos x="1219" y="1209"/>
                </a:cxn>
                <a:cxn ang="0">
                  <a:pos x="1487" y="1245"/>
                </a:cxn>
                <a:cxn ang="0">
                  <a:pos x="1528" y="1222"/>
                </a:cxn>
                <a:cxn ang="0">
                  <a:pos x="1544" y="1226"/>
                </a:cxn>
                <a:cxn ang="0">
                  <a:pos x="1566" y="1132"/>
                </a:cxn>
                <a:cxn ang="0">
                  <a:pos x="1698" y="1060"/>
                </a:cxn>
                <a:cxn ang="0">
                  <a:pos x="1720" y="1045"/>
                </a:cxn>
                <a:cxn ang="0">
                  <a:pos x="1917" y="924"/>
                </a:cxn>
                <a:cxn ang="0">
                  <a:pos x="1943" y="680"/>
                </a:cxn>
                <a:cxn ang="0">
                  <a:pos x="1954" y="636"/>
                </a:cxn>
                <a:cxn ang="0">
                  <a:pos x="1947" y="617"/>
                </a:cxn>
                <a:cxn ang="0">
                  <a:pos x="1882" y="662"/>
                </a:cxn>
                <a:cxn ang="0">
                  <a:pos x="1866" y="688"/>
                </a:cxn>
                <a:cxn ang="0">
                  <a:pos x="1873" y="678"/>
                </a:cxn>
                <a:cxn ang="0">
                  <a:pos x="1814" y="607"/>
                </a:cxn>
                <a:cxn ang="0">
                  <a:pos x="1804" y="599"/>
                </a:cxn>
                <a:cxn ang="0">
                  <a:pos x="1802" y="565"/>
                </a:cxn>
                <a:cxn ang="0">
                  <a:pos x="1767" y="561"/>
                </a:cxn>
                <a:cxn ang="0">
                  <a:pos x="1690" y="492"/>
                </a:cxn>
                <a:cxn ang="0">
                  <a:pos x="1676" y="544"/>
                </a:cxn>
                <a:cxn ang="0">
                  <a:pos x="1654" y="523"/>
                </a:cxn>
                <a:cxn ang="0">
                  <a:pos x="1646" y="493"/>
                </a:cxn>
                <a:cxn ang="0">
                  <a:pos x="1649" y="512"/>
                </a:cxn>
                <a:cxn ang="0">
                  <a:pos x="1499" y="467"/>
                </a:cxn>
                <a:cxn ang="0">
                  <a:pos x="1528" y="415"/>
                </a:cxn>
                <a:cxn ang="0">
                  <a:pos x="1396" y="436"/>
                </a:cxn>
                <a:cxn ang="0">
                  <a:pos x="1351" y="407"/>
                </a:cxn>
                <a:cxn ang="0">
                  <a:pos x="1326" y="441"/>
                </a:cxn>
                <a:cxn ang="0">
                  <a:pos x="1319" y="456"/>
                </a:cxn>
                <a:cxn ang="0">
                  <a:pos x="1289" y="475"/>
                </a:cxn>
                <a:cxn ang="0">
                  <a:pos x="1241" y="485"/>
                </a:cxn>
                <a:cxn ang="0">
                  <a:pos x="941" y="472"/>
                </a:cxn>
                <a:cxn ang="0">
                  <a:pos x="811" y="254"/>
                </a:cxn>
                <a:cxn ang="0">
                  <a:pos x="722" y="134"/>
                </a:cxn>
                <a:cxn ang="0">
                  <a:pos x="752" y="110"/>
                </a:cxn>
                <a:cxn ang="0">
                  <a:pos x="728" y="97"/>
                </a:cxn>
                <a:cxn ang="0">
                  <a:pos x="645" y="145"/>
                </a:cxn>
                <a:cxn ang="0">
                  <a:pos x="654" y="53"/>
                </a:cxn>
                <a:cxn ang="0">
                  <a:pos x="664" y="30"/>
                </a:cxn>
                <a:cxn ang="0">
                  <a:pos x="660" y="13"/>
                </a:cxn>
                <a:cxn ang="0">
                  <a:pos x="509" y="0"/>
                </a:cxn>
                <a:cxn ang="0">
                  <a:pos x="232" y="32"/>
                </a:cxn>
              </a:cxnLst>
              <a:rect l="0" t="0" r="r" b="b"/>
              <a:pathLst>
                <a:path w="1954" h="1375">
                  <a:moveTo>
                    <a:pt x="180" y="51"/>
                  </a:moveTo>
                  <a:lnTo>
                    <a:pt x="171" y="47"/>
                  </a:lnTo>
                  <a:lnTo>
                    <a:pt x="166" y="46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6" y="66"/>
                  </a:lnTo>
                  <a:lnTo>
                    <a:pt x="136" y="93"/>
                  </a:lnTo>
                  <a:lnTo>
                    <a:pt x="127" y="90"/>
                  </a:lnTo>
                  <a:lnTo>
                    <a:pt x="120" y="91"/>
                  </a:lnTo>
                  <a:lnTo>
                    <a:pt x="114" y="92"/>
                  </a:lnTo>
                  <a:lnTo>
                    <a:pt x="109" y="97"/>
                  </a:lnTo>
                  <a:lnTo>
                    <a:pt x="105" y="102"/>
                  </a:lnTo>
                  <a:lnTo>
                    <a:pt x="103" y="109"/>
                  </a:lnTo>
                  <a:lnTo>
                    <a:pt x="101" y="118"/>
                  </a:lnTo>
                  <a:lnTo>
                    <a:pt x="102" y="129"/>
                  </a:lnTo>
                  <a:lnTo>
                    <a:pt x="124" y="151"/>
                  </a:lnTo>
                  <a:lnTo>
                    <a:pt x="127" y="195"/>
                  </a:lnTo>
                  <a:lnTo>
                    <a:pt x="92" y="208"/>
                  </a:lnTo>
                  <a:lnTo>
                    <a:pt x="105" y="267"/>
                  </a:lnTo>
                  <a:lnTo>
                    <a:pt x="96" y="275"/>
                  </a:lnTo>
                  <a:lnTo>
                    <a:pt x="87" y="281"/>
                  </a:lnTo>
                  <a:lnTo>
                    <a:pt x="80" y="284"/>
                  </a:lnTo>
                  <a:lnTo>
                    <a:pt x="73" y="286"/>
                  </a:lnTo>
                  <a:lnTo>
                    <a:pt x="67" y="283"/>
                  </a:lnTo>
                  <a:lnTo>
                    <a:pt x="61" y="279"/>
                  </a:lnTo>
                  <a:lnTo>
                    <a:pt x="56" y="271"/>
                  </a:lnTo>
                  <a:lnTo>
                    <a:pt x="52" y="262"/>
                  </a:lnTo>
                  <a:lnTo>
                    <a:pt x="0" y="295"/>
                  </a:lnTo>
                  <a:lnTo>
                    <a:pt x="15" y="378"/>
                  </a:lnTo>
                  <a:lnTo>
                    <a:pt x="56" y="455"/>
                  </a:lnTo>
                  <a:lnTo>
                    <a:pt x="100" y="489"/>
                  </a:lnTo>
                  <a:lnTo>
                    <a:pt x="40" y="559"/>
                  </a:lnTo>
                  <a:lnTo>
                    <a:pt x="40" y="601"/>
                  </a:lnTo>
                  <a:lnTo>
                    <a:pt x="92" y="642"/>
                  </a:lnTo>
                  <a:lnTo>
                    <a:pt x="34" y="678"/>
                  </a:lnTo>
                  <a:lnTo>
                    <a:pt x="19" y="733"/>
                  </a:lnTo>
                  <a:lnTo>
                    <a:pt x="73" y="751"/>
                  </a:lnTo>
                  <a:lnTo>
                    <a:pt x="64" y="800"/>
                  </a:lnTo>
                  <a:lnTo>
                    <a:pt x="81" y="858"/>
                  </a:lnTo>
                  <a:lnTo>
                    <a:pt x="83" y="857"/>
                  </a:lnTo>
                  <a:lnTo>
                    <a:pt x="85" y="858"/>
                  </a:lnTo>
                  <a:lnTo>
                    <a:pt x="86" y="860"/>
                  </a:lnTo>
                  <a:lnTo>
                    <a:pt x="88" y="865"/>
                  </a:lnTo>
                  <a:lnTo>
                    <a:pt x="88" y="870"/>
                  </a:lnTo>
                  <a:lnTo>
                    <a:pt x="90" y="879"/>
                  </a:lnTo>
                  <a:lnTo>
                    <a:pt x="90" y="888"/>
                  </a:lnTo>
                  <a:lnTo>
                    <a:pt x="91" y="901"/>
                  </a:lnTo>
                  <a:lnTo>
                    <a:pt x="97" y="952"/>
                  </a:lnTo>
                  <a:lnTo>
                    <a:pt x="54" y="988"/>
                  </a:lnTo>
                  <a:lnTo>
                    <a:pt x="90" y="1053"/>
                  </a:lnTo>
                  <a:lnTo>
                    <a:pt x="39" y="1059"/>
                  </a:lnTo>
                  <a:lnTo>
                    <a:pt x="165" y="1081"/>
                  </a:lnTo>
                  <a:lnTo>
                    <a:pt x="169" y="1076"/>
                  </a:lnTo>
                  <a:lnTo>
                    <a:pt x="173" y="1074"/>
                  </a:lnTo>
                  <a:lnTo>
                    <a:pt x="176" y="1072"/>
                  </a:lnTo>
                  <a:lnTo>
                    <a:pt x="178" y="1073"/>
                  </a:lnTo>
                  <a:lnTo>
                    <a:pt x="185" y="1077"/>
                  </a:lnTo>
                  <a:lnTo>
                    <a:pt x="190" y="1082"/>
                  </a:lnTo>
                  <a:lnTo>
                    <a:pt x="194" y="1087"/>
                  </a:lnTo>
                  <a:lnTo>
                    <a:pt x="196" y="1093"/>
                  </a:lnTo>
                  <a:lnTo>
                    <a:pt x="195" y="1099"/>
                  </a:lnTo>
                  <a:lnTo>
                    <a:pt x="192" y="1105"/>
                  </a:lnTo>
                  <a:lnTo>
                    <a:pt x="186" y="1111"/>
                  </a:lnTo>
                  <a:lnTo>
                    <a:pt x="181" y="1119"/>
                  </a:lnTo>
                  <a:lnTo>
                    <a:pt x="284" y="1107"/>
                  </a:lnTo>
                  <a:lnTo>
                    <a:pt x="350" y="1150"/>
                  </a:lnTo>
                  <a:lnTo>
                    <a:pt x="434" y="1158"/>
                  </a:lnTo>
                  <a:lnTo>
                    <a:pt x="432" y="1150"/>
                  </a:lnTo>
                  <a:lnTo>
                    <a:pt x="436" y="1142"/>
                  </a:lnTo>
                  <a:lnTo>
                    <a:pt x="444" y="1131"/>
                  </a:lnTo>
                  <a:lnTo>
                    <a:pt x="455" y="1126"/>
                  </a:lnTo>
                  <a:lnTo>
                    <a:pt x="466" y="1127"/>
                  </a:lnTo>
                  <a:lnTo>
                    <a:pt x="478" y="1135"/>
                  </a:lnTo>
                  <a:lnTo>
                    <a:pt x="519" y="1131"/>
                  </a:lnTo>
                  <a:lnTo>
                    <a:pt x="533" y="1081"/>
                  </a:lnTo>
                  <a:lnTo>
                    <a:pt x="579" y="1074"/>
                  </a:lnTo>
                  <a:lnTo>
                    <a:pt x="666" y="1087"/>
                  </a:lnTo>
                  <a:lnTo>
                    <a:pt x="699" y="1149"/>
                  </a:lnTo>
                  <a:lnTo>
                    <a:pt x="806" y="1154"/>
                  </a:lnTo>
                  <a:lnTo>
                    <a:pt x="860" y="1191"/>
                  </a:lnTo>
                  <a:lnTo>
                    <a:pt x="876" y="1196"/>
                  </a:lnTo>
                  <a:lnTo>
                    <a:pt x="891" y="1204"/>
                  </a:lnTo>
                  <a:lnTo>
                    <a:pt x="903" y="1212"/>
                  </a:lnTo>
                  <a:lnTo>
                    <a:pt x="915" y="1222"/>
                  </a:lnTo>
                  <a:lnTo>
                    <a:pt x="922" y="1232"/>
                  </a:lnTo>
                  <a:lnTo>
                    <a:pt x="930" y="1244"/>
                  </a:lnTo>
                  <a:lnTo>
                    <a:pt x="935" y="1257"/>
                  </a:lnTo>
                  <a:lnTo>
                    <a:pt x="938" y="1272"/>
                  </a:lnTo>
                  <a:lnTo>
                    <a:pt x="942" y="1268"/>
                  </a:lnTo>
                  <a:lnTo>
                    <a:pt x="1031" y="1227"/>
                  </a:lnTo>
                  <a:lnTo>
                    <a:pt x="1035" y="1222"/>
                  </a:lnTo>
                  <a:lnTo>
                    <a:pt x="1041" y="1220"/>
                  </a:lnTo>
                  <a:lnTo>
                    <a:pt x="1047" y="1219"/>
                  </a:lnTo>
                  <a:lnTo>
                    <a:pt x="1053" y="1222"/>
                  </a:lnTo>
                  <a:lnTo>
                    <a:pt x="1057" y="1224"/>
                  </a:lnTo>
                  <a:lnTo>
                    <a:pt x="1061" y="1228"/>
                  </a:lnTo>
                  <a:lnTo>
                    <a:pt x="1065" y="1237"/>
                  </a:lnTo>
                  <a:lnTo>
                    <a:pt x="1066" y="1239"/>
                  </a:lnTo>
                  <a:lnTo>
                    <a:pt x="1041" y="1354"/>
                  </a:lnTo>
                  <a:lnTo>
                    <a:pt x="1090" y="1375"/>
                  </a:lnTo>
                  <a:lnTo>
                    <a:pt x="1166" y="1327"/>
                  </a:lnTo>
                  <a:lnTo>
                    <a:pt x="1219" y="1209"/>
                  </a:lnTo>
                  <a:lnTo>
                    <a:pt x="1261" y="1183"/>
                  </a:lnTo>
                  <a:lnTo>
                    <a:pt x="1311" y="1172"/>
                  </a:lnTo>
                  <a:lnTo>
                    <a:pt x="1384" y="1225"/>
                  </a:lnTo>
                  <a:lnTo>
                    <a:pt x="1405" y="1275"/>
                  </a:lnTo>
                  <a:lnTo>
                    <a:pt x="1487" y="1245"/>
                  </a:lnTo>
                  <a:lnTo>
                    <a:pt x="1490" y="1236"/>
                  </a:lnTo>
                  <a:lnTo>
                    <a:pt x="1493" y="1229"/>
                  </a:lnTo>
                  <a:lnTo>
                    <a:pt x="1502" y="1220"/>
                  </a:lnTo>
                  <a:lnTo>
                    <a:pt x="1514" y="1217"/>
                  </a:lnTo>
                  <a:lnTo>
                    <a:pt x="1528" y="1222"/>
                  </a:lnTo>
                  <a:lnTo>
                    <a:pt x="1530" y="1223"/>
                  </a:lnTo>
                  <a:lnTo>
                    <a:pt x="1533" y="1225"/>
                  </a:lnTo>
                  <a:lnTo>
                    <a:pt x="1539" y="1227"/>
                  </a:lnTo>
                  <a:lnTo>
                    <a:pt x="1542" y="1227"/>
                  </a:lnTo>
                  <a:lnTo>
                    <a:pt x="1544" y="1226"/>
                  </a:lnTo>
                  <a:lnTo>
                    <a:pt x="1544" y="1223"/>
                  </a:lnTo>
                  <a:lnTo>
                    <a:pt x="1543" y="1219"/>
                  </a:lnTo>
                  <a:lnTo>
                    <a:pt x="1540" y="1213"/>
                  </a:lnTo>
                  <a:lnTo>
                    <a:pt x="1535" y="1207"/>
                  </a:lnTo>
                  <a:lnTo>
                    <a:pt x="1566" y="1132"/>
                  </a:lnTo>
                  <a:lnTo>
                    <a:pt x="1607" y="1132"/>
                  </a:lnTo>
                  <a:lnTo>
                    <a:pt x="1623" y="1068"/>
                  </a:lnTo>
                  <a:lnTo>
                    <a:pt x="1688" y="1055"/>
                  </a:lnTo>
                  <a:lnTo>
                    <a:pt x="1692" y="1058"/>
                  </a:lnTo>
                  <a:lnTo>
                    <a:pt x="1698" y="1060"/>
                  </a:lnTo>
                  <a:lnTo>
                    <a:pt x="1705" y="1060"/>
                  </a:lnTo>
                  <a:lnTo>
                    <a:pt x="1706" y="1059"/>
                  </a:lnTo>
                  <a:lnTo>
                    <a:pt x="1709" y="1056"/>
                  </a:lnTo>
                  <a:lnTo>
                    <a:pt x="1714" y="1051"/>
                  </a:lnTo>
                  <a:lnTo>
                    <a:pt x="1720" y="1045"/>
                  </a:lnTo>
                  <a:lnTo>
                    <a:pt x="1758" y="1004"/>
                  </a:lnTo>
                  <a:lnTo>
                    <a:pt x="1823" y="1028"/>
                  </a:lnTo>
                  <a:lnTo>
                    <a:pt x="1865" y="1009"/>
                  </a:lnTo>
                  <a:lnTo>
                    <a:pt x="1876" y="934"/>
                  </a:lnTo>
                  <a:lnTo>
                    <a:pt x="1917" y="924"/>
                  </a:lnTo>
                  <a:lnTo>
                    <a:pt x="1900" y="891"/>
                  </a:lnTo>
                  <a:lnTo>
                    <a:pt x="1924" y="852"/>
                  </a:lnTo>
                  <a:lnTo>
                    <a:pt x="1901" y="795"/>
                  </a:lnTo>
                  <a:lnTo>
                    <a:pt x="1938" y="747"/>
                  </a:lnTo>
                  <a:lnTo>
                    <a:pt x="1943" y="680"/>
                  </a:lnTo>
                  <a:lnTo>
                    <a:pt x="1946" y="676"/>
                  </a:lnTo>
                  <a:lnTo>
                    <a:pt x="1950" y="657"/>
                  </a:lnTo>
                  <a:lnTo>
                    <a:pt x="1951" y="649"/>
                  </a:lnTo>
                  <a:lnTo>
                    <a:pt x="1954" y="643"/>
                  </a:lnTo>
                  <a:lnTo>
                    <a:pt x="1954" y="636"/>
                  </a:lnTo>
                  <a:lnTo>
                    <a:pt x="1954" y="631"/>
                  </a:lnTo>
                  <a:lnTo>
                    <a:pt x="1953" y="626"/>
                  </a:lnTo>
                  <a:lnTo>
                    <a:pt x="1953" y="623"/>
                  </a:lnTo>
                  <a:lnTo>
                    <a:pt x="1949" y="619"/>
                  </a:lnTo>
                  <a:lnTo>
                    <a:pt x="1947" y="617"/>
                  </a:lnTo>
                  <a:lnTo>
                    <a:pt x="1944" y="615"/>
                  </a:lnTo>
                  <a:lnTo>
                    <a:pt x="1941" y="615"/>
                  </a:lnTo>
                  <a:lnTo>
                    <a:pt x="1930" y="616"/>
                  </a:lnTo>
                  <a:lnTo>
                    <a:pt x="1918" y="621"/>
                  </a:lnTo>
                  <a:lnTo>
                    <a:pt x="1882" y="662"/>
                  </a:lnTo>
                  <a:lnTo>
                    <a:pt x="1876" y="671"/>
                  </a:lnTo>
                  <a:lnTo>
                    <a:pt x="1873" y="678"/>
                  </a:lnTo>
                  <a:lnTo>
                    <a:pt x="1871" y="683"/>
                  </a:lnTo>
                  <a:lnTo>
                    <a:pt x="1868" y="686"/>
                  </a:lnTo>
                  <a:lnTo>
                    <a:pt x="1866" y="688"/>
                  </a:lnTo>
                  <a:lnTo>
                    <a:pt x="1865" y="689"/>
                  </a:lnTo>
                  <a:lnTo>
                    <a:pt x="1865" y="687"/>
                  </a:lnTo>
                  <a:lnTo>
                    <a:pt x="1867" y="685"/>
                  </a:lnTo>
                  <a:lnTo>
                    <a:pt x="1869" y="682"/>
                  </a:lnTo>
                  <a:lnTo>
                    <a:pt x="1873" y="678"/>
                  </a:lnTo>
                  <a:lnTo>
                    <a:pt x="1885" y="610"/>
                  </a:lnTo>
                  <a:lnTo>
                    <a:pt x="1854" y="573"/>
                  </a:lnTo>
                  <a:lnTo>
                    <a:pt x="1818" y="600"/>
                  </a:lnTo>
                  <a:lnTo>
                    <a:pt x="1816" y="604"/>
                  </a:lnTo>
                  <a:lnTo>
                    <a:pt x="1814" y="607"/>
                  </a:lnTo>
                  <a:lnTo>
                    <a:pt x="1812" y="608"/>
                  </a:lnTo>
                  <a:lnTo>
                    <a:pt x="1811" y="608"/>
                  </a:lnTo>
                  <a:lnTo>
                    <a:pt x="1809" y="606"/>
                  </a:lnTo>
                  <a:lnTo>
                    <a:pt x="1806" y="603"/>
                  </a:lnTo>
                  <a:lnTo>
                    <a:pt x="1804" y="599"/>
                  </a:lnTo>
                  <a:lnTo>
                    <a:pt x="1802" y="594"/>
                  </a:lnTo>
                  <a:lnTo>
                    <a:pt x="1809" y="583"/>
                  </a:lnTo>
                  <a:lnTo>
                    <a:pt x="1811" y="575"/>
                  </a:lnTo>
                  <a:lnTo>
                    <a:pt x="1806" y="568"/>
                  </a:lnTo>
                  <a:lnTo>
                    <a:pt x="1802" y="565"/>
                  </a:lnTo>
                  <a:lnTo>
                    <a:pt x="1797" y="563"/>
                  </a:lnTo>
                  <a:lnTo>
                    <a:pt x="1788" y="565"/>
                  </a:lnTo>
                  <a:lnTo>
                    <a:pt x="1781" y="566"/>
                  </a:lnTo>
                  <a:lnTo>
                    <a:pt x="1773" y="564"/>
                  </a:lnTo>
                  <a:lnTo>
                    <a:pt x="1767" y="561"/>
                  </a:lnTo>
                  <a:lnTo>
                    <a:pt x="1726" y="504"/>
                  </a:lnTo>
                  <a:lnTo>
                    <a:pt x="1715" y="494"/>
                  </a:lnTo>
                  <a:lnTo>
                    <a:pt x="1705" y="490"/>
                  </a:lnTo>
                  <a:lnTo>
                    <a:pt x="1697" y="488"/>
                  </a:lnTo>
                  <a:lnTo>
                    <a:pt x="1690" y="492"/>
                  </a:lnTo>
                  <a:lnTo>
                    <a:pt x="1684" y="498"/>
                  </a:lnTo>
                  <a:lnTo>
                    <a:pt x="1679" y="509"/>
                  </a:lnTo>
                  <a:lnTo>
                    <a:pt x="1676" y="523"/>
                  </a:lnTo>
                  <a:lnTo>
                    <a:pt x="1676" y="542"/>
                  </a:lnTo>
                  <a:lnTo>
                    <a:pt x="1676" y="544"/>
                  </a:lnTo>
                  <a:lnTo>
                    <a:pt x="1668" y="542"/>
                  </a:lnTo>
                  <a:lnTo>
                    <a:pt x="1662" y="539"/>
                  </a:lnTo>
                  <a:lnTo>
                    <a:pt x="1658" y="535"/>
                  </a:lnTo>
                  <a:lnTo>
                    <a:pt x="1656" y="530"/>
                  </a:lnTo>
                  <a:lnTo>
                    <a:pt x="1654" y="523"/>
                  </a:lnTo>
                  <a:lnTo>
                    <a:pt x="1654" y="516"/>
                  </a:lnTo>
                  <a:lnTo>
                    <a:pt x="1655" y="507"/>
                  </a:lnTo>
                  <a:lnTo>
                    <a:pt x="1658" y="498"/>
                  </a:lnTo>
                  <a:lnTo>
                    <a:pt x="1651" y="493"/>
                  </a:lnTo>
                  <a:lnTo>
                    <a:pt x="1646" y="493"/>
                  </a:lnTo>
                  <a:lnTo>
                    <a:pt x="1643" y="497"/>
                  </a:lnTo>
                  <a:lnTo>
                    <a:pt x="1643" y="506"/>
                  </a:lnTo>
                  <a:lnTo>
                    <a:pt x="1644" y="510"/>
                  </a:lnTo>
                  <a:lnTo>
                    <a:pt x="1645" y="511"/>
                  </a:lnTo>
                  <a:lnTo>
                    <a:pt x="1649" y="512"/>
                  </a:lnTo>
                  <a:lnTo>
                    <a:pt x="1630" y="545"/>
                  </a:lnTo>
                  <a:lnTo>
                    <a:pt x="1624" y="519"/>
                  </a:lnTo>
                  <a:lnTo>
                    <a:pt x="1583" y="454"/>
                  </a:lnTo>
                  <a:lnTo>
                    <a:pt x="1592" y="429"/>
                  </a:lnTo>
                  <a:lnTo>
                    <a:pt x="1499" y="467"/>
                  </a:lnTo>
                  <a:lnTo>
                    <a:pt x="1509" y="455"/>
                  </a:lnTo>
                  <a:lnTo>
                    <a:pt x="1516" y="445"/>
                  </a:lnTo>
                  <a:lnTo>
                    <a:pt x="1522" y="435"/>
                  </a:lnTo>
                  <a:lnTo>
                    <a:pt x="1527" y="425"/>
                  </a:lnTo>
                  <a:lnTo>
                    <a:pt x="1528" y="415"/>
                  </a:lnTo>
                  <a:lnTo>
                    <a:pt x="1529" y="405"/>
                  </a:lnTo>
                  <a:lnTo>
                    <a:pt x="1527" y="395"/>
                  </a:lnTo>
                  <a:lnTo>
                    <a:pt x="1524" y="386"/>
                  </a:lnTo>
                  <a:lnTo>
                    <a:pt x="1515" y="359"/>
                  </a:lnTo>
                  <a:lnTo>
                    <a:pt x="1396" y="436"/>
                  </a:lnTo>
                  <a:lnTo>
                    <a:pt x="1385" y="424"/>
                  </a:lnTo>
                  <a:lnTo>
                    <a:pt x="1377" y="415"/>
                  </a:lnTo>
                  <a:lnTo>
                    <a:pt x="1368" y="409"/>
                  </a:lnTo>
                  <a:lnTo>
                    <a:pt x="1359" y="407"/>
                  </a:lnTo>
                  <a:lnTo>
                    <a:pt x="1351" y="407"/>
                  </a:lnTo>
                  <a:lnTo>
                    <a:pt x="1342" y="411"/>
                  </a:lnTo>
                  <a:lnTo>
                    <a:pt x="1334" y="417"/>
                  </a:lnTo>
                  <a:lnTo>
                    <a:pt x="1327" y="427"/>
                  </a:lnTo>
                  <a:lnTo>
                    <a:pt x="1327" y="439"/>
                  </a:lnTo>
                  <a:lnTo>
                    <a:pt x="1326" y="441"/>
                  </a:lnTo>
                  <a:lnTo>
                    <a:pt x="1326" y="444"/>
                  </a:lnTo>
                  <a:lnTo>
                    <a:pt x="1325" y="450"/>
                  </a:lnTo>
                  <a:lnTo>
                    <a:pt x="1322" y="454"/>
                  </a:lnTo>
                  <a:lnTo>
                    <a:pt x="1320" y="456"/>
                  </a:lnTo>
                  <a:lnTo>
                    <a:pt x="1319" y="456"/>
                  </a:lnTo>
                  <a:lnTo>
                    <a:pt x="1319" y="457"/>
                  </a:lnTo>
                  <a:lnTo>
                    <a:pt x="1319" y="459"/>
                  </a:lnTo>
                  <a:lnTo>
                    <a:pt x="1310" y="467"/>
                  </a:lnTo>
                  <a:lnTo>
                    <a:pt x="1298" y="473"/>
                  </a:lnTo>
                  <a:lnTo>
                    <a:pt x="1289" y="475"/>
                  </a:lnTo>
                  <a:lnTo>
                    <a:pt x="1285" y="476"/>
                  </a:lnTo>
                  <a:lnTo>
                    <a:pt x="1282" y="478"/>
                  </a:lnTo>
                  <a:lnTo>
                    <a:pt x="1262" y="482"/>
                  </a:lnTo>
                  <a:lnTo>
                    <a:pt x="1252" y="483"/>
                  </a:lnTo>
                  <a:lnTo>
                    <a:pt x="1241" y="485"/>
                  </a:lnTo>
                  <a:lnTo>
                    <a:pt x="1144" y="593"/>
                  </a:lnTo>
                  <a:lnTo>
                    <a:pt x="1099" y="575"/>
                  </a:lnTo>
                  <a:lnTo>
                    <a:pt x="1088" y="644"/>
                  </a:lnTo>
                  <a:lnTo>
                    <a:pt x="1046" y="563"/>
                  </a:lnTo>
                  <a:lnTo>
                    <a:pt x="941" y="472"/>
                  </a:lnTo>
                  <a:lnTo>
                    <a:pt x="944" y="433"/>
                  </a:lnTo>
                  <a:lnTo>
                    <a:pt x="937" y="379"/>
                  </a:lnTo>
                  <a:lnTo>
                    <a:pt x="881" y="337"/>
                  </a:lnTo>
                  <a:lnTo>
                    <a:pt x="868" y="297"/>
                  </a:lnTo>
                  <a:lnTo>
                    <a:pt x="811" y="254"/>
                  </a:lnTo>
                  <a:lnTo>
                    <a:pt x="836" y="206"/>
                  </a:lnTo>
                  <a:lnTo>
                    <a:pt x="812" y="176"/>
                  </a:lnTo>
                  <a:lnTo>
                    <a:pt x="743" y="158"/>
                  </a:lnTo>
                  <a:lnTo>
                    <a:pt x="713" y="140"/>
                  </a:lnTo>
                  <a:lnTo>
                    <a:pt x="722" y="134"/>
                  </a:lnTo>
                  <a:lnTo>
                    <a:pt x="729" y="130"/>
                  </a:lnTo>
                  <a:lnTo>
                    <a:pt x="742" y="122"/>
                  </a:lnTo>
                  <a:lnTo>
                    <a:pt x="748" y="115"/>
                  </a:lnTo>
                  <a:lnTo>
                    <a:pt x="750" y="112"/>
                  </a:lnTo>
                  <a:lnTo>
                    <a:pt x="752" y="110"/>
                  </a:lnTo>
                  <a:lnTo>
                    <a:pt x="750" y="106"/>
                  </a:lnTo>
                  <a:lnTo>
                    <a:pt x="748" y="104"/>
                  </a:lnTo>
                  <a:lnTo>
                    <a:pt x="745" y="102"/>
                  </a:lnTo>
                  <a:lnTo>
                    <a:pt x="741" y="100"/>
                  </a:lnTo>
                  <a:lnTo>
                    <a:pt x="728" y="97"/>
                  </a:lnTo>
                  <a:lnTo>
                    <a:pt x="721" y="95"/>
                  </a:lnTo>
                  <a:lnTo>
                    <a:pt x="712" y="95"/>
                  </a:lnTo>
                  <a:lnTo>
                    <a:pt x="692" y="85"/>
                  </a:lnTo>
                  <a:lnTo>
                    <a:pt x="622" y="178"/>
                  </a:lnTo>
                  <a:lnTo>
                    <a:pt x="645" y="145"/>
                  </a:lnTo>
                  <a:lnTo>
                    <a:pt x="678" y="72"/>
                  </a:lnTo>
                  <a:lnTo>
                    <a:pt x="667" y="68"/>
                  </a:lnTo>
                  <a:lnTo>
                    <a:pt x="660" y="64"/>
                  </a:lnTo>
                  <a:lnTo>
                    <a:pt x="656" y="58"/>
                  </a:lnTo>
                  <a:lnTo>
                    <a:pt x="654" y="53"/>
                  </a:lnTo>
                  <a:lnTo>
                    <a:pt x="653" y="49"/>
                  </a:lnTo>
                  <a:lnTo>
                    <a:pt x="654" y="46"/>
                  </a:lnTo>
                  <a:lnTo>
                    <a:pt x="658" y="39"/>
                  </a:lnTo>
                  <a:lnTo>
                    <a:pt x="660" y="34"/>
                  </a:lnTo>
                  <a:lnTo>
                    <a:pt x="664" y="30"/>
                  </a:lnTo>
                  <a:lnTo>
                    <a:pt x="674" y="21"/>
                  </a:lnTo>
                  <a:lnTo>
                    <a:pt x="669" y="18"/>
                  </a:lnTo>
                  <a:lnTo>
                    <a:pt x="665" y="16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1"/>
                  </a:lnTo>
                  <a:lnTo>
                    <a:pt x="622" y="15"/>
                  </a:lnTo>
                  <a:lnTo>
                    <a:pt x="508" y="128"/>
                  </a:lnTo>
                  <a:lnTo>
                    <a:pt x="524" y="48"/>
                  </a:lnTo>
                  <a:lnTo>
                    <a:pt x="509" y="0"/>
                  </a:lnTo>
                  <a:lnTo>
                    <a:pt x="457" y="38"/>
                  </a:lnTo>
                  <a:lnTo>
                    <a:pt x="405" y="39"/>
                  </a:lnTo>
                  <a:lnTo>
                    <a:pt x="325" y="88"/>
                  </a:lnTo>
                  <a:lnTo>
                    <a:pt x="265" y="80"/>
                  </a:lnTo>
                  <a:lnTo>
                    <a:pt x="232" y="32"/>
                  </a:lnTo>
                  <a:lnTo>
                    <a:pt x="180" y="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B434BBE-B01B-7E2D-C494-4EB308046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" y="291"/>
              <a:ext cx="119" cy="84"/>
            </a:xfrm>
            <a:custGeom>
              <a:avLst/>
              <a:gdLst/>
              <a:ahLst/>
              <a:cxnLst>
                <a:cxn ang="0">
                  <a:pos x="644" y="76"/>
                </a:cxn>
                <a:cxn ang="0">
                  <a:pos x="450" y="48"/>
                </a:cxn>
                <a:cxn ang="0">
                  <a:pos x="351" y="18"/>
                </a:cxn>
                <a:cxn ang="0">
                  <a:pos x="0" y="126"/>
                </a:cxn>
                <a:cxn ang="0">
                  <a:pos x="345" y="518"/>
                </a:cxn>
                <a:cxn ang="0">
                  <a:pos x="345" y="526"/>
                </a:cxn>
                <a:cxn ang="0">
                  <a:pos x="214" y="569"/>
                </a:cxn>
                <a:cxn ang="0">
                  <a:pos x="187" y="653"/>
                </a:cxn>
                <a:cxn ang="0">
                  <a:pos x="429" y="729"/>
                </a:cxn>
                <a:cxn ang="0">
                  <a:pos x="536" y="886"/>
                </a:cxn>
                <a:cxn ang="0">
                  <a:pos x="551" y="816"/>
                </a:cxn>
                <a:cxn ang="0">
                  <a:pos x="566" y="744"/>
                </a:cxn>
                <a:cxn ang="0">
                  <a:pos x="653" y="774"/>
                </a:cxn>
                <a:cxn ang="0">
                  <a:pos x="637" y="798"/>
                </a:cxn>
                <a:cxn ang="0">
                  <a:pos x="623" y="798"/>
                </a:cxn>
                <a:cxn ang="0">
                  <a:pos x="596" y="814"/>
                </a:cxn>
                <a:cxn ang="0">
                  <a:pos x="571" y="836"/>
                </a:cxn>
                <a:cxn ang="0">
                  <a:pos x="631" y="1148"/>
                </a:cxn>
                <a:cxn ang="0">
                  <a:pos x="648" y="1013"/>
                </a:cxn>
                <a:cxn ang="0">
                  <a:pos x="719" y="1005"/>
                </a:cxn>
                <a:cxn ang="0">
                  <a:pos x="740" y="1025"/>
                </a:cxn>
                <a:cxn ang="0">
                  <a:pos x="739" y="1002"/>
                </a:cxn>
                <a:cxn ang="0">
                  <a:pos x="844" y="943"/>
                </a:cxn>
                <a:cxn ang="0">
                  <a:pos x="854" y="982"/>
                </a:cxn>
                <a:cxn ang="0">
                  <a:pos x="920" y="990"/>
                </a:cxn>
                <a:cxn ang="0">
                  <a:pos x="968" y="975"/>
                </a:cxn>
                <a:cxn ang="0">
                  <a:pos x="1023" y="942"/>
                </a:cxn>
                <a:cxn ang="0">
                  <a:pos x="1063" y="962"/>
                </a:cxn>
                <a:cxn ang="0">
                  <a:pos x="1080" y="981"/>
                </a:cxn>
                <a:cxn ang="0">
                  <a:pos x="1092" y="1011"/>
                </a:cxn>
                <a:cxn ang="0">
                  <a:pos x="1106" y="1005"/>
                </a:cxn>
                <a:cxn ang="0">
                  <a:pos x="1022" y="1084"/>
                </a:cxn>
                <a:cxn ang="0">
                  <a:pos x="989" y="1069"/>
                </a:cxn>
                <a:cxn ang="0">
                  <a:pos x="882" y="1085"/>
                </a:cxn>
                <a:cxn ang="0">
                  <a:pos x="1107" y="1168"/>
                </a:cxn>
                <a:cxn ang="0">
                  <a:pos x="1145" y="1145"/>
                </a:cxn>
                <a:cxn ang="0">
                  <a:pos x="1222" y="1123"/>
                </a:cxn>
                <a:cxn ang="0">
                  <a:pos x="1216" y="1133"/>
                </a:cxn>
                <a:cxn ang="0">
                  <a:pos x="1292" y="1142"/>
                </a:cxn>
                <a:cxn ang="0">
                  <a:pos x="1379" y="1209"/>
                </a:cxn>
                <a:cxn ang="0">
                  <a:pos x="1338" y="1255"/>
                </a:cxn>
                <a:cxn ang="0">
                  <a:pos x="1432" y="1252"/>
                </a:cxn>
                <a:cxn ang="0">
                  <a:pos x="1572" y="1172"/>
                </a:cxn>
                <a:cxn ang="0">
                  <a:pos x="1608" y="1196"/>
                </a:cxn>
                <a:cxn ang="0">
                  <a:pos x="1703" y="1191"/>
                </a:cxn>
                <a:cxn ang="0">
                  <a:pos x="1693" y="1204"/>
                </a:cxn>
                <a:cxn ang="0">
                  <a:pos x="1736" y="1206"/>
                </a:cxn>
                <a:cxn ang="0">
                  <a:pos x="1803" y="1157"/>
                </a:cxn>
                <a:cxn ang="0">
                  <a:pos x="1854" y="814"/>
                </a:cxn>
                <a:cxn ang="0">
                  <a:pos x="1839" y="662"/>
                </a:cxn>
                <a:cxn ang="0">
                  <a:pos x="1636" y="412"/>
                </a:cxn>
                <a:cxn ang="0">
                  <a:pos x="1682" y="298"/>
                </a:cxn>
                <a:cxn ang="0">
                  <a:pos x="1332" y="268"/>
                </a:cxn>
                <a:cxn ang="0">
                  <a:pos x="1213" y="160"/>
                </a:cxn>
                <a:cxn ang="0">
                  <a:pos x="1088" y="173"/>
                </a:cxn>
                <a:cxn ang="0">
                  <a:pos x="349" y="605"/>
                </a:cxn>
                <a:cxn ang="0">
                  <a:pos x="354" y="617"/>
                </a:cxn>
                <a:cxn ang="0">
                  <a:pos x="340" y="614"/>
                </a:cxn>
              </a:cxnLst>
              <a:rect l="0" t="0" r="r" b="b"/>
              <a:pathLst>
                <a:path w="1906" h="1268">
                  <a:moveTo>
                    <a:pt x="1026" y="132"/>
                  </a:moveTo>
                  <a:lnTo>
                    <a:pt x="972" y="95"/>
                  </a:lnTo>
                  <a:lnTo>
                    <a:pt x="865" y="90"/>
                  </a:lnTo>
                  <a:lnTo>
                    <a:pt x="832" y="28"/>
                  </a:lnTo>
                  <a:lnTo>
                    <a:pt x="745" y="15"/>
                  </a:lnTo>
                  <a:lnTo>
                    <a:pt x="699" y="22"/>
                  </a:lnTo>
                  <a:lnTo>
                    <a:pt x="685" y="72"/>
                  </a:lnTo>
                  <a:lnTo>
                    <a:pt x="644" y="76"/>
                  </a:lnTo>
                  <a:lnTo>
                    <a:pt x="632" y="68"/>
                  </a:lnTo>
                  <a:lnTo>
                    <a:pt x="621" y="67"/>
                  </a:lnTo>
                  <a:lnTo>
                    <a:pt x="610" y="72"/>
                  </a:lnTo>
                  <a:lnTo>
                    <a:pt x="602" y="83"/>
                  </a:lnTo>
                  <a:lnTo>
                    <a:pt x="598" y="91"/>
                  </a:lnTo>
                  <a:lnTo>
                    <a:pt x="600" y="99"/>
                  </a:lnTo>
                  <a:lnTo>
                    <a:pt x="516" y="91"/>
                  </a:lnTo>
                  <a:lnTo>
                    <a:pt x="450" y="48"/>
                  </a:lnTo>
                  <a:lnTo>
                    <a:pt x="347" y="60"/>
                  </a:lnTo>
                  <a:lnTo>
                    <a:pt x="352" y="52"/>
                  </a:lnTo>
                  <a:lnTo>
                    <a:pt x="358" y="46"/>
                  </a:lnTo>
                  <a:lnTo>
                    <a:pt x="361" y="40"/>
                  </a:lnTo>
                  <a:lnTo>
                    <a:pt x="362" y="34"/>
                  </a:lnTo>
                  <a:lnTo>
                    <a:pt x="360" y="28"/>
                  </a:lnTo>
                  <a:lnTo>
                    <a:pt x="356" y="23"/>
                  </a:lnTo>
                  <a:lnTo>
                    <a:pt x="351" y="18"/>
                  </a:lnTo>
                  <a:lnTo>
                    <a:pt x="344" y="14"/>
                  </a:lnTo>
                  <a:lnTo>
                    <a:pt x="342" y="13"/>
                  </a:lnTo>
                  <a:lnTo>
                    <a:pt x="339" y="15"/>
                  </a:lnTo>
                  <a:lnTo>
                    <a:pt x="335" y="17"/>
                  </a:lnTo>
                  <a:lnTo>
                    <a:pt x="331" y="22"/>
                  </a:lnTo>
                  <a:lnTo>
                    <a:pt x="205" y="0"/>
                  </a:lnTo>
                  <a:lnTo>
                    <a:pt x="30" y="54"/>
                  </a:lnTo>
                  <a:lnTo>
                    <a:pt x="0" y="126"/>
                  </a:lnTo>
                  <a:lnTo>
                    <a:pt x="43" y="135"/>
                  </a:lnTo>
                  <a:lnTo>
                    <a:pt x="35" y="185"/>
                  </a:lnTo>
                  <a:lnTo>
                    <a:pt x="90" y="313"/>
                  </a:lnTo>
                  <a:lnTo>
                    <a:pt x="188" y="308"/>
                  </a:lnTo>
                  <a:lnTo>
                    <a:pt x="235" y="342"/>
                  </a:lnTo>
                  <a:lnTo>
                    <a:pt x="282" y="393"/>
                  </a:lnTo>
                  <a:lnTo>
                    <a:pt x="358" y="364"/>
                  </a:lnTo>
                  <a:lnTo>
                    <a:pt x="345" y="518"/>
                  </a:lnTo>
                  <a:lnTo>
                    <a:pt x="345" y="519"/>
                  </a:lnTo>
                  <a:lnTo>
                    <a:pt x="346" y="521"/>
                  </a:lnTo>
                  <a:lnTo>
                    <a:pt x="348" y="524"/>
                  </a:lnTo>
                  <a:lnTo>
                    <a:pt x="348" y="526"/>
                  </a:lnTo>
                  <a:lnTo>
                    <a:pt x="349" y="528"/>
                  </a:lnTo>
                  <a:lnTo>
                    <a:pt x="348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3" y="525"/>
                  </a:lnTo>
                  <a:lnTo>
                    <a:pt x="326" y="518"/>
                  </a:lnTo>
                  <a:lnTo>
                    <a:pt x="279" y="566"/>
                  </a:lnTo>
                  <a:lnTo>
                    <a:pt x="241" y="585"/>
                  </a:lnTo>
                  <a:lnTo>
                    <a:pt x="227" y="575"/>
                  </a:lnTo>
                  <a:lnTo>
                    <a:pt x="222" y="574"/>
                  </a:lnTo>
                  <a:lnTo>
                    <a:pt x="218" y="572"/>
                  </a:lnTo>
                  <a:lnTo>
                    <a:pt x="214" y="569"/>
                  </a:lnTo>
                  <a:lnTo>
                    <a:pt x="211" y="565"/>
                  </a:lnTo>
                  <a:lnTo>
                    <a:pt x="206" y="554"/>
                  </a:lnTo>
                  <a:lnTo>
                    <a:pt x="205" y="541"/>
                  </a:lnTo>
                  <a:lnTo>
                    <a:pt x="197" y="603"/>
                  </a:lnTo>
                  <a:lnTo>
                    <a:pt x="198" y="605"/>
                  </a:lnTo>
                  <a:lnTo>
                    <a:pt x="198" y="604"/>
                  </a:lnTo>
                  <a:lnTo>
                    <a:pt x="205" y="612"/>
                  </a:lnTo>
                  <a:lnTo>
                    <a:pt x="187" y="653"/>
                  </a:lnTo>
                  <a:lnTo>
                    <a:pt x="264" y="792"/>
                  </a:lnTo>
                  <a:lnTo>
                    <a:pt x="344" y="787"/>
                  </a:lnTo>
                  <a:lnTo>
                    <a:pt x="387" y="712"/>
                  </a:lnTo>
                  <a:lnTo>
                    <a:pt x="356" y="637"/>
                  </a:lnTo>
                  <a:lnTo>
                    <a:pt x="413" y="722"/>
                  </a:lnTo>
                  <a:lnTo>
                    <a:pt x="478" y="650"/>
                  </a:lnTo>
                  <a:lnTo>
                    <a:pt x="471" y="672"/>
                  </a:lnTo>
                  <a:lnTo>
                    <a:pt x="429" y="729"/>
                  </a:lnTo>
                  <a:lnTo>
                    <a:pt x="387" y="748"/>
                  </a:lnTo>
                  <a:lnTo>
                    <a:pt x="367" y="775"/>
                  </a:lnTo>
                  <a:lnTo>
                    <a:pt x="420" y="789"/>
                  </a:lnTo>
                  <a:lnTo>
                    <a:pt x="462" y="817"/>
                  </a:lnTo>
                  <a:lnTo>
                    <a:pt x="413" y="796"/>
                  </a:lnTo>
                  <a:lnTo>
                    <a:pt x="369" y="808"/>
                  </a:lnTo>
                  <a:lnTo>
                    <a:pt x="400" y="804"/>
                  </a:lnTo>
                  <a:lnTo>
                    <a:pt x="536" y="886"/>
                  </a:lnTo>
                  <a:lnTo>
                    <a:pt x="543" y="828"/>
                  </a:lnTo>
                  <a:lnTo>
                    <a:pt x="540" y="820"/>
                  </a:lnTo>
                  <a:lnTo>
                    <a:pt x="539" y="815"/>
                  </a:lnTo>
                  <a:lnTo>
                    <a:pt x="539" y="810"/>
                  </a:lnTo>
                  <a:lnTo>
                    <a:pt x="540" y="809"/>
                  </a:lnTo>
                  <a:lnTo>
                    <a:pt x="541" y="808"/>
                  </a:lnTo>
                  <a:lnTo>
                    <a:pt x="543" y="809"/>
                  </a:lnTo>
                  <a:lnTo>
                    <a:pt x="551" y="816"/>
                  </a:lnTo>
                  <a:lnTo>
                    <a:pt x="556" y="827"/>
                  </a:lnTo>
                  <a:lnTo>
                    <a:pt x="583" y="798"/>
                  </a:lnTo>
                  <a:lnTo>
                    <a:pt x="586" y="751"/>
                  </a:lnTo>
                  <a:lnTo>
                    <a:pt x="580" y="751"/>
                  </a:lnTo>
                  <a:lnTo>
                    <a:pt x="573" y="753"/>
                  </a:lnTo>
                  <a:lnTo>
                    <a:pt x="568" y="751"/>
                  </a:lnTo>
                  <a:lnTo>
                    <a:pt x="566" y="748"/>
                  </a:lnTo>
                  <a:lnTo>
                    <a:pt x="566" y="744"/>
                  </a:lnTo>
                  <a:lnTo>
                    <a:pt x="567" y="734"/>
                  </a:lnTo>
                  <a:lnTo>
                    <a:pt x="604" y="763"/>
                  </a:lnTo>
                  <a:lnTo>
                    <a:pt x="630" y="741"/>
                  </a:lnTo>
                  <a:lnTo>
                    <a:pt x="633" y="766"/>
                  </a:lnTo>
                  <a:lnTo>
                    <a:pt x="614" y="781"/>
                  </a:lnTo>
                  <a:lnTo>
                    <a:pt x="644" y="785"/>
                  </a:lnTo>
                  <a:lnTo>
                    <a:pt x="648" y="776"/>
                  </a:lnTo>
                  <a:lnTo>
                    <a:pt x="653" y="774"/>
                  </a:lnTo>
                  <a:lnTo>
                    <a:pt x="658" y="777"/>
                  </a:lnTo>
                  <a:lnTo>
                    <a:pt x="667" y="787"/>
                  </a:lnTo>
                  <a:lnTo>
                    <a:pt x="644" y="785"/>
                  </a:lnTo>
                  <a:lnTo>
                    <a:pt x="643" y="788"/>
                  </a:lnTo>
                  <a:lnTo>
                    <a:pt x="641" y="792"/>
                  </a:lnTo>
                  <a:lnTo>
                    <a:pt x="640" y="796"/>
                  </a:lnTo>
                  <a:lnTo>
                    <a:pt x="638" y="798"/>
                  </a:lnTo>
                  <a:lnTo>
                    <a:pt x="637" y="798"/>
                  </a:lnTo>
                  <a:lnTo>
                    <a:pt x="637" y="799"/>
                  </a:lnTo>
                  <a:lnTo>
                    <a:pt x="637" y="801"/>
                  </a:lnTo>
                  <a:lnTo>
                    <a:pt x="635" y="801"/>
                  </a:lnTo>
                  <a:lnTo>
                    <a:pt x="634" y="801"/>
                  </a:lnTo>
                  <a:lnTo>
                    <a:pt x="634" y="802"/>
                  </a:lnTo>
                  <a:lnTo>
                    <a:pt x="632" y="803"/>
                  </a:lnTo>
                  <a:lnTo>
                    <a:pt x="627" y="803"/>
                  </a:lnTo>
                  <a:lnTo>
                    <a:pt x="623" y="798"/>
                  </a:lnTo>
                  <a:lnTo>
                    <a:pt x="621" y="796"/>
                  </a:lnTo>
                  <a:lnTo>
                    <a:pt x="619" y="794"/>
                  </a:lnTo>
                  <a:lnTo>
                    <a:pt x="619" y="795"/>
                  </a:lnTo>
                  <a:lnTo>
                    <a:pt x="616" y="794"/>
                  </a:lnTo>
                  <a:lnTo>
                    <a:pt x="615" y="796"/>
                  </a:lnTo>
                  <a:lnTo>
                    <a:pt x="616" y="805"/>
                  </a:lnTo>
                  <a:lnTo>
                    <a:pt x="604" y="809"/>
                  </a:lnTo>
                  <a:lnTo>
                    <a:pt x="596" y="814"/>
                  </a:lnTo>
                  <a:lnTo>
                    <a:pt x="592" y="816"/>
                  </a:lnTo>
                  <a:lnTo>
                    <a:pt x="593" y="818"/>
                  </a:lnTo>
                  <a:lnTo>
                    <a:pt x="594" y="818"/>
                  </a:lnTo>
                  <a:lnTo>
                    <a:pt x="598" y="819"/>
                  </a:lnTo>
                  <a:lnTo>
                    <a:pt x="601" y="819"/>
                  </a:lnTo>
                  <a:lnTo>
                    <a:pt x="606" y="820"/>
                  </a:lnTo>
                  <a:lnTo>
                    <a:pt x="624" y="815"/>
                  </a:lnTo>
                  <a:lnTo>
                    <a:pt x="571" y="836"/>
                  </a:lnTo>
                  <a:lnTo>
                    <a:pt x="541" y="865"/>
                  </a:lnTo>
                  <a:lnTo>
                    <a:pt x="537" y="903"/>
                  </a:lnTo>
                  <a:lnTo>
                    <a:pt x="590" y="959"/>
                  </a:lnTo>
                  <a:lnTo>
                    <a:pt x="609" y="1061"/>
                  </a:lnTo>
                  <a:lnTo>
                    <a:pt x="585" y="1086"/>
                  </a:lnTo>
                  <a:lnTo>
                    <a:pt x="600" y="1165"/>
                  </a:lnTo>
                  <a:lnTo>
                    <a:pt x="664" y="1186"/>
                  </a:lnTo>
                  <a:lnTo>
                    <a:pt x="631" y="1148"/>
                  </a:lnTo>
                  <a:lnTo>
                    <a:pt x="619" y="999"/>
                  </a:lnTo>
                  <a:lnTo>
                    <a:pt x="619" y="986"/>
                  </a:lnTo>
                  <a:lnTo>
                    <a:pt x="622" y="979"/>
                  </a:lnTo>
                  <a:lnTo>
                    <a:pt x="625" y="978"/>
                  </a:lnTo>
                  <a:lnTo>
                    <a:pt x="632" y="985"/>
                  </a:lnTo>
                  <a:lnTo>
                    <a:pt x="633" y="987"/>
                  </a:lnTo>
                  <a:lnTo>
                    <a:pt x="652" y="1010"/>
                  </a:lnTo>
                  <a:lnTo>
                    <a:pt x="648" y="1013"/>
                  </a:lnTo>
                  <a:lnTo>
                    <a:pt x="647" y="1017"/>
                  </a:lnTo>
                  <a:lnTo>
                    <a:pt x="647" y="1020"/>
                  </a:lnTo>
                  <a:lnTo>
                    <a:pt x="650" y="1023"/>
                  </a:lnTo>
                  <a:lnTo>
                    <a:pt x="652" y="1024"/>
                  </a:lnTo>
                  <a:lnTo>
                    <a:pt x="657" y="1026"/>
                  </a:lnTo>
                  <a:lnTo>
                    <a:pt x="664" y="1027"/>
                  </a:lnTo>
                  <a:lnTo>
                    <a:pt x="672" y="1029"/>
                  </a:lnTo>
                  <a:lnTo>
                    <a:pt x="719" y="1005"/>
                  </a:lnTo>
                  <a:lnTo>
                    <a:pt x="726" y="1015"/>
                  </a:lnTo>
                  <a:lnTo>
                    <a:pt x="728" y="1018"/>
                  </a:lnTo>
                  <a:lnTo>
                    <a:pt x="731" y="1022"/>
                  </a:lnTo>
                  <a:lnTo>
                    <a:pt x="735" y="1026"/>
                  </a:lnTo>
                  <a:lnTo>
                    <a:pt x="739" y="1028"/>
                  </a:lnTo>
                  <a:lnTo>
                    <a:pt x="739" y="1026"/>
                  </a:lnTo>
                  <a:lnTo>
                    <a:pt x="739" y="1025"/>
                  </a:lnTo>
                  <a:lnTo>
                    <a:pt x="740" y="1025"/>
                  </a:lnTo>
                  <a:lnTo>
                    <a:pt x="740" y="1022"/>
                  </a:lnTo>
                  <a:lnTo>
                    <a:pt x="742" y="1020"/>
                  </a:lnTo>
                  <a:lnTo>
                    <a:pt x="740" y="1016"/>
                  </a:lnTo>
                  <a:lnTo>
                    <a:pt x="740" y="1012"/>
                  </a:lnTo>
                  <a:lnTo>
                    <a:pt x="739" y="1010"/>
                  </a:lnTo>
                  <a:lnTo>
                    <a:pt x="739" y="1009"/>
                  </a:lnTo>
                  <a:lnTo>
                    <a:pt x="739" y="1007"/>
                  </a:lnTo>
                  <a:lnTo>
                    <a:pt x="739" y="1002"/>
                  </a:lnTo>
                  <a:lnTo>
                    <a:pt x="772" y="1030"/>
                  </a:lnTo>
                  <a:lnTo>
                    <a:pt x="778" y="1015"/>
                  </a:lnTo>
                  <a:lnTo>
                    <a:pt x="795" y="1047"/>
                  </a:lnTo>
                  <a:lnTo>
                    <a:pt x="845" y="1062"/>
                  </a:lnTo>
                  <a:lnTo>
                    <a:pt x="819" y="997"/>
                  </a:lnTo>
                  <a:lnTo>
                    <a:pt x="806" y="974"/>
                  </a:lnTo>
                  <a:lnTo>
                    <a:pt x="804" y="892"/>
                  </a:lnTo>
                  <a:lnTo>
                    <a:pt x="844" y="943"/>
                  </a:lnTo>
                  <a:lnTo>
                    <a:pt x="846" y="1007"/>
                  </a:lnTo>
                  <a:lnTo>
                    <a:pt x="847" y="994"/>
                  </a:lnTo>
                  <a:lnTo>
                    <a:pt x="849" y="986"/>
                  </a:lnTo>
                  <a:lnTo>
                    <a:pt x="849" y="982"/>
                  </a:lnTo>
                  <a:lnTo>
                    <a:pt x="850" y="980"/>
                  </a:lnTo>
                  <a:lnTo>
                    <a:pt x="852" y="978"/>
                  </a:lnTo>
                  <a:lnTo>
                    <a:pt x="852" y="979"/>
                  </a:lnTo>
                  <a:lnTo>
                    <a:pt x="854" y="982"/>
                  </a:lnTo>
                  <a:lnTo>
                    <a:pt x="854" y="988"/>
                  </a:lnTo>
                  <a:lnTo>
                    <a:pt x="855" y="999"/>
                  </a:lnTo>
                  <a:lnTo>
                    <a:pt x="862" y="1018"/>
                  </a:lnTo>
                  <a:lnTo>
                    <a:pt x="894" y="1025"/>
                  </a:lnTo>
                  <a:lnTo>
                    <a:pt x="905" y="987"/>
                  </a:lnTo>
                  <a:lnTo>
                    <a:pt x="912" y="989"/>
                  </a:lnTo>
                  <a:lnTo>
                    <a:pt x="915" y="989"/>
                  </a:lnTo>
                  <a:lnTo>
                    <a:pt x="920" y="990"/>
                  </a:lnTo>
                  <a:lnTo>
                    <a:pt x="922" y="989"/>
                  </a:lnTo>
                  <a:lnTo>
                    <a:pt x="925" y="989"/>
                  </a:lnTo>
                  <a:lnTo>
                    <a:pt x="929" y="988"/>
                  </a:lnTo>
                  <a:lnTo>
                    <a:pt x="931" y="984"/>
                  </a:lnTo>
                  <a:lnTo>
                    <a:pt x="932" y="980"/>
                  </a:lnTo>
                  <a:lnTo>
                    <a:pt x="931" y="974"/>
                  </a:lnTo>
                  <a:lnTo>
                    <a:pt x="929" y="967"/>
                  </a:lnTo>
                  <a:lnTo>
                    <a:pt x="968" y="975"/>
                  </a:lnTo>
                  <a:lnTo>
                    <a:pt x="1027" y="959"/>
                  </a:lnTo>
                  <a:lnTo>
                    <a:pt x="1021" y="949"/>
                  </a:lnTo>
                  <a:lnTo>
                    <a:pt x="1018" y="942"/>
                  </a:lnTo>
                  <a:lnTo>
                    <a:pt x="1015" y="937"/>
                  </a:lnTo>
                  <a:lnTo>
                    <a:pt x="1016" y="935"/>
                  </a:lnTo>
                  <a:lnTo>
                    <a:pt x="1016" y="934"/>
                  </a:lnTo>
                  <a:lnTo>
                    <a:pt x="1019" y="937"/>
                  </a:lnTo>
                  <a:lnTo>
                    <a:pt x="1023" y="942"/>
                  </a:lnTo>
                  <a:lnTo>
                    <a:pt x="1031" y="949"/>
                  </a:lnTo>
                  <a:lnTo>
                    <a:pt x="1037" y="945"/>
                  </a:lnTo>
                  <a:lnTo>
                    <a:pt x="1043" y="944"/>
                  </a:lnTo>
                  <a:lnTo>
                    <a:pt x="1049" y="943"/>
                  </a:lnTo>
                  <a:lnTo>
                    <a:pt x="1054" y="946"/>
                  </a:lnTo>
                  <a:lnTo>
                    <a:pt x="1057" y="949"/>
                  </a:lnTo>
                  <a:lnTo>
                    <a:pt x="1060" y="955"/>
                  </a:lnTo>
                  <a:lnTo>
                    <a:pt x="1063" y="962"/>
                  </a:lnTo>
                  <a:lnTo>
                    <a:pt x="1066" y="971"/>
                  </a:lnTo>
                  <a:lnTo>
                    <a:pt x="1068" y="963"/>
                  </a:lnTo>
                  <a:lnTo>
                    <a:pt x="1072" y="962"/>
                  </a:lnTo>
                  <a:lnTo>
                    <a:pt x="1076" y="965"/>
                  </a:lnTo>
                  <a:lnTo>
                    <a:pt x="1081" y="974"/>
                  </a:lnTo>
                  <a:lnTo>
                    <a:pt x="1081" y="976"/>
                  </a:lnTo>
                  <a:lnTo>
                    <a:pt x="1081" y="979"/>
                  </a:lnTo>
                  <a:lnTo>
                    <a:pt x="1080" y="981"/>
                  </a:lnTo>
                  <a:lnTo>
                    <a:pt x="1079" y="981"/>
                  </a:lnTo>
                  <a:lnTo>
                    <a:pt x="1079" y="982"/>
                  </a:lnTo>
                  <a:lnTo>
                    <a:pt x="1079" y="984"/>
                  </a:lnTo>
                  <a:lnTo>
                    <a:pt x="1031" y="963"/>
                  </a:lnTo>
                  <a:lnTo>
                    <a:pt x="1078" y="999"/>
                  </a:lnTo>
                  <a:lnTo>
                    <a:pt x="1084" y="1005"/>
                  </a:lnTo>
                  <a:lnTo>
                    <a:pt x="1090" y="1010"/>
                  </a:lnTo>
                  <a:lnTo>
                    <a:pt x="1092" y="1011"/>
                  </a:lnTo>
                  <a:lnTo>
                    <a:pt x="1096" y="1013"/>
                  </a:lnTo>
                  <a:lnTo>
                    <a:pt x="1098" y="1013"/>
                  </a:lnTo>
                  <a:lnTo>
                    <a:pt x="1099" y="1013"/>
                  </a:lnTo>
                  <a:lnTo>
                    <a:pt x="1101" y="1014"/>
                  </a:lnTo>
                  <a:lnTo>
                    <a:pt x="1103" y="1013"/>
                  </a:lnTo>
                  <a:lnTo>
                    <a:pt x="1105" y="1010"/>
                  </a:lnTo>
                  <a:lnTo>
                    <a:pt x="1105" y="1007"/>
                  </a:lnTo>
                  <a:lnTo>
                    <a:pt x="1106" y="1005"/>
                  </a:lnTo>
                  <a:lnTo>
                    <a:pt x="1106" y="1002"/>
                  </a:lnTo>
                  <a:lnTo>
                    <a:pt x="1107" y="1000"/>
                  </a:lnTo>
                  <a:lnTo>
                    <a:pt x="1106" y="993"/>
                  </a:lnTo>
                  <a:lnTo>
                    <a:pt x="1111" y="943"/>
                  </a:lnTo>
                  <a:lnTo>
                    <a:pt x="1118" y="955"/>
                  </a:lnTo>
                  <a:lnTo>
                    <a:pt x="1128" y="996"/>
                  </a:lnTo>
                  <a:lnTo>
                    <a:pt x="1051" y="1102"/>
                  </a:lnTo>
                  <a:lnTo>
                    <a:pt x="1022" y="1084"/>
                  </a:lnTo>
                  <a:lnTo>
                    <a:pt x="1014" y="1086"/>
                  </a:lnTo>
                  <a:lnTo>
                    <a:pt x="1007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3" y="1084"/>
                  </a:lnTo>
                  <a:lnTo>
                    <a:pt x="991" y="1080"/>
                  </a:lnTo>
                  <a:lnTo>
                    <a:pt x="989" y="1075"/>
                  </a:lnTo>
                  <a:lnTo>
                    <a:pt x="989" y="1069"/>
                  </a:lnTo>
                  <a:lnTo>
                    <a:pt x="968" y="1099"/>
                  </a:lnTo>
                  <a:lnTo>
                    <a:pt x="932" y="1096"/>
                  </a:lnTo>
                  <a:lnTo>
                    <a:pt x="931" y="1096"/>
                  </a:lnTo>
                  <a:lnTo>
                    <a:pt x="931" y="1095"/>
                  </a:lnTo>
                  <a:lnTo>
                    <a:pt x="932" y="1095"/>
                  </a:lnTo>
                  <a:lnTo>
                    <a:pt x="907" y="1059"/>
                  </a:lnTo>
                  <a:lnTo>
                    <a:pt x="879" y="1056"/>
                  </a:lnTo>
                  <a:lnTo>
                    <a:pt x="882" y="1085"/>
                  </a:lnTo>
                  <a:lnTo>
                    <a:pt x="934" y="1130"/>
                  </a:lnTo>
                  <a:lnTo>
                    <a:pt x="941" y="1163"/>
                  </a:lnTo>
                  <a:lnTo>
                    <a:pt x="983" y="1177"/>
                  </a:lnTo>
                  <a:lnTo>
                    <a:pt x="1072" y="1155"/>
                  </a:lnTo>
                  <a:lnTo>
                    <a:pt x="1085" y="1161"/>
                  </a:lnTo>
                  <a:lnTo>
                    <a:pt x="1090" y="1163"/>
                  </a:lnTo>
                  <a:lnTo>
                    <a:pt x="1097" y="1166"/>
                  </a:lnTo>
                  <a:lnTo>
                    <a:pt x="1107" y="1168"/>
                  </a:lnTo>
                  <a:lnTo>
                    <a:pt x="1118" y="1169"/>
                  </a:lnTo>
                  <a:lnTo>
                    <a:pt x="1121" y="1167"/>
                  </a:lnTo>
                  <a:lnTo>
                    <a:pt x="1126" y="1166"/>
                  </a:lnTo>
                  <a:lnTo>
                    <a:pt x="1129" y="1164"/>
                  </a:lnTo>
                  <a:lnTo>
                    <a:pt x="1133" y="1162"/>
                  </a:lnTo>
                  <a:lnTo>
                    <a:pt x="1139" y="1154"/>
                  </a:lnTo>
                  <a:lnTo>
                    <a:pt x="1142" y="1149"/>
                  </a:lnTo>
                  <a:lnTo>
                    <a:pt x="1145" y="1145"/>
                  </a:lnTo>
                  <a:lnTo>
                    <a:pt x="1185" y="1142"/>
                  </a:lnTo>
                  <a:lnTo>
                    <a:pt x="1161" y="1122"/>
                  </a:lnTo>
                  <a:lnTo>
                    <a:pt x="1148" y="1098"/>
                  </a:lnTo>
                  <a:lnTo>
                    <a:pt x="1194" y="1124"/>
                  </a:lnTo>
                  <a:lnTo>
                    <a:pt x="1193" y="1094"/>
                  </a:lnTo>
                  <a:lnTo>
                    <a:pt x="1210" y="1062"/>
                  </a:lnTo>
                  <a:lnTo>
                    <a:pt x="1207" y="1095"/>
                  </a:lnTo>
                  <a:lnTo>
                    <a:pt x="1222" y="1123"/>
                  </a:lnTo>
                  <a:lnTo>
                    <a:pt x="1249" y="1078"/>
                  </a:lnTo>
                  <a:lnTo>
                    <a:pt x="1268" y="1102"/>
                  </a:lnTo>
                  <a:lnTo>
                    <a:pt x="1248" y="1123"/>
                  </a:lnTo>
                  <a:lnTo>
                    <a:pt x="1239" y="1141"/>
                  </a:lnTo>
                  <a:lnTo>
                    <a:pt x="1230" y="1136"/>
                  </a:lnTo>
                  <a:lnTo>
                    <a:pt x="1225" y="1134"/>
                  </a:lnTo>
                  <a:lnTo>
                    <a:pt x="1219" y="1132"/>
                  </a:lnTo>
                  <a:lnTo>
                    <a:pt x="1216" y="1133"/>
                  </a:lnTo>
                  <a:lnTo>
                    <a:pt x="1213" y="1133"/>
                  </a:lnTo>
                  <a:lnTo>
                    <a:pt x="1212" y="1136"/>
                  </a:lnTo>
                  <a:lnTo>
                    <a:pt x="1211" y="1140"/>
                  </a:lnTo>
                  <a:lnTo>
                    <a:pt x="1213" y="1146"/>
                  </a:lnTo>
                  <a:lnTo>
                    <a:pt x="1215" y="1150"/>
                  </a:lnTo>
                  <a:lnTo>
                    <a:pt x="1277" y="1156"/>
                  </a:lnTo>
                  <a:lnTo>
                    <a:pt x="1283" y="1147"/>
                  </a:lnTo>
                  <a:lnTo>
                    <a:pt x="1292" y="1142"/>
                  </a:lnTo>
                  <a:lnTo>
                    <a:pt x="1299" y="1139"/>
                  </a:lnTo>
                  <a:lnTo>
                    <a:pt x="1308" y="1138"/>
                  </a:lnTo>
                  <a:lnTo>
                    <a:pt x="1314" y="1139"/>
                  </a:lnTo>
                  <a:lnTo>
                    <a:pt x="1323" y="1143"/>
                  </a:lnTo>
                  <a:lnTo>
                    <a:pt x="1329" y="1149"/>
                  </a:lnTo>
                  <a:lnTo>
                    <a:pt x="1338" y="1158"/>
                  </a:lnTo>
                  <a:lnTo>
                    <a:pt x="1423" y="1199"/>
                  </a:lnTo>
                  <a:lnTo>
                    <a:pt x="1379" y="1209"/>
                  </a:lnTo>
                  <a:lnTo>
                    <a:pt x="1367" y="1198"/>
                  </a:lnTo>
                  <a:lnTo>
                    <a:pt x="1356" y="1193"/>
                  </a:lnTo>
                  <a:lnTo>
                    <a:pt x="1344" y="1194"/>
                  </a:lnTo>
                  <a:lnTo>
                    <a:pt x="1333" y="1201"/>
                  </a:lnTo>
                  <a:lnTo>
                    <a:pt x="1330" y="1217"/>
                  </a:lnTo>
                  <a:lnTo>
                    <a:pt x="1331" y="1232"/>
                  </a:lnTo>
                  <a:lnTo>
                    <a:pt x="1332" y="1244"/>
                  </a:lnTo>
                  <a:lnTo>
                    <a:pt x="1338" y="1255"/>
                  </a:lnTo>
                  <a:lnTo>
                    <a:pt x="1343" y="1261"/>
                  </a:lnTo>
                  <a:lnTo>
                    <a:pt x="1353" y="1266"/>
                  </a:lnTo>
                  <a:lnTo>
                    <a:pt x="1363" y="1268"/>
                  </a:lnTo>
                  <a:lnTo>
                    <a:pt x="1377" y="1268"/>
                  </a:lnTo>
                  <a:lnTo>
                    <a:pt x="1422" y="1226"/>
                  </a:lnTo>
                  <a:lnTo>
                    <a:pt x="1424" y="1237"/>
                  </a:lnTo>
                  <a:lnTo>
                    <a:pt x="1427" y="1246"/>
                  </a:lnTo>
                  <a:lnTo>
                    <a:pt x="1432" y="1252"/>
                  </a:lnTo>
                  <a:lnTo>
                    <a:pt x="1438" y="1257"/>
                  </a:lnTo>
                  <a:lnTo>
                    <a:pt x="1443" y="1258"/>
                  </a:lnTo>
                  <a:lnTo>
                    <a:pt x="1451" y="1258"/>
                  </a:lnTo>
                  <a:lnTo>
                    <a:pt x="1459" y="1255"/>
                  </a:lnTo>
                  <a:lnTo>
                    <a:pt x="1469" y="1251"/>
                  </a:lnTo>
                  <a:lnTo>
                    <a:pt x="1541" y="1258"/>
                  </a:lnTo>
                  <a:lnTo>
                    <a:pt x="1550" y="1219"/>
                  </a:lnTo>
                  <a:lnTo>
                    <a:pt x="1572" y="1172"/>
                  </a:lnTo>
                  <a:lnTo>
                    <a:pt x="1584" y="1174"/>
                  </a:lnTo>
                  <a:lnTo>
                    <a:pt x="1595" y="1176"/>
                  </a:lnTo>
                  <a:lnTo>
                    <a:pt x="1602" y="1178"/>
                  </a:lnTo>
                  <a:lnTo>
                    <a:pt x="1609" y="1182"/>
                  </a:lnTo>
                  <a:lnTo>
                    <a:pt x="1611" y="1184"/>
                  </a:lnTo>
                  <a:lnTo>
                    <a:pt x="1612" y="1188"/>
                  </a:lnTo>
                  <a:lnTo>
                    <a:pt x="1611" y="1192"/>
                  </a:lnTo>
                  <a:lnTo>
                    <a:pt x="1608" y="1196"/>
                  </a:lnTo>
                  <a:lnTo>
                    <a:pt x="1676" y="1188"/>
                  </a:lnTo>
                  <a:lnTo>
                    <a:pt x="1680" y="1185"/>
                  </a:lnTo>
                  <a:lnTo>
                    <a:pt x="1685" y="1184"/>
                  </a:lnTo>
                  <a:lnTo>
                    <a:pt x="1690" y="1183"/>
                  </a:lnTo>
                  <a:lnTo>
                    <a:pt x="1694" y="1184"/>
                  </a:lnTo>
                  <a:lnTo>
                    <a:pt x="1696" y="1184"/>
                  </a:lnTo>
                  <a:lnTo>
                    <a:pt x="1699" y="1186"/>
                  </a:lnTo>
                  <a:lnTo>
                    <a:pt x="1703" y="1191"/>
                  </a:lnTo>
                  <a:lnTo>
                    <a:pt x="1703" y="1197"/>
                  </a:lnTo>
                  <a:lnTo>
                    <a:pt x="1701" y="1199"/>
                  </a:lnTo>
                  <a:lnTo>
                    <a:pt x="1701" y="1202"/>
                  </a:lnTo>
                  <a:lnTo>
                    <a:pt x="1699" y="1203"/>
                  </a:lnTo>
                  <a:lnTo>
                    <a:pt x="1698" y="1203"/>
                  </a:lnTo>
                  <a:lnTo>
                    <a:pt x="1698" y="1204"/>
                  </a:lnTo>
                  <a:lnTo>
                    <a:pt x="1695" y="1204"/>
                  </a:lnTo>
                  <a:lnTo>
                    <a:pt x="1693" y="1204"/>
                  </a:lnTo>
                  <a:lnTo>
                    <a:pt x="1697" y="1211"/>
                  </a:lnTo>
                  <a:lnTo>
                    <a:pt x="1703" y="1216"/>
                  </a:lnTo>
                  <a:lnTo>
                    <a:pt x="1707" y="1219"/>
                  </a:lnTo>
                  <a:lnTo>
                    <a:pt x="1713" y="1221"/>
                  </a:lnTo>
                  <a:lnTo>
                    <a:pt x="1717" y="1220"/>
                  </a:lnTo>
                  <a:lnTo>
                    <a:pt x="1724" y="1217"/>
                  </a:lnTo>
                  <a:lnTo>
                    <a:pt x="1729" y="1212"/>
                  </a:lnTo>
                  <a:lnTo>
                    <a:pt x="1736" y="1206"/>
                  </a:lnTo>
                  <a:lnTo>
                    <a:pt x="1735" y="1193"/>
                  </a:lnTo>
                  <a:lnTo>
                    <a:pt x="1737" y="1182"/>
                  </a:lnTo>
                  <a:lnTo>
                    <a:pt x="1741" y="1173"/>
                  </a:lnTo>
                  <a:lnTo>
                    <a:pt x="1748" y="1166"/>
                  </a:lnTo>
                  <a:lnTo>
                    <a:pt x="1758" y="1160"/>
                  </a:lnTo>
                  <a:lnTo>
                    <a:pt x="1770" y="1157"/>
                  </a:lnTo>
                  <a:lnTo>
                    <a:pt x="1785" y="1156"/>
                  </a:lnTo>
                  <a:lnTo>
                    <a:pt x="1803" y="1157"/>
                  </a:lnTo>
                  <a:lnTo>
                    <a:pt x="1803" y="1066"/>
                  </a:lnTo>
                  <a:lnTo>
                    <a:pt x="1816" y="1002"/>
                  </a:lnTo>
                  <a:lnTo>
                    <a:pt x="1793" y="919"/>
                  </a:lnTo>
                  <a:lnTo>
                    <a:pt x="1788" y="862"/>
                  </a:lnTo>
                  <a:lnTo>
                    <a:pt x="1813" y="834"/>
                  </a:lnTo>
                  <a:lnTo>
                    <a:pt x="1870" y="816"/>
                  </a:lnTo>
                  <a:lnTo>
                    <a:pt x="1860" y="816"/>
                  </a:lnTo>
                  <a:lnTo>
                    <a:pt x="1854" y="814"/>
                  </a:lnTo>
                  <a:lnTo>
                    <a:pt x="1848" y="808"/>
                  </a:lnTo>
                  <a:lnTo>
                    <a:pt x="1843" y="800"/>
                  </a:lnTo>
                  <a:lnTo>
                    <a:pt x="1843" y="798"/>
                  </a:lnTo>
                  <a:lnTo>
                    <a:pt x="1844" y="793"/>
                  </a:lnTo>
                  <a:lnTo>
                    <a:pt x="1795" y="793"/>
                  </a:lnTo>
                  <a:lnTo>
                    <a:pt x="1906" y="688"/>
                  </a:lnTo>
                  <a:lnTo>
                    <a:pt x="1890" y="626"/>
                  </a:lnTo>
                  <a:lnTo>
                    <a:pt x="1839" y="662"/>
                  </a:lnTo>
                  <a:lnTo>
                    <a:pt x="1824" y="592"/>
                  </a:lnTo>
                  <a:lnTo>
                    <a:pt x="1863" y="557"/>
                  </a:lnTo>
                  <a:lnTo>
                    <a:pt x="1804" y="442"/>
                  </a:lnTo>
                  <a:lnTo>
                    <a:pt x="1752" y="433"/>
                  </a:lnTo>
                  <a:lnTo>
                    <a:pt x="1693" y="404"/>
                  </a:lnTo>
                  <a:lnTo>
                    <a:pt x="1643" y="415"/>
                  </a:lnTo>
                  <a:lnTo>
                    <a:pt x="1639" y="413"/>
                  </a:lnTo>
                  <a:lnTo>
                    <a:pt x="1636" y="412"/>
                  </a:lnTo>
                  <a:lnTo>
                    <a:pt x="1634" y="408"/>
                  </a:lnTo>
                  <a:lnTo>
                    <a:pt x="1634" y="402"/>
                  </a:lnTo>
                  <a:lnTo>
                    <a:pt x="1639" y="396"/>
                  </a:lnTo>
                  <a:lnTo>
                    <a:pt x="1689" y="325"/>
                  </a:lnTo>
                  <a:lnTo>
                    <a:pt x="1746" y="324"/>
                  </a:lnTo>
                  <a:lnTo>
                    <a:pt x="1783" y="286"/>
                  </a:lnTo>
                  <a:lnTo>
                    <a:pt x="1724" y="277"/>
                  </a:lnTo>
                  <a:lnTo>
                    <a:pt x="1682" y="298"/>
                  </a:lnTo>
                  <a:lnTo>
                    <a:pt x="1689" y="230"/>
                  </a:lnTo>
                  <a:lnTo>
                    <a:pt x="1653" y="186"/>
                  </a:lnTo>
                  <a:lnTo>
                    <a:pt x="1571" y="216"/>
                  </a:lnTo>
                  <a:lnTo>
                    <a:pt x="1550" y="166"/>
                  </a:lnTo>
                  <a:lnTo>
                    <a:pt x="1477" y="113"/>
                  </a:lnTo>
                  <a:lnTo>
                    <a:pt x="1427" y="124"/>
                  </a:lnTo>
                  <a:lnTo>
                    <a:pt x="1385" y="150"/>
                  </a:lnTo>
                  <a:lnTo>
                    <a:pt x="1332" y="268"/>
                  </a:lnTo>
                  <a:lnTo>
                    <a:pt x="1256" y="316"/>
                  </a:lnTo>
                  <a:lnTo>
                    <a:pt x="1207" y="295"/>
                  </a:lnTo>
                  <a:lnTo>
                    <a:pt x="1232" y="180"/>
                  </a:lnTo>
                  <a:lnTo>
                    <a:pt x="1231" y="178"/>
                  </a:lnTo>
                  <a:lnTo>
                    <a:pt x="1227" y="169"/>
                  </a:lnTo>
                  <a:lnTo>
                    <a:pt x="1223" y="165"/>
                  </a:lnTo>
                  <a:lnTo>
                    <a:pt x="1219" y="163"/>
                  </a:lnTo>
                  <a:lnTo>
                    <a:pt x="1213" y="160"/>
                  </a:lnTo>
                  <a:lnTo>
                    <a:pt x="1207" y="161"/>
                  </a:lnTo>
                  <a:lnTo>
                    <a:pt x="1201" y="163"/>
                  </a:lnTo>
                  <a:lnTo>
                    <a:pt x="1197" y="168"/>
                  </a:lnTo>
                  <a:lnTo>
                    <a:pt x="1108" y="209"/>
                  </a:lnTo>
                  <a:lnTo>
                    <a:pt x="1104" y="213"/>
                  </a:lnTo>
                  <a:lnTo>
                    <a:pt x="1101" y="198"/>
                  </a:lnTo>
                  <a:lnTo>
                    <a:pt x="1096" y="185"/>
                  </a:lnTo>
                  <a:lnTo>
                    <a:pt x="1088" y="173"/>
                  </a:lnTo>
                  <a:lnTo>
                    <a:pt x="1081" y="163"/>
                  </a:lnTo>
                  <a:lnTo>
                    <a:pt x="1069" y="153"/>
                  </a:lnTo>
                  <a:lnTo>
                    <a:pt x="1057" y="145"/>
                  </a:lnTo>
                  <a:lnTo>
                    <a:pt x="1042" y="137"/>
                  </a:lnTo>
                  <a:lnTo>
                    <a:pt x="1026" y="132"/>
                  </a:lnTo>
                  <a:close/>
                  <a:moveTo>
                    <a:pt x="348" y="617"/>
                  </a:moveTo>
                  <a:lnTo>
                    <a:pt x="348" y="610"/>
                  </a:lnTo>
                  <a:lnTo>
                    <a:pt x="349" y="605"/>
                  </a:lnTo>
                  <a:lnTo>
                    <a:pt x="351" y="598"/>
                  </a:lnTo>
                  <a:lnTo>
                    <a:pt x="351" y="595"/>
                  </a:lnTo>
                  <a:lnTo>
                    <a:pt x="352" y="594"/>
                  </a:lnTo>
                  <a:lnTo>
                    <a:pt x="354" y="595"/>
                  </a:lnTo>
                  <a:lnTo>
                    <a:pt x="354" y="598"/>
                  </a:lnTo>
                  <a:lnTo>
                    <a:pt x="354" y="601"/>
                  </a:lnTo>
                  <a:lnTo>
                    <a:pt x="355" y="606"/>
                  </a:lnTo>
                  <a:lnTo>
                    <a:pt x="354" y="617"/>
                  </a:lnTo>
                  <a:lnTo>
                    <a:pt x="354" y="633"/>
                  </a:lnTo>
                  <a:lnTo>
                    <a:pt x="347" y="626"/>
                  </a:lnTo>
                  <a:lnTo>
                    <a:pt x="343" y="622"/>
                  </a:lnTo>
                  <a:lnTo>
                    <a:pt x="339" y="618"/>
                  </a:lnTo>
                  <a:lnTo>
                    <a:pt x="338" y="616"/>
                  </a:lnTo>
                  <a:lnTo>
                    <a:pt x="337" y="614"/>
                  </a:lnTo>
                  <a:lnTo>
                    <a:pt x="338" y="614"/>
                  </a:lnTo>
                  <a:lnTo>
                    <a:pt x="340" y="614"/>
                  </a:lnTo>
                  <a:lnTo>
                    <a:pt x="346" y="617"/>
                  </a:lnTo>
                  <a:lnTo>
                    <a:pt x="348" y="6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177FF69-9C5F-B9DD-E913-C95BE1ACF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378"/>
              <a:ext cx="14" cy="12"/>
            </a:xfrm>
            <a:custGeom>
              <a:avLst/>
              <a:gdLst/>
              <a:ahLst/>
              <a:cxnLst>
                <a:cxn ang="0">
                  <a:pos x="123" y="39"/>
                </a:cxn>
                <a:cxn ang="0">
                  <a:pos x="55" y="20"/>
                </a:cxn>
                <a:cxn ang="0">
                  <a:pos x="53" y="28"/>
                </a:cxn>
                <a:cxn ang="0">
                  <a:pos x="53" y="30"/>
                </a:cxn>
                <a:cxn ang="0">
                  <a:pos x="53" y="31"/>
                </a:cxn>
                <a:cxn ang="0">
                  <a:pos x="53" y="29"/>
                </a:cxn>
                <a:cxn ang="0">
                  <a:pos x="53" y="26"/>
                </a:cxn>
                <a:cxn ang="0">
                  <a:pos x="53" y="22"/>
                </a:cxn>
                <a:cxn ang="0">
                  <a:pos x="55" y="20"/>
                </a:cxn>
                <a:cxn ang="0">
                  <a:pos x="46" y="11"/>
                </a:cxn>
                <a:cxn ang="0">
                  <a:pos x="40" y="6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6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0" y="47"/>
                </a:cxn>
                <a:cxn ang="0">
                  <a:pos x="26" y="95"/>
                </a:cxn>
                <a:cxn ang="0">
                  <a:pos x="23" y="100"/>
                </a:cxn>
                <a:cxn ang="0">
                  <a:pos x="22" y="106"/>
                </a:cxn>
                <a:cxn ang="0">
                  <a:pos x="21" y="117"/>
                </a:cxn>
                <a:cxn ang="0">
                  <a:pos x="22" y="125"/>
                </a:cxn>
                <a:cxn ang="0">
                  <a:pos x="23" y="128"/>
                </a:cxn>
                <a:cxn ang="0">
                  <a:pos x="26" y="132"/>
                </a:cxn>
                <a:cxn ang="0">
                  <a:pos x="28" y="133"/>
                </a:cxn>
                <a:cxn ang="0">
                  <a:pos x="32" y="135"/>
                </a:cxn>
                <a:cxn ang="0">
                  <a:pos x="42" y="137"/>
                </a:cxn>
                <a:cxn ang="0">
                  <a:pos x="54" y="136"/>
                </a:cxn>
                <a:cxn ang="0">
                  <a:pos x="60" y="135"/>
                </a:cxn>
                <a:cxn ang="0">
                  <a:pos x="69" y="135"/>
                </a:cxn>
                <a:cxn ang="0">
                  <a:pos x="104" y="136"/>
                </a:cxn>
                <a:cxn ang="0">
                  <a:pos x="196" y="173"/>
                </a:cxn>
                <a:cxn ang="0">
                  <a:pos x="234" y="135"/>
                </a:cxn>
                <a:cxn ang="0">
                  <a:pos x="183" y="120"/>
                </a:cxn>
                <a:cxn ang="0">
                  <a:pos x="140" y="94"/>
                </a:cxn>
                <a:cxn ang="0">
                  <a:pos x="123" y="39"/>
                </a:cxn>
              </a:cxnLst>
              <a:rect l="0" t="0" r="r" b="b"/>
              <a:pathLst>
                <a:path w="234" h="173">
                  <a:moveTo>
                    <a:pt x="123" y="39"/>
                  </a:moveTo>
                  <a:lnTo>
                    <a:pt x="55" y="2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2"/>
                  </a:lnTo>
                  <a:lnTo>
                    <a:pt x="55" y="20"/>
                  </a:lnTo>
                  <a:lnTo>
                    <a:pt x="46" y="11"/>
                  </a:lnTo>
                  <a:lnTo>
                    <a:pt x="40" y="6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0" y="47"/>
                  </a:lnTo>
                  <a:lnTo>
                    <a:pt x="26" y="95"/>
                  </a:lnTo>
                  <a:lnTo>
                    <a:pt x="23" y="100"/>
                  </a:lnTo>
                  <a:lnTo>
                    <a:pt x="22" y="106"/>
                  </a:lnTo>
                  <a:lnTo>
                    <a:pt x="21" y="117"/>
                  </a:lnTo>
                  <a:lnTo>
                    <a:pt x="22" y="125"/>
                  </a:lnTo>
                  <a:lnTo>
                    <a:pt x="23" y="128"/>
                  </a:lnTo>
                  <a:lnTo>
                    <a:pt x="26" y="132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42" y="137"/>
                  </a:lnTo>
                  <a:lnTo>
                    <a:pt x="54" y="136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104" y="136"/>
                  </a:lnTo>
                  <a:lnTo>
                    <a:pt x="196" y="173"/>
                  </a:lnTo>
                  <a:lnTo>
                    <a:pt x="234" y="135"/>
                  </a:lnTo>
                  <a:lnTo>
                    <a:pt x="183" y="120"/>
                  </a:lnTo>
                  <a:lnTo>
                    <a:pt x="140" y="94"/>
                  </a:lnTo>
                  <a:lnTo>
                    <a:pt x="123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46CFDEB-BEBA-2835-8DAB-287765458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692"/>
              <a:ext cx="131" cy="111"/>
            </a:xfrm>
            <a:custGeom>
              <a:avLst/>
              <a:gdLst/>
              <a:ahLst/>
              <a:cxnLst>
                <a:cxn ang="0">
                  <a:pos x="226" y="954"/>
                </a:cxn>
                <a:cxn ang="0">
                  <a:pos x="137" y="1270"/>
                </a:cxn>
                <a:cxn ang="0">
                  <a:pos x="91" y="1383"/>
                </a:cxn>
                <a:cxn ang="0">
                  <a:pos x="13" y="1549"/>
                </a:cxn>
                <a:cxn ang="0">
                  <a:pos x="57" y="1563"/>
                </a:cxn>
                <a:cxn ang="0">
                  <a:pos x="73" y="1586"/>
                </a:cxn>
                <a:cxn ang="0">
                  <a:pos x="132" y="1633"/>
                </a:cxn>
                <a:cxn ang="0">
                  <a:pos x="484" y="1631"/>
                </a:cxn>
                <a:cxn ang="0">
                  <a:pos x="446" y="1645"/>
                </a:cxn>
                <a:cxn ang="0">
                  <a:pos x="440" y="1658"/>
                </a:cxn>
                <a:cxn ang="0">
                  <a:pos x="453" y="1651"/>
                </a:cxn>
                <a:cxn ang="0">
                  <a:pos x="472" y="1659"/>
                </a:cxn>
                <a:cxn ang="0">
                  <a:pos x="476" y="1660"/>
                </a:cxn>
                <a:cxn ang="0">
                  <a:pos x="480" y="1645"/>
                </a:cxn>
                <a:cxn ang="0">
                  <a:pos x="563" y="1635"/>
                </a:cxn>
                <a:cxn ang="0">
                  <a:pos x="582" y="1635"/>
                </a:cxn>
                <a:cxn ang="0">
                  <a:pos x="660" y="1591"/>
                </a:cxn>
                <a:cxn ang="0">
                  <a:pos x="924" y="1565"/>
                </a:cxn>
                <a:cxn ang="0">
                  <a:pos x="962" y="1562"/>
                </a:cxn>
                <a:cxn ang="0">
                  <a:pos x="1012" y="1598"/>
                </a:cxn>
                <a:cxn ang="0">
                  <a:pos x="1027" y="1580"/>
                </a:cxn>
                <a:cxn ang="0">
                  <a:pos x="1055" y="1572"/>
                </a:cxn>
                <a:cxn ang="0">
                  <a:pos x="1087" y="1558"/>
                </a:cxn>
                <a:cxn ang="0">
                  <a:pos x="1081" y="1574"/>
                </a:cxn>
                <a:cxn ang="0">
                  <a:pos x="1227" y="1579"/>
                </a:cxn>
                <a:cxn ang="0">
                  <a:pos x="1322" y="1583"/>
                </a:cxn>
                <a:cxn ang="0">
                  <a:pos x="1349" y="1603"/>
                </a:cxn>
                <a:cxn ang="0">
                  <a:pos x="1392" y="1578"/>
                </a:cxn>
                <a:cxn ang="0">
                  <a:pos x="1591" y="1546"/>
                </a:cxn>
                <a:cxn ang="0">
                  <a:pos x="1574" y="1511"/>
                </a:cxn>
                <a:cxn ang="0">
                  <a:pos x="1551" y="1496"/>
                </a:cxn>
                <a:cxn ang="0">
                  <a:pos x="1616" y="1353"/>
                </a:cxn>
                <a:cxn ang="0">
                  <a:pos x="1653" y="1328"/>
                </a:cxn>
                <a:cxn ang="0">
                  <a:pos x="1644" y="1300"/>
                </a:cxn>
                <a:cxn ang="0">
                  <a:pos x="1650" y="1200"/>
                </a:cxn>
                <a:cxn ang="0">
                  <a:pos x="1658" y="1204"/>
                </a:cxn>
                <a:cxn ang="0">
                  <a:pos x="1667" y="1194"/>
                </a:cxn>
                <a:cxn ang="0">
                  <a:pos x="1671" y="1164"/>
                </a:cxn>
                <a:cxn ang="0">
                  <a:pos x="1624" y="1061"/>
                </a:cxn>
                <a:cxn ang="0">
                  <a:pos x="1642" y="1034"/>
                </a:cxn>
                <a:cxn ang="0">
                  <a:pos x="1794" y="1001"/>
                </a:cxn>
                <a:cxn ang="0">
                  <a:pos x="1813" y="988"/>
                </a:cxn>
                <a:cxn ang="0">
                  <a:pos x="1880" y="943"/>
                </a:cxn>
                <a:cxn ang="0">
                  <a:pos x="1909" y="955"/>
                </a:cxn>
                <a:cxn ang="0">
                  <a:pos x="1988" y="1073"/>
                </a:cxn>
                <a:cxn ang="0">
                  <a:pos x="2000" y="872"/>
                </a:cxn>
                <a:cxn ang="0">
                  <a:pos x="1778" y="657"/>
                </a:cxn>
                <a:cxn ang="0">
                  <a:pos x="1663" y="567"/>
                </a:cxn>
                <a:cxn ang="0">
                  <a:pos x="1415" y="401"/>
                </a:cxn>
                <a:cxn ang="0">
                  <a:pos x="1163" y="235"/>
                </a:cxn>
                <a:cxn ang="0">
                  <a:pos x="994" y="183"/>
                </a:cxn>
                <a:cxn ang="0">
                  <a:pos x="908" y="189"/>
                </a:cxn>
                <a:cxn ang="0">
                  <a:pos x="828" y="151"/>
                </a:cxn>
                <a:cxn ang="0">
                  <a:pos x="746" y="43"/>
                </a:cxn>
                <a:cxn ang="0">
                  <a:pos x="722" y="36"/>
                </a:cxn>
              </a:cxnLst>
              <a:rect l="0" t="0" r="r" b="b"/>
              <a:pathLst>
                <a:path w="2095" h="1662">
                  <a:moveTo>
                    <a:pt x="635" y="0"/>
                  </a:moveTo>
                  <a:lnTo>
                    <a:pt x="606" y="45"/>
                  </a:lnTo>
                  <a:lnTo>
                    <a:pt x="422" y="92"/>
                  </a:lnTo>
                  <a:lnTo>
                    <a:pt x="226" y="954"/>
                  </a:lnTo>
                  <a:lnTo>
                    <a:pt x="207" y="1034"/>
                  </a:lnTo>
                  <a:lnTo>
                    <a:pt x="186" y="1114"/>
                  </a:lnTo>
                  <a:lnTo>
                    <a:pt x="163" y="1192"/>
                  </a:lnTo>
                  <a:lnTo>
                    <a:pt x="137" y="1270"/>
                  </a:lnTo>
                  <a:lnTo>
                    <a:pt x="107" y="1346"/>
                  </a:lnTo>
                  <a:lnTo>
                    <a:pt x="99" y="1364"/>
                  </a:lnTo>
                  <a:lnTo>
                    <a:pt x="95" y="1373"/>
                  </a:lnTo>
                  <a:lnTo>
                    <a:pt x="91" y="1383"/>
                  </a:lnTo>
                  <a:lnTo>
                    <a:pt x="75" y="1421"/>
                  </a:lnTo>
                  <a:lnTo>
                    <a:pt x="40" y="1495"/>
                  </a:lnTo>
                  <a:lnTo>
                    <a:pt x="22" y="1531"/>
                  </a:lnTo>
                  <a:lnTo>
                    <a:pt x="13" y="1549"/>
                  </a:lnTo>
                  <a:lnTo>
                    <a:pt x="4" y="1568"/>
                  </a:lnTo>
                  <a:lnTo>
                    <a:pt x="0" y="1574"/>
                  </a:lnTo>
                  <a:lnTo>
                    <a:pt x="51" y="1564"/>
                  </a:lnTo>
                  <a:lnTo>
                    <a:pt x="57" y="1563"/>
                  </a:lnTo>
                  <a:lnTo>
                    <a:pt x="64" y="1566"/>
                  </a:lnTo>
                  <a:lnTo>
                    <a:pt x="68" y="1570"/>
                  </a:lnTo>
                  <a:lnTo>
                    <a:pt x="72" y="1577"/>
                  </a:lnTo>
                  <a:lnTo>
                    <a:pt x="73" y="1586"/>
                  </a:lnTo>
                  <a:lnTo>
                    <a:pt x="72" y="1591"/>
                  </a:lnTo>
                  <a:lnTo>
                    <a:pt x="72" y="1598"/>
                  </a:lnTo>
                  <a:lnTo>
                    <a:pt x="111" y="1606"/>
                  </a:lnTo>
                  <a:lnTo>
                    <a:pt x="132" y="1633"/>
                  </a:lnTo>
                  <a:lnTo>
                    <a:pt x="282" y="1639"/>
                  </a:lnTo>
                  <a:lnTo>
                    <a:pt x="423" y="1568"/>
                  </a:lnTo>
                  <a:lnTo>
                    <a:pt x="457" y="1597"/>
                  </a:lnTo>
                  <a:lnTo>
                    <a:pt x="484" y="1631"/>
                  </a:lnTo>
                  <a:lnTo>
                    <a:pt x="470" y="1628"/>
                  </a:lnTo>
                  <a:lnTo>
                    <a:pt x="460" y="1630"/>
                  </a:lnTo>
                  <a:lnTo>
                    <a:pt x="451" y="1635"/>
                  </a:lnTo>
                  <a:lnTo>
                    <a:pt x="446" y="1645"/>
                  </a:lnTo>
                  <a:lnTo>
                    <a:pt x="442" y="1650"/>
                  </a:lnTo>
                  <a:lnTo>
                    <a:pt x="440" y="1654"/>
                  </a:lnTo>
                  <a:lnTo>
                    <a:pt x="439" y="1656"/>
                  </a:lnTo>
                  <a:lnTo>
                    <a:pt x="440" y="1658"/>
                  </a:lnTo>
                  <a:lnTo>
                    <a:pt x="441" y="1658"/>
                  </a:lnTo>
                  <a:lnTo>
                    <a:pt x="444" y="1657"/>
                  </a:lnTo>
                  <a:lnTo>
                    <a:pt x="448" y="1654"/>
                  </a:lnTo>
                  <a:lnTo>
                    <a:pt x="453" y="1651"/>
                  </a:lnTo>
                  <a:lnTo>
                    <a:pt x="458" y="1650"/>
                  </a:lnTo>
                  <a:lnTo>
                    <a:pt x="464" y="1651"/>
                  </a:lnTo>
                  <a:lnTo>
                    <a:pt x="468" y="1654"/>
                  </a:lnTo>
                  <a:lnTo>
                    <a:pt x="472" y="1659"/>
                  </a:lnTo>
                  <a:lnTo>
                    <a:pt x="472" y="1661"/>
                  </a:lnTo>
                  <a:lnTo>
                    <a:pt x="474" y="1662"/>
                  </a:lnTo>
                  <a:lnTo>
                    <a:pt x="476" y="1662"/>
                  </a:lnTo>
                  <a:lnTo>
                    <a:pt x="476" y="1660"/>
                  </a:lnTo>
                  <a:lnTo>
                    <a:pt x="478" y="1658"/>
                  </a:lnTo>
                  <a:lnTo>
                    <a:pt x="478" y="1654"/>
                  </a:lnTo>
                  <a:lnTo>
                    <a:pt x="479" y="1650"/>
                  </a:lnTo>
                  <a:lnTo>
                    <a:pt x="480" y="1645"/>
                  </a:lnTo>
                  <a:lnTo>
                    <a:pt x="483" y="1647"/>
                  </a:lnTo>
                  <a:lnTo>
                    <a:pt x="560" y="1622"/>
                  </a:lnTo>
                  <a:lnTo>
                    <a:pt x="561" y="1632"/>
                  </a:lnTo>
                  <a:lnTo>
                    <a:pt x="563" y="1635"/>
                  </a:lnTo>
                  <a:lnTo>
                    <a:pt x="567" y="1637"/>
                  </a:lnTo>
                  <a:lnTo>
                    <a:pt x="570" y="1637"/>
                  </a:lnTo>
                  <a:lnTo>
                    <a:pt x="576" y="1637"/>
                  </a:lnTo>
                  <a:lnTo>
                    <a:pt x="582" y="1635"/>
                  </a:lnTo>
                  <a:lnTo>
                    <a:pt x="591" y="1633"/>
                  </a:lnTo>
                  <a:lnTo>
                    <a:pt x="619" y="1651"/>
                  </a:lnTo>
                  <a:lnTo>
                    <a:pt x="660" y="1634"/>
                  </a:lnTo>
                  <a:lnTo>
                    <a:pt x="660" y="1591"/>
                  </a:lnTo>
                  <a:lnTo>
                    <a:pt x="705" y="1605"/>
                  </a:lnTo>
                  <a:lnTo>
                    <a:pt x="757" y="1587"/>
                  </a:lnTo>
                  <a:lnTo>
                    <a:pt x="849" y="1591"/>
                  </a:lnTo>
                  <a:lnTo>
                    <a:pt x="924" y="1565"/>
                  </a:lnTo>
                  <a:lnTo>
                    <a:pt x="932" y="1560"/>
                  </a:lnTo>
                  <a:lnTo>
                    <a:pt x="942" y="1558"/>
                  </a:lnTo>
                  <a:lnTo>
                    <a:pt x="951" y="1559"/>
                  </a:lnTo>
                  <a:lnTo>
                    <a:pt x="962" y="1562"/>
                  </a:lnTo>
                  <a:lnTo>
                    <a:pt x="972" y="1567"/>
                  </a:lnTo>
                  <a:lnTo>
                    <a:pt x="985" y="1575"/>
                  </a:lnTo>
                  <a:lnTo>
                    <a:pt x="998" y="1585"/>
                  </a:lnTo>
                  <a:lnTo>
                    <a:pt x="1012" y="1598"/>
                  </a:lnTo>
                  <a:lnTo>
                    <a:pt x="1012" y="1590"/>
                  </a:lnTo>
                  <a:lnTo>
                    <a:pt x="1015" y="1585"/>
                  </a:lnTo>
                  <a:lnTo>
                    <a:pt x="1019" y="1581"/>
                  </a:lnTo>
                  <a:lnTo>
                    <a:pt x="1027" y="1580"/>
                  </a:lnTo>
                  <a:lnTo>
                    <a:pt x="1031" y="1580"/>
                  </a:lnTo>
                  <a:lnTo>
                    <a:pt x="1041" y="1582"/>
                  </a:lnTo>
                  <a:lnTo>
                    <a:pt x="1047" y="1576"/>
                  </a:lnTo>
                  <a:lnTo>
                    <a:pt x="1055" y="1572"/>
                  </a:lnTo>
                  <a:lnTo>
                    <a:pt x="1067" y="1565"/>
                  </a:lnTo>
                  <a:lnTo>
                    <a:pt x="1076" y="1560"/>
                  </a:lnTo>
                  <a:lnTo>
                    <a:pt x="1083" y="1559"/>
                  </a:lnTo>
                  <a:lnTo>
                    <a:pt x="1087" y="1558"/>
                  </a:lnTo>
                  <a:lnTo>
                    <a:pt x="1088" y="1561"/>
                  </a:lnTo>
                  <a:lnTo>
                    <a:pt x="1086" y="1566"/>
                  </a:lnTo>
                  <a:lnTo>
                    <a:pt x="1083" y="1569"/>
                  </a:lnTo>
                  <a:lnTo>
                    <a:pt x="1081" y="1574"/>
                  </a:lnTo>
                  <a:lnTo>
                    <a:pt x="1113" y="1595"/>
                  </a:lnTo>
                  <a:lnTo>
                    <a:pt x="1132" y="1614"/>
                  </a:lnTo>
                  <a:lnTo>
                    <a:pt x="1190" y="1586"/>
                  </a:lnTo>
                  <a:lnTo>
                    <a:pt x="1227" y="1579"/>
                  </a:lnTo>
                  <a:lnTo>
                    <a:pt x="1269" y="1571"/>
                  </a:lnTo>
                  <a:lnTo>
                    <a:pt x="1313" y="1560"/>
                  </a:lnTo>
                  <a:lnTo>
                    <a:pt x="1361" y="1548"/>
                  </a:lnTo>
                  <a:lnTo>
                    <a:pt x="1322" y="1583"/>
                  </a:lnTo>
                  <a:lnTo>
                    <a:pt x="1327" y="1592"/>
                  </a:lnTo>
                  <a:lnTo>
                    <a:pt x="1333" y="1599"/>
                  </a:lnTo>
                  <a:lnTo>
                    <a:pt x="1340" y="1602"/>
                  </a:lnTo>
                  <a:lnTo>
                    <a:pt x="1349" y="1603"/>
                  </a:lnTo>
                  <a:lnTo>
                    <a:pt x="1357" y="1600"/>
                  </a:lnTo>
                  <a:lnTo>
                    <a:pt x="1368" y="1596"/>
                  </a:lnTo>
                  <a:lnTo>
                    <a:pt x="1379" y="1588"/>
                  </a:lnTo>
                  <a:lnTo>
                    <a:pt x="1392" y="1578"/>
                  </a:lnTo>
                  <a:lnTo>
                    <a:pt x="1478" y="1609"/>
                  </a:lnTo>
                  <a:lnTo>
                    <a:pt x="1536" y="1580"/>
                  </a:lnTo>
                  <a:lnTo>
                    <a:pt x="1594" y="1559"/>
                  </a:lnTo>
                  <a:lnTo>
                    <a:pt x="1591" y="1546"/>
                  </a:lnTo>
                  <a:lnTo>
                    <a:pt x="1589" y="1536"/>
                  </a:lnTo>
                  <a:lnTo>
                    <a:pt x="1585" y="1526"/>
                  </a:lnTo>
                  <a:lnTo>
                    <a:pt x="1580" y="1519"/>
                  </a:lnTo>
                  <a:lnTo>
                    <a:pt x="1574" y="1511"/>
                  </a:lnTo>
                  <a:lnTo>
                    <a:pt x="1568" y="1506"/>
                  </a:lnTo>
                  <a:lnTo>
                    <a:pt x="1559" y="1501"/>
                  </a:lnTo>
                  <a:lnTo>
                    <a:pt x="1551" y="1498"/>
                  </a:lnTo>
                  <a:lnTo>
                    <a:pt x="1551" y="1496"/>
                  </a:lnTo>
                  <a:lnTo>
                    <a:pt x="1560" y="1471"/>
                  </a:lnTo>
                  <a:lnTo>
                    <a:pt x="1605" y="1421"/>
                  </a:lnTo>
                  <a:lnTo>
                    <a:pt x="1594" y="1363"/>
                  </a:lnTo>
                  <a:lnTo>
                    <a:pt x="1616" y="1353"/>
                  </a:lnTo>
                  <a:lnTo>
                    <a:pt x="1633" y="1345"/>
                  </a:lnTo>
                  <a:lnTo>
                    <a:pt x="1639" y="1340"/>
                  </a:lnTo>
                  <a:lnTo>
                    <a:pt x="1644" y="1336"/>
                  </a:lnTo>
                  <a:lnTo>
                    <a:pt x="1653" y="1328"/>
                  </a:lnTo>
                  <a:lnTo>
                    <a:pt x="1655" y="1320"/>
                  </a:lnTo>
                  <a:lnTo>
                    <a:pt x="1655" y="1312"/>
                  </a:lnTo>
                  <a:lnTo>
                    <a:pt x="1649" y="1304"/>
                  </a:lnTo>
                  <a:lnTo>
                    <a:pt x="1644" y="1300"/>
                  </a:lnTo>
                  <a:lnTo>
                    <a:pt x="1639" y="1297"/>
                  </a:lnTo>
                  <a:lnTo>
                    <a:pt x="1644" y="1197"/>
                  </a:lnTo>
                  <a:lnTo>
                    <a:pt x="1647" y="1198"/>
                  </a:lnTo>
                  <a:lnTo>
                    <a:pt x="1650" y="1200"/>
                  </a:lnTo>
                  <a:lnTo>
                    <a:pt x="1652" y="1201"/>
                  </a:lnTo>
                  <a:lnTo>
                    <a:pt x="1655" y="1203"/>
                  </a:lnTo>
                  <a:lnTo>
                    <a:pt x="1656" y="1203"/>
                  </a:lnTo>
                  <a:lnTo>
                    <a:pt x="1658" y="1204"/>
                  </a:lnTo>
                  <a:lnTo>
                    <a:pt x="1663" y="1204"/>
                  </a:lnTo>
                  <a:lnTo>
                    <a:pt x="1665" y="1202"/>
                  </a:lnTo>
                  <a:lnTo>
                    <a:pt x="1667" y="1199"/>
                  </a:lnTo>
                  <a:lnTo>
                    <a:pt x="1667" y="1194"/>
                  </a:lnTo>
                  <a:lnTo>
                    <a:pt x="1668" y="1188"/>
                  </a:lnTo>
                  <a:lnTo>
                    <a:pt x="1667" y="1178"/>
                  </a:lnTo>
                  <a:lnTo>
                    <a:pt x="1669" y="1171"/>
                  </a:lnTo>
                  <a:lnTo>
                    <a:pt x="1671" y="1164"/>
                  </a:lnTo>
                  <a:lnTo>
                    <a:pt x="1676" y="1161"/>
                  </a:lnTo>
                  <a:lnTo>
                    <a:pt x="1670" y="1106"/>
                  </a:lnTo>
                  <a:lnTo>
                    <a:pt x="1629" y="1071"/>
                  </a:lnTo>
                  <a:lnTo>
                    <a:pt x="1624" y="1061"/>
                  </a:lnTo>
                  <a:lnTo>
                    <a:pt x="1623" y="1056"/>
                  </a:lnTo>
                  <a:lnTo>
                    <a:pt x="1625" y="1052"/>
                  </a:lnTo>
                  <a:lnTo>
                    <a:pt x="1631" y="1042"/>
                  </a:lnTo>
                  <a:lnTo>
                    <a:pt x="1642" y="1034"/>
                  </a:lnTo>
                  <a:lnTo>
                    <a:pt x="1702" y="1000"/>
                  </a:lnTo>
                  <a:lnTo>
                    <a:pt x="1789" y="1017"/>
                  </a:lnTo>
                  <a:lnTo>
                    <a:pt x="1791" y="1008"/>
                  </a:lnTo>
                  <a:lnTo>
                    <a:pt x="1794" y="1001"/>
                  </a:lnTo>
                  <a:lnTo>
                    <a:pt x="1797" y="995"/>
                  </a:lnTo>
                  <a:lnTo>
                    <a:pt x="1802" y="992"/>
                  </a:lnTo>
                  <a:lnTo>
                    <a:pt x="1807" y="989"/>
                  </a:lnTo>
                  <a:lnTo>
                    <a:pt x="1813" y="988"/>
                  </a:lnTo>
                  <a:lnTo>
                    <a:pt x="1829" y="991"/>
                  </a:lnTo>
                  <a:lnTo>
                    <a:pt x="1871" y="953"/>
                  </a:lnTo>
                  <a:lnTo>
                    <a:pt x="1875" y="946"/>
                  </a:lnTo>
                  <a:lnTo>
                    <a:pt x="1880" y="943"/>
                  </a:lnTo>
                  <a:lnTo>
                    <a:pt x="1885" y="942"/>
                  </a:lnTo>
                  <a:lnTo>
                    <a:pt x="1893" y="944"/>
                  </a:lnTo>
                  <a:lnTo>
                    <a:pt x="1900" y="948"/>
                  </a:lnTo>
                  <a:lnTo>
                    <a:pt x="1909" y="955"/>
                  </a:lnTo>
                  <a:lnTo>
                    <a:pt x="1917" y="964"/>
                  </a:lnTo>
                  <a:lnTo>
                    <a:pt x="1927" y="976"/>
                  </a:lnTo>
                  <a:lnTo>
                    <a:pt x="1896" y="1021"/>
                  </a:lnTo>
                  <a:lnTo>
                    <a:pt x="1988" y="1073"/>
                  </a:lnTo>
                  <a:lnTo>
                    <a:pt x="1989" y="987"/>
                  </a:lnTo>
                  <a:lnTo>
                    <a:pt x="2016" y="937"/>
                  </a:lnTo>
                  <a:lnTo>
                    <a:pt x="2001" y="910"/>
                  </a:lnTo>
                  <a:lnTo>
                    <a:pt x="2000" y="872"/>
                  </a:lnTo>
                  <a:lnTo>
                    <a:pt x="2024" y="849"/>
                  </a:lnTo>
                  <a:lnTo>
                    <a:pt x="2054" y="770"/>
                  </a:lnTo>
                  <a:lnTo>
                    <a:pt x="2095" y="719"/>
                  </a:lnTo>
                  <a:lnTo>
                    <a:pt x="1778" y="657"/>
                  </a:lnTo>
                  <a:lnTo>
                    <a:pt x="1765" y="538"/>
                  </a:lnTo>
                  <a:lnTo>
                    <a:pt x="1708" y="469"/>
                  </a:lnTo>
                  <a:lnTo>
                    <a:pt x="1663" y="474"/>
                  </a:lnTo>
                  <a:lnTo>
                    <a:pt x="1663" y="567"/>
                  </a:lnTo>
                  <a:lnTo>
                    <a:pt x="1602" y="584"/>
                  </a:lnTo>
                  <a:lnTo>
                    <a:pt x="1479" y="558"/>
                  </a:lnTo>
                  <a:lnTo>
                    <a:pt x="1471" y="430"/>
                  </a:lnTo>
                  <a:lnTo>
                    <a:pt x="1415" y="401"/>
                  </a:lnTo>
                  <a:lnTo>
                    <a:pt x="1415" y="370"/>
                  </a:lnTo>
                  <a:lnTo>
                    <a:pt x="1312" y="339"/>
                  </a:lnTo>
                  <a:lnTo>
                    <a:pt x="1300" y="298"/>
                  </a:lnTo>
                  <a:lnTo>
                    <a:pt x="1163" y="235"/>
                  </a:lnTo>
                  <a:lnTo>
                    <a:pt x="1171" y="158"/>
                  </a:lnTo>
                  <a:lnTo>
                    <a:pt x="1118" y="152"/>
                  </a:lnTo>
                  <a:lnTo>
                    <a:pt x="1008" y="164"/>
                  </a:lnTo>
                  <a:lnTo>
                    <a:pt x="994" y="183"/>
                  </a:lnTo>
                  <a:lnTo>
                    <a:pt x="971" y="188"/>
                  </a:lnTo>
                  <a:lnTo>
                    <a:pt x="950" y="191"/>
                  </a:lnTo>
                  <a:lnTo>
                    <a:pt x="929" y="191"/>
                  </a:lnTo>
                  <a:lnTo>
                    <a:pt x="908" y="189"/>
                  </a:lnTo>
                  <a:lnTo>
                    <a:pt x="887" y="183"/>
                  </a:lnTo>
                  <a:lnTo>
                    <a:pt x="867" y="175"/>
                  </a:lnTo>
                  <a:lnTo>
                    <a:pt x="848" y="164"/>
                  </a:lnTo>
                  <a:lnTo>
                    <a:pt x="828" y="151"/>
                  </a:lnTo>
                  <a:lnTo>
                    <a:pt x="694" y="178"/>
                  </a:lnTo>
                  <a:lnTo>
                    <a:pt x="753" y="56"/>
                  </a:lnTo>
                  <a:lnTo>
                    <a:pt x="750" y="48"/>
                  </a:lnTo>
                  <a:lnTo>
                    <a:pt x="746" y="43"/>
                  </a:lnTo>
                  <a:lnTo>
                    <a:pt x="742" y="38"/>
                  </a:lnTo>
                  <a:lnTo>
                    <a:pt x="737" y="36"/>
                  </a:lnTo>
                  <a:lnTo>
                    <a:pt x="729" y="35"/>
                  </a:lnTo>
                  <a:lnTo>
                    <a:pt x="722" y="36"/>
                  </a:lnTo>
                  <a:lnTo>
                    <a:pt x="712" y="38"/>
                  </a:lnTo>
                  <a:lnTo>
                    <a:pt x="703" y="43"/>
                  </a:lnTo>
                  <a:lnTo>
                    <a:pt x="6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DE89E18-962E-EF2A-055B-34AB81F7D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" y="795"/>
              <a:ext cx="141" cy="86"/>
            </a:xfrm>
            <a:custGeom>
              <a:avLst/>
              <a:gdLst/>
              <a:ahLst/>
              <a:cxnLst>
                <a:cxn ang="0">
                  <a:pos x="1736" y="34"/>
                </a:cxn>
                <a:cxn ang="0">
                  <a:pos x="1684" y="58"/>
                </a:cxn>
                <a:cxn ang="0">
                  <a:pos x="1657" y="16"/>
                </a:cxn>
                <a:cxn ang="0">
                  <a:pos x="1457" y="51"/>
                </a:cxn>
                <a:cxn ang="0">
                  <a:pos x="1431" y="14"/>
                </a:cxn>
                <a:cxn ang="0">
                  <a:pos x="1391" y="32"/>
                </a:cxn>
                <a:cxn ang="0">
                  <a:pos x="1359" y="41"/>
                </a:cxn>
                <a:cxn ang="0">
                  <a:pos x="1316" y="23"/>
                </a:cxn>
                <a:cxn ang="0">
                  <a:pos x="1268" y="21"/>
                </a:cxn>
                <a:cxn ang="0">
                  <a:pos x="1004" y="90"/>
                </a:cxn>
                <a:cxn ang="0">
                  <a:pos x="914" y="93"/>
                </a:cxn>
                <a:cxn ang="0">
                  <a:pos x="827" y="103"/>
                </a:cxn>
                <a:cxn ang="0">
                  <a:pos x="820" y="116"/>
                </a:cxn>
                <a:cxn ang="0">
                  <a:pos x="812" y="110"/>
                </a:cxn>
                <a:cxn ang="0">
                  <a:pos x="788" y="113"/>
                </a:cxn>
                <a:cxn ang="0">
                  <a:pos x="786" y="106"/>
                </a:cxn>
                <a:cxn ang="0">
                  <a:pos x="828" y="87"/>
                </a:cxn>
                <a:cxn ang="0">
                  <a:pos x="455" y="62"/>
                </a:cxn>
                <a:cxn ang="0">
                  <a:pos x="412" y="26"/>
                </a:cxn>
                <a:cxn ang="0">
                  <a:pos x="239" y="179"/>
                </a:cxn>
                <a:cxn ang="0">
                  <a:pos x="154" y="244"/>
                </a:cxn>
                <a:cxn ang="0">
                  <a:pos x="141" y="244"/>
                </a:cxn>
                <a:cxn ang="0">
                  <a:pos x="31" y="311"/>
                </a:cxn>
                <a:cxn ang="0">
                  <a:pos x="201" y="454"/>
                </a:cxn>
                <a:cxn ang="0">
                  <a:pos x="457" y="448"/>
                </a:cxn>
                <a:cxn ang="0">
                  <a:pos x="443" y="679"/>
                </a:cxn>
                <a:cxn ang="0">
                  <a:pos x="622" y="704"/>
                </a:cxn>
                <a:cxn ang="0">
                  <a:pos x="844" y="887"/>
                </a:cxn>
                <a:cxn ang="0">
                  <a:pos x="962" y="960"/>
                </a:cxn>
                <a:cxn ang="0">
                  <a:pos x="1008" y="987"/>
                </a:cxn>
                <a:cxn ang="0">
                  <a:pos x="1042" y="983"/>
                </a:cxn>
                <a:cxn ang="0">
                  <a:pos x="1060" y="973"/>
                </a:cxn>
                <a:cxn ang="0">
                  <a:pos x="1345" y="1118"/>
                </a:cxn>
                <a:cxn ang="0">
                  <a:pos x="1436" y="1236"/>
                </a:cxn>
                <a:cxn ang="0">
                  <a:pos x="1474" y="1244"/>
                </a:cxn>
                <a:cxn ang="0">
                  <a:pos x="1677" y="1252"/>
                </a:cxn>
                <a:cxn ang="0">
                  <a:pos x="1883" y="914"/>
                </a:cxn>
                <a:cxn ang="0">
                  <a:pos x="1888" y="885"/>
                </a:cxn>
                <a:cxn ang="0">
                  <a:pos x="1923" y="898"/>
                </a:cxn>
                <a:cxn ang="0">
                  <a:pos x="1969" y="782"/>
                </a:cxn>
                <a:cxn ang="0">
                  <a:pos x="1969" y="772"/>
                </a:cxn>
                <a:cxn ang="0">
                  <a:pos x="2079" y="681"/>
                </a:cxn>
                <a:cxn ang="0">
                  <a:pos x="2171" y="509"/>
                </a:cxn>
                <a:cxn ang="0">
                  <a:pos x="2164" y="479"/>
                </a:cxn>
                <a:cxn ang="0">
                  <a:pos x="2224" y="251"/>
                </a:cxn>
                <a:cxn ang="0">
                  <a:pos x="2145" y="294"/>
                </a:cxn>
                <a:cxn ang="0">
                  <a:pos x="2151" y="218"/>
                </a:cxn>
                <a:cxn ang="0">
                  <a:pos x="2170" y="96"/>
                </a:cxn>
                <a:cxn ang="0">
                  <a:pos x="2141" y="84"/>
                </a:cxn>
                <a:cxn ang="0">
                  <a:pos x="2056" y="476"/>
                </a:cxn>
                <a:cxn ang="0">
                  <a:pos x="2089" y="461"/>
                </a:cxn>
                <a:cxn ang="0">
                  <a:pos x="2117" y="493"/>
                </a:cxn>
                <a:cxn ang="0">
                  <a:pos x="2115" y="540"/>
                </a:cxn>
                <a:cxn ang="0">
                  <a:pos x="2103" y="561"/>
                </a:cxn>
                <a:cxn ang="0">
                  <a:pos x="2074" y="569"/>
                </a:cxn>
                <a:cxn ang="0">
                  <a:pos x="2046" y="536"/>
                </a:cxn>
                <a:cxn ang="0">
                  <a:pos x="2056" y="476"/>
                </a:cxn>
                <a:cxn ang="0">
                  <a:pos x="2100" y="360"/>
                </a:cxn>
              </a:cxnLst>
              <a:rect l="0" t="0" r="r" b="b"/>
              <a:pathLst>
                <a:path w="2245" h="1286">
                  <a:moveTo>
                    <a:pt x="2021" y="0"/>
                  </a:moveTo>
                  <a:lnTo>
                    <a:pt x="1938" y="15"/>
                  </a:lnTo>
                  <a:lnTo>
                    <a:pt x="1880" y="36"/>
                  </a:lnTo>
                  <a:lnTo>
                    <a:pt x="1822" y="65"/>
                  </a:lnTo>
                  <a:lnTo>
                    <a:pt x="1736" y="34"/>
                  </a:lnTo>
                  <a:lnTo>
                    <a:pt x="1723" y="44"/>
                  </a:lnTo>
                  <a:lnTo>
                    <a:pt x="1712" y="52"/>
                  </a:lnTo>
                  <a:lnTo>
                    <a:pt x="1701" y="56"/>
                  </a:lnTo>
                  <a:lnTo>
                    <a:pt x="1693" y="59"/>
                  </a:lnTo>
                  <a:lnTo>
                    <a:pt x="1684" y="58"/>
                  </a:lnTo>
                  <a:lnTo>
                    <a:pt x="1677" y="55"/>
                  </a:lnTo>
                  <a:lnTo>
                    <a:pt x="1671" y="48"/>
                  </a:lnTo>
                  <a:lnTo>
                    <a:pt x="1666" y="39"/>
                  </a:lnTo>
                  <a:lnTo>
                    <a:pt x="1705" y="4"/>
                  </a:lnTo>
                  <a:lnTo>
                    <a:pt x="1657" y="16"/>
                  </a:lnTo>
                  <a:lnTo>
                    <a:pt x="1613" y="27"/>
                  </a:lnTo>
                  <a:lnTo>
                    <a:pt x="1571" y="35"/>
                  </a:lnTo>
                  <a:lnTo>
                    <a:pt x="1534" y="42"/>
                  </a:lnTo>
                  <a:lnTo>
                    <a:pt x="1476" y="70"/>
                  </a:lnTo>
                  <a:lnTo>
                    <a:pt x="1457" y="51"/>
                  </a:lnTo>
                  <a:lnTo>
                    <a:pt x="1425" y="30"/>
                  </a:lnTo>
                  <a:lnTo>
                    <a:pt x="1427" y="25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1" y="14"/>
                  </a:lnTo>
                  <a:lnTo>
                    <a:pt x="1427" y="15"/>
                  </a:lnTo>
                  <a:lnTo>
                    <a:pt x="1420" y="16"/>
                  </a:lnTo>
                  <a:lnTo>
                    <a:pt x="1411" y="21"/>
                  </a:lnTo>
                  <a:lnTo>
                    <a:pt x="1399" y="28"/>
                  </a:lnTo>
                  <a:lnTo>
                    <a:pt x="1391" y="32"/>
                  </a:lnTo>
                  <a:lnTo>
                    <a:pt x="1385" y="38"/>
                  </a:lnTo>
                  <a:lnTo>
                    <a:pt x="1375" y="36"/>
                  </a:lnTo>
                  <a:lnTo>
                    <a:pt x="1371" y="36"/>
                  </a:lnTo>
                  <a:lnTo>
                    <a:pt x="1363" y="37"/>
                  </a:lnTo>
                  <a:lnTo>
                    <a:pt x="1359" y="41"/>
                  </a:lnTo>
                  <a:lnTo>
                    <a:pt x="1356" y="46"/>
                  </a:lnTo>
                  <a:lnTo>
                    <a:pt x="1356" y="54"/>
                  </a:lnTo>
                  <a:lnTo>
                    <a:pt x="1342" y="41"/>
                  </a:lnTo>
                  <a:lnTo>
                    <a:pt x="1329" y="31"/>
                  </a:lnTo>
                  <a:lnTo>
                    <a:pt x="1316" y="23"/>
                  </a:lnTo>
                  <a:lnTo>
                    <a:pt x="1306" y="18"/>
                  </a:lnTo>
                  <a:lnTo>
                    <a:pt x="1295" y="15"/>
                  </a:lnTo>
                  <a:lnTo>
                    <a:pt x="1286" y="14"/>
                  </a:lnTo>
                  <a:lnTo>
                    <a:pt x="1276" y="16"/>
                  </a:lnTo>
                  <a:lnTo>
                    <a:pt x="1268" y="21"/>
                  </a:lnTo>
                  <a:lnTo>
                    <a:pt x="1193" y="47"/>
                  </a:lnTo>
                  <a:lnTo>
                    <a:pt x="1101" y="43"/>
                  </a:lnTo>
                  <a:lnTo>
                    <a:pt x="1049" y="61"/>
                  </a:lnTo>
                  <a:lnTo>
                    <a:pt x="1004" y="47"/>
                  </a:lnTo>
                  <a:lnTo>
                    <a:pt x="1004" y="90"/>
                  </a:lnTo>
                  <a:lnTo>
                    <a:pt x="963" y="107"/>
                  </a:lnTo>
                  <a:lnTo>
                    <a:pt x="935" y="89"/>
                  </a:lnTo>
                  <a:lnTo>
                    <a:pt x="926" y="91"/>
                  </a:lnTo>
                  <a:lnTo>
                    <a:pt x="920" y="93"/>
                  </a:lnTo>
                  <a:lnTo>
                    <a:pt x="914" y="93"/>
                  </a:lnTo>
                  <a:lnTo>
                    <a:pt x="911" y="93"/>
                  </a:lnTo>
                  <a:lnTo>
                    <a:pt x="907" y="91"/>
                  </a:lnTo>
                  <a:lnTo>
                    <a:pt x="905" y="88"/>
                  </a:lnTo>
                  <a:lnTo>
                    <a:pt x="904" y="78"/>
                  </a:lnTo>
                  <a:lnTo>
                    <a:pt x="827" y="103"/>
                  </a:lnTo>
                  <a:lnTo>
                    <a:pt x="824" y="101"/>
                  </a:lnTo>
                  <a:lnTo>
                    <a:pt x="823" y="106"/>
                  </a:lnTo>
                  <a:lnTo>
                    <a:pt x="822" y="110"/>
                  </a:lnTo>
                  <a:lnTo>
                    <a:pt x="822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18" y="118"/>
                  </a:lnTo>
                  <a:lnTo>
                    <a:pt x="816" y="117"/>
                  </a:lnTo>
                  <a:lnTo>
                    <a:pt x="816" y="115"/>
                  </a:lnTo>
                  <a:lnTo>
                    <a:pt x="812" y="110"/>
                  </a:lnTo>
                  <a:lnTo>
                    <a:pt x="808" y="107"/>
                  </a:lnTo>
                  <a:lnTo>
                    <a:pt x="802" y="106"/>
                  </a:lnTo>
                  <a:lnTo>
                    <a:pt x="797" y="107"/>
                  </a:lnTo>
                  <a:lnTo>
                    <a:pt x="792" y="110"/>
                  </a:lnTo>
                  <a:lnTo>
                    <a:pt x="788" y="113"/>
                  </a:lnTo>
                  <a:lnTo>
                    <a:pt x="785" y="114"/>
                  </a:lnTo>
                  <a:lnTo>
                    <a:pt x="784" y="114"/>
                  </a:lnTo>
                  <a:lnTo>
                    <a:pt x="783" y="112"/>
                  </a:lnTo>
                  <a:lnTo>
                    <a:pt x="784" y="110"/>
                  </a:lnTo>
                  <a:lnTo>
                    <a:pt x="786" y="106"/>
                  </a:lnTo>
                  <a:lnTo>
                    <a:pt x="790" y="101"/>
                  </a:lnTo>
                  <a:lnTo>
                    <a:pt x="795" y="91"/>
                  </a:lnTo>
                  <a:lnTo>
                    <a:pt x="804" y="86"/>
                  </a:lnTo>
                  <a:lnTo>
                    <a:pt x="814" y="84"/>
                  </a:lnTo>
                  <a:lnTo>
                    <a:pt x="828" y="87"/>
                  </a:lnTo>
                  <a:lnTo>
                    <a:pt x="801" y="53"/>
                  </a:lnTo>
                  <a:lnTo>
                    <a:pt x="767" y="24"/>
                  </a:lnTo>
                  <a:lnTo>
                    <a:pt x="626" y="95"/>
                  </a:lnTo>
                  <a:lnTo>
                    <a:pt x="476" y="89"/>
                  </a:lnTo>
                  <a:lnTo>
                    <a:pt x="455" y="62"/>
                  </a:lnTo>
                  <a:lnTo>
                    <a:pt x="416" y="54"/>
                  </a:lnTo>
                  <a:lnTo>
                    <a:pt x="416" y="47"/>
                  </a:lnTo>
                  <a:lnTo>
                    <a:pt x="417" y="42"/>
                  </a:lnTo>
                  <a:lnTo>
                    <a:pt x="416" y="33"/>
                  </a:lnTo>
                  <a:lnTo>
                    <a:pt x="412" y="26"/>
                  </a:lnTo>
                  <a:lnTo>
                    <a:pt x="408" y="22"/>
                  </a:lnTo>
                  <a:lnTo>
                    <a:pt x="401" y="19"/>
                  </a:lnTo>
                  <a:lnTo>
                    <a:pt x="395" y="20"/>
                  </a:lnTo>
                  <a:lnTo>
                    <a:pt x="344" y="30"/>
                  </a:lnTo>
                  <a:lnTo>
                    <a:pt x="239" y="179"/>
                  </a:lnTo>
                  <a:lnTo>
                    <a:pt x="161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6"/>
                  </a:lnTo>
                  <a:lnTo>
                    <a:pt x="151" y="246"/>
                  </a:lnTo>
                  <a:lnTo>
                    <a:pt x="145" y="243"/>
                  </a:lnTo>
                  <a:lnTo>
                    <a:pt x="141" y="244"/>
                  </a:lnTo>
                  <a:lnTo>
                    <a:pt x="136" y="244"/>
                  </a:lnTo>
                  <a:lnTo>
                    <a:pt x="134" y="243"/>
                  </a:lnTo>
                  <a:lnTo>
                    <a:pt x="134" y="241"/>
                  </a:lnTo>
                  <a:lnTo>
                    <a:pt x="0" y="254"/>
                  </a:lnTo>
                  <a:lnTo>
                    <a:pt x="31" y="311"/>
                  </a:lnTo>
                  <a:lnTo>
                    <a:pt x="59" y="334"/>
                  </a:lnTo>
                  <a:lnTo>
                    <a:pt x="71" y="387"/>
                  </a:lnTo>
                  <a:lnTo>
                    <a:pt x="147" y="365"/>
                  </a:lnTo>
                  <a:lnTo>
                    <a:pt x="199" y="381"/>
                  </a:lnTo>
                  <a:lnTo>
                    <a:pt x="201" y="454"/>
                  </a:lnTo>
                  <a:lnTo>
                    <a:pt x="252" y="474"/>
                  </a:lnTo>
                  <a:lnTo>
                    <a:pt x="270" y="414"/>
                  </a:lnTo>
                  <a:lnTo>
                    <a:pt x="343" y="409"/>
                  </a:lnTo>
                  <a:lnTo>
                    <a:pt x="425" y="457"/>
                  </a:lnTo>
                  <a:lnTo>
                    <a:pt x="457" y="448"/>
                  </a:lnTo>
                  <a:lnTo>
                    <a:pt x="494" y="482"/>
                  </a:lnTo>
                  <a:lnTo>
                    <a:pt x="487" y="581"/>
                  </a:lnTo>
                  <a:lnTo>
                    <a:pt x="463" y="600"/>
                  </a:lnTo>
                  <a:lnTo>
                    <a:pt x="442" y="647"/>
                  </a:lnTo>
                  <a:lnTo>
                    <a:pt x="443" y="679"/>
                  </a:lnTo>
                  <a:lnTo>
                    <a:pt x="368" y="734"/>
                  </a:lnTo>
                  <a:lnTo>
                    <a:pt x="398" y="804"/>
                  </a:lnTo>
                  <a:lnTo>
                    <a:pt x="494" y="839"/>
                  </a:lnTo>
                  <a:lnTo>
                    <a:pt x="543" y="718"/>
                  </a:lnTo>
                  <a:lnTo>
                    <a:pt x="622" y="704"/>
                  </a:lnTo>
                  <a:lnTo>
                    <a:pt x="569" y="782"/>
                  </a:lnTo>
                  <a:lnTo>
                    <a:pt x="662" y="811"/>
                  </a:lnTo>
                  <a:lnTo>
                    <a:pt x="726" y="847"/>
                  </a:lnTo>
                  <a:lnTo>
                    <a:pt x="769" y="882"/>
                  </a:lnTo>
                  <a:lnTo>
                    <a:pt x="844" y="887"/>
                  </a:lnTo>
                  <a:lnTo>
                    <a:pt x="857" y="909"/>
                  </a:lnTo>
                  <a:lnTo>
                    <a:pt x="936" y="923"/>
                  </a:lnTo>
                  <a:lnTo>
                    <a:pt x="947" y="943"/>
                  </a:lnTo>
                  <a:lnTo>
                    <a:pt x="954" y="951"/>
                  </a:lnTo>
                  <a:lnTo>
                    <a:pt x="962" y="960"/>
                  </a:lnTo>
                  <a:lnTo>
                    <a:pt x="970" y="967"/>
                  </a:lnTo>
                  <a:lnTo>
                    <a:pt x="979" y="974"/>
                  </a:lnTo>
                  <a:lnTo>
                    <a:pt x="989" y="979"/>
                  </a:lnTo>
                  <a:lnTo>
                    <a:pt x="1001" y="985"/>
                  </a:lnTo>
                  <a:lnTo>
                    <a:pt x="1008" y="987"/>
                  </a:lnTo>
                  <a:lnTo>
                    <a:pt x="1017" y="988"/>
                  </a:lnTo>
                  <a:lnTo>
                    <a:pt x="1024" y="988"/>
                  </a:lnTo>
                  <a:lnTo>
                    <a:pt x="1033" y="988"/>
                  </a:lnTo>
                  <a:lnTo>
                    <a:pt x="1039" y="985"/>
                  </a:lnTo>
                  <a:lnTo>
                    <a:pt x="1042" y="983"/>
                  </a:lnTo>
                  <a:lnTo>
                    <a:pt x="1047" y="982"/>
                  </a:lnTo>
                  <a:lnTo>
                    <a:pt x="1053" y="978"/>
                  </a:lnTo>
                  <a:lnTo>
                    <a:pt x="1054" y="976"/>
                  </a:lnTo>
                  <a:lnTo>
                    <a:pt x="1056" y="975"/>
                  </a:lnTo>
                  <a:lnTo>
                    <a:pt x="1060" y="973"/>
                  </a:lnTo>
                  <a:lnTo>
                    <a:pt x="1182" y="999"/>
                  </a:lnTo>
                  <a:lnTo>
                    <a:pt x="1251" y="975"/>
                  </a:lnTo>
                  <a:lnTo>
                    <a:pt x="1275" y="1063"/>
                  </a:lnTo>
                  <a:lnTo>
                    <a:pt x="1316" y="1120"/>
                  </a:lnTo>
                  <a:lnTo>
                    <a:pt x="1345" y="1118"/>
                  </a:lnTo>
                  <a:lnTo>
                    <a:pt x="1434" y="1203"/>
                  </a:lnTo>
                  <a:lnTo>
                    <a:pt x="1431" y="1213"/>
                  </a:lnTo>
                  <a:lnTo>
                    <a:pt x="1431" y="1222"/>
                  </a:lnTo>
                  <a:lnTo>
                    <a:pt x="1432" y="1229"/>
                  </a:lnTo>
                  <a:lnTo>
                    <a:pt x="1436" y="1236"/>
                  </a:lnTo>
                  <a:lnTo>
                    <a:pt x="1439" y="1239"/>
                  </a:lnTo>
                  <a:lnTo>
                    <a:pt x="1446" y="1242"/>
                  </a:lnTo>
                  <a:lnTo>
                    <a:pt x="1453" y="1243"/>
                  </a:lnTo>
                  <a:lnTo>
                    <a:pt x="1464" y="1243"/>
                  </a:lnTo>
                  <a:lnTo>
                    <a:pt x="1474" y="1244"/>
                  </a:lnTo>
                  <a:lnTo>
                    <a:pt x="1473" y="1286"/>
                  </a:lnTo>
                  <a:lnTo>
                    <a:pt x="1532" y="1259"/>
                  </a:lnTo>
                  <a:lnTo>
                    <a:pt x="1555" y="1215"/>
                  </a:lnTo>
                  <a:lnTo>
                    <a:pt x="1630" y="1267"/>
                  </a:lnTo>
                  <a:lnTo>
                    <a:pt x="1677" y="1252"/>
                  </a:lnTo>
                  <a:lnTo>
                    <a:pt x="1799" y="1189"/>
                  </a:lnTo>
                  <a:lnTo>
                    <a:pt x="1787" y="1080"/>
                  </a:lnTo>
                  <a:lnTo>
                    <a:pt x="1840" y="1061"/>
                  </a:lnTo>
                  <a:lnTo>
                    <a:pt x="1842" y="941"/>
                  </a:lnTo>
                  <a:lnTo>
                    <a:pt x="1883" y="914"/>
                  </a:lnTo>
                  <a:lnTo>
                    <a:pt x="1880" y="904"/>
                  </a:lnTo>
                  <a:lnTo>
                    <a:pt x="1880" y="897"/>
                  </a:lnTo>
                  <a:lnTo>
                    <a:pt x="1881" y="891"/>
                  </a:lnTo>
                  <a:lnTo>
                    <a:pt x="1884" y="888"/>
                  </a:lnTo>
                  <a:lnTo>
                    <a:pt x="1888" y="885"/>
                  </a:lnTo>
                  <a:lnTo>
                    <a:pt x="1896" y="886"/>
                  </a:lnTo>
                  <a:lnTo>
                    <a:pt x="1904" y="887"/>
                  </a:lnTo>
                  <a:lnTo>
                    <a:pt x="1916" y="892"/>
                  </a:lnTo>
                  <a:lnTo>
                    <a:pt x="1920" y="893"/>
                  </a:lnTo>
                  <a:lnTo>
                    <a:pt x="1923" y="898"/>
                  </a:lnTo>
                  <a:lnTo>
                    <a:pt x="1961" y="858"/>
                  </a:lnTo>
                  <a:lnTo>
                    <a:pt x="1964" y="787"/>
                  </a:lnTo>
                  <a:lnTo>
                    <a:pt x="1966" y="785"/>
                  </a:lnTo>
                  <a:lnTo>
                    <a:pt x="1968" y="784"/>
                  </a:lnTo>
                  <a:lnTo>
                    <a:pt x="1969" y="782"/>
                  </a:lnTo>
                  <a:lnTo>
                    <a:pt x="1971" y="781"/>
                  </a:lnTo>
                  <a:lnTo>
                    <a:pt x="1971" y="777"/>
                  </a:lnTo>
                  <a:lnTo>
                    <a:pt x="1970" y="775"/>
                  </a:lnTo>
                  <a:lnTo>
                    <a:pt x="1970" y="774"/>
                  </a:lnTo>
                  <a:lnTo>
                    <a:pt x="1969" y="772"/>
                  </a:lnTo>
                  <a:lnTo>
                    <a:pt x="1969" y="769"/>
                  </a:lnTo>
                  <a:lnTo>
                    <a:pt x="1975" y="770"/>
                  </a:lnTo>
                  <a:lnTo>
                    <a:pt x="1987" y="777"/>
                  </a:lnTo>
                  <a:lnTo>
                    <a:pt x="2028" y="751"/>
                  </a:lnTo>
                  <a:lnTo>
                    <a:pt x="2079" y="681"/>
                  </a:lnTo>
                  <a:lnTo>
                    <a:pt x="2129" y="669"/>
                  </a:lnTo>
                  <a:lnTo>
                    <a:pt x="2139" y="605"/>
                  </a:lnTo>
                  <a:lnTo>
                    <a:pt x="2188" y="512"/>
                  </a:lnTo>
                  <a:lnTo>
                    <a:pt x="2178" y="511"/>
                  </a:lnTo>
                  <a:lnTo>
                    <a:pt x="2171" y="509"/>
                  </a:lnTo>
                  <a:lnTo>
                    <a:pt x="2168" y="506"/>
                  </a:lnTo>
                  <a:lnTo>
                    <a:pt x="2167" y="504"/>
                  </a:lnTo>
                  <a:lnTo>
                    <a:pt x="2165" y="497"/>
                  </a:lnTo>
                  <a:lnTo>
                    <a:pt x="2165" y="491"/>
                  </a:lnTo>
                  <a:lnTo>
                    <a:pt x="2164" y="479"/>
                  </a:lnTo>
                  <a:lnTo>
                    <a:pt x="2192" y="434"/>
                  </a:lnTo>
                  <a:lnTo>
                    <a:pt x="2245" y="430"/>
                  </a:lnTo>
                  <a:lnTo>
                    <a:pt x="2231" y="335"/>
                  </a:lnTo>
                  <a:lnTo>
                    <a:pt x="2223" y="325"/>
                  </a:lnTo>
                  <a:lnTo>
                    <a:pt x="2224" y="251"/>
                  </a:lnTo>
                  <a:lnTo>
                    <a:pt x="2174" y="304"/>
                  </a:lnTo>
                  <a:lnTo>
                    <a:pt x="2168" y="301"/>
                  </a:lnTo>
                  <a:lnTo>
                    <a:pt x="2162" y="299"/>
                  </a:lnTo>
                  <a:lnTo>
                    <a:pt x="2148" y="295"/>
                  </a:lnTo>
                  <a:lnTo>
                    <a:pt x="2145" y="294"/>
                  </a:lnTo>
                  <a:lnTo>
                    <a:pt x="2146" y="293"/>
                  </a:lnTo>
                  <a:lnTo>
                    <a:pt x="2148" y="291"/>
                  </a:lnTo>
                  <a:lnTo>
                    <a:pt x="2154" y="289"/>
                  </a:lnTo>
                  <a:lnTo>
                    <a:pt x="2163" y="283"/>
                  </a:lnTo>
                  <a:lnTo>
                    <a:pt x="2151" y="218"/>
                  </a:lnTo>
                  <a:lnTo>
                    <a:pt x="2196" y="204"/>
                  </a:lnTo>
                  <a:lnTo>
                    <a:pt x="2185" y="141"/>
                  </a:lnTo>
                  <a:lnTo>
                    <a:pt x="2181" y="122"/>
                  </a:lnTo>
                  <a:lnTo>
                    <a:pt x="2175" y="104"/>
                  </a:lnTo>
                  <a:lnTo>
                    <a:pt x="2170" y="96"/>
                  </a:lnTo>
                  <a:lnTo>
                    <a:pt x="2165" y="91"/>
                  </a:lnTo>
                  <a:lnTo>
                    <a:pt x="2160" y="86"/>
                  </a:lnTo>
                  <a:lnTo>
                    <a:pt x="2155" y="84"/>
                  </a:lnTo>
                  <a:lnTo>
                    <a:pt x="2147" y="83"/>
                  </a:lnTo>
                  <a:lnTo>
                    <a:pt x="2141" y="84"/>
                  </a:lnTo>
                  <a:lnTo>
                    <a:pt x="2133" y="86"/>
                  </a:lnTo>
                  <a:lnTo>
                    <a:pt x="2126" y="91"/>
                  </a:lnTo>
                  <a:lnTo>
                    <a:pt x="2120" y="26"/>
                  </a:lnTo>
                  <a:lnTo>
                    <a:pt x="2021" y="0"/>
                  </a:lnTo>
                  <a:close/>
                  <a:moveTo>
                    <a:pt x="2056" y="476"/>
                  </a:moveTo>
                  <a:lnTo>
                    <a:pt x="2061" y="469"/>
                  </a:lnTo>
                  <a:lnTo>
                    <a:pt x="2067" y="464"/>
                  </a:lnTo>
                  <a:lnTo>
                    <a:pt x="2074" y="461"/>
                  </a:lnTo>
                  <a:lnTo>
                    <a:pt x="2082" y="460"/>
                  </a:lnTo>
                  <a:lnTo>
                    <a:pt x="2089" y="461"/>
                  </a:lnTo>
                  <a:lnTo>
                    <a:pt x="2096" y="464"/>
                  </a:lnTo>
                  <a:lnTo>
                    <a:pt x="2103" y="469"/>
                  </a:lnTo>
                  <a:lnTo>
                    <a:pt x="2110" y="476"/>
                  </a:lnTo>
                  <a:lnTo>
                    <a:pt x="2114" y="484"/>
                  </a:lnTo>
                  <a:lnTo>
                    <a:pt x="2117" y="493"/>
                  </a:lnTo>
                  <a:lnTo>
                    <a:pt x="2120" y="503"/>
                  </a:lnTo>
                  <a:lnTo>
                    <a:pt x="2121" y="515"/>
                  </a:lnTo>
                  <a:lnTo>
                    <a:pt x="2120" y="525"/>
                  </a:lnTo>
                  <a:lnTo>
                    <a:pt x="2117" y="536"/>
                  </a:lnTo>
                  <a:lnTo>
                    <a:pt x="2115" y="540"/>
                  </a:lnTo>
                  <a:lnTo>
                    <a:pt x="2114" y="542"/>
                  </a:lnTo>
                  <a:lnTo>
                    <a:pt x="2114" y="545"/>
                  </a:lnTo>
                  <a:lnTo>
                    <a:pt x="2110" y="554"/>
                  </a:lnTo>
                  <a:lnTo>
                    <a:pt x="2106" y="557"/>
                  </a:lnTo>
                  <a:lnTo>
                    <a:pt x="2103" y="561"/>
                  </a:lnTo>
                  <a:lnTo>
                    <a:pt x="2096" y="566"/>
                  </a:lnTo>
                  <a:lnTo>
                    <a:pt x="2092" y="567"/>
                  </a:lnTo>
                  <a:lnTo>
                    <a:pt x="2089" y="569"/>
                  </a:lnTo>
                  <a:lnTo>
                    <a:pt x="2082" y="570"/>
                  </a:lnTo>
                  <a:lnTo>
                    <a:pt x="2074" y="569"/>
                  </a:lnTo>
                  <a:lnTo>
                    <a:pt x="2067" y="566"/>
                  </a:lnTo>
                  <a:lnTo>
                    <a:pt x="2061" y="561"/>
                  </a:lnTo>
                  <a:lnTo>
                    <a:pt x="2056" y="554"/>
                  </a:lnTo>
                  <a:lnTo>
                    <a:pt x="2049" y="545"/>
                  </a:lnTo>
                  <a:lnTo>
                    <a:pt x="2046" y="536"/>
                  </a:lnTo>
                  <a:lnTo>
                    <a:pt x="2044" y="525"/>
                  </a:lnTo>
                  <a:lnTo>
                    <a:pt x="2044" y="515"/>
                  </a:lnTo>
                  <a:lnTo>
                    <a:pt x="2044" y="503"/>
                  </a:lnTo>
                  <a:lnTo>
                    <a:pt x="2046" y="493"/>
                  </a:lnTo>
                  <a:lnTo>
                    <a:pt x="2056" y="476"/>
                  </a:lnTo>
                  <a:close/>
                  <a:moveTo>
                    <a:pt x="2146" y="403"/>
                  </a:moveTo>
                  <a:lnTo>
                    <a:pt x="2136" y="461"/>
                  </a:lnTo>
                  <a:lnTo>
                    <a:pt x="2079" y="439"/>
                  </a:lnTo>
                  <a:lnTo>
                    <a:pt x="2113" y="391"/>
                  </a:lnTo>
                  <a:lnTo>
                    <a:pt x="2100" y="360"/>
                  </a:lnTo>
                  <a:lnTo>
                    <a:pt x="2146" y="4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B571AC1-E025-280E-CD91-18381118C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47"/>
              <a:ext cx="46" cy="52"/>
            </a:xfrm>
            <a:custGeom>
              <a:avLst/>
              <a:gdLst/>
              <a:ahLst/>
              <a:cxnLst>
                <a:cxn ang="0">
                  <a:pos x="444" y="63"/>
                </a:cxn>
                <a:cxn ang="0">
                  <a:pos x="428" y="70"/>
                </a:cxn>
                <a:cxn ang="0">
                  <a:pos x="416" y="49"/>
                </a:cxn>
                <a:cxn ang="0">
                  <a:pos x="251" y="56"/>
                </a:cxn>
                <a:cxn ang="0">
                  <a:pos x="218" y="55"/>
                </a:cxn>
                <a:cxn ang="0">
                  <a:pos x="210" y="67"/>
                </a:cxn>
                <a:cxn ang="0">
                  <a:pos x="191" y="132"/>
                </a:cxn>
                <a:cxn ang="0">
                  <a:pos x="133" y="218"/>
                </a:cxn>
                <a:cxn ang="0">
                  <a:pos x="143" y="232"/>
                </a:cxn>
                <a:cxn ang="0">
                  <a:pos x="149" y="251"/>
                </a:cxn>
                <a:cxn ang="0">
                  <a:pos x="141" y="265"/>
                </a:cxn>
                <a:cxn ang="0">
                  <a:pos x="108" y="348"/>
                </a:cxn>
                <a:cxn ang="0">
                  <a:pos x="62" y="383"/>
                </a:cxn>
                <a:cxn ang="0">
                  <a:pos x="60" y="394"/>
                </a:cxn>
                <a:cxn ang="0">
                  <a:pos x="49" y="400"/>
                </a:cxn>
                <a:cxn ang="0">
                  <a:pos x="0" y="506"/>
                </a:cxn>
                <a:cxn ang="0">
                  <a:pos x="57" y="596"/>
                </a:cxn>
                <a:cxn ang="0">
                  <a:pos x="39" y="745"/>
                </a:cxn>
                <a:cxn ang="0">
                  <a:pos x="205" y="749"/>
                </a:cxn>
                <a:cxn ang="0">
                  <a:pos x="319" y="690"/>
                </a:cxn>
                <a:cxn ang="0">
                  <a:pos x="368" y="763"/>
                </a:cxn>
                <a:cxn ang="0">
                  <a:pos x="385" y="741"/>
                </a:cxn>
                <a:cxn ang="0">
                  <a:pos x="413" y="744"/>
                </a:cxn>
                <a:cxn ang="0">
                  <a:pos x="457" y="711"/>
                </a:cxn>
                <a:cxn ang="0">
                  <a:pos x="483" y="740"/>
                </a:cxn>
                <a:cxn ang="0">
                  <a:pos x="517" y="743"/>
                </a:cxn>
                <a:cxn ang="0">
                  <a:pos x="539" y="721"/>
                </a:cxn>
                <a:cxn ang="0">
                  <a:pos x="540" y="704"/>
                </a:cxn>
                <a:cxn ang="0">
                  <a:pos x="562" y="702"/>
                </a:cxn>
                <a:cxn ang="0">
                  <a:pos x="628" y="638"/>
                </a:cxn>
                <a:cxn ang="0">
                  <a:pos x="655" y="512"/>
                </a:cxn>
                <a:cxn ang="0">
                  <a:pos x="693" y="327"/>
                </a:cxn>
                <a:cxn ang="0">
                  <a:pos x="688" y="326"/>
                </a:cxn>
                <a:cxn ang="0">
                  <a:pos x="678" y="311"/>
                </a:cxn>
                <a:cxn ang="0">
                  <a:pos x="715" y="174"/>
                </a:cxn>
                <a:cxn ang="0">
                  <a:pos x="731" y="172"/>
                </a:cxn>
                <a:cxn ang="0">
                  <a:pos x="737" y="169"/>
                </a:cxn>
                <a:cxn ang="0">
                  <a:pos x="742" y="167"/>
                </a:cxn>
                <a:cxn ang="0">
                  <a:pos x="746" y="166"/>
                </a:cxn>
                <a:cxn ang="0">
                  <a:pos x="744" y="146"/>
                </a:cxn>
                <a:cxn ang="0">
                  <a:pos x="692" y="116"/>
                </a:cxn>
                <a:cxn ang="0">
                  <a:pos x="558" y="82"/>
                </a:cxn>
                <a:cxn ang="0">
                  <a:pos x="527" y="91"/>
                </a:cxn>
                <a:cxn ang="0">
                  <a:pos x="514" y="81"/>
                </a:cxn>
                <a:cxn ang="0">
                  <a:pos x="458" y="44"/>
                </a:cxn>
              </a:cxnLst>
              <a:rect l="0" t="0" r="r" b="b"/>
              <a:pathLst>
                <a:path w="747" h="781">
                  <a:moveTo>
                    <a:pt x="458" y="44"/>
                  </a:moveTo>
                  <a:lnTo>
                    <a:pt x="450" y="55"/>
                  </a:lnTo>
                  <a:lnTo>
                    <a:pt x="444" y="63"/>
                  </a:lnTo>
                  <a:lnTo>
                    <a:pt x="437" y="68"/>
                  </a:lnTo>
                  <a:lnTo>
                    <a:pt x="433" y="71"/>
                  </a:lnTo>
                  <a:lnTo>
                    <a:pt x="428" y="70"/>
                  </a:lnTo>
                  <a:lnTo>
                    <a:pt x="424" y="66"/>
                  </a:lnTo>
                  <a:lnTo>
                    <a:pt x="419" y="59"/>
                  </a:lnTo>
                  <a:lnTo>
                    <a:pt x="416" y="49"/>
                  </a:lnTo>
                  <a:lnTo>
                    <a:pt x="351" y="0"/>
                  </a:lnTo>
                  <a:lnTo>
                    <a:pt x="311" y="7"/>
                  </a:lnTo>
                  <a:lnTo>
                    <a:pt x="251" y="56"/>
                  </a:lnTo>
                  <a:lnTo>
                    <a:pt x="237" y="54"/>
                  </a:lnTo>
                  <a:lnTo>
                    <a:pt x="226" y="54"/>
                  </a:lnTo>
                  <a:lnTo>
                    <a:pt x="218" y="55"/>
                  </a:lnTo>
                  <a:lnTo>
                    <a:pt x="212" y="58"/>
                  </a:lnTo>
                  <a:lnTo>
                    <a:pt x="209" y="61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20" y="82"/>
                  </a:lnTo>
                  <a:lnTo>
                    <a:pt x="191" y="132"/>
                  </a:lnTo>
                  <a:lnTo>
                    <a:pt x="145" y="139"/>
                  </a:lnTo>
                  <a:lnTo>
                    <a:pt x="122" y="188"/>
                  </a:lnTo>
                  <a:lnTo>
                    <a:pt x="133" y="218"/>
                  </a:lnTo>
                  <a:lnTo>
                    <a:pt x="140" y="226"/>
                  </a:lnTo>
                  <a:lnTo>
                    <a:pt x="142" y="230"/>
                  </a:lnTo>
                  <a:lnTo>
                    <a:pt x="143" y="232"/>
                  </a:lnTo>
                  <a:lnTo>
                    <a:pt x="145" y="235"/>
                  </a:lnTo>
                  <a:lnTo>
                    <a:pt x="148" y="243"/>
                  </a:lnTo>
                  <a:lnTo>
                    <a:pt x="149" y="251"/>
                  </a:lnTo>
                  <a:lnTo>
                    <a:pt x="147" y="257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9" y="268"/>
                  </a:lnTo>
                  <a:lnTo>
                    <a:pt x="131" y="274"/>
                  </a:lnTo>
                  <a:lnTo>
                    <a:pt x="108" y="348"/>
                  </a:lnTo>
                  <a:lnTo>
                    <a:pt x="19" y="345"/>
                  </a:lnTo>
                  <a:lnTo>
                    <a:pt x="58" y="378"/>
                  </a:lnTo>
                  <a:lnTo>
                    <a:pt x="62" y="383"/>
                  </a:lnTo>
                  <a:lnTo>
                    <a:pt x="62" y="387"/>
                  </a:lnTo>
                  <a:lnTo>
                    <a:pt x="62" y="391"/>
                  </a:lnTo>
                  <a:lnTo>
                    <a:pt x="60" y="394"/>
                  </a:lnTo>
                  <a:lnTo>
                    <a:pt x="58" y="397"/>
                  </a:lnTo>
                  <a:lnTo>
                    <a:pt x="53" y="398"/>
                  </a:lnTo>
                  <a:lnTo>
                    <a:pt x="49" y="400"/>
                  </a:lnTo>
                  <a:lnTo>
                    <a:pt x="43" y="400"/>
                  </a:lnTo>
                  <a:lnTo>
                    <a:pt x="36" y="401"/>
                  </a:lnTo>
                  <a:lnTo>
                    <a:pt x="0" y="506"/>
                  </a:lnTo>
                  <a:lnTo>
                    <a:pt x="18" y="542"/>
                  </a:lnTo>
                  <a:lnTo>
                    <a:pt x="9" y="585"/>
                  </a:lnTo>
                  <a:lnTo>
                    <a:pt x="57" y="596"/>
                  </a:lnTo>
                  <a:lnTo>
                    <a:pt x="49" y="630"/>
                  </a:lnTo>
                  <a:lnTo>
                    <a:pt x="73" y="657"/>
                  </a:lnTo>
                  <a:lnTo>
                    <a:pt x="39" y="745"/>
                  </a:lnTo>
                  <a:lnTo>
                    <a:pt x="78" y="781"/>
                  </a:lnTo>
                  <a:lnTo>
                    <a:pt x="146" y="768"/>
                  </a:lnTo>
                  <a:lnTo>
                    <a:pt x="205" y="749"/>
                  </a:lnTo>
                  <a:lnTo>
                    <a:pt x="272" y="764"/>
                  </a:lnTo>
                  <a:lnTo>
                    <a:pt x="258" y="739"/>
                  </a:lnTo>
                  <a:lnTo>
                    <a:pt x="319" y="690"/>
                  </a:lnTo>
                  <a:lnTo>
                    <a:pt x="366" y="713"/>
                  </a:lnTo>
                  <a:lnTo>
                    <a:pt x="365" y="765"/>
                  </a:lnTo>
                  <a:lnTo>
                    <a:pt x="368" y="763"/>
                  </a:lnTo>
                  <a:lnTo>
                    <a:pt x="370" y="761"/>
                  </a:lnTo>
                  <a:lnTo>
                    <a:pt x="380" y="746"/>
                  </a:lnTo>
                  <a:lnTo>
                    <a:pt x="385" y="741"/>
                  </a:lnTo>
                  <a:lnTo>
                    <a:pt x="392" y="740"/>
                  </a:lnTo>
                  <a:lnTo>
                    <a:pt x="405" y="741"/>
                  </a:lnTo>
                  <a:lnTo>
                    <a:pt x="413" y="744"/>
                  </a:lnTo>
                  <a:lnTo>
                    <a:pt x="423" y="750"/>
                  </a:lnTo>
                  <a:lnTo>
                    <a:pt x="456" y="712"/>
                  </a:lnTo>
                  <a:lnTo>
                    <a:pt x="457" y="711"/>
                  </a:lnTo>
                  <a:lnTo>
                    <a:pt x="464" y="723"/>
                  </a:lnTo>
                  <a:lnTo>
                    <a:pt x="474" y="733"/>
                  </a:lnTo>
                  <a:lnTo>
                    <a:pt x="483" y="740"/>
                  </a:lnTo>
                  <a:lnTo>
                    <a:pt x="494" y="745"/>
                  </a:lnTo>
                  <a:lnTo>
                    <a:pt x="505" y="745"/>
                  </a:lnTo>
                  <a:lnTo>
                    <a:pt x="517" y="743"/>
                  </a:lnTo>
                  <a:lnTo>
                    <a:pt x="530" y="738"/>
                  </a:lnTo>
                  <a:lnTo>
                    <a:pt x="544" y="731"/>
                  </a:lnTo>
                  <a:lnTo>
                    <a:pt x="539" y="721"/>
                  </a:lnTo>
                  <a:lnTo>
                    <a:pt x="537" y="714"/>
                  </a:lnTo>
                  <a:lnTo>
                    <a:pt x="537" y="707"/>
                  </a:lnTo>
                  <a:lnTo>
                    <a:pt x="540" y="704"/>
                  </a:lnTo>
                  <a:lnTo>
                    <a:pt x="545" y="701"/>
                  </a:lnTo>
                  <a:lnTo>
                    <a:pt x="553" y="701"/>
                  </a:lnTo>
                  <a:lnTo>
                    <a:pt x="562" y="702"/>
                  </a:lnTo>
                  <a:lnTo>
                    <a:pt x="576" y="706"/>
                  </a:lnTo>
                  <a:lnTo>
                    <a:pt x="590" y="678"/>
                  </a:lnTo>
                  <a:lnTo>
                    <a:pt x="628" y="638"/>
                  </a:lnTo>
                  <a:lnTo>
                    <a:pt x="691" y="597"/>
                  </a:lnTo>
                  <a:lnTo>
                    <a:pt x="665" y="555"/>
                  </a:lnTo>
                  <a:lnTo>
                    <a:pt x="655" y="512"/>
                  </a:lnTo>
                  <a:lnTo>
                    <a:pt x="674" y="437"/>
                  </a:lnTo>
                  <a:lnTo>
                    <a:pt x="658" y="400"/>
                  </a:lnTo>
                  <a:lnTo>
                    <a:pt x="693" y="327"/>
                  </a:lnTo>
                  <a:lnTo>
                    <a:pt x="690" y="326"/>
                  </a:lnTo>
                  <a:lnTo>
                    <a:pt x="689" y="326"/>
                  </a:lnTo>
                  <a:lnTo>
                    <a:pt x="688" y="326"/>
                  </a:lnTo>
                  <a:lnTo>
                    <a:pt x="684" y="317"/>
                  </a:lnTo>
                  <a:lnTo>
                    <a:pt x="681" y="313"/>
                  </a:lnTo>
                  <a:lnTo>
                    <a:pt x="678" y="311"/>
                  </a:lnTo>
                  <a:lnTo>
                    <a:pt x="708" y="278"/>
                  </a:lnTo>
                  <a:lnTo>
                    <a:pt x="684" y="233"/>
                  </a:lnTo>
                  <a:lnTo>
                    <a:pt x="715" y="174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1" y="172"/>
                  </a:lnTo>
                  <a:lnTo>
                    <a:pt x="735" y="172"/>
                  </a:lnTo>
                  <a:lnTo>
                    <a:pt x="737" y="170"/>
                  </a:lnTo>
                  <a:lnTo>
                    <a:pt x="737" y="169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2" y="167"/>
                  </a:lnTo>
                  <a:lnTo>
                    <a:pt x="742" y="166"/>
                  </a:lnTo>
                  <a:lnTo>
                    <a:pt x="744" y="166"/>
                  </a:lnTo>
                  <a:lnTo>
                    <a:pt x="746" y="166"/>
                  </a:lnTo>
                  <a:lnTo>
                    <a:pt x="747" y="160"/>
                  </a:lnTo>
                  <a:lnTo>
                    <a:pt x="747" y="154"/>
                  </a:lnTo>
                  <a:lnTo>
                    <a:pt x="744" y="146"/>
                  </a:lnTo>
                  <a:lnTo>
                    <a:pt x="741" y="141"/>
                  </a:lnTo>
                  <a:lnTo>
                    <a:pt x="740" y="137"/>
                  </a:lnTo>
                  <a:lnTo>
                    <a:pt x="692" y="116"/>
                  </a:lnTo>
                  <a:lnTo>
                    <a:pt x="671" y="68"/>
                  </a:lnTo>
                  <a:lnTo>
                    <a:pt x="599" y="97"/>
                  </a:lnTo>
                  <a:lnTo>
                    <a:pt x="558" y="82"/>
                  </a:lnTo>
                  <a:lnTo>
                    <a:pt x="545" y="87"/>
                  </a:lnTo>
                  <a:lnTo>
                    <a:pt x="536" y="90"/>
                  </a:lnTo>
                  <a:lnTo>
                    <a:pt x="527" y="91"/>
                  </a:lnTo>
                  <a:lnTo>
                    <a:pt x="522" y="90"/>
                  </a:lnTo>
                  <a:lnTo>
                    <a:pt x="516" y="86"/>
                  </a:lnTo>
                  <a:lnTo>
                    <a:pt x="514" y="81"/>
                  </a:lnTo>
                  <a:lnTo>
                    <a:pt x="512" y="73"/>
                  </a:lnTo>
                  <a:lnTo>
                    <a:pt x="513" y="64"/>
                  </a:lnTo>
                  <a:lnTo>
                    <a:pt x="458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539A39F-0157-9860-A16A-AA28F87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22"/>
              <a:ext cx="22" cy="22"/>
            </a:xfrm>
            <a:custGeom>
              <a:avLst/>
              <a:gdLst/>
              <a:ahLst/>
              <a:cxnLst>
                <a:cxn ang="0">
                  <a:pos x="12" y="84"/>
                </a:cxn>
                <a:cxn ang="0">
                  <a:pos x="7" y="82"/>
                </a:cxn>
                <a:cxn ang="0">
                  <a:pos x="4" y="82"/>
                </a:cxn>
                <a:cxn ang="0">
                  <a:pos x="1" y="83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54" y="122"/>
                </a:cxn>
                <a:cxn ang="0">
                  <a:pos x="35" y="173"/>
                </a:cxn>
                <a:cxn ang="0">
                  <a:pos x="114" y="173"/>
                </a:cxn>
                <a:cxn ang="0">
                  <a:pos x="139" y="217"/>
                </a:cxn>
                <a:cxn ang="0">
                  <a:pos x="143" y="256"/>
                </a:cxn>
                <a:cxn ang="0">
                  <a:pos x="161" y="255"/>
                </a:cxn>
                <a:cxn ang="0">
                  <a:pos x="216" y="237"/>
                </a:cxn>
                <a:cxn ang="0">
                  <a:pos x="341" y="324"/>
                </a:cxn>
                <a:cxn ang="0">
                  <a:pos x="336" y="232"/>
                </a:cxn>
                <a:cxn ang="0">
                  <a:pos x="326" y="229"/>
                </a:cxn>
                <a:cxn ang="0">
                  <a:pos x="320" y="226"/>
                </a:cxn>
                <a:cxn ang="0">
                  <a:pos x="314" y="221"/>
                </a:cxn>
                <a:cxn ang="0">
                  <a:pos x="311" y="217"/>
                </a:cxn>
                <a:cxn ang="0">
                  <a:pos x="308" y="211"/>
                </a:cxn>
                <a:cxn ang="0">
                  <a:pos x="309" y="205"/>
                </a:cxn>
                <a:cxn ang="0">
                  <a:pos x="310" y="198"/>
                </a:cxn>
                <a:cxn ang="0">
                  <a:pos x="314" y="191"/>
                </a:cxn>
                <a:cxn ang="0">
                  <a:pos x="354" y="129"/>
                </a:cxn>
                <a:cxn ang="0">
                  <a:pos x="328" y="40"/>
                </a:cxn>
                <a:cxn ang="0">
                  <a:pos x="298" y="0"/>
                </a:cxn>
                <a:cxn ang="0">
                  <a:pos x="254" y="44"/>
                </a:cxn>
                <a:cxn ang="0">
                  <a:pos x="210" y="67"/>
                </a:cxn>
                <a:cxn ang="0">
                  <a:pos x="189" y="86"/>
                </a:cxn>
                <a:cxn ang="0">
                  <a:pos x="134" y="84"/>
                </a:cxn>
                <a:cxn ang="0">
                  <a:pos x="99" y="59"/>
                </a:cxn>
                <a:cxn ang="0">
                  <a:pos x="45" y="80"/>
                </a:cxn>
                <a:cxn ang="0">
                  <a:pos x="28" y="79"/>
                </a:cxn>
                <a:cxn ang="0">
                  <a:pos x="12" y="84"/>
                </a:cxn>
              </a:cxnLst>
              <a:rect l="0" t="0" r="r" b="b"/>
              <a:pathLst>
                <a:path w="354" h="324">
                  <a:moveTo>
                    <a:pt x="12" y="84"/>
                  </a:moveTo>
                  <a:lnTo>
                    <a:pt x="7" y="82"/>
                  </a:lnTo>
                  <a:lnTo>
                    <a:pt x="4" y="82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54" y="122"/>
                  </a:lnTo>
                  <a:lnTo>
                    <a:pt x="35" y="173"/>
                  </a:lnTo>
                  <a:lnTo>
                    <a:pt x="114" y="173"/>
                  </a:lnTo>
                  <a:lnTo>
                    <a:pt x="139" y="217"/>
                  </a:lnTo>
                  <a:lnTo>
                    <a:pt x="143" y="256"/>
                  </a:lnTo>
                  <a:lnTo>
                    <a:pt x="161" y="255"/>
                  </a:lnTo>
                  <a:lnTo>
                    <a:pt x="216" y="237"/>
                  </a:lnTo>
                  <a:lnTo>
                    <a:pt x="341" y="324"/>
                  </a:lnTo>
                  <a:lnTo>
                    <a:pt x="336" y="232"/>
                  </a:lnTo>
                  <a:lnTo>
                    <a:pt x="326" y="229"/>
                  </a:lnTo>
                  <a:lnTo>
                    <a:pt x="320" y="226"/>
                  </a:lnTo>
                  <a:lnTo>
                    <a:pt x="314" y="221"/>
                  </a:lnTo>
                  <a:lnTo>
                    <a:pt x="311" y="217"/>
                  </a:lnTo>
                  <a:lnTo>
                    <a:pt x="308" y="211"/>
                  </a:lnTo>
                  <a:lnTo>
                    <a:pt x="309" y="205"/>
                  </a:lnTo>
                  <a:lnTo>
                    <a:pt x="310" y="198"/>
                  </a:lnTo>
                  <a:lnTo>
                    <a:pt x="314" y="191"/>
                  </a:lnTo>
                  <a:lnTo>
                    <a:pt x="354" y="129"/>
                  </a:lnTo>
                  <a:lnTo>
                    <a:pt x="328" y="40"/>
                  </a:lnTo>
                  <a:lnTo>
                    <a:pt x="298" y="0"/>
                  </a:lnTo>
                  <a:lnTo>
                    <a:pt x="254" y="44"/>
                  </a:lnTo>
                  <a:lnTo>
                    <a:pt x="210" y="67"/>
                  </a:lnTo>
                  <a:lnTo>
                    <a:pt x="189" y="86"/>
                  </a:lnTo>
                  <a:lnTo>
                    <a:pt x="134" y="84"/>
                  </a:lnTo>
                  <a:lnTo>
                    <a:pt x="99" y="59"/>
                  </a:lnTo>
                  <a:lnTo>
                    <a:pt x="45" y="80"/>
                  </a:lnTo>
                  <a:lnTo>
                    <a:pt x="28" y="79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21C984-E58D-DB08-6124-3F257EF0F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9"/>
              <a:ext cx="111" cy="105"/>
            </a:xfrm>
            <a:custGeom>
              <a:avLst/>
              <a:gdLst/>
              <a:ahLst/>
              <a:cxnLst>
                <a:cxn ang="0">
                  <a:pos x="672" y="182"/>
                </a:cxn>
                <a:cxn ang="0">
                  <a:pos x="31" y="212"/>
                </a:cxn>
                <a:cxn ang="0">
                  <a:pos x="14" y="695"/>
                </a:cxn>
                <a:cxn ang="0">
                  <a:pos x="102" y="796"/>
                </a:cxn>
                <a:cxn ang="0">
                  <a:pos x="84" y="792"/>
                </a:cxn>
                <a:cxn ang="0">
                  <a:pos x="77" y="1044"/>
                </a:cxn>
                <a:cxn ang="0">
                  <a:pos x="102" y="1072"/>
                </a:cxn>
                <a:cxn ang="0">
                  <a:pos x="209" y="1031"/>
                </a:cxn>
                <a:cxn ang="0">
                  <a:pos x="386" y="1095"/>
                </a:cxn>
                <a:cxn ang="0">
                  <a:pos x="409" y="1152"/>
                </a:cxn>
                <a:cxn ang="0">
                  <a:pos x="601" y="1278"/>
                </a:cxn>
                <a:cxn ang="0">
                  <a:pos x="776" y="1259"/>
                </a:cxn>
                <a:cxn ang="0">
                  <a:pos x="790" y="1265"/>
                </a:cxn>
                <a:cxn ang="0">
                  <a:pos x="811" y="1270"/>
                </a:cxn>
                <a:cxn ang="0">
                  <a:pos x="822" y="1267"/>
                </a:cxn>
                <a:cxn ang="0">
                  <a:pos x="817" y="1251"/>
                </a:cxn>
                <a:cxn ang="0">
                  <a:pos x="912" y="1243"/>
                </a:cxn>
                <a:cxn ang="0">
                  <a:pos x="949" y="1326"/>
                </a:cxn>
                <a:cxn ang="0">
                  <a:pos x="895" y="1369"/>
                </a:cxn>
                <a:cxn ang="0">
                  <a:pos x="1033" y="1406"/>
                </a:cxn>
                <a:cxn ang="0">
                  <a:pos x="1049" y="1425"/>
                </a:cxn>
                <a:cxn ang="0">
                  <a:pos x="1066" y="1416"/>
                </a:cxn>
                <a:cxn ang="0">
                  <a:pos x="1070" y="1398"/>
                </a:cxn>
                <a:cxn ang="0">
                  <a:pos x="1103" y="1400"/>
                </a:cxn>
                <a:cxn ang="0">
                  <a:pos x="1117" y="1449"/>
                </a:cxn>
                <a:cxn ang="0">
                  <a:pos x="1254" y="1419"/>
                </a:cxn>
                <a:cxn ang="0">
                  <a:pos x="1408" y="1497"/>
                </a:cxn>
                <a:cxn ang="0">
                  <a:pos x="1410" y="1580"/>
                </a:cxn>
                <a:cxn ang="0">
                  <a:pos x="1448" y="1566"/>
                </a:cxn>
                <a:cxn ang="0">
                  <a:pos x="1461" y="1563"/>
                </a:cxn>
                <a:cxn ang="0">
                  <a:pos x="1477" y="1543"/>
                </a:cxn>
                <a:cxn ang="0">
                  <a:pos x="1688" y="1478"/>
                </a:cxn>
                <a:cxn ang="0">
                  <a:pos x="1682" y="1369"/>
                </a:cxn>
                <a:cxn ang="0">
                  <a:pos x="1716" y="1353"/>
                </a:cxn>
                <a:cxn ang="0">
                  <a:pos x="1729" y="1200"/>
                </a:cxn>
                <a:cxn ang="0">
                  <a:pos x="1597" y="1184"/>
                </a:cxn>
                <a:cxn ang="0">
                  <a:pos x="1581" y="1192"/>
                </a:cxn>
                <a:cxn ang="0">
                  <a:pos x="1620" y="1069"/>
                </a:cxn>
                <a:cxn ang="0">
                  <a:pos x="1635" y="904"/>
                </a:cxn>
                <a:cxn ang="0">
                  <a:pos x="1609" y="908"/>
                </a:cxn>
                <a:cxn ang="0">
                  <a:pos x="1594" y="908"/>
                </a:cxn>
                <a:cxn ang="0">
                  <a:pos x="1575" y="892"/>
                </a:cxn>
                <a:cxn ang="0">
                  <a:pos x="1450" y="814"/>
                </a:cxn>
                <a:cxn ang="0">
                  <a:pos x="1341" y="770"/>
                </a:cxn>
                <a:cxn ang="0">
                  <a:pos x="1340" y="741"/>
                </a:cxn>
                <a:cxn ang="0">
                  <a:pos x="1335" y="684"/>
                </a:cxn>
                <a:cxn ang="0">
                  <a:pos x="1325" y="591"/>
                </a:cxn>
                <a:cxn ang="0">
                  <a:pos x="1333" y="604"/>
                </a:cxn>
                <a:cxn ang="0">
                  <a:pos x="1324" y="605"/>
                </a:cxn>
                <a:cxn ang="0">
                  <a:pos x="1258" y="610"/>
                </a:cxn>
                <a:cxn ang="0">
                  <a:pos x="1149" y="615"/>
                </a:cxn>
                <a:cxn ang="0">
                  <a:pos x="1008" y="605"/>
                </a:cxn>
                <a:cxn ang="0">
                  <a:pos x="897" y="536"/>
                </a:cxn>
                <a:cxn ang="0">
                  <a:pos x="881" y="505"/>
                </a:cxn>
                <a:cxn ang="0">
                  <a:pos x="884" y="485"/>
                </a:cxn>
                <a:cxn ang="0">
                  <a:pos x="792" y="370"/>
                </a:cxn>
                <a:cxn ang="0">
                  <a:pos x="783" y="355"/>
                </a:cxn>
                <a:cxn ang="0">
                  <a:pos x="1663" y="1346"/>
                </a:cxn>
              </a:cxnLst>
              <a:rect l="0" t="0" r="r" b="b"/>
              <a:pathLst>
                <a:path w="1772" h="1580">
                  <a:moveTo>
                    <a:pt x="783" y="355"/>
                  </a:moveTo>
                  <a:lnTo>
                    <a:pt x="756" y="352"/>
                  </a:lnTo>
                  <a:lnTo>
                    <a:pt x="710" y="312"/>
                  </a:lnTo>
                  <a:lnTo>
                    <a:pt x="686" y="212"/>
                  </a:lnTo>
                  <a:lnTo>
                    <a:pt x="672" y="182"/>
                  </a:lnTo>
                  <a:lnTo>
                    <a:pt x="557" y="0"/>
                  </a:lnTo>
                  <a:lnTo>
                    <a:pt x="324" y="54"/>
                  </a:lnTo>
                  <a:lnTo>
                    <a:pt x="302" y="66"/>
                  </a:lnTo>
                  <a:lnTo>
                    <a:pt x="255" y="76"/>
                  </a:lnTo>
                  <a:lnTo>
                    <a:pt x="31" y="212"/>
                  </a:lnTo>
                  <a:lnTo>
                    <a:pt x="55" y="317"/>
                  </a:lnTo>
                  <a:lnTo>
                    <a:pt x="37" y="440"/>
                  </a:lnTo>
                  <a:lnTo>
                    <a:pt x="12" y="453"/>
                  </a:lnTo>
                  <a:lnTo>
                    <a:pt x="0" y="485"/>
                  </a:lnTo>
                  <a:lnTo>
                    <a:pt x="14" y="695"/>
                  </a:lnTo>
                  <a:lnTo>
                    <a:pt x="91" y="789"/>
                  </a:lnTo>
                  <a:lnTo>
                    <a:pt x="96" y="791"/>
                  </a:lnTo>
                  <a:lnTo>
                    <a:pt x="100" y="794"/>
                  </a:lnTo>
                  <a:lnTo>
                    <a:pt x="101" y="795"/>
                  </a:lnTo>
                  <a:lnTo>
                    <a:pt x="102" y="796"/>
                  </a:lnTo>
                  <a:lnTo>
                    <a:pt x="100" y="795"/>
                  </a:lnTo>
                  <a:lnTo>
                    <a:pt x="99" y="795"/>
                  </a:lnTo>
                  <a:lnTo>
                    <a:pt x="96" y="795"/>
                  </a:lnTo>
                  <a:lnTo>
                    <a:pt x="88" y="793"/>
                  </a:lnTo>
                  <a:lnTo>
                    <a:pt x="84" y="792"/>
                  </a:lnTo>
                  <a:lnTo>
                    <a:pt x="81" y="792"/>
                  </a:lnTo>
                  <a:lnTo>
                    <a:pt x="77" y="791"/>
                  </a:lnTo>
                  <a:lnTo>
                    <a:pt x="30" y="745"/>
                  </a:lnTo>
                  <a:lnTo>
                    <a:pt x="5" y="991"/>
                  </a:lnTo>
                  <a:lnTo>
                    <a:pt x="77" y="1044"/>
                  </a:lnTo>
                  <a:lnTo>
                    <a:pt x="80" y="1054"/>
                  </a:lnTo>
                  <a:lnTo>
                    <a:pt x="84" y="1063"/>
                  </a:lnTo>
                  <a:lnTo>
                    <a:pt x="89" y="1068"/>
                  </a:lnTo>
                  <a:lnTo>
                    <a:pt x="96" y="1072"/>
                  </a:lnTo>
                  <a:lnTo>
                    <a:pt x="102" y="1072"/>
                  </a:lnTo>
                  <a:lnTo>
                    <a:pt x="110" y="1070"/>
                  </a:lnTo>
                  <a:lnTo>
                    <a:pt x="118" y="1065"/>
                  </a:lnTo>
                  <a:lnTo>
                    <a:pt x="129" y="1059"/>
                  </a:lnTo>
                  <a:lnTo>
                    <a:pt x="132" y="1059"/>
                  </a:lnTo>
                  <a:lnTo>
                    <a:pt x="209" y="1031"/>
                  </a:lnTo>
                  <a:lnTo>
                    <a:pt x="256" y="1035"/>
                  </a:lnTo>
                  <a:lnTo>
                    <a:pt x="339" y="1102"/>
                  </a:lnTo>
                  <a:lnTo>
                    <a:pt x="379" y="1113"/>
                  </a:lnTo>
                  <a:lnTo>
                    <a:pt x="382" y="1102"/>
                  </a:lnTo>
                  <a:lnTo>
                    <a:pt x="386" y="1095"/>
                  </a:lnTo>
                  <a:lnTo>
                    <a:pt x="397" y="1086"/>
                  </a:lnTo>
                  <a:lnTo>
                    <a:pt x="402" y="1083"/>
                  </a:lnTo>
                  <a:lnTo>
                    <a:pt x="408" y="1084"/>
                  </a:lnTo>
                  <a:lnTo>
                    <a:pt x="423" y="1091"/>
                  </a:lnTo>
                  <a:lnTo>
                    <a:pt x="409" y="1152"/>
                  </a:lnTo>
                  <a:lnTo>
                    <a:pt x="497" y="1182"/>
                  </a:lnTo>
                  <a:lnTo>
                    <a:pt x="552" y="1215"/>
                  </a:lnTo>
                  <a:lnTo>
                    <a:pt x="542" y="1251"/>
                  </a:lnTo>
                  <a:lnTo>
                    <a:pt x="559" y="1284"/>
                  </a:lnTo>
                  <a:lnTo>
                    <a:pt x="601" y="1278"/>
                  </a:lnTo>
                  <a:lnTo>
                    <a:pt x="628" y="1309"/>
                  </a:lnTo>
                  <a:lnTo>
                    <a:pt x="658" y="1281"/>
                  </a:lnTo>
                  <a:lnTo>
                    <a:pt x="712" y="1280"/>
                  </a:lnTo>
                  <a:lnTo>
                    <a:pt x="775" y="1259"/>
                  </a:lnTo>
                  <a:lnTo>
                    <a:pt x="776" y="1259"/>
                  </a:lnTo>
                  <a:lnTo>
                    <a:pt x="779" y="1260"/>
                  </a:lnTo>
                  <a:lnTo>
                    <a:pt x="783" y="1262"/>
                  </a:lnTo>
                  <a:lnTo>
                    <a:pt x="784" y="1262"/>
                  </a:lnTo>
                  <a:lnTo>
                    <a:pt x="786" y="1263"/>
                  </a:lnTo>
                  <a:lnTo>
                    <a:pt x="790" y="1265"/>
                  </a:lnTo>
                  <a:lnTo>
                    <a:pt x="797" y="1267"/>
                  </a:lnTo>
                  <a:lnTo>
                    <a:pt x="803" y="1270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11" y="1270"/>
                  </a:lnTo>
                  <a:lnTo>
                    <a:pt x="813" y="1271"/>
                  </a:lnTo>
                  <a:lnTo>
                    <a:pt x="816" y="1271"/>
                  </a:lnTo>
                  <a:lnTo>
                    <a:pt x="820" y="1271"/>
                  </a:lnTo>
                  <a:lnTo>
                    <a:pt x="821" y="1269"/>
                  </a:lnTo>
                  <a:lnTo>
                    <a:pt x="822" y="1267"/>
                  </a:lnTo>
                  <a:lnTo>
                    <a:pt x="822" y="1264"/>
                  </a:lnTo>
                  <a:lnTo>
                    <a:pt x="822" y="1262"/>
                  </a:lnTo>
                  <a:lnTo>
                    <a:pt x="820" y="1258"/>
                  </a:lnTo>
                  <a:lnTo>
                    <a:pt x="819" y="1254"/>
                  </a:lnTo>
                  <a:lnTo>
                    <a:pt x="817" y="1251"/>
                  </a:lnTo>
                  <a:lnTo>
                    <a:pt x="816" y="1249"/>
                  </a:lnTo>
                  <a:lnTo>
                    <a:pt x="814" y="1245"/>
                  </a:lnTo>
                  <a:lnTo>
                    <a:pt x="837" y="1241"/>
                  </a:lnTo>
                  <a:lnTo>
                    <a:pt x="867" y="1286"/>
                  </a:lnTo>
                  <a:lnTo>
                    <a:pt x="912" y="1243"/>
                  </a:lnTo>
                  <a:lnTo>
                    <a:pt x="963" y="1249"/>
                  </a:lnTo>
                  <a:lnTo>
                    <a:pt x="1010" y="1304"/>
                  </a:lnTo>
                  <a:lnTo>
                    <a:pt x="962" y="1332"/>
                  </a:lnTo>
                  <a:lnTo>
                    <a:pt x="953" y="1327"/>
                  </a:lnTo>
                  <a:lnTo>
                    <a:pt x="949" y="1326"/>
                  </a:lnTo>
                  <a:lnTo>
                    <a:pt x="946" y="1327"/>
                  </a:lnTo>
                  <a:lnTo>
                    <a:pt x="937" y="1329"/>
                  </a:lnTo>
                  <a:lnTo>
                    <a:pt x="933" y="1331"/>
                  </a:lnTo>
                  <a:lnTo>
                    <a:pt x="930" y="1335"/>
                  </a:lnTo>
                  <a:lnTo>
                    <a:pt x="895" y="1369"/>
                  </a:lnTo>
                  <a:lnTo>
                    <a:pt x="885" y="1444"/>
                  </a:lnTo>
                  <a:lnTo>
                    <a:pt x="932" y="1478"/>
                  </a:lnTo>
                  <a:lnTo>
                    <a:pt x="965" y="1408"/>
                  </a:lnTo>
                  <a:lnTo>
                    <a:pt x="1032" y="1404"/>
                  </a:lnTo>
                  <a:lnTo>
                    <a:pt x="1033" y="1406"/>
                  </a:lnTo>
                  <a:lnTo>
                    <a:pt x="1036" y="1409"/>
                  </a:lnTo>
                  <a:lnTo>
                    <a:pt x="1040" y="1415"/>
                  </a:lnTo>
                  <a:lnTo>
                    <a:pt x="1043" y="1419"/>
                  </a:lnTo>
                  <a:lnTo>
                    <a:pt x="1047" y="1423"/>
                  </a:lnTo>
                  <a:lnTo>
                    <a:pt x="1049" y="1425"/>
                  </a:lnTo>
                  <a:lnTo>
                    <a:pt x="1053" y="1427"/>
                  </a:lnTo>
                  <a:lnTo>
                    <a:pt x="1059" y="1427"/>
                  </a:lnTo>
                  <a:lnTo>
                    <a:pt x="1060" y="1425"/>
                  </a:lnTo>
                  <a:lnTo>
                    <a:pt x="1062" y="1423"/>
                  </a:lnTo>
                  <a:lnTo>
                    <a:pt x="1066" y="1416"/>
                  </a:lnTo>
                  <a:lnTo>
                    <a:pt x="1069" y="1405"/>
                  </a:lnTo>
                  <a:lnTo>
                    <a:pt x="1069" y="1401"/>
                  </a:lnTo>
                  <a:lnTo>
                    <a:pt x="1069" y="1399"/>
                  </a:lnTo>
                  <a:lnTo>
                    <a:pt x="1069" y="1398"/>
                  </a:lnTo>
                  <a:lnTo>
                    <a:pt x="1070" y="1398"/>
                  </a:lnTo>
                  <a:lnTo>
                    <a:pt x="1072" y="1391"/>
                  </a:lnTo>
                  <a:lnTo>
                    <a:pt x="1082" y="1391"/>
                  </a:lnTo>
                  <a:lnTo>
                    <a:pt x="1092" y="1393"/>
                  </a:lnTo>
                  <a:lnTo>
                    <a:pt x="1098" y="1395"/>
                  </a:lnTo>
                  <a:lnTo>
                    <a:pt x="1103" y="1400"/>
                  </a:lnTo>
                  <a:lnTo>
                    <a:pt x="1103" y="1404"/>
                  </a:lnTo>
                  <a:lnTo>
                    <a:pt x="1102" y="1411"/>
                  </a:lnTo>
                  <a:lnTo>
                    <a:pt x="1097" y="1418"/>
                  </a:lnTo>
                  <a:lnTo>
                    <a:pt x="1091" y="1427"/>
                  </a:lnTo>
                  <a:lnTo>
                    <a:pt x="1117" y="1449"/>
                  </a:lnTo>
                  <a:lnTo>
                    <a:pt x="1252" y="1483"/>
                  </a:lnTo>
                  <a:lnTo>
                    <a:pt x="1232" y="1454"/>
                  </a:lnTo>
                  <a:lnTo>
                    <a:pt x="1237" y="1437"/>
                  </a:lnTo>
                  <a:lnTo>
                    <a:pt x="1245" y="1426"/>
                  </a:lnTo>
                  <a:lnTo>
                    <a:pt x="1254" y="1419"/>
                  </a:lnTo>
                  <a:lnTo>
                    <a:pt x="1268" y="1418"/>
                  </a:lnTo>
                  <a:lnTo>
                    <a:pt x="1324" y="1450"/>
                  </a:lnTo>
                  <a:lnTo>
                    <a:pt x="1303" y="1558"/>
                  </a:lnTo>
                  <a:lnTo>
                    <a:pt x="1351" y="1521"/>
                  </a:lnTo>
                  <a:lnTo>
                    <a:pt x="1408" y="1497"/>
                  </a:lnTo>
                  <a:lnTo>
                    <a:pt x="1420" y="1566"/>
                  </a:lnTo>
                  <a:lnTo>
                    <a:pt x="1412" y="1571"/>
                  </a:lnTo>
                  <a:lnTo>
                    <a:pt x="1409" y="1576"/>
                  </a:lnTo>
                  <a:lnTo>
                    <a:pt x="1408" y="1579"/>
                  </a:lnTo>
                  <a:lnTo>
                    <a:pt x="1410" y="1580"/>
                  </a:lnTo>
                  <a:lnTo>
                    <a:pt x="1413" y="1579"/>
                  </a:lnTo>
                  <a:lnTo>
                    <a:pt x="1421" y="1577"/>
                  </a:lnTo>
                  <a:lnTo>
                    <a:pt x="1430" y="1573"/>
                  </a:lnTo>
                  <a:lnTo>
                    <a:pt x="1442" y="1568"/>
                  </a:lnTo>
                  <a:lnTo>
                    <a:pt x="1448" y="1566"/>
                  </a:lnTo>
                  <a:lnTo>
                    <a:pt x="1448" y="1565"/>
                  </a:lnTo>
                  <a:lnTo>
                    <a:pt x="1449" y="1565"/>
                  </a:lnTo>
                  <a:lnTo>
                    <a:pt x="1452" y="1565"/>
                  </a:lnTo>
                  <a:lnTo>
                    <a:pt x="1456" y="1565"/>
                  </a:lnTo>
                  <a:lnTo>
                    <a:pt x="1461" y="1563"/>
                  </a:lnTo>
                  <a:lnTo>
                    <a:pt x="1466" y="1561"/>
                  </a:lnTo>
                  <a:lnTo>
                    <a:pt x="1470" y="1557"/>
                  </a:lnTo>
                  <a:lnTo>
                    <a:pt x="1473" y="1553"/>
                  </a:lnTo>
                  <a:lnTo>
                    <a:pt x="1475" y="1548"/>
                  </a:lnTo>
                  <a:lnTo>
                    <a:pt x="1477" y="1543"/>
                  </a:lnTo>
                  <a:lnTo>
                    <a:pt x="1504" y="1535"/>
                  </a:lnTo>
                  <a:lnTo>
                    <a:pt x="1530" y="1553"/>
                  </a:lnTo>
                  <a:lnTo>
                    <a:pt x="1581" y="1526"/>
                  </a:lnTo>
                  <a:lnTo>
                    <a:pt x="1664" y="1535"/>
                  </a:lnTo>
                  <a:lnTo>
                    <a:pt x="1688" y="1478"/>
                  </a:lnTo>
                  <a:lnTo>
                    <a:pt x="1666" y="1427"/>
                  </a:lnTo>
                  <a:lnTo>
                    <a:pt x="1713" y="1391"/>
                  </a:lnTo>
                  <a:lnTo>
                    <a:pt x="1698" y="1382"/>
                  </a:lnTo>
                  <a:lnTo>
                    <a:pt x="1688" y="1375"/>
                  </a:lnTo>
                  <a:lnTo>
                    <a:pt x="1682" y="1369"/>
                  </a:lnTo>
                  <a:lnTo>
                    <a:pt x="1681" y="1364"/>
                  </a:lnTo>
                  <a:lnTo>
                    <a:pt x="1683" y="1359"/>
                  </a:lnTo>
                  <a:lnTo>
                    <a:pt x="1689" y="1356"/>
                  </a:lnTo>
                  <a:lnTo>
                    <a:pt x="1700" y="1354"/>
                  </a:lnTo>
                  <a:lnTo>
                    <a:pt x="1716" y="1353"/>
                  </a:lnTo>
                  <a:lnTo>
                    <a:pt x="1736" y="1326"/>
                  </a:lnTo>
                  <a:lnTo>
                    <a:pt x="1711" y="1296"/>
                  </a:lnTo>
                  <a:lnTo>
                    <a:pt x="1717" y="1283"/>
                  </a:lnTo>
                  <a:lnTo>
                    <a:pt x="1772" y="1254"/>
                  </a:lnTo>
                  <a:lnTo>
                    <a:pt x="1729" y="1200"/>
                  </a:lnTo>
                  <a:lnTo>
                    <a:pt x="1623" y="1179"/>
                  </a:lnTo>
                  <a:lnTo>
                    <a:pt x="1615" y="1175"/>
                  </a:lnTo>
                  <a:lnTo>
                    <a:pt x="1608" y="1175"/>
                  </a:lnTo>
                  <a:lnTo>
                    <a:pt x="1602" y="1178"/>
                  </a:lnTo>
                  <a:lnTo>
                    <a:pt x="1597" y="1184"/>
                  </a:lnTo>
                  <a:lnTo>
                    <a:pt x="1589" y="1192"/>
                  </a:lnTo>
                  <a:lnTo>
                    <a:pt x="1586" y="1194"/>
                  </a:lnTo>
                  <a:lnTo>
                    <a:pt x="1584" y="1195"/>
                  </a:lnTo>
                  <a:lnTo>
                    <a:pt x="1582" y="1194"/>
                  </a:lnTo>
                  <a:lnTo>
                    <a:pt x="1581" y="1192"/>
                  </a:lnTo>
                  <a:lnTo>
                    <a:pt x="1580" y="1188"/>
                  </a:lnTo>
                  <a:lnTo>
                    <a:pt x="1581" y="1184"/>
                  </a:lnTo>
                  <a:lnTo>
                    <a:pt x="1617" y="1149"/>
                  </a:lnTo>
                  <a:lnTo>
                    <a:pt x="1656" y="1122"/>
                  </a:lnTo>
                  <a:lnTo>
                    <a:pt x="1620" y="1069"/>
                  </a:lnTo>
                  <a:lnTo>
                    <a:pt x="1573" y="1045"/>
                  </a:lnTo>
                  <a:lnTo>
                    <a:pt x="1556" y="976"/>
                  </a:lnTo>
                  <a:lnTo>
                    <a:pt x="1653" y="909"/>
                  </a:lnTo>
                  <a:lnTo>
                    <a:pt x="1642" y="906"/>
                  </a:lnTo>
                  <a:lnTo>
                    <a:pt x="1635" y="904"/>
                  </a:lnTo>
                  <a:lnTo>
                    <a:pt x="1624" y="898"/>
                  </a:lnTo>
                  <a:lnTo>
                    <a:pt x="1620" y="895"/>
                  </a:lnTo>
                  <a:lnTo>
                    <a:pt x="1616" y="896"/>
                  </a:lnTo>
                  <a:lnTo>
                    <a:pt x="1612" y="900"/>
                  </a:lnTo>
                  <a:lnTo>
                    <a:pt x="1609" y="908"/>
                  </a:lnTo>
                  <a:lnTo>
                    <a:pt x="1604" y="908"/>
                  </a:lnTo>
                  <a:lnTo>
                    <a:pt x="1600" y="909"/>
                  </a:lnTo>
                  <a:lnTo>
                    <a:pt x="1598" y="908"/>
                  </a:lnTo>
                  <a:lnTo>
                    <a:pt x="1597" y="908"/>
                  </a:lnTo>
                  <a:lnTo>
                    <a:pt x="1594" y="908"/>
                  </a:lnTo>
                  <a:lnTo>
                    <a:pt x="1590" y="907"/>
                  </a:lnTo>
                  <a:lnTo>
                    <a:pt x="1586" y="904"/>
                  </a:lnTo>
                  <a:lnTo>
                    <a:pt x="1582" y="901"/>
                  </a:lnTo>
                  <a:lnTo>
                    <a:pt x="1577" y="896"/>
                  </a:lnTo>
                  <a:lnTo>
                    <a:pt x="1575" y="892"/>
                  </a:lnTo>
                  <a:lnTo>
                    <a:pt x="1574" y="890"/>
                  </a:lnTo>
                  <a:lnTo>
                    <a:pt x="1574" y="889"/>
                  </a:lnTo>
                  <a:lnTo>
                    <a:pt x="1598" y="851"/>
                  </a:lnTo>
                  <a:lnTo>
                    <a:pt x="1518" y="803"/>
                  </a:lnTo>
                  <a:lnTo>
                    <a:pt x="1450" y="814"/>
                  </a:lnTo>
                  <a:lnTo>
                    <a:pt x="1438" y="760"/>
                  </a:lnTo>
                  <a:lnTo>
                    <a:pt x="1350" y="773"/>
                  </a:lnTo>
                  <a:lnTo>
                    <a:pt x="1346" y="773"/>
                  </a:lnTo>
                  <a:lnTo>
                    <a:pt x="1343" y="772"/>
                  </a:lnTo>
                  <a:lnTo>
                    <a:pt x="1341" y="770"/>
                  </a:lnTo>
                  <a:lnTo>
                    <a:pt x="1340" y="767"/>
                  </a:lnTo>
                  <a:lnTo>
                    <a:pt x="1336" y="757"/>
                  </a:lnTo>
                  <a:lnTo>
                    <a:pt x="1336" y="750"/>
                  </a:lnTo>
                  <a:lnTo>
                    <a:pt x="1336" y="744"/>
                  </a:lnTo>
                  <a:lnTo>
                    <a:pt x="1340" y="741"/>
                  </a:lnTo>
                  <a:lnTo>
                    <a:pt x="1343" y="737"/>
                  </a:lnTo>
                  <a:lnTo>
                    <a:pt x="1348" y="736"/>
                  </a:lnTo>
                  <a:lnTo>
                    <a:pt x="1354" y="736"/>
                  </a:lnTo>
                  <a:lnTo>
                    <a:pt x="1363" y="738"/>
                  </a:lnTo>
                  <a:lnTo>
                    <a:pt x="1335" y="684"/>
                  </a:lnTo>
                  <a:lnTo>
                    <a:pt x="1408" y="615"/>
                  </a:lnTo>
                  <a:lnTo>
                    <a:pt x="1358" y="546"/>
                  </a:lnTo>
                  <a:lnTo>
                    <a:pt x="1309" y="578"/>
                  </a:lnTo>
                  <a:lnTo>
                    <a:pt x="1317" y="585"/>
                  </a:lnTo>
                  <a:lnTo>
                    <a:pt x="1325" y="591"/>
                  </a:lnTo>
                  <a:lnTo>
                    <a:pt x="1331" y="597"/>
                  </a:lnTo>
                  <a:lnTo>
                    <a:pt x="1334" y="601"/>
                  </a:lnTo>
                  <a:lnTo>
                    <a:pt x="1334" y="602"/>
                  </a:lnTo>
                  <a:lnTo>
                    <a:pt x="1335" y="604"/>
                  </a:lnTo>
                  <a:lnTo>
                    <a:pt x="1333" y="604"/>
                  </a:lnTo>
                  <a:lnTo>
                    <a:pt x="1332" y="604"/>
                  </a:lnTo>
                  <a:lnTo>
                    <a:pt x="1332" y="605"/>
                  </a:lnTo>
                  <a:lnTo>
                    <a:pt x="1330" y="605"/>
                  </a:lnTo>
                  <a:lnTo>
                    <a:pt x="1328" y="606"/>
                  </a:lnTo>
                  <a:lnTo>
                    <a:pt x="1324" y="605"/>
                  </a:lnTo>
                  <a:lnTo>
                    <a:pt x="1320" y="605"/>
                  </a:lnTo>
                  <a:lnTo>
                    <a:pt x="1311" y="603"/>
                  </a:lnTo>
                  <a:lnTo>
                    <a:pt x="1305" y="602"/>
                  </a:lnTo>
                  <a:lnTo>
                    <a:pt x="1288" y="650"/>
                  </a:lnTo>
                  <a:lnTo>
                    <a:pt x="1258" y="610"/>
                  </a:lnTo>
                  <a:lnTo>
                    <a:pt x="1207" y="617"/>
                  </a:lnTo>
                  <a:lnTo>
                    <a:pt x="1184" y="616"/>
                  </a:lnTo>
                  <a:lnTo>
                    <a:pt x="1161" y="620"/>
                  </a:lnTo>
                  <a:lnTo>
                    <a:pt x="1154" y="618"/>
                  </a:lnTo>
                  <a:lnTo>
                    <a:pt x="1149" y="615"/>
                  </a:lnTo>
                  <a:lnTo>
                    <a:pt x="1145" y="610"/>
                  </a:lnTo>
                  <a:lnTo>
                    <a:pt x="1146" y="604"/>
                  </a:lnTo>
                  <a:lnTo>
                    <a:pt x="1094" y="613"/>
                  </a:lnTo>
                  <a:lnTo>
                    <a:pt x="1047" y="589"/>
                  </a:lnTo>
                  <a:lnTo>
                    <a:pt x="1008" y="605"/>
                  </a:lnTo>
                  <a:lnTo>
                    <a:pt x="945" y="565"/>
                  </a:lnTo>
                  <a:lnTo>
                    <a:pt x="908" y="533"/>
                  </a:lnTo>
                  <a:lnTo>
                    <a:pt x="904" y="532"/>
                  </a:lnTo>
                  <a:lnTo>
                    <a:pt x="901" y="533"/>
                  </a:lnTo>
                  <a:lnTo>
                    <a:pt x="897" y="536"/>
                  </a:lnTo>
                  <a:lnTo>
                    <a:pt x="892" y="541"/>
                  </a:lnTo>
                  <a:lnTo>
                    <a:pt x="878" y="514"/>
                  </a:lnTo>
                  <a:lnTo>
                    <a:pt x="881" y="508"/>
                  </a:lnTo>
                  <a:lnTo>
                    <a:pt x="881" y="506"/>
                  </a:lnTo>
                  <a:lnTo>
                    <a:pt x="881" y="505"/>
                  </a:lnTo>
                  <a:lnTo>
                    <a:pt x="882" y="505"/>
                  </a:lnTo>
                  <a:lnTo>
                    <a:pt x="884" y="503"/>
                  </a:lnTo>
                  <a:lnTo>
                    <a:pt x="888" y="493"/>
                  </a:lnTo>
                  <a:lnTo>
                    <a:pt x="887" y="489"/>
                  </a:lnTo>
                  <a:lnTo>
                    <a:pt x="884" y="485"/>
                  </a:lnTo>
                  <a:lnTo>
                    <a:pt x="848" y="445"/>
                  </a:lnTo>
                  <a:lnTo>
                    <a:pt x="913" y="375"/>
                  </a:lnTo>
                  <a:lnTo>
                    <a:pt x="876" y="374"/>
                  </a:lnTo>
                  <a:lnTo>
                    <a:pt x="819" y="355"/>
                  </a:lnTo>
                  <a:lnTo>
                    <a:pt x="792" y="370"/>
                  </a:lnTo>
                  <a:lnTo>
                    <a:pt x="792" y="361"/>
                  </a:lnTo>
                  <a:lnTo>
                    <a:pt x="791" y="356"/>
                  </a:lnTo>
                  <a:lnTo>
                    <a:pt x="789" y="354"/>
                  </a:lnTo>
                  <a:lnTo>
                    <a:pt x="788" y="354"/>
                  </a:lnTo>
                  <a:lnTo>
                    <a:pt x="783" y="355"/>
                  </a:lnTo>
                  <a:close/>
                  <a:moveTo>
                    <a:pt x="1663" y="1346"/>
                  </a:moveTo>
                  <a:lnTo>
                    <a:pt x="1639" y="1414"/>
                  </a:lnTo>
                  <a:lnTo>
                    <a:pt x="1581" y="1439"/>
                  </a:lnTo>
                  <a:lnTo>
                    <a:pt x="1590" y="1377"/>
                  </a:lnTo>
                  <a:lnTo>
                    <a:pt x="1663" y="13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ED3B138-722F-2D95-541C-BE467F63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44"/>
              <a:ext cx="92" cy="114"/>
            </a:xfrm>
            <a:custGeom>
              <a:avLst/>
              <a:gdLst/>
              <a:ahLst/>
              <a:cxnLst>
                <a:cxn ang="0">
                  <a:pos x="0" y="1111"/>
                </a:cxn>
                <a:cxn ang="0">
                  <a:pos x="9" y="1118"/>
                </a:cxn>
                <a:cxn ang="0">
                  <a:pos x="170" y="1145"/>
                </a:cxn>
                <a:cxn ang="0">
                  <a:pos x="205" y="1365"/>
                </a:cxn>
                <a:cxn ang="0">
                  <a:pos x="161" y="1496"/>
                </a:cxn>
                <a:cxn ang="0">
                  <a:pos x="209" y="1503"/>
                </a:cxn>
                <a:cxn ang="0">
                  <a:pos x="226" y="1519"/>
                </a:cxn>
                <a:cxn ang="0">
                  <a:pos x="154" y="1565"/>
                </a:cxn>
                <a:cxn ang="0">
                  <a:pos x="256" y="1650"/>
                </a:cxn>
                <a:cxn ang="0">
                  <a:pos x="332" y="1637"/>
                </a:cxn>
                <a:cxn ang="0">
                  <a:pos x="349" y="1643"/>
                </a:cxn>
                <a:cxn ang="0">
                  <a:pos x="368" y="1632"/>
                </a:cxn>
                <a:cxn ang="0">
                  <a:pos x="584" y="1608"/>
                </a:cxn>
                <a:cxn ang="0">
                  <a:pos x="735" y="1531"/>
                </a:cxn>
                <a:cxn ang="0">
                  <a:pos x="925" y="1465"/>
                </a:cxn>
                <a:cxn ang="0">
                  <a:pos x="1036" y="1471"/>
                </a:cxn>
                <a:cxn ang="0">
                  <a:pos x="1233" y="1399"/>
                </a:cxn>
                <a:cxn ang="0">
                  <a:pos x="1354" y="1195"/>
                </a:cxn>
                <a:cxn ang="0">
                  <a:pos x="1456" y="1075"/>
                </a:cxn>
                <a:cxn ang="0">
                  <a:pos x="1404" y="906"/>
                </a:cxn>
                <a:cxn ang="0">
                  <a:pos x="1454" y="657"/>
                </a:cxn>
                <a:cxn ang="0">
                  <a:pos x="1441" y="367"/>
                </a:cxn>
                <a:cxn ang="0">
                  <a:pos x="1264" y="311"/>
                </a:cxn>
                <a:cxn ang="0">
                  <a:pos x="1149" y="369"/>
                </a:cxn>
                <a:cxn ang="0">
                  <a:pos x="972" y="374"/>
                </a:cxn>
                <a:cxn ang="0">
                  <a:pos x="919" y="193"/>
                </a:cxn>
                <a:cxn ang="0">
                  <a:pos x="808" y="167"/>
                </a:cxn>
                <a:cxn ang="0">
                  <a:pos x="694" y="171"/>
                </a:cxn>
                <a:cxn ang="0">
                  <a:pos x="584" y="150"/>
                </a:cxn>
                <a:cxn ang="0">
                  <a:pos x="586" y="50"/>
                </a:cxn>
                <a:cxn ang="0">
                  <a:pos x="418" y="35"/>
                </a:cxn>
                <a:cxn ang="0">
                  <a:pos x="401" y="160"/>
                </a:cxn>
                <a:cxn ang="0">
                  <a:pos x="450" y="265"/>
                </a:cxn>
                <a:cxn ang="0">
                  <a:pos x="476" y="259"/>
                </a:cxn>
                <a:cxn ang="0">
                  <a:pos x="485" y="267"/>
                </a:cxn>
                <a:cxn ang="0">
                  <a:pos x="486" y="280"/>
                </a:cxn>
                <a:cxn ang="0">
                  <a:pos x="482" y="301"/>
                </a:cxn>
                <a:cxn ang="0">
                  <a:pos x="470" y="391"/>
                </a:cxn>
                <a:cxn ang="0">
                  <a:pos x="432" y="535"/>
                </a:cxn>
                <a:cxn ang="0">
                  <a:pos x="397" y="653"/>
                </a:cxn>
                <a:cxn ang="0">
                  <a:pos x="252" y="689"/>
                </a:cxn>
                <a:cxn ang="0">
                  <a:pos x="238" y="703"/>
                </a:cxn>
                <a:cxn ang="0">
                  <a:pos x="224" y="702"/>
                </a:cxn>
                <a:cxn ang="0">
                  <a:pos x="139" y="776"/>
                </a:cxn>
                <a:cxn ang="0">
                  <a:pos x="72" y="857"/>
                </a:cxn>
                <a:cxn ang="0">
                  <a:pos x="76" y="870"/>
                </a:cxn>
                <a:cxn ang="0">
                  <a:pos x="65" y="869"/>
                </a:cxn>
                <a:cxn ang="0">
                  <a:pos x="46" y="861"/>
                </a:cxn>
                <a:cxn ang="0">
                  <a:pos x="22" y="880"/>
                </a:cxn>
                <a:cxn ang="0">
                  <a:pos x="48" y="1001"/>
                </a:cxn>
                <a:cxn ang="0">
                  <a:pos x="112" y="1027"/>
                </a:cxn>
              </a:cxnLst>
              <a:rect l="0" t="0" r="r" b="b"/>
              <a:pathLst>
                <a:path w="1458" h="1705">
                  <a:moveTo>
                    <a:pt x="5" y="1099"/>
                  </a:moveTo>
                  <a:lnTo>
                    <a:pt x="0" y="1105"/>
                  </a:lnTo>
                  <a:lnTo>
                    <a:pt x="0" y="1111"/>
                  </a:lnTo>
                  <a:lnTo>
                    <a:pt x="2" y="1115"/>
                  </a:lnTo>
                  <a:lnTo>
                    <a:pt x="5" y="1116"/>
                  </a:lnTo>
                  <a:lnTo>
                    <a:pt x="9" y="1118"/>
                  </a:lnTo>
                  <a:lnTo>
                    <a:pt x="59" y="1107"/>
                  </a:lnTo>
                  <a:lnTo>
                    <a:pt x="118" y="1136"/>
                  </a:lnTo>
                  <a:lnTo>
                    <a:pt x="170" y="1145"/>
                  </a:lnTo>
                  <a:lnTo>
                    <a:pt x="229" y="1260"/>
                  </a:lnTo>
                  <a:lnTo>
                    <a:pt x="190" y="1295"/>
                  </a:lnTo>
                  <a:lnTo>
                    <a:pt x="205" y="1365"/>
                  </a:lnTo>
                  <a:lnTo>
                    <a:pt x="256" y="1329"/>
                  </a:lnTo>
                  <a:lnTo>
                    <a:pt x="272" y="1391"/>
                  </a:lnTo>
                  <a:lnTo>
                    <a:pt x="161" y="1496"/>
                  </a:lnTo>
                  <a:lnTo>
                    <a:pt x="210" y="1496"/>
                  </a:lnTo>
                  <a:lnTo>
                    <a:pt x="209" y="1501"/>
                  </a:lnTo>
                  <a:lnTo>
                    <a:pt x="209" y="1503"/>
                  </a:lnTo>
                  <a:lnTo>
                    <a:pt x="214" y="1511"/>
                  </a:lnTo>
                  <a:lnTo>
                    <a:pt x="220" y="1517"/>
                  </a:lnTo>
                  <a:lnTo>
                    <a:pt x="226" y="1519"/>
                  </a:lnTo>
                  <a:lnTo>
                    <a:pt x="236" y="1519"/>
                  </a:lnTo>
                  <a:lnTo>
                    <a:pt x="179" y="1537"/>
                  </a:lnTo>
                  <a:lnTo>
                    <a:pt x="154" y="1565"/>
                  </a:lnTo>
                  <a:lnTo>
                    <a:pt x="159" y="1622"/>
                  </a:lnTo>
                  <a:lnTo>
                    <a:pt x="182" y="1705"/>
                  </a:lnTo>
                  <a:lnTo>
                    <a:pt x="256" y="1650"/>
                  </a:lnTo>
                  <a:lnTo>
                    <a:pt x="335" y="1623"/>
                  </a:lnTo>
                  <a:lnTo>
                    <a:pt x="332" y="1633"/>
                  </a:lnTo>
                  <a:lnTo>
                    <a:pt x="332" y="1637"/>
                  </a:lnTo>
                  <a:lnTo>
                    <a:pt x="334" y="1641"/>
                  </a:lnTo>
                  <a:lnTo>
                    <a:pt x="339" y="1643"/>
                  </a:lnTo>
                  <a:lnTo>
                    <a:pt x="349" y="1643"/>
                  </a:lnTo>
                  <a:lnTo>
                    <a:pt x="360" y="1639"/>
                  </a:lnTo>
                  <a:lnTo>
                    <a:pt x="366" y="1636"/>
                  </a:lnTo>
                  <a:lnTo>
                    <a:pt x="368" y="1632"/>
                  </a:lnTo>
                  <a:lnTo>
                    <a:pt x="368" y="1630"/>
                  </a:lnTo>
                  <a:lnTo>
                    <a:pt x="458" y="1600"/>
                  </a:lnTo>
                  <a:lnTo>
                    <a:pt x="584" y="1608"/>
                  </a:lnTo>
                  <a:lnTo>
                    <a:pt x="633" y="1621"/>
                  </a:lnTo>
                  <a:lnTo>
                    <a:pt x="712" y="1590"/>
                  </a:lnTo>
                  <a:lnTo>
                    <a:pt x="735" y="1531"/>
                  </a:lnTo>
                  <a:lnTo>
                    <a:pt x="852" y="1496"/>
                  </a:lnTo>
                  <a:lnTo>
                    <a:pt x="877" y="1475"/>
                  </a:lnTo>
                  <a:lnTo>
                    <a:pt x="925" y="1465"/>
                  </a:lnTo>
                  <a:lnTo>
                    <a:pt x="914" y="1422"/>
                  </a:lnTo>
                  <a:lnTo>
                    <a:pt x="1010" y="1434"/>
                  </a:lnTo>
                  <a:lnTo>
                    <a:pt x="1036" y="1471"/>
                  </a:lnTo>
                  <a:lnTo>
                    <a:pt x="1176" y="1527"/>
                  </a:lnTo>
                  <a:lnTo>
                    <a:pt x="1187" y="1474"/>
                  </a:lnTo>
                  <a:lnTo>
                    <a:pt x="1233" y="1399"/>
                  </a:lnTo>
                  <a:lnTo>
                    <a:pt x="1242" y="1350"/>
                  </a:lnTo>
                  <a:lnTo>
                    <a:pt x="1327" y="1222"/>
                  </a:lnTo>
                  <a:lnTo>
                    <a:pt x="1354" y="1195"/>
                  </a:lnTo>
                  <a:lnTo>
                    <a:pt x="1394" y="1209"/>
                  </a:lnTo>
                  <a:lnTo>
                    <a:pt x="1458" y="1177"/>
                  </a:lnTo>
                  <a:lnTo>
                    <a:pt x="1456" y="1075"/>
                  </a:lnTo>
                  <a:lnTo>
                    <a:pt x="1434" y="1050"/>
                  </a:lnTo>
                  <a:lnTo>
                    <a:pt x="1421" y="939"/>
                  </a:lnTo>
                  <a:lnTo>
                    <a:pt x="1404" y="906"/>
                  </a:lnTo>
                  <a:lnTo>
                    <a:pt x="1409" y="863"/>
                  </a:lnTo>
                  <a:lnTo>
                    <a:pt x="1401" y="716"/>
                  </a:lnTo>
                  <a:lnTo>
                    <a:pt x="1454" y="657"/>
                  </a:lnTo>
                  <a:lnTo>
                    <a:pt x="1441" y="445"/>
                  </a:lnTo>
                  <a:lnTo>
                    <a:pt x="1431" y="410"/>
                  </a:lnTo>
                  <a:lnTo>
                    <a:pt x="1441" y="367"/>
                  </a:lnTo>
                  <a:lnTo>
                    <a:pt x="1430" y="365"/>
                  </a:lnTo>
                  <a:lnTo>
                    <a:pt x="1391" y="344"/>
                  </a:lnTo>
                  <a:lnTo>
                    <a:pt x="1264" y="311"/>
                  </a:lnTo>
                  <a:lnTo>
                    <a:pt x="1215" y="315"/>
                  </a:lnTo>
                  <a:lnTo>
                    <a:pt x="1207" y="348"/>
                  </a:lnTo>
                  <a:lnTo>
                    <a:pt x="1149" y="369"/>
                  </a:lnTo>
                  <a:lnTo>
                    <a:pt x="1097" y="427"/>
                  </a:lnTo>
                  <a:lnTo>
                    <a:pt x="1019" y="405"/>
                  </a:lnTo>
                  <a:lnTo>
                    <a:pt x="972" y="374"/>
                  </a:lnTo>
                  <a:lnTo>
                    <a:pt x="921" y="274"/>
                  </a:lnTo>
                  <a:lnTo>
                    <a:pt x="929" y="232"/>
                  </a:lnTo>
                  <a:lnTo>
                    <a:pt x="919" y="193"/>
                  </a:lnTo>
                  <a:lnTo>
                    <a:pt x="886" y="149"/>
                  </a:lnTo>
                  <a:lnTo>
                    <a:pt x="846" y="159"/>
                  </a:lnTo>
                  <a:lnTo>
                    <a:pt x="808" y="167"/>
                  </a:lnTo>
                  <a:lnTo>
                    <a:pt x="769" y="171"/>
                  </a:lnTo>
                  <a:lnTo>
                    <a:pt x="732" y="173"/>
                  </a:lnTo>
                  <a:lnTo>
                    <a:pt x="694" y="171"/>
                  </a:lnTo>
                  <a:lnTo>
                    <a:pt x="657" y="167"/>
                  </a:lnTo>
                  <a:lnTo>
                    <a:pt x="620" y="159"/>
                  </a:lnTo>
                  <a:lnTo>
                    <a:pt x="584" y="150"/>
                  </a:lnTo>
                  <a:lnTo>
                    <a:pt x="574" y="148"/>
                  </a:lnTo>
                  <a:lnTo>
                    <a:pt x="549" y="101"/>
                  </a:lnTo>
                  <a:lnTo>
                    <a:pt x="586" y="50"/>
                  </a:lnTo>
                  <a:lnTo>
                    <a:pt x="583" y="0"/>
                  </a:lnTo>
                  <a:lnTo>
                    <a:pt x="483" y="14"/>
                  </a:lnTo>
                  <a:lnTo>
                    <a:pt x="418" y="35"/>
                  </a:lnTo>
                  <a:lnTo>
                    <a:pt x="374" y="80"/>
                  </a:lnTo>
                  <a:lnTo>
                    <a:pt x="380" y="130"/>
                  </a:lnTo>
                  <a:lnTo>
                    <a:pt x="401" y="160"/>
                  </a:lnTo>
                  <a:lnTo>
                    <a:pt x="447" y="200"/>
                  </a:lnTo>
                  <a:lnTo>
                    <a:pt x="411" y="192"/>
                  </a:lnTo>
                  <a:lnTo>
                    <a:pt x="450" y="265"/>
                  </a:lnTo>
                  <a:lnTo>
                    <a:pt x="462" y="260"/>
                  </a:lnTo>
                  <a:lnTo>
                    <a:pt x="473" y="259"/>
                  </a:lnTo>
                  <a:lnTo>
                    <a:pt x="476" y="259"/>
                  </a:lnTo>
                  <a:lnTo>
                    <a:pt x="479" y="261"/>
                  </a:lnTo>
                  <a:lnTo>
                    <a:pt x="481" y="263"/>
                  </a:lnTo>
                  <a:lnTo>
                    <a:pt x="485" y="267"/>
                  </a:lnTo>
                  <a:lnTo>
                    <a:pt x="485" y="270"/>
                  </a:lnTo>
                  <a:lnTo>
                    <a:pt x="486" y="275"/>
                  </a:lnTo>
                  <a:lnTo>
                    <a:pt x="486" y="280"/>
                  </a:lnTo>
                  <a:lnTo>
                    <a:pt x="486" y="287"/>
                  </a:lnTo>
                  <a:lnTo>
                    <a:pt x="483" y="293"/>
                  </a:lnTo>
                  <a:lnTo>
                    <a:pt x="482" y="301"/>
                  </a:lnTo>
                  <a:lnTo>
                    <a:pt x="478" y="320"/>
                  </a:lnTo>
                  <a:lnTo>
                    <a:pt x="475" y="324"/>
                  </a:lnTo>
                  <a:lnTo>
                    <a:pt x="470" y="391"/>
                  </a:lnTo>
                  <a:lnTo>
                    <a:pt x="433" y="439"/>
                  </a:lnTo>
                  <a:lnTo>
                    <a:pt x="456" y="496"/>
                  </a:lnTo>
                  <a:lnTo>
                    <a:pt x="432" y="535"/>
                  </a:lnTo>
                  <a:lnTo>
                    <a:pt x="449" y="568"/>
                  </a:lnTo>
                  <a:lnTo>
                    <a:pt x="408" y="578"/>
                  </a:lnTo>
                  <a:lnTo>
                    <a:pt x="397" y="653"/>
                  </a:lnTo>
                  <a:lnTo>
                    <a:pt x="355" y="672"/>
                  </a:lnTo>
                  <a:lnTo>
                    <a:pt x="290" y="648"/>
                  </a:lnTo>
                  <a:lnTo>
                    <a:pt x="252" y="689"/>
                  </a:lnTo>
                  <a:lnTo>
                    <a:pt x="246" y="695"/>
                  </a:lnTo>
                  <a:lnTo>
                    <a:pt x="241" y="700"/>
                  </a:lnTo>
                  <a:lnTo>
                    <a:pt x="238" y="703"/>
                  </a:lnTo>
                  <a:lnTo>
                    <a:pt x="237" y="704"/>
                  </a:lnTo>
                  <a:lnTo>
                    <a:pt x="230" y="704"/>
                  </a:lnTo>
                  <a:lnTo>
                    <a:pt x="224" y="702"/>
                  </a:lnTo>
                  <a:lnTo>
                    <a:pt x="220" y="699"/>
                  </a:lnTo>
                  <a:lnTo>
                    <a:pt x="155" y="712"/>
                  </a:lnTo>
                  <a:lnTo>
                    <a:pt x="139" y="776"/>
                  </a:lnTo>
                  <a:lnTo>
                    <a:pt x="98" y="776"/>
                  </a:lnTo>
                  <a:lnTo>
                    <a:pt x="67" y="851"/>
                  </a:lnTo>
                  <a:lnTo>
                    <a:pt x="72" y="857"/>
                  </a:lnTo>
                  <a:lnTo>
                    <a:pt x="75" y="863"/>
                  </a:lnTo>
                  <a:lnTo>
                    <a:pt x="76" y="867"/>
                  </a:lnTo>
                  <a:lnTo>
                    <a:pt x="76" y="870"/>
                  </a:lnTo>
                  <a:lnTo>
                    <a:pt x="74" y="871"/>
                  </a:lnTo>
                  <a:lnTo>
                    <a:pt x="71" y="871"/>
                  </a:lnTo>
                  <a:lnTo>
                    <a:pt x="65" y="869"/>
                  </a:lnTo>
                  <a:lnTo>
                    <a:pt x="62" y="867"/>
                  </a:lnTo>
                  <a:lnTo>
                    <a:pt x="60" y="866"/>
                  </a:lnTo>
                  <a:lnTo>
                    <a:pt x="46" y="861"/>
                  </a:lnTo>
                  <a:lnTo>
                    <a:pt x="34" y="864"/>
                  </a:lnTo>
                  <a:lnTo>
                    <a:pt x="25" y="873"/>
                  </a:lnTo>
                  <a:lnTo>
                    <a:pt x="22" y="880"/>
                  </a:lnTo>
                  <a:lnTo>
                    <a:pt x="19" y="889"/>
                  </a:lnTo>
                  <a:lnTo>
                    <a:pt x="55" y="933"/>
                  </a:lnTo>
                  <a:lnTo>
                    <a:pt x="48" y="1001"/>
                  </a:lnTo>
                  <a:lnTo>
                    <a:pt x="90" y="980"/>
                  </a:lnTo>
                  <a:lnTo>
                    <a:pt x="149" y="989"/>
                  </a:lnTo>
                  <a:lnTo>
                    <a:pt x="112" y="1027"/>
                  </a:lnTo>
                  <a:lnTo>
                    <a:pt x="55" y="1028"/>
                  </a:lnTo>
                  <a:lnTo>
                    <a:pt x="5" y="109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13965D3-49AF-103A-7E7C-2E3BF490D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250"/>
              <a:ext cx="10" cy="11"/>
            </a:xfrm>
            <a:custGeom>
              <a:avLst/>
              <a:gdLst/>
              <a:ahLst/>
              <a:cxnLst>
                <a:cxn ang="0">
                  <a:pos x="149" y="124"/>
                </a:cxn>
                <a:cxn ang="0">
                  <a:pos x="129" y="32"/>
                </a:cxn>
                <a:cxn ang="0">
                  <a:pos x="78" y="0"/>
                </a:cxn>
                <a:cxn ang="0">
                  <a:pos x="0" y="8"/>
                </a:cxn>
                <a:cxn ang="0">
                  <a:pos x="21" y="55"/>
                </a:cxn>
                <a:cxn ang="0">
                  <a:pos x="62" y="112"/>
                </a:cxn>
                <a:cxn ang="0">
                  <a:pos x="68" y="115"/>
                </a:cxn>
                <a:cxn ang="0">
                  <a:pos x="76" y="117"/>
                </a:cxn>
                <a:cxn ang="0">
                  <a:pos x="83" y="116"/>
                </a:cxn>
                <a:cxn ang="0">
                  <a:pos x="92" y="114"/>
                </a:cxn>
                <a:cxn ang="0">
                  <a:pos x="97" y="116"/>
                </a:cxn>
                <a:cxn ang="0">
                  <a:pos x="101" y="119"/>
                </a:cxn>
                <a:cxn ang="0">
                  <a:pos x="106" y="126"/>
                </a:cxn>
                <a:cxn ang="0">
                  <a:pos x="104" y="134"/>
                </a:cxn>
                <a:cxn ang="0">
                  <a:pos x="97" y="145"/>
                </a:cxn>
                <a:cxn ang="0">
                  <a:pos x="99" y="150"/>
                </a:cxn>
                <a:cxn ang="0">
                  <a:pos x="101" y="154"/>
                </a:cxn>
                <a:cxn ang="0">
                  <a:pos x="104" y="157"/>
                </a:cxn>
                <a:cxn ang="0">
                  <a:pos x="106" y="159"/>
                </a:cxn>
                <a:cxn ang="0">
                  <a:pos x="107" y="159"/>
                </a:cxn>
                <a:cxn ang="0">
                  <a:pos x="109" y="158"/>
                </a:cxn>
                <a:cxn ang="0">
                  <a:pos x="111" y="155"/>
                </a:cxn>
                <a:cxn ang="0">
                  <a:pos x="113" y="151"/>
                </a:cxn>
                <a:cxn ang="0">
                  <a:pos x="149" y="124"/>
                </a:cxn>
              </a:cxnLst>
              <a:rect l="0" t="0" r="r" b="b"/>
              <a:pathLst>
                <a:path w="149" h="159">
                  <a:moveTo>
                    <a:pt x="149" y="124"/>
                  </a:moveTo>
                  <a:lnTo>
                    <a:pt x="129" y="32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1" y="55"/>
                  </a:lnTo>
                  <a:lnTo>
                    <a:pt x="62" y="112"/>
                  </a:lnTo>
                  <a:lnTo>
                    <a:pt x="68" y="115"/>
                  </a:lnTo>
                  <a:lnTo>
                    <a:pt x="76" y="117"/>
                  </a:lnTo>
                  <a:lnTo>
                    <a:pt x="83" y="116"/>
                  </a:lnTo>
                  <a:lnTo>
                    <a:pt x="92" y="114"/>
                  </a:lnTo>
                  <a:lnTo>
                    <a:pt x="97" y="116"/>
                  </a:lnTo>
                  <a:lnTo>
                    <a:pt x="101" y="119"/>
                  </a:lnTo>
                  <a:lnTo>
                    <a:pt x="106" y="126"/>
                  </a:lnTo>
                  <a:lnTo>
                    <a:pt x="104" y="134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1" y="154"/>
                  </a:lnTo>
                  <a:lnTo>
                    <a:pt x="104" y="157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9" y="158"/>
                  </a:lnTo>
                  <a:lnTo>
                    <a:pt x="111" y="155"/>
                  </a:lnTo>
                  <a:lnTo>
                    <a:pt x="113" y="151"/>
                  </a:lnTo>
                  <a:lnTo>
                    <a:pt x="149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37AEF9F-014A-A3C3-2B96-282651A4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135"/>
              <a:ext cx="79" cy="138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47" y="308"/>
                </a:cxn>
                <a:cxn ang="0">
                  <a:pos x="102" y="482"/>
                </a:cxn>
                <a:cxn ang="0">
                  <a:pos x="147" y="570"/>
                </a:cxn>
                <a:cxn ang="0">
                  <a:pos x="168" y="575"/>
                </a:cxn>
                <a:cxn ang="0">
                  <a:pos x="169" y="576"/>
                </a:cxn>
                <a:cxn ang="0">
                  <a:pos x="155" y="572"/>
                </a:cxn>
                <a:cxn ang="0">
                  <a:pos x="244" y="650"/>
                </a:cxn>
                <a:cxn ang="0">
                  <a:pos x="224" y="653"/>
                </a:cxn>
                <a:cxn ang="0">
                  <a:pos x="317" y="819"/>
                </a:cxn>
                <a:cxn ang="0">
                  <a:pos x="359" y="819"/>
                </a:cxn>
                <a:cxn ang="0">
                  <a:pos x="319" y="1076"/>
                </a:cxn>
                <a:cxn ang="0">
                  <a:pos x="320" y="1088"/>
                </a:cxn>
                <a:cxn ang="0">
                  <a:pos x="343" y="1173"/>
                </a:cxn>
                <a:cxn ang="0">
                  <a:pos x="368" y="1143"/>
                </a:cxn>
                <a:cxn ang="0">
                  <a:pos x="354" y="1355"/>
                </a:cxn>
                <a:cxn ang="0">
                  <a:pos x="363" y="1617"/>
                </a:cxn>
                <a:cxn ang="0">
                  <a:pos x="562" y="1788"/>
                </a:cxn>
                <a:cxn ang="0">
                  <a:pos x="343" y="1826"/>
                </a:cxn>
                <a:cxn ang="0">
                  <a:pos x="521" y="2060"/>
                </a:cxn>
                <a:cxn ang="0">
                  <a:pos x="815" y="1977"/>
                </a:cxn>
                <a:cxn ang="0">
                  <a:pos x="1018" y="1994"/>
                </a:cxn>
                <a:cxn ang="0">
                  <a:pos x="1032" y="2009"/>
                </a:cxn>
                <a:cxn ang="0">
                  <a:pos x="1040" y="2022"/>
                </a:cxn>
                <a:cxn ang="0">
                  <a:pos x="1246" y="1827"/>
                </a:cxn>
                <a:cxn ang="0">
                  <a:pos x="1166" y="1664"/>
                </a:cxn>
                <a:cxn ang="0">
                  <a:pos x="1137" y="1643"/>
                </a:cxn>
                <a:cxn ang="0">
                  <a:pos x="1169" y="1591"/>
                </a:cxn>
                <a:cxn ang="0">
                  <a:pos x="1005" y="1565"/>
                </a:cxn>
                <a:cxn ang="0">
                  <a:pos x="994" y="1583"/>
                </a:cxn>
                <a:cxn ang="0">
                  <a:pos x="974" y="1582"/>
                </a:cxn>
                <a:cxn ang="0">
                  <a:pos x="957" y="1577"/>
                </a:cxn>
                <a:cxn ang="0">
                  <a:pos x="904" y="1573"/>
                </a:cxn>
                <a:cxn ang="0">
                  <a:pos x="871" y="1562"/>
                </a:cxn>
                <a:cxn ang="0">
                  <a:pos x="860" y="1522"/>
                </a:cxn>
                <a:cxn ang="0">
                  <a:pos x="889" y="1422"/>
                </a:cxn>
                <a:cxn ang="0">
                  <a:pos x="919" y="1393"/>
                </a:cxn>
                <a:cxn ang="0">
                  <a:pos x="896" y="1339"/>
                </a:cxn>
                <a:cxn ang="0">
                  <a:pos x="916" y="1293"/>
                </a:cxn>
                <a:cxn ang="0">
                  <a:pos x="1124" y="1183"/>
                </a:cxn>
                <a:cxn ang="0">
                  <a:pos x="1140" y="1165"/>
                </a:cxn>
                <a:cxn ang="0">
                  <a:pos x="1118" y="1154"/>
                </a:cxn>
                <a:cxn ang="0">
                  <a:pos x="1123" y="1131"/>
                </a:cxn>
                <a:cxn ang="0">
                  <a:pos x="1127" y="1017"/>
                </a:cxn>
                <a:cxn ang="0">
                  <a:pos x="978" y="890"/>
                </a:cxn>
                <a:cxn ang="0">
                  <a:pos x="868" y="764"/>
                </a:cxn>
                <a:cxn ang="0">
                  <a:pos x="875" y="767"/>
                </a:cxn>
                <a:cxn ang="0">
                  <a:pos x="866" y="750"/>
                </a:cxn>
                <a:cxn ang="0">
                  <a:pos x="875" y="694"/>
                </a:cxn>
                <a:cxn ang="0">
                  <a:pos x="785" y="531"/>
                </a:cxn>
                <a:cxn ang="0">
                  <a:pos x="729" y="262"/>
                </a:cxn>
                <a:cxn ang="0">
                  <a:pos x="752" y="90"/>
                </a:cxn>
                <a:cxn ang="0">
                  <a:pos x="524" y="76"/>
                </a:cxn>
                <a:cxn ang="0">
                  <a:pos x="455" y="139"/>
                </a:cxn>
              </a:cxnLst>
              <a:rect l="0" t="0" r="r" b="b"/>
              <a:pathLst>
                <a:path w="1258" h="2060">
                  <a:moveTo>
                    <a:pt x="375" y="147"/>
                  </a:moveTo>
                  <a:lnTo>
                    <a:pt x="348" y="125"/>
                  </a:lnTo>
                  <a:lnTo>
                    <a:pt x="246" y="89"/>
                  </a:lnTo>
                  <a:lnTo>
                    <a:pt x="139" y="65"/>
                  </a:lnTo>
                  <a:lnTo>
                    <a:pt x="106" y="20"/>
                  </a:lnTo>
                  <a:lnTo>
                    <a:pt x="14" y="0"/>
                  </a:lnTo>
                  <a:lnTo>
                    <a:pt x="0" y="73"/>
                  </a:lnTo>
                  <a:lnTo>
                    <a:pt x="87" y="123"/>
                  </a:lnTo>
                  <a:lnTo>
                    <a:pt x="104" y="253"/>
                  </a:lnTo>
                  <a:lnTo>
                    <a:pt x="47" y="308"/>
                  </a:lnTo>
                  <a:lnTo>
                    <a:pt x="82" y="350"/>
                  </a:lnTo>
                  <a:lnTo>
                    <a:pt x="84" y="386"/>
                  </a:lnTo>
                  <a:lnTo>
                    <a:pt x="89" y="421"/>
                  </a:lnTo>
                  <a:lnTo>
                    <a:pt x="94" y="452"/>
                  </a:lnTo>
                  <a:lnTo>
                    <a:pt x="102" y="482"/>
                  </a:lnTo>
                  <a:lnTo>
                    <a:pt x="109" y="507"/>
                  </a:lnTo>
                  <a:lnTo>
                    <a:pt x="120" y="531"/>
                  </a:lnTo>
                  <a:lnTo>
                    <a:pt x="130" y="551"/>
                  </a:lnTo>
                  <a:lnTo>
                    <a:pt x="143" y="570"/>
                  </a:lnTo>
                  <a:lnTo>
                    <a:pt x="147" y="570"/>
                  </a:lnTo>
                  <a:lnTo>
                    <a:pt x="158" y="572"/>
                  </a:lnTo>
                  <a:lnTo>
                    <a:pt x="159" y="572"/>
                  </a:lnTo>
                  <a:lnTo>
                    <a:pt x="161" y="573"/>
                  </a:lnTo>
                  <a:lnTo>
                    <a:pt x="166" y="575"/>
                  </a:lnTo>
                  <a:lnTo>
                    <a:pt x="168" y="575"/>
                  </a:lnTo>
                  <a:lnTo>
                    <a:pt x="170" y="576"/>
                  </a:lnTo>
                  <a:lnTo>
                    <a:pt x="171" y="576"/>
                  </a:lnTo>
                  <a:lnTo>
                    <a:pt x="172" y="577"/>
                  </a:lnTo>
                  <a:lnTo>
                    <a:pt x="170" y="576"/>
                  </a:lnTo>
                  <a:lnTo>
                    <a:pt x="169" y="576"/>
                  </a:lnTo>
                  <a:lnTo>
                    <a:pt x="167" y="575"/>
                  </a:lnTo>
                  <a:lnTo>
                    <a:pt x="166" y="575"/>
                  </a:lnTo>
                  <a:lnTo>
                    <a:pt x="163" y="575"/>
                  </a:lnTo>
                  <a:lnTo>
                    <a:pt x="159" y="573"/>
                  </a:lnTo>
                  <a:lnTo>
                    <a:pt x="155" y="572"/>
                  </a:lnTo>
                  <a:lnTo>
                    <a:pt x="143" y="570"/>
                  </a:lnTo>
                  <a:lnTo>
                    <a:pt x="216" y="653"/>
                  </a:lnTo>
                  <a:lnTo>
                    <a:pt x="228" y="651"/>
                  </a:lnTo>
                  <a:lnTo>
                    <a:pt x="238" y="650"/>
                  </a:lnTo>
                  <a:lnTo>
                    <a:pt x="244" y="650"/>
                  </a:lnTo>
                  <a:lnTo>
                    <a:pt x="248" y="650"/>
                  </a:lnTo>
                  <a:lnTo>
                    <a:pt x="247" y="650"/>
                  </a:lnTo>
                  <a:lnTo>
                    <a:pt x="242" y="650"/>
                  </a:lnTo>
                  <a:lnTo>
                    <a:pt x="235" y="651"/>
                  </a:lnTo>
                  <a:lnTo>
                    <a:pt x="224" y="653"/>
                  </a:lnTo>
                  <a:lnTo>
                    <a:pt x="278" y="728"/>
                  </a:lnTo>
                  <a:lnTo>
                    <a:pt x="257" y="722"/>
                  </a:lnTo>
                  <a:lnTo>
                    <a:pt x="310" y="843"/>
                  </a:lnTo>
                  <a:lnTo>
                    <a:pt x="312" y="829"/>
                  </a:lnTo>
                  <a:lnTo>
                    <a:pt x="317" y="819"/>
                  </a:lnTo>
                  <a:lnTo>
                    <a:pt x="322" y="812"/>
                  </a:lnTo>
                  <a:lnTo>
                    <a:pt x="330" y="810"/>
                  </a:lnTo>
                  <a:lnTo>
                    <a:pt x="337" y="809"/>
                  </a:lnTo>
                  <a:lnTo>
                    <a:pt x="348" y="813"/>
                  </a:lnTo>
                  <a:lnTo>
                    <a:pt x="359" y="819"/>
                  </a:lnTo>
                  <a:lnTo>
                    <a:pt x="371" y="830"/>
                  </a:lnTo>
                  <a:lnTo>
                    <a:pt x="329" y="854"/>
                  </a:lnTo>
                  <a:lnTo>
                    <a:pt x="342" y="974"/>
                  </a:lnTo>
                  <a:lnTo>
                    <a:pt x="319" y="1071"/>
                  </a:lnTo>
                  <a:lnTo>
                    <a:pt x="319" y="1076"/>
                  </a:lnTo>
                  <a:lnTo>
                    <a:pt x="319" y="1078"/>
                  </a:lnTo>
                  <a:lnTo>
                    <a:pt x="319" y="1079"/>
                  </a:lnTo>
                  <a:lnTo>
                    <a:pt x="320" y="1081"/>
                  </a:lnTo>
                  <a:lnTo>
                    <a:pt x="320" y="1085"/>
                  </a:lnTo>
                  <a:lnTo>
                    <a:pt x="320" y="1088"/>
                  </a:lnTo>
                  <a:lnTo>
                    <a:pt x="319" y="1088"/>
                  </a:lnTo>
                  <a:lnTo>
                    <a:pt x="319" y="1089"/>
                  </a:lnTo>
                  <a:lnTo>
                    <a:pt x="317" y="1087"/>
                  </a:lnTo>
                  <a:lnTo>
                    <a:pt x="315" y="1083"/>
                  </a:lnTo>
                  <a:lnTo>
                    <a:pt x="343" y="1173"/>
                  </a:lnTo>
                  <a:lnTo>
                    <a:pt x="370" y="1127"/>
                  </a:lnTo>
                  <a:lnTo>
                    <a:pt x="385" y="1135"/>
                  </a:lnTo>
                  <a:lnTo>
                    <a:pt x="381" y="1136"/>
                  </a:lnTo>
                  <a:lnTo>
                    <a:pt x="374" y="1139"/>
                  </a:lnTo>
                  <a:lnTo>
                    <a:pt x="368" y="1143"/>
                  </a:lnTo>
                  <a:lnTo>
                    <a:pt x="368" y="1204"/>
                  </a:lnTo>
                  <a:lnTo>
                    <a:pt x="359" y="1192"/>
                  </a:lnTo>
                  <a:lnTo>
                    <a:pt x="354" y="1307"/>
                  </a:lnTo>
                  <a:lnTo>
                    <a:pt x="361" y="1294"/>
                  </a:lnTo>
                  <a:lnTo>
                    <a:pt x="354" y="1355"/>
                  </a:lnTo>
                  <a:lnTo>
                    <a:pt x="354" y="1307"/>
                  </a:lnTo>
                  <a:lnTo>
                    <a:pt x="285" y="1443"/>
                  </a:lnTo>
                  <a:lnTo>
                    <a:pt x="326" y="1470"/>
                  </a:lnTo>
                  <a:lnTo>
                    <a:pt x="321" y="1594"/>
                  </a:lnTo>
                  <a:lnTo>
                    <a:pt x="363" y="1617"/>
                  </a:lnTo>
                  <a:lnTo>
                    <a:pt x="397" y="1694"/>
                  </a:lnTo>
                  <a:lnTo>
                    <a:pt x="452" y="1741"/>
                  </a:lnTo>
                  <a:lnTo>
                    <a:pt x="541" y="1686"/>
                  </a:lnTo>
                  <a:lnTo>
                    <a:pt x="507" y="1748"/>
                  </a:lnTo>
                  <a:lnTo>
                    <a:pt x="562" y="1788"/>
                  </a:lnTo>
                  <a:lnTo>
                    <a:pt x="483" y="1770"/>
                  </a:lnTo>
                  <a:lnTo>
                    <a:pt x="448" y="1794"/>
                  </a:lnTo>
                  <a:lnTo>
                    <a:pt x="376" y="1799"/>
                  </a:lnTo>
                  <a:lnTo>
                    <a:pt x="310" y="1782"/>
                  </a:lnTo>
                  <a:lnTo>
                    <a:pt x="343" y="1826"/>
                  </a:lnTo>
                  <a:lnTo>
                    <a:pt x="353" y="1865"/>
                  </a:lnTo>
                  <a:lnTo>
                    <a:pt x="345" y="1907"/>
                  </a:lnTo>
                  <a:lnTo>
                    <a:pt x="396" y="2007"/>
                  </a:lnTo>
                  <a:lnTo>
                    <a:pt x="443" y="2038"/>
                  </a:lnTo>
                  <a:lnTo>
                    <a:pt x="521" y="2060"/>
                  </a:lnTo>
                  <a:lnTo>
                    <a:pt x="573" y="2002"/>
                  </a:lnTo>
                  <a:lnTo>
                    <a:pt x="631" y="1981"/>
                  </a:lnTo>
                  <a:lnTo>
                    <a:pt x="639" y="1948"/>
                  </a:lnTo>
                  <a:lnTo>
                    <a:pt x="688" y="1944"/>
                  </a:lnTo>
                  <a:lnTo>
                    <a:pt x="815" y="1977"/>
                  </a:lnTo>
                  <a:lnTo>
                    <a:pt x="854" y="1998"/>
                  </a:lnTo>
                  <a:lnTo>
                    <a:pt x="865" y="2000"/>
                  </a:lnTo>
                  <a:lnTo>
                    <a:pt x="946" y="2032"/>
                  </a:lnTo>
                  <a:lnTo>
                    <a:pt x="1006" y="1997"/>
                  </a:lnTo>
                  <a:lnTo>
                    <a:pt x="1018" y="1994"/>
                  </a:lnTo>
                  <a:lnTo>
                    <a:pt x="1022" y="1994"/>
                  </a:lnTo>
                  <a:lnTo>
                    <a:pt x="1026" y="1996"/>
                  </a:lnTo>
                  <a:lnTo>
                    <a:pt x="1028" y="1997"/>
                  </a:lnTo>
                  <a:lnTo>
                    <a:pt x="1031" y="2000"/>
                  </a:lnTo>
                  <a:lnTo>
                    <a:pt x="1032" y="2009"/>
                  </a:lnTo>
                  <a:lnTo>
                    <a:pt x="1033" y="2014"/>
                  </a:lnTo>
                  <a:lnTo>
                    <a:pt x="1033" y="2015"/>
                  </a:lnTo>
                  <a:lnTo>
                    <a:pt x="1034" y="2017"/>
                  </a:lnTo>
                  <a:lnTo>
                    <a:pt x="1036" y="2020"/>
                  </a:lnTo>
                  <a:lnTo>
                    <a:pt x="1040" y="2022"/>
                  </a:lnTo>
                  <a:lnTo>
                    <a:pt x="1103" y="2022"/>
                  </a:lnTo>
                  <a:lnTo>
                    <a:pt x="1119" y="1991"/>
                  </a:lnTo>
                  <a:lnTo>
                    <a:pt x="1207" y="1925"/>
                  </a:lnTo>
                  <a:lnTo>
                    <a:pt x="1234" y="1868"/>
                  </a:lnTo>
                  <a:lnTo>
                    <a:pt x="1246" y="1827"/>
                  </a:lnTo>
                  <a:lnTo>
                    <a:pt x="1215" y="1777"/>
                  </a:lnTo>
                  <a:lnTo>
                    <a:pt x="1258" y="1743"/>
                  </a:lnTo>
                  <a:lnTo>
                    <a:pt x="1182" y="1669"/>
                  </a:lnTo>
                  <a:lnTo>
                    <a:pt x="1180" y="1666"/>
                  </a:lnTo>
                  <a:lnTo>
                    <a:pt x="1166" y="1664"/>
                  </a:lnTo>
                  <a:lnTo>
                    <a:pt x="1155" y="1662"/>
                  </a:lnTo>
                  <a:lnTo>
                    <a:pt x="1147" y="1658"/>
                  </a:lnTo>
                  <a:lnTo>
                    <a:pt x="1141" y="1654"/>
                  </a:lnTo>
                  <a:lnTo>
                    <a:pt x="1138" y="1647"/>
                  </a:lnTo>
                  <a:lnTo>
                    <a:pt x="1137" y="1643"/>
                  </a:lnTo>
                  <a:lnTo>
                    <a:pt x="1138" y="1640"/>
                  </a:lnTo>
                  <a:lnTo>
                    <a:pt x="1138" y="1635"/>
                  </a:lnTo>
                  <a:lnTo>
                    <a:pt x="1140" y="1631"/>
                  </a:lnTo>
                  <a:lnTo>
                    <a:pt x="1146" y="1622"/>
                  </a:lnTo>
                  <a:lnTo>
                    <a:pt x="1169" y="1591"/>
                  </a:lnTo>
                  <a:lnTo>
                    <a:pt x="1102" y="1614"/>
                  </a:lnTo>
                  <a:lnTo>
                    <a:pt x="1006" y="1562"/>
                  </a:lnTo>
                  <a:lnTo>
                    <a:pt x="1005" y="1562"/>
                  </a:lnTo>
                  <a:lnTo>
                    <a:pt x="1005" y="1563"/>
                  </a:lnTo>
                  <a:lnTo>
                    <a:pt x="1005" y="1565"/>
                  </a:lnTo>
                  <a:lnTo>
                    <a:pt x="1005" y="1569"/>
                  </a:lnTo>
                  <a:lnTo>
                    <a:pt x="1004" y="1575"/>
                  </a:lnTo>
                  <a:lnTo>
                    <a:pt x="1001" y="1579"/>
                  </a:lnTo>
                  <a:lnTo>
                    <a:pt x="998" y="1583"/>
                  </a:lnTo>
                  <a:lnTo>
                    <a:pt x="994" y="1583"/>
                  </a:lnTo>
                  <a:lnTo>
                    <a:pt x="992" y="1584"/>
                  </a:lnTo>
                  <a:lnTo>
                    <a:pt x="989" y="1584"/>
                  </a:lnTo>
                  <a:lnTo>
                    <a:pt x="987" y="1585"/>
                  </a:lnTo>
                  <a:lnTo>
                    <a:pt x="980" y="1584"/>
                  </a:lnTo>
                  <a:lnTo>
                    <a:pt x="974" y="1582"/>
                  </a:lnTo>
                  <a:lnTo>
                    <a:pt x="970" y="1580"/>
                  </a:lnTo>
                  <a:lnTo>
                    <a:pt x="968" y="1579"/>
                  </a:lnTo>
                  <a:lnTo>
                    <a:pt x="967" y="1579"/>
                  </a:lnTo>
                  <a:lnTo>
                    <a:pt x="964" y="1579"/>
                  </a:lnTo>
                  <a:lnTo>
                    <a:pt x="957" y="1577"/>
                  </a:lnTo>
                  <a:lnTo>
                    <a:pt x="950" y="1577"/>
                  </a:lnTo>
                  <a:lnTo>
                    <a:pt x="920" y="1562"/>
                  </a:lnTo>
                  <a:lnTo>
                    <a:pt x="913" y="1567"/>
                  </a:lnTo>
                  <a:lnTo>
                    <a:pt x="909" y="1571"/>
                  </a:lnTo>
                  <a:lnTo>
                    <a:pt x="904" y="1573"/>
                  </a:lnTo>
                  <a:lnTo>
                    <a:pt x="899" y="1575"/>
                  </a:lnTo>
                  <a:lnTo>
                    <a:pt x="893" y="1575"/>
                  </a:lnTo>
                  <a:lnTo>
                    <a:pt x="889" y="1574"/>
                  </a:lnTo>
                  <a:lnTo>
                    <a:pt x="878" y="1568"/>
                  </a:lnTo>
                  <a:lnTo>
                    <a:pt x="871" y="1562"/>
                  </a:lnTo>
                  <a:lnTo>
                    <a:pt x="866" y="1557"/>
                  </a:lnTo>
                  <a:lnTo>
                    <a:pt x="862" y="1551"/>
                  </a:lnTo>
                  <a:lnTo>
                    <a:pt x="860" y="1546"/>
                  </a:lnTo>
                  <a:lnTo>
                    <a:pt x="858" y="1534"/>
                  </a:lnTo>
                  <a:lnTo>
                    <a:pt x="860" y="1522"/>
                  </a:lnTo>
                  <a:lnTo>
                    <a:pt x="795" y="1477"/>
                  </a:lnTo>
                  <a:lnTo>
                    <a:pt x="839" y="1454"/>
                  </a:lnTo>
                  <a:lnTo>
                    <a:pt x="877" y="1413"/>
                  </a:lnTo>
                  <a:lnTo>
                    <a:pt x="882" y="1419"/>
                  </a:lnTo>
                  <a:lnTo>
                    <a:pt x="889" y="1422"/>
                  </a:lnTo>
                  <a:lnTo>
                    <a:pt x="895" y="1421"/>
                  </a:lnTo>
                  <a:lnTo>
                    <a:pt x="902" y="1417"/>
                  </a:lnTo>
                  <a:lnTo>
                    <a:pt x="912" y="1405"/>
                  </a:lnTo>
                  <a:lnTo>
                    <a:pt x="916" y="1397"/>
                  </a:lnTo>
                  <a:lnTo>
                    <a:pt x="919" y="1393"/>
                  </a:lnTo>
                  <a:lnTo>
                    <a:pt x="920" y="1391"/>
                  </a:lnTo>
                  <a:lnTo>
                    <a:pt x="922" y="1390"/>
                  </a:lnTo>
                  <a:lnTo>
                    <a:pt x="924" y="1384"/>
                  </a:lnTo>
                  <a:lnTo>
                    <a:pt x="966" y="1341"/>
                  </a:lnTo>
                  <a:lnTo>
                    <a:pt x="896" y="1339"/>
                  </a:lnTo>
                  <a:lnTo>
                    <a:pt x="906" y="1299"/>
                  </a:lnTo>
                  <a:lnTo>
                    <a:pt x="909" y="1298"/>
                  </a:lnTo>
                  <a:lnTo>
                    <a:pt x="911" y="1299"/>
                  </a:lnTo>
                  <a:lnTo>
                    <a:pt x="915" y="1295"/>
                  </a:lnTo>
                  <a:lnTo>
                    <a:pt x="916" y="1293"/>
                  </a:lnTo>
                  <a:lnTo>
                    <a:pt x="919" y="1292"/>
                  </a:lnTo>
                  <a:lnTo>
                    <a:pt x="921" y="1280"/>
                  </a:lnTo>
                  <a:lnTo>
                    <a:pt x="987" y="1297"/>
                  </a:lnTo>
                  <a:lnTo>
                    <a:pt x="1118" y="1187"/>
                  </a:lnTo>
                  <a:lnTo>
                    <a:pt x="1124" y="1183"/>
                  </a:lnTo>
                  <a:lnTo>
                    <a:pt x="1130" y="1180"/>
                  </a:lnTo>
                  <a:lnTo>
                    <a:pt x="1134" y="1177"/>
                  </a:lnTo>
                  <a:lnTo>
                    <a:pt x="1137" y="1175"/>
                  </a:lnTo>
                  <a:lnTo>
                    <a:pt x="1139" y="1169"/>
                  </a:lnTo>
                  <a:lnTo>
                    <a:pt x="1140" y="1165"/>
                  </a:lnTo>
                  <a:lnTo>
                    <a:pt x="1137" y="1162"/>
                  </a:lnTo>
                  <a:lnTo>
                    <a:pt x="1133" y="1160"/>
                  </a:lnTo>
                  <a:lnTo>
                    <a:pt x="1130" y="1160"/>
                  </a:lnTo>
                  <a:lnTo>
                    <a:pt x="1122" y="1157"/>
                  </a:lnTo>
                  <a:lnTo>
                    <a:pt x="1118" y="1154"/>
                  </a:lnTo>
                  <a:lnTo>
                    <a:pt x="1115" y="1150"/>
                  </a:lnTo>
                  <a:lnTo>
                    <a:pt x="1115" y="1147"/>
                  </a:lnTo>
                  <a:lnTo>
                    <a:pt x="1115" y="1142"/>
                  </a:lnTo>
                  <a:lnTo>
                    <a:pt x="1118" y="1137"/>
                  </a:lnTo>
                  <a:lnTo>
                    <a:pt x="1123" y="1131"/>
                  </a:lnTo>
                  <a:lnTo>
                    <a:pt x="1131" y="1126"/>
                  </a:lnTo>
                  <a:lnTo>
                    <a:pt x="1139" y="1118"/>
                  </a:lnTo>
                  <a:lnTo>
                    <a:pt x="1136" y="1046"/>
                  </a:lnTo>
                  <a:lnTo>
                    <a:pt x="1082" y="1056"/>
                  </a:lnTo>
                  <a:lnTo>
                    <a:pt x="1127" y="1017"/>
                  </a:lnTo>
                  <a:lnTo>
                    <a:pt x="1052" y="954"/>
                  </a:lnTo>
                  <a:lnTo>
                    <a:pt x="1127" y="899"/>
                  </a:lnTo>
                  <a:lnTo>
                    <a:pt x="1089" y="851"/>
                  </a:lnTo>
                  <a:lnTo>
                    <a:pt x="1036" y="909"/>
                  </a:lnTo>
                  <a:lnTo>
                    <a:pt x="978" y="890"/>
                  </a:lnTo>
                  <a:lnTo>
                    <a:pt x="952" y="850"/>
                  </a:lnTo>
                  <a:lnTo>
                    <a:pt x="861" y="765"/>
                  </a:lnTo>
                  <a:lnTo>
                    <a:pt x="863" y="763"/>
                  </a:lnTo>
                  <a:lnTo>
                    <a:pt x="866" y="763"/>
                  </a:lnTo>
                  <a:lnTo>
                    <a:pt x="868" y="764"/>
                  </a:lnTo>
                  <a:lnTo>
                    <a:pt x="872" y="767"/>
                  </a:lnTo>
                  <a:lnTo>
                    <a:pt x="872" y="768"/>
                  </a:lnTo>
                  <a:lnTo>
                    <a:pt x="873" y="769"/>
                  </a:lnTo>
                  <a:lnTo>
                    <a:pt x="875" y="770"/>
                  </a:lnTo>
                  <a:lnTo>
                    <a:pt x="875" y="767"/>
                  </a:lnTo>
                  <a:lnTo>
                    <a:pt x="877" y="762"/>
                  </a:lnTo>
                  <a:lnTo>
                    <a:pt x="877" y="761"/>
                  </a:lnTo>
                  <a:lnTo>
                    <a:pt x="875" y="759"/>
                  </a:lnTo>
                  <a:lnTo>
                    <a:pt x="871" y="756"/>
                  </a:lnTo>
                  <a:lnTo>
                    <a:pt x="866" y="750"/>
                  </a:lnTo>
                  <a:lnTo>
                    <a:pt x="864" y="745"/>
                  </a:lnTo>
                  <a:lnTo>
                    <a:pt x="861" y="733"/>
                  </a:lnTo>
                  <a:lnTo>
                    <a:pt x="860" y="718"/>
                  </a:lnTo>
                  <a:lnTo>
                    <a:pt x="865" y="705"/>
                  </a:lnTo>
                  <a:lnTo>
                    <a:pt x="875" y="694"/>
                  </a:lnTo>
                  <a:lnTo>
                    <a:pt x="890" y="686"/>
                  </a:lnTo>
                  <a:lnTo>
                    <a:pt x="886" y="642"/>
                  </a:lnTo>
                  <a:lnTo>
                    <a:pt x="822" y="622"/>
                  </a:lnTo>
                  <a:lnTo>
                    <a:pt x="801" y="576"/>
                  </a:lnTo>
                  <a:lnTo>
                    <a:pt x="785" y="531"/>
                  </a:lnTo>
                  <a:lnTo>
                    <a:pt x="759" y="441"/>
                  </a:lnTo>
                  <a:lnTo>
                    <a:pt x="747" y="395"/>
                  </a:lnTo>
                  <a:lnTo>
                    <a:pt x="739" y="351"/>
                  </a:lnTo>
                  <a:lnTo>
                    <a:pt x="732" y="306"/>
                  </a:lnTo>
                  <a:lnTo>
                    <a:pt x="729" y="262"/>
                  </a:lnTo>
                  <a:lnTo>
                    <a:pt x="737" y="266"/>
                  </a:lnTo>
                  <a:lnTo>
                    <a:pt x="735" y="281"/>
                  </a:lnTo>
                  <a:lnTo>
                    <a:pt x="776" y="229"/>
                  </a:lnTo>
                  <a:lnTo>
                    <a:pt x="777" y="155"/>
                  </a:lnTo>
                  <a:lnTo>
                    <a:pt x="752" y="90"/>
                  </a:lnTo>
                  <a:lnTo>
                    <a:pt x="542" y="85"/>
                  </a:lnTo>
                  <a:lnTo>
                    <a:pt x="536" y="80"/>
                  </a:lnTo>
                  <a:lnTo>
                    <a:pt x="530" y="77"/>
                  </a:lnTo>
                  <a:lnTo>
                    <a:pt x="526" y="75"/>
                  </a:lnTo>
                  <a:lnTo>
                    <a:pt x="524" y="76"/>
                  </a:lnTo>
                  <a:lnTo>
                    <a:pt x="521" y="81"/>
                  </a:lnTo>
                  <a:lnTo>
                    <a:pt x="521" y="85"/>
                  </a:lnTo>
                  <a:lnTo>
                    <a:pt x="523" y="92"/>
                  </a:lnTo>
                  <a:lnTo>
                    <a:pt x="508" y="117"/>
                  </a:lnTo>
                  <a:lnTo>
                    <a:pt x="455" y="139"/>
                  </a:lnTo>
                  <a:lnTo>
                    <a:pt x="375" y="14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321D452-21CB-1B4D-A586-D6964E47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74"/>
              <a:ext cx="113" cy="69"/>
            </a:xfrm>
            <a:custGeom>
              <a:avLst/>
              <a:gdLst/>
              <a:ahLst/>
              <a:cxnLst>
                <a:cxn ang="0">
                  <a:pos x="140" y="4"/>
                </a:cxn>
                <a:cxn ang="0">
                  <a:pos x="70" y="118"/>
                </a:cxn>
                <a:cxn ang="0">
                  <a:pos x="71" y="163"/>
                </a:cxn>
                <a:cxn ang="0">
                  <a:pos x="82" y="175"/>
                </a:cxn>
                <a:cxn ang="0">
                  <a:pos x="77" y="181"/>
                </a:cxn>
                <a:cxn ang="0">
                  <a:pos x="68" y="176"/>
                </a:cxn>
                <a:cxn ang="0">
                  <a:pos x="241" y="322"/>
                </a:cxn>
                <a:cxn ang="0">
                  <a:pos x="332" y="430"/>
                </a:cxn>
                <a:cxn ang="0">
                  <a:pos x="336" y="539"/>
                </a:cxn>
                <a:cxn ang="0">
                  <a:pos x="320" y="560"/>
                </a:cxn>
                <a:cxn ang="0">
                  <a:pos x="335" y="573"/>
                </a:cxn>
                <a:cxn ang="0">
                  <a:pos x="344" y="582"/>
                </a:cxn>
                <a:cxn ang="0">
                  <a:pos x="329" y="596"/>
                </a:cxn>
                <a:cxn ang="0">
                  <a:pos x="124" y="705"/>
                </a:cxn>
                <a:cxn ang="0">
                  <a:pos x="114" y="711"/>
                </a:cxn>
                <a:cxn ang="0">
                  <a:pos x="129" y="797"/>
                </a:cxn>
                <a:cxn ang="0">
                  <a:pos x="121" y="810"/>
                </a:cxn>
                <a:cxn ang="0">
                  <a:pos x="94" y="835"/>
                </a:cxn>
                <a:cxn ang="0">
                  <a:pos x="0" y="890"/>
                </a:cxn>
                <a:cxn ang="0">
                  <a:pos x="67" y="964"/>
                </a:cxn>
                <a:cxn ang="0">
                  <a:pos x="94" y="987"/>
                </a:cxn>
                <a:cxn ang="0">
                  <a:pos x="114" y="984"/>
                </a:cxn>
                <a:cxn ang="0">
                  <a:pos x="162" y="990"/>
                </a:cxn>
                <a:cxn ang="0">
                  <a:pos x="175" y="993"/>
                </a:cxn>
                <a:cxn ang="0">
                  <a:pos x="194" y="997"/>
                </a:cxn>
                <a:cxn ang="0">
                  <a:pos x="206" y="992"/>
                </a:cxn>
                <a:cxn ang="0">
                  <a:pos x="210" y="976"/>
                </a:cxn>
                <a:cxn ang="0">
                  <a:pos x="374" y="1004"/>
                </a:cxn>
                <a:cxn ang="0">
                  <a:pos x="519" y="896"/>
                </a:cxn>
                <a:cxn ang="0">
                  <a:pos x="744" y="900"/>
                </a:cxn>
                <a:cxn ang="0">
                  <a:pos x="872" y="909"/>
                </a:cxn>
                <a:cxn ang="0">
                  <a:pos x="898" y="933"/>
                </a:cxn>
                <a:cxn ang="0">
                  <a:pos x="916" y="938"/>
                </a:cxn>
                <a:cxn ang="0">
                  <a:pos x="931" y="905"/>
                </a:cxn>
                <a:cxn ang="0">
                  <a:pos x="949" y="894"/>
                </a:cxn>
                <a:cxn ang="0">
                  <a:pos x="1077" y="915"/>
                </a:cxn>
                <a:cxn ang="0">
                  <a:pos x="1140" y="939"/>
                </a:cxn>
                <a:cxn ang="0">
                  <a:pos x="1148" y="933"/>
                </a:cxn>
                <a:cxn ang="0">
                  <a:pos x="1399" y="784"/>
                </a:cxn>
                <a:cxn ang="0">
                  <a:pos x="1482" y="794"/>
                </a:cxn>
                <a:cxn ang="0">
                  <a:pos x="1509" y="795"/>
                </a:cxn>
                <a:cxn ang="0">
                  <a:pos x="1609" y="743"/>
                </a:cxn>
                <a:cxn ang="0">
                  <a:pos x="1800" y="740"/>
                </a:cxn>
                <a:cxn ang="0">
                  <a:pos x="1781" y="541"/>
                </a:cxn>
                <a:cxn ang="0">
                  <a:pos x="1694" y="285"/>
                </a:cxn>
                <a:cxn ang="0">
                  <a:pos x="1679" y="180"/>
                </a:cxn>
                <a:cxn ang="0">
                  <a:pos x="1675" y="0"/>
                </a:cxn>
                <a:cxn ang="0">
                  <a:pos x="1502" y="67"/>
                </a:cxn>
                <a:cxn ang="0">
                  <a:pos x="1310" y="139"/>
                </a:cxn>
                <a:cxn ang="0">
                  <a:pos x="1082" y="215"/>
                </a:cxn>
                <a:cxn ang="0">
                  <a:pos x="710" y="101"/>
                </a:cxn>
                <a:cxn ang="0">
                  <a:pos x="328" y="13"/>
                </a:cxn>
              </a:cxnLst>
              <a:rect l="0" t="0" r="r" b="b"/>
              <a:pathLst>
                <a:path w="1811" h="1035">
                  <a:moveTo>
                    <a:pt x="328" y="13"/>
                  </a:moveTo>
                  <a:lnTo>
                    <a:pt x="319" y="10"/>
                  </a:lnTo>
                  <a:lnTo>
                    <a:pt x="311" y="6"/>
                  </a:lnTo>
                  <a:lnTo>
                    <a:pt x="140" y="4"/>
                  </a:lnTo>
                  <a:lnTo>
                    <a:pt x="91" y="55"/>
                  </a:lnTo>
                  <a:lnTo>
                    <a:pt x="95" y="99"/>
                  </a:lnTo>
                  <a:lnTo>
                    <a:pt x="80" y="107"/>
                  </a:lnTo>
                  <a:lnTo>
                    <a:pt x="70" y="118"/>
                  </a:lnTo>
                  <a:lnTo>
                    <a:pt x="65" y="131"/>
                  </a:lnTo>
                  <a:lnTo>
                    <a:pt x="66" y="146"/>
                  </a:lnTo>
                  <a:lnTo>
                    <a:pt x="69" y="158"/>
                  </a:lnTo>
                  <a:lnTo>
                    <a:pt x="71" y="163"/>
                  </a:lnTo>
                  <a:lnTo>
                    <a:pt x="76" y="169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0" y="180"/>
                  </a:lnTo>
                  <a:lnTo>
                    <a:pt x="80" y="183"/>
                  </a:lnTo>
                  <a:lnTo>
                    <a:pt x="78" y="182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3" y="177"/>
                  </a:lnTo>
                  <a:lnTo>
                    <a:pt x="71" y="176"/>
                  </a:lnTo>
                  <a:lnTo>
                    <a:pt x="68" y="176"/>
                  </a:lnTo>
                  <a:lnTo>
                    <a:pt x="66" y="178"/>
                  </a:lnTo>
                  <a:lnTo>
                    <a:pt x="157" y="263"/>
                  </a:lnTo>
                  <a:lnTo>
                    <a:pt x="183" y="303"/>
                  </a:lnTo>
                  <a:lnTo>
                    <a:pt x="241" y="322"/>
                  </a:lnTo>
                  <a:lnTo>
                    <a:pt x="294" y="264"/>
                  </a:lnTo>
                  <a:lnTo>
                    <a:pt x="332" y="312"/>
                  </a:lnTo>
                  <a:lnTo>
                    <a:pt x="257" y="367"/>
                  </a:lnTo>
                  <a:lnTo>
                    <a:pt x="332" y="430"/>
                  </a:lnTo>
                  <a:lnTo>
                    <a:pt x="287" y="469"/>
                  </a:lnTo>
                  <a:lnTo>
                    <a:pt x="341" y="459"/>
                  </a:lnTo>
                  <a:lnTo>
                    <a:pt x="344" y="531"/>
                  </a:lnTo>
                  <a:lnTo>
                    <a:pt x="336" y="539"/>
                  </a:lnTo>
                  <a:lnTo>
                    <a:pt x="328" y="544"/>
                  </a:lnTo>
                  <a:lnTo>
                    <a:pt x="323" y="550"/>
                  </a:lnTo>
                  <a:lnTo>
                    <a:pt x="320" y="555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7" y="570"/>
                  </a:lnTo>
                  <a:lnTo>
                    <a:pt x="335" y="573"/>
                  </a:lnTo>
                  <a:lnTo>
                    <a:pt x="338" y="573"/>
                  </a:lnTo>
                  <a:lnTo>
                    <a:pt x="342" y="575"/>
                  </a:lnTo>
                  <a:lnTo>
                    <a:pt x="345" y="578"/>
                  </a:lnTo>
                  <a:lnTo>
                    <a:pt x="344" y="582"/>
                  </a:lnTo>
                  <a:lnTo>
                    <a:pt x="342" y="588"/>
                  </a:lnTo>
                  <a:lnTo>
                    <a:pt x="339" y="590"/>
                  </a:lnTo>
                  <a:lnTo>
                    <a:pt x="335" y="593"/>
                  </a:lnTo>
                  <a:lnTo>
                    <a:pt x="329" y="596"/>
                  </a:lnTo>
                  <a:lnTo>
                    <a:pt x="323" y="600"/>
                  </a:lnTo>
                  <a:lnTo>
                    <a:pt x="192" y="710"/>
                  </a:lnTo>
                  <a:lnTo>
                    <a:pt x="126" y="693"/>
                  </a:lnTo>
                  <a:lnTo>
                    <a:pt x="124" y="705"/>
                  </a:lnTo>
                  <a:lnTo>
                    <a:pt x="121" y="706"/>
                  </a:lnTo>
                  <a:lnTo>
                    <a:pt x="120" y="708"/>
                  </a:lnTo>
                  <a:lnTo>
                    <a:pt x="116" y="712"/>
                  </a:lnTo>
                  <a:lnTo>
                    <a:pt x="114" y="711"/>
                  </a:lnTo>
                  <a:lnTo>
                    <a:pt x="111" y="712"/>
                  </a:lnTo>
                  <a:lnTo>
                    <a:pt x="101" y="752"/>
                  </a:lnTo>
                  <a:lnTo>
                    <a:pt x="171" y="754"/>
                  </a:lnTo>
                  <a:lnTo>
                    <a:pt x="129" y="797"/>
                  </a:lnTo>
                  <a:lnTo>
                    <a:pt x="127" y="803"/>
                  </a:lnTo>
                  <a:lnTo>
                    <a:pt x="125" y="804"/>
                  </a:lnTo>
                  <a:lnTo>
                    <a:pt x="124" y="806"/>
                  </a:lnTo>
                  <a:lnTo>
                    <a:pt x="121" y="810"/>
                  </a:lnTo>
                  <a:lnTo>
                    <a:pt x="117" y="818"/>
                  </a:lnTo>
                  <a:lnTo>
                    <a:pt x="107" y="830"/>
                  </a:lnTo>
                  <a:lnTo>
                    <a:pt x="100" y="834"/>
                  </a:lnTo>
                  <a:lnTo>
                    <a:pt x="94" y="835"/>
                  </a:lnTo>
                  <a:lnTo>
                    <a:pt x="87" y="832"/>
                  </a:lnTo>
                  <a:lnTo>
                    <a:pt x="82" y="826"/>
                  </a:lnTo>
                  <a:lnTo>
                    <a:pt x="44" y="867"/>
                  </a:lnTo>
                  <a:lnTo>
                    <a:pt x="0" y="890"/>
                  </a:lnTo>
                  <a:lnTo>
                    <a:pt x="65" y="935"/>
                  </a:lnTo>
                  <a:lnTo>
                    <a:pt x="63" y="947"/>
                  </a:lnTo>
                  <a:lnTo>
                    <a:pt x="65" y="959"/>
                  </a:lnTo>
                  <a:lnTo>
                    <a:pt x="67" y="964"/>
                  </a:lnTo>
                  <a:lnTo>
                    <a:pt x="71" y="970"/>
                  </a:lnTo>
                  <a:lnTo>
                    <a:pt x="76" y="975"/>
                  </a:lnTo>
                  <a:lnTo>
                    <a:pt x="83" y="981"/>
                  </a:lnTo>
                  <a:lnTo>
                    <a:pt x="94" y="987"/>
                  </a:lnTo>
                  <a:lnTo>
                    <a:pt x="98" y="988"/>
                  </a:lnTo>
                  <a:lnTo>
                    <a:pt x="104" y="988"/>
                  </a:lnTo>
                  <a:lnTo>
                    <a:pt x="109" y="986"/>
                  </a:lnTo>
                  <a:lnTo>
                    <a:pt x="114" y="984"/>
                  </a:lnTo>
                  <a:lnTo>
                    <a:pt x="118" y="980"/>
                  </a:lnTo>
                  <a:lnTo>
                    <a:pt x="125" y="975"/>
                  </a:lnTo>
                  <a:lnTo>
                    <a:pt x="155" y="990"/>
                  </a:lnTo>
                  <a:lnTo>
                    <a:pt x="162" y="990"/>
                  </a:lnTo>
                  <a:lnTo>
                    <a:pt x="169" y="992"/>
                  </a:lnTo>
                  <a:lnTo>
                    <a:pt x="172" y="992"/>
                  </a:lnTo>
                  <a:lnTo>
                    <a:pt x="173" y="992"/>
                  </a:lnTo>
                  <a:lnTo>
                    <a:pt x="175" y="993"/>
                  </a:lnTo>
                  <a:lnTo>
                    <a:pt x="179" y="995"/>
                  </a:lnTo>
                  <a:lnTo>
                    <a:pt x="185" y="997"/>
                  </a:lnTo>
                  <a:lnTo>
                    <a:pt x="192" y="998"/>
                  </a:lnTo>
                  <a:lnTo>
                    <a:pt x="194" y="997"/>
                  </a:lnTo>
                  <a:lnTo>
                    <a:pt x="197" y="997"/>
                  </a:lnTo>
                  <a:lnTo>
                    <a:pt x="199" y="996"/>
                  </a:lnTo>
                  <a:lnTo>
                    <a:pt x="203" y="996"/>
                  </a:lnTo>
                  <a:lnTo>
                    <a:pt x="206" y="992"/>
                  </a:lnTo>
                  <a:lnTo>
                    <a:pt x="209" y="988"/>
                  </a:lnTo>
                  <a:lnTo>
                    <a:pt x="210" y="982"/>
                  </a:lnTo>
                  <a:lnTo>
                    <a:pt x="210" y="978"/>
                  </a:lnTo>
                  <a:lnTo>
                    <a:pt x="210" y="976"/>
                  </a:lnTo>
                  <a:lnTo>
                    <a:pt x="210" y="975"/>
                  </a:lnTo>
                  <a:lnTo>
                    <a:pt x="211" y="975"/>
                  </a:lnTo>
                  <a:lnTo>
                    <a:pt x="307" y="1027"/>
                  </a:lnTo>
                  <a:lnTo>
                    <a:pt x="374" y="1004"/>
                  </a:lnTo>
                  <a:lnTo>
                    <a:pt x="351" y="1035"/>
                  </a:lnTo>
                  <a:lnTo>
                    <a:pt x="417" y="991"/>
                  </a:lnTo>
                  <a:lnTo>
                    <a:pt x="535" y="932"/>
                  </a:lnTo>
                  <a:lnTo>
                    <a:pt x="519" y="896"/>
                  </a:lnTo>
                  <a:lnTo>
                    <a:pt x="578" y="924"/>
                  </a:lnTo>
                  <a:lnTo>
                    <a:pt x="660" y="924"/>
                  </a:lnTo>
                  <a:lnTo>
                    <a:pt x="693" y="897"/>
                  </a:lnTo>
                  <a:lnTo>
                    <a:pt x="744" y="900"/>
                  </a:lnTo>
                  <a:lnTo>
                    <a:pt x="788" y="863"/>
                  </a:lnTo>
                  <a:lnTo>
                    <a:pt x="820" y="859"/>
                  </a:lnTo>
                  <a:lnTo>
                    <a:pt x="850" y="877"/>
                  </a:lnTo>
                  <a:lnTo>
                    <a:pt x="872" y="909"/>
                  </a:lnTo>
                  <a:lnTo>
                    <a:pt x="900" y="913"/>
                  </a:lnTo>
                  <a:lnTo>
                    <a:pt x="898" y="915"/>
                  </a:lnTo>
                  <a:lnTo>
                    <a:pt x="897" y="925"/>
                  </a:lnTo>
                  <a:lnTo>
                    <a:pt x="898" y="933"/>
                  </a:lnTo>
                  <a:lnTo>
                    <a:pt x="900" y="938"/>
                  </a:lnTo>
                  <a:lnTo>
                    <a:pt x="904" y="941"/>
                  </a:lnTo>
                  <a:lnTo>
                    <a:pt x="909" y="940"/>
                  </a:lnTo>
                  <a:lnTo>
                    <a:pt x="916" y="938"/>
                  </a:lnTo>
                  <a:lnTo>
                    <a:pt x="924" y="933"/>
                  </a:lnTo>
                  <a:lnTo>
                    <a:pt x="934" y="926"/>
                  </a:lnTo>
                  <a:lnTo>
                    <a:pt x="931" y="914"/>
                  </a:lnTo>
                  <a:lnTo>
                    <a:pt x="931" y="905"/>
                  </a:lnTo>
                  <a:lnTo>
                    <a:pt x="932" y="898"/>
                  </a:lnTo>
                  <a:lnTo>
                    <a:pt x="936" y="895"/>
                  </a:lnTo>
                  <a:lnTo>
                    <a:pt x="942" y="893"/>
                  </a:lnTo>
                  <a:lnTo>
                    <a:pt x="949" y="894"/>
                  </a:lnTo>
                  <a:lnTo>
                    <a:pt x="959" y="898"/>
                  </a:lnTo>
                  <a:lnTo>
                    <a:pt x="970" y="905"/>
                  </a:lnTo>
                  <a:lnTo>
                    <a:pt x="1048" y="919"/>
                  </a:lnTo>
                  <a:lnTo>
                    <a:pt x="1077" y="915"/>
                  </a:lnTo>
                  <a:lnTo>
                    <a:pt x="1113" y="951"/>
                  </a:lnTo>
                  <a:lnTo>
                    <a:pt x="1159" y="963"/>
                  </a:lnTo>
                  <a:lnTo>
                    <a:pt x="1144" y="946"/>
                  </a:lnTo>
                  <a:lnTo>
                    <a:pt x="1140" y="939"/>
                  </a:lnTo>
                  <a:lnTo>
                    <a:pt x="1140" y="936"/>
                  </a:lnTo>
                  <a:lnTo>
                    <a:pt x="1142" y="935"/>
                  </a:lnTo>
                  <a:lnTo>
                    <a:pt x="1143" y="933"/>
                  </a:lnTo>
                  <a:lnTo>
                    <a:pt x="1148" y="933"/>
                  </a:lnTo>
                  <a:lnTo>
                    <a:pt x="1158" y="934"/>
                  </a:lnTo>
                  <a:lnTo>
                    <a:pt x="1226" y="926"/>
                  </a:lnTo>
                  <a:lnTo>
                    <a:pt x="1374" y="835"/>
                  </a:lnTo>
                  <a:lnTo>
                    <a:pt x="1399" y="784"/>
                  </a:lnTo>
                  <a:lnTo>
                    <a:pt x="1454" y="762"/>
                  </a:lnTo>
                  <a:lnTo>
                    <a:pt x="1476" y="775"/>
                  </a:lnTo>
                  <a:lnTo>
                    <a:pt x="1478" y="786"/>
                  </a:lnTo>
                  <a:lnTo>
                    <a:pt x="1482" y="794"/>
                  </a:lnTo>
                  <a:lnTo>
                    <a:pt x="1488" y="799"/>
                  </a:lnTo>
                  <a:lnTo>
                    <a:pt x="1494" y="801"/>
                  </a:lnTo>
                  <a:lnTo>
                    <a:pt x="1501" y="799"/>
                  </a:lnTo>
                  <a:lnTo>
                    <a:pt x="1509" y="795"/>
                  </a:lnTo>
                  <a:lnTo>
                    <a:pt x="1518" y="787"/>
                  </a:lnTo>
                  <a:lnTo>
                    <a:pt x="1528" y="777"/>
                  </a:lnTo>
                  <a:lnTo>
                    <a:pt x="1565" y="781"/>
                  </a:lnTo>
                  <a:lnTo>
                    <a:pt x="1609" y="743"/>
                  </a:lnTo>
                  <a:lnTo>
                    <a:pt x="1662" y="763"/>
                  </a:lnTo>
                  <a:lnTo>
                    <a:pt x="1732" y="750"/>
                  </a:lnTo>
                  <a:lnTo>
                    <a:pt x="1778" y="771"/>
                  </a:lnTo>
                  <a:lnTo>
                    <a:pt x="1800" y="740"/>
                  </a:lnTo>
                  <a:lnTo>
                    <a:pt x="1807" y="655"/>
                  </a:lnTo>
                  <a:lnTo>
                    <a:pt x="1744" y="612"/>
                  </a:lnTo>
                  <a:lnTo>
                    <a:pt x="1790" y="574"/>
                  </a:lnTo>
                  <a:lnTo>
                    <a:pt x="1781" y="541"/>
                  </a:lnTo>
                  <a:lnTo>
                    <a:pt x="1811" y="468"/>
                  </a:lnTo>
                  <a:lnTo>
                    <a:pt x="1763" y="448"/>
                  </a:lnTo>
                  <a:lnTo>
                    <a:pt x="1765" y="352"/>
                  </a:lnTo>
                  <a:lnTo>
                    <a:pt x="1694" y="285"/>
                  </a:lnTo>
                  <a:lnTo>
                    <a:pt x="1761" y="269"/>
                  </a:lnTo>
                  <a:lnTo>
                    <a:pt x="1743" y="218"/>
                  </a:lnTo>
                  <a:lnTo>
                    <a:pt x="1680" y="234"/>
                  </a:lnTo>
                  <a:lnTo>
                    <a:pt x="1679" y="180"/>
                  </a:lnTo>
                  <a:lnTo>
                    <a:pt x="1697" y="137"/>
                  </a:lnTo>
                  <a:lnTo>
                    <a:pt x="1677" y="94"/>
                  </a:lnTo>
                  <a:lnTo>
                    <a:pt x="1686" y="69"/>
                  </a:lnTo>
                  <a:lnTo>
                    <a:pt x="1675" y="0"/>
                  </a:lnTo>
                  <a:lnTo>
                    <a:pt x="1530" y="58"/>
                  </a:lnTo>
                  <a:lnTo>
                    <a:pt x="1511" y="64"/>
                  </a:lnTo>
                  <a:lnTo>
                    <a:pt x="1506" y="65"/>
                  </a:lnTo>
                  <a:lnTo>
                    <a:pt x="1502" y="67"/>
                  </a:lnTo>
                  <a:lnTo>
                    <a:pt x="1493" y="71"/>
                  </a:lnTo>
                  <a:lnTo>
                    <a:pt x="1457" y="85"/>
                  </a:lnTo>
                  <a:lnTo>
                    <a:pt x="1384" y="113"/>
                  </a:lnTo>
                  <a:lnTo>
                    <a:pt x="1310" y="139"/>
                  </a:lnTo>
                  <a:lnTo>
                    <a:pt x="1236" y="165"/>
                  </a:lnTo>
                  <a:lnTo>
                    <a:pt x="1161" y="189"/>
                  </a:lnTo>
                  <a:lnTo>
                    <a:pt x="1088" y="213"/>
                  </a:lnTo>
                  <a:lnTo>
                    <a:pt x="1082" y="215"/>
                  </a:lnTo>
                  <a:lnTo>
                    <a:pt x="990" y="183"/>
                  </a:lnTo>
                  <a:lnTo>
                    <a:pt x="897" y="154"/>
                  </a:lnTo>
                  <a:lnTo>
                    <a:pt x="803" y="126"/>
                  </a:lnTo>
                  <a:lnTo>
                    <a:pt x="710" y="101"/>
                  </a:lnTo>
                  <a:lnTo>
                    <a:pt x="614" y="76"/>
                  </a:lnTo>
                  <a:lnTo>
                    <a:pt x="519" y="54"/>
                  </a:lnTo>
                  <a:lnTo>
                    <a:pt x="423" y="32"/>
                  </a:lnTo>
                  <a:lnTo>
                    <a:pt x="328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308F5D4-E5E4-1682-20EB-BA363CE3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108"/>
              <a:ext cx="120" cy="87"/>
            </a:xfrm>
            <a:custGeom>
              <a:avLst/>
              <a:gdLst/>
              <a:ahLst/>
              <a:cxnLst>
                <a:cxn ang="0">
                  <a:pos x="1603" y="84"/>
                </a:cxn>
                <a:cxn ang="0">
                  <a:pos x="1525" y="3"/>
                </a:cxn>
                <a:cxn ang="0">
                  <a:pos x="1508" y="19"/>
                </a:cxn>
                <a:cxn ang="0">
                  <a:pos x="1488" y="11"/>
                </a:cxn>
                <a:cxn ang="0">
                  <a:pos x="1467" y="17"/>
                </a:cxn>
                <a:cxn ang="0">
                  <a:pos x="1377" y="91"/>
                </a:cxn>
                <a:cxn ang="0">
                  <a:pos x="1293" y="142"/>
                </a:cxn>
                <a:cxn ang="0">
                  <a:pos x="1205" y="182"/>
                </a:cxn>
                <a:cxn ang="0">
                  <a:pos x="1174" y="193"/>
                </a:cxn>
                <a:cxn ang="0">
                  <a:pos x="1096" y="214"/>
                </a:cxn>
                <a:cxn ang="0">
                  <a:pos x="1012" y="230"/>
                </a:cxn>
                <a:cxn ang="0">
                  <a:pos x="588" y="350"/>
                </a:cxn>
                <a:cxn ang="0">
                  <a:pos x="199" y="538"/>
                </a:cxn>
                <a:cxn ang="0">
                  <a:pos x="111" y="614"/>
                </a:cxn>
                <a:cxn ang="0">
                  <a:pos x="60" y="724"/>
                </a:cxn>
                <a:cxn ang="0">
                  <a:pos x="20" y="770"/>
                </a:cxn>
                <a:cxn ang="0">
                  <a:pos x="0" y="830"/>
                </a:cxn>
                <a:cxn ang="0">
                  <a:pos x="12" y="861"/>
                </a:cxn>
                <a:cxn ang="0">
                  <a:pos x="57" y="933"/>
                </a:cxn>
                <a:cxn ang="0">
                  <a:pos x="211" y="966"/>
                </a:cxn>
                <a:cxn ang="0">
                  <a:pos x="216" y="966"/>
                </a:cxn>
                <a:cxn ang="0">
                  <a:pos x="225" y="959"/>
                </a:cxn>
                <a:cxn ang="0">
                  <a:pos x="299" y="977"/>
                </a:cxn>
                <a:cxn ang="0">
                  <a:pos x="656" y="1028"/>
                </a:cxn>
                <a:cxn ang="0">
                  <a:pos x="809" y="1030"/>
                </a:cxn>
                <a:cxn ang="0">
                  <a:pos x="813" y="1032"/>
                </a:cxn>
                <a:cxn ang="0">
                  <a:pos x="817" y="1030"/>
                </a:cxn>
                <a:cxn ang="0">
                  <a:pos x="914" y="1105"/>
                </a:cxn>
                <a:cxn ang="0">
                  <a:pos x="858" y="1181"/>
                </a:cxn>
                <a:cxn ang="0">
                  <a:pos x="1017" y="1282"/>
                </a:cxn>
                <a:cxn ang="0">
                  <a:pos x="1023" y="1284"/>
                </a:cxn>
                <a:cxn ang="0">
                  <a:pos x="1100" y="1284"/>
                </a:cxn>
                <a:cxn ang="0">
                  <a:pos x="1092" y="1264"/>
                </a:cxn>
                <a:cxn ang="0">
                  <a:pos x="1236" y="1161"/>
                </a:cxn>
                <a:cxn ang="0">
                  <a:pos x="1251" y="1167"/>
                </a:cxn>
                <a:cxn ang="0">
                  <a:pos x="1257" y="1149"/>
                </a:cxn>
                <a:cxn ang="0">
                  <a:pos x="1261" y="1145"/>
                </a:cxn>
                <a:cxn ang="0">
                  <a:pos x="1389" y="1024"/>
                </a:cxn>
                <a:cxn ang="0">
                  <a:pos x="1625" y="1008"/>
                </a:cxn>
                <a:cxn ang="0">
                  <a:pos x="1635" y="1026"/>
                </a:cxn>
                <a:cxn ang="0">
                  <a:pos x="1652" y="1017"/>
                </a:cxn>
                <a:cxn ang="0">
                  <a:pos x="1677" y="1012"/>
                </a:cxn>
                <a:cxn ang="0">
                  <a:pos x="1869" y="984"/>
                </a:cxn>
                <a:cxn ang="0">
                  <a:pos x="1894" y="901"/>
                </a:cxn>
                <a:cxn ang="0">
                  <a:pos x="1877" y="924"/>
                </a:cxn>
                <a:cxn ang="0">
                  <a:pos x="1850" y="898"/>
                </a:cxn>
                <a:cxn ang="0">
                  <a:pos x="1868" y="865"/>
                </a:cxn>
                <a:cxn ang="0">
                  <a:pos x="1853" y="821"/>
                </a:cxn>
                <a:cxn ang="0">
                  <a:pos x="1820" y="687"/>
                </a:cxn>
                <a:cxn ang="0">
                  <a:pos x="1866" y="641"/>
                </a:cxn>
                <a:cxn ang="0">
                  <a:pos x="1879" y="617"/>
                </a:cxn>
                <a:cxn ang="0">
                  <a:pos x="1828" y="629"/>
                </a:cxn>
                <a:cxn ang="0">
                  <a:pos x="1815" y="602"/>
                </a:cxn>
                <a:cxn ang="0">
                  <a:pos x="1841" y="578"/>
                </a:cxn>
                <a:cxn ang="0">
                  <a:pos x="1843" y="550"/>
                </a:cxn>
                <a:cxn ang="0">
                  <a:pos x="1872" y="527"/>
                </a:cxn>
                <a:cxn ang="0">
                  <a:pos x="1883" y="505"/>
                </a:cxn>
                <a:cxn ang="0">
                  <a:pos x="1918" y="506"/>
                </a:cxn>
              </a:cxnLst>
              <a:rect l="0" t="0" r="r" b="b"/>
              <a:pathLst>
                <a:path w="1918" h="1299">
                  <a:moveTo>
                    <a:pt x="1841" y="295"/>
                  </a:moveTo>
                  <a:lnTo>
                    <a:pt x="1806" y="248"/>
                  </a:lnTo>
                  <a:lnTo>
                    <a:pt x="1625" y="92"/>
                  </a:lnTo>
                  <a:lnTo>
                    <a:pt x="1603" y="84"/>
                  </a:lnTo>
                  <a:lnTo>
                    <a:pt x="1568" y="14"/>
                  </a:lnTo>
                  <a:lnTo>
                    <a:pt x="1528" y="0"/>
                  </a:lnTo>
                  <a:lnTo>
                    <a:pt x="1526" y="1"/>
                  </a:lnTo>
                  <a:lnTo>
                    <a:pt x="1525" y="3"/>
                  </a:lnTo>
                  <a:lnTo>
                    <a:pt x="1523" y="7"/>
                  </a:lnTo>
                  <a:lnTo>
                    <a:pt x="1519" y="13"/>
                  </a:lnTo>
                  <a:lnTo>
                    <a:pt x="1512" y="16"/>
                  </a:lnTo>
                  <a:lnTo>
                    <a:pt x="1508" y="19"/>
                  </a:lnTo>
                  <a:lnTo>
                    <a:pt x="1501" y="18"/>
                  </a:lnTo>
                  <a:lnTo>
                    <a:pt x="1495" y="16"/>
                  </a:lnTo>
                  <a:lnTo>
                    <a:pt x="1491" y="13"/>
                  </a:lnTo>
                  <a:lnTo>
                    <a:pt x="1488" y="11"/>
                  </a:lnTo>
                  <a:lnTo>
                    <a:pt x="1481" y="6"/>
                  </a:lnTo>
                  <a:lnTo>
                    <a:pt x="1477" y="8"/>
                  </a:lnTo>
                  <a:lnTo>
                    <a:pt x="1474" y="11"/>
                  </a:lnTo>
                  <a:lnTo>
                    <a:pt x="1467" y="17"/>
                  </a:lnTo>
                  <a:lnTo>
                    <a:pt x="1455" y="29"/>
                  </a:lnTo>
                  <a:lnTo>
                    <a:pt x="1429" y="51"/>
                  </a:lnTo>
                  <a:lnTo>
                    <a:pt x="1402" y="71"/>
                  </a:lnTo>
                  <a:lnTo>
                    <a:pt x="1377" y="91"/>
                  </a:lnTo>
                  <a:lnTo>
                    <a:pt x="1349" y="109"/>
                  </a:lnTo>
                  <a:lnTo>
                    <a:pt x="1335" y="117"/>
                  </a:lnTo>
                  <a:lnTo>
                    <a:pt x="1322" y="126"/>
                  </a:lnTo>
                  <a:lnTo>
                    <a:pt x="1293" y="142"/>
                  </a:lnTo>
                  <a:lnTo>
                    <a:pt x="1266" y="157"/>
                  </a:lnTo>
                  <a:lnTo>
                    <a:pt x="1250" y="163"/>
                  </a:lnTo>
                  <a:lnTo>
                    <a:pt x="1235" y="170"/>
                  </a:lnTo>
                  <a:lnTo>
                    <a:pt x="1205" y="182"/>
                  </a:lnTo>
                  <a:lnTo>
                    <a:pt x="1196" y="184"/>
                  </a:lnTo>
                  <a:lnTo>
                    <a:pt x="1192" y="185"/>
                  </a:lnTo>
                  <a:lnTo>
                    <a:pt x="1189" y="187"/>
                  </a:lnTo>
                  <a:lnTo>
                    <a:pt x="1174" y="193"/>
                  </a:lnTo>
                  <a:lnTo>
                    <a:pt x="1144" y="203"/>
                  </a:lnTo>
                  <a:lnTo>
                    <a:pt x="1112" y="211"/>
                  </a:lnTo>
                  <a:lnTo>
                    <a:pt x="1104" y="212"/>
                  </a:lnTo>
                  <a:lnTo>
                    <a:pt x="1096" y="214"/>
                  </a:lnTo>
                  <a:lnTo>
                    <a:pt x="1081" y="218"/>
                  </a:lnTo>
                  <a:lnTo>
                    <a:pt x="1048" y="224"/>
                  </a:lnTo>
                  <a:lnTo>
                    <a:pt x="1016" y="229"/>
                  </a:lnTo>
                  <a:lnTo>
                    <a:pt x="1012" y="230"/>
                  </a:lnTo>
                  <a:lnTo>
                    <a:pt x="902" y="253"/>
                  </a:lnTo>
                  <a:lnTo>
                    <a:pt x="795" y="281"/>
                  </a:lnTo>
                  <a:lnTo>
                    <a:pt x="690" y="313"/>
                  </a:lnTo>
                  <a:lnTo>
                    <a:pt x="588" y="350"/>
                  </a:lnTo>
                  <a:lnTo>
                    <a:pt x="487" y="390"/>
                  </a:lnTo>
                  <a:lnTo>
                    <a:pt x="389" y="435"/>
                  </a:lnTo>
                  <a:lnTo>
                    <a:pt x="292" y="484"/>
                  </a:lnTo>
                  <a:lnTo>
                    <a:pt x="199" y="538"/>
                  </a:lnTo>
                  <a:lnTo>
                    <a:pt x="172" y="553"/>
                  </a:lnTo>
                  <a:lnTo>
                    <a:pt x="150" y="572"/>
                  </a:lnTo>
                  <a:lnTo>
                    <a:pt x="129" y="591"/>
                  </a:lnTo>
                  <a:lnTo>
                    <a:pt x="111" y="614"/>
                  </a:lnTo>
                  <a:lnTo>
                    <a:pt x="95" y="637"/>
                  </a:lnTo>
                  <a:lnTo>
                    <a:pt x="81" y="664"/>
                  </a:lnTo>
                  <a:lnTo>
                    <a:pt x="69" y="693"/>
                  </a:lnTo>
                  <a:lnTo>
                    <a:pt x="60" y="724"/>
                  </a:lnTo>
                  <a:lnTo>
                    <a:pt x="55" y="732"/>
                  </a:lnTo>
                  <a:lnTo>
                    <a:pt x="35" y="751"/>
                  </a:lnTo>
                  <a:lnTo>
                    <a:pt x="26" y="760"/>
                  </a:lnTo>
                  <a:lnTo>
                    <a:pt x="20" y="770"/>
                  </a:lnTo>
                  <a:lnTo>
                    <a:pt x="9" y="788"/>
                  </a:lnTo>
                  <a:lnTo>
                    <a:pt x="3" y="806"/>
                  </a:lnTo>
                  <a:lnTo>
                    <a:pt x="0" y="822"/>
                  </a:lnTo>
                  <a:lnTo>
                    <a:pt x="0" y="830"/>
                  </a:lnTo>
                  <a:lnTo>
                    <a:pt x="2" y="839"/>
                  </a:lnTo>
                  <a:lnTo>
                    <a:pt x="4" y="846"/>
                  </a:lnTo>
                  <a:lnTo>
                    <a:pt x="8" y="854"/>
                  </a:lnTo>
                  <a:lnTo>
                    <a:pt x="12" y="861"/>
                  </a:lnTo>
                  <a:lnTo>
                    <a:pt x="19" y="869"/>
                  </a:lnTo>
                  <a:lnTo>
                    <a:pt x="21" y="871"/>
                  </a:lnTo>
                  <a:lnTo>
                    <a:pt x="26" y="903"/>
                  </a:lnTo>
                  <a:lnTo>
                    <a:pt x="57" y="933"/>
                  </a:lnTo>
                  <a:lnTo>
                    <a:pt x="203" y="965"/>
                  </a:lnTo>
                  <a:lnTo>
                    <a:pt x="208" y="966"/>
                  </a:lnTo>
                  <a:lnTo>
                    <a:pt x="210" y="966"/>
                  </a:lnTo>
                  <a:lnTo>
                    <a:pt x="211" y="966"/>
                  </a:lnTo>
                  <a:lnTo>
                    <a:pt x="213" y="967"/>
                  </a:lnTo>
                  <a:lnTo>
                    <a:pt x="213" y="966"/>
                  </a:lnTo>
                  <a:lnTo>
                    <a:pt x="214" y="966"/>
                  </a:lnTo>
                  <a:lnTo>
                    <a:pt x="216" y="966"/>
                  </a:lnTo>
                  <a:lnTo>
                    <a:pt x="220" y="966"/>
                  </a:lnTo>
                  <a:lnTo>
                    <a:pt x="223" y="964"/>
                  </a:lnTo>
                  <a:lnTo>
                    <a:pt x="225" y="962"/>
                  </a:lnTo>
                  <a:lnTo>
                    <a:pt x="225" y="959"/>
                  </a:lnTo>
                  <a:lnTo>
                    <a:pt x="225" y="957"/>
                  </a:lnTo>
                  <a:lnTo>
                    <a:pt x="225" y="956"/>
                  </a:lnTo>
                  <a:lnTo>
                    <a:pt x="226" y="956"/>
                  </a:lnTo>
                  <a:lnTo>
                    <a:pt x="299" y="977"/>
                  </a:lnTo>
                  <a:lnTo>
                    <a:pt x="484" y="912"/>
                  </a:lnTo>
                  <a:lnTo>
                    <a:pt x="591" y="1006"/>
                  </a:lnTo>
                  <a:lnTo>
                    <a:pt x="631" y="994"/>
                  </a:lnTo>
                  <a:lnTo>
                    <a:pt x="656" y="1028"/>
                  </a:lnTo>
                  <a:lnTo>
                    <a:pt x="698" y="1051"/>
                  </a:lnTo>
                  <a:lnTo>
                    <a:pt x="718" y="1038"/>
                  </a:lnTo>
                  <a:lnTo>
                    <a:pt x="801" y="1034"/>
                  </a:lnTo>
                  <a:lnTo>
                    <a:pt x="809" y="1030"/>
                  </a:lnTo>
                  <a:lnTo>
                    <a:pt x="809" y="1031"/>
                  </a:lnTo>
                  <a:lnTo>
                    <a:pt x="810" y="1031"/>
                  </a:lnTo>
                  <a:lnTo>
                    <a:pt x="812" y="1032"/>
                  </a:lnTo>
                  <a:lnTo>
                    <a:pt x="813" y="1032"/>
                  </a:lnTo>
                  <a:lnTo>
                    <a:pt x="816" y="1033"/>
                  </a:lnTo>
                  <a:lnTo>
                    <a:pt x="816" y="1031"/>
                  </a:lnTo>
                  <a:lnTo>
                    <a:pt x="816" y="1030"/>
                  </a:lnTo>
                  <a:lnTo>
                    <a:pt x="817" y="1030"/>
                  </a:lnTo>
                  <a:lnTo>
                    <a:pt x="817" y="1027"/>
                  </a:lnTo>
                  <a:lnTo>
                    <a:pt x="829" y="1059"/>
                  </a:lnTo>
                  <a:lnTo>
                    <a:pt x="893" y="1075"/>
                  </a:lnTo>
                  <a:lnTo>
                    <a:pt x="914" y="1105"/>
                  </a:lnTo>
                  <a:lnTo>
                    <a:pt x="941" y="1084"/>
                  </a:lnTo>
                  <a:lnTo>
                    <a:pt x="954" y="1152"/>
                  </a:lnTo>
                  <a:lnTo>
                    <a:pt x="882" y="1148"/>
                  </a:lnTo>
                  <a:lnTo>
                    <a:pt x="858" y="1181"/>
                  </a:lnTo>
                  <a:lnTo>
                    <a:pt x="918" y="1223"/>
                  </a:lnTo>
                  <a:lnTo>
                    <a:pt x="966" y="1199"/>
                  </a:lnTo>
                  <a:lnTo>
                    <a:pt x="985" y="1241"/>
                  </a:lnTo>
                  <a:lnTo>
                    <a:pt x="1017" y="1282"/>
                  </a:lnTo>
                  <a:lnTo>
                    <a:pt x="1018" y="1282"/>
                  </a:lnTo>
                  <a:lnTo>
                    <a:pt x="1023" y="1284"/>
                  </a:lnTo>
                  <a:lnTo>
                    <a:pt x="1028" y="1283"/>
                  </a:lnTo>
                  <a:lnTo>
                    <a:pt x="1023" y="1284"/>
                  </a:lnTo>
                  <a:lnTo>
                    <a:pt x="1019" y="1288"/>
                  </a:lnTo>
                  <a:lnTo>
                    <a:pt x="1018" y="1292"/>
                  </a:lnTo>
                  <a:lnTo>
                    <a:pt x="1020" y="1299"/>
                  </a:lnTo>
                  <a:lnTo>
                    <a:pt x="1100" y="1284"/>
                  </a:lnTo>
                  <a:lnTo>
                    <a:pt x="1094" y="1281"/>
                  </a:lnTo>
                  <a:lnTo>
                    <a:pt x="1091" y="1275"/>
                  </a:lnTo>
                  <a:lnTo>
                    <a:pt x="1090" y="1268"/>
                  </a:lnTo>
                  <a:lnTo>
                    <a:pt x="1092" y="1264"/>
                  </a:lnTo>
                  <a:lnTo>
                    <a:pt x="1095" y="1260"/>
                  </a:lnTo>
                  <a:lnTo>
                    <a:pt x="1103" y="1258"/>
                  </a:lnTo>
                  <a:lnTo>
                    <a:pt x="1087" y="1227"/>
                  </a:lnTo>
                  <a:lnTo>
                    <a:pt x="1236" y="1161"/>
                  </a:lnTo>
                  <a:lnTo>
                    <a:pt x="1237" y="1164"/>
                  </a:lnTo>
                  <a:lnTo>
                    <a:pt x="1240" y="1166"/>
                  </a:lnTo>
                  <a:lnTo>
                    <a:pt x="1244" y="1167"/>
                  </a:lnTo>
                  <a:lnTo>
                    <a:pt x="1251" y="1167"/>
                  </a:lnTo>
                  <a:lnTo>
                    <a:pt x="1254" y="1163"/>
                  </a:lnTo>
                  <a:lnTo>
                    <a:pt x="1256" y="1159"/>
                  </a:lnTo>
                  <a:lnTo>
                    <a:pt x="1257" y="1153"/>
                  </a:lnTo>
                  <a:lnTo>
                    <a:pt x="1257" y="1149"/>
                  </a:lnTo>
                  <a:lnTo>
                    <a:pt x="1257" y="1147"/>
                  </a:lnTo>
                  <a:lnTo>
                    <a:pt x="1257" y="1146"/>
                  </a:lnTo>
                  <a:lnTo>
                    <a:pt x="1258" y="1146"/>
                  </a:lnTo>
                  <a:lnTo>
                    <a:pt x="1261" y="1145"/>
                  </a:lnTo>
                  <a:lnTo>
                    <a:pt x="1336" y="1156"/>
                  </a:lnTo>
                  <a:lnTo>
                    <a:pt x="1362" y="1079"/>
                  </a:lnTo>
                  <a:lnTo>
                    <a:pt x="1385" y="1057"/>
                  </a:lnTo>
                  <a:lnTo>
                    <a:pt x="1389" y="1024"/>
                  </a:lnTo>
                  <a:lnTo>
                    <a:pt x="1418" y="998"/>
                  </a:lnTo>
                  <a:lnTo>
                    <a:pt x="1462" y="991"/>
                  </a:lnTo>
                  <a:lnTo>
                    <a:pt x="1569" y="992"/>
                  </a:lnTo>
                  <a:lnTo>
                    <a:pt x="1625" y="1008"/>
                  </a:lnTo>
                  <a:lnTo>
                    <a:pt x="1626" y="1015"/>
                  </a:lnTo>
                  <a:lnTo>
                    <a:pt x="1628" y="1020"/>
                  </a:lnTo>
                  <a:lnTo>
                    <a:pt x="1631" y="1023"/>
                  </a:lnTo>
                  <a:lnTo>
                    <a:pt x="1635" y="1026"/>
                  </a:lnTo>
                  <a:lnTo>
                    <a:pt x="1638" y="1026"/>
                  </a:lnTo>
                  <a:lnTo>
                    <a:pt x="1642" y="1025"/>
                  </a:lnTo>
                  <a:lnTo>
                    <a:pt x="1647" y="1022"/>
                  </a:lnTo>
                  <a:lnTo>
                    <a:pt x="1652" y="1017"/>
                  </a:lnTo>
                  <a:lnTo>
                    <a:pt x="1655" y="1012"/>
                  </a:lnTo>
                  <a:lnTo>
                    <a:pt x="1661" y="1011"/>
                  </a:lnTo>
                  <a:lnTo>
                    <a:pt x="1668" y="1010"/>
                  </a:lnTo>
                  <a:lnTo>
                    <a:pt x="1677" y="1012"/>
                  </a:lnTo>
                  <a:lnTo>
                    <a:pt x="1735" y="1058"/>
                  </a:lnTo>
                  <a:lnTo>
                    <a:pt x="1803" y="1079"/>
                  </a:lnTo>
                  <a:lnTo>
                    <a:pt x="1831" y="1065"/>
                  </a:lnTo>
                  <a:lnTo>
                    <a:pt x="1869" y="984"/>
                  </a:lnTo>
                  <a:lnTo>
                    <a:pt x="1900" y="964"/>
                  </a:lnTo>
                  <a:lnTo>
                    <a:pt x="1915" y="911"/>
                  </a:lnTo>
                  <a:lnTo>
                    <a:pt x="1904" y="902"/>
                  </a:lnTo>
                  <a:lnTo>
                    <a:pt x="1894" y="901"/>
                  </a:lnTo>
                  <a:lnTo>
                    <a:pt x="1885" y="906"/>
                  </a:lnTo>
                  <a:lnTo>
                    <a:pt x="1882" y="911"/>
                  </a:lnTo>
                  <a:lnTo>
                    <a:pt x="1880" y="920"/>
                  </a:lnTo>
                  <a:lnTo>
                    <a:pt x="1877" y="924"/>
                  </a:lnTo>
                  <a:lnTo>
                    <a:pt x="1875" y="929"/>
                  </a:lnTo>
                  <a:lnTo>
                    <a:pt x="1868" y="937"/>
                  </a:lnTo>
                  <a:lnTo>
                    <a:pt x="1838" y="910"/>
                  </a:lnTo>
                  <a:lnTo>
                    <a:pt x="1850" y="898"/>
                  </a:lnTo>
                  <a:lnTo>
                    <a:pt x="1860" y="888"/>
                  </a:lnTo>
                  <a:lnTo>
                    <a:pt x="1866" y="879"/>
                  </a:lnTo>
                  <a:lnTo>
                    <a:pt x="1869" y="872"/>
                  </a:lnTo>
                  <a:lnTo>
                    <a:pt x="1868" y="865"/>
                  </a:lnTo>
                  <a:lnTo>
                    <a:pt x="1865" y="860"/>
                  </a:lnTo>
                  <a:lnTo>
                    <a:pt x="1859" y="855"/>
                  </a:lnTo>
                  <a:lnTo>
                    <a:pt x="1849" y="852"/>
                  </a:lnTo>
                  <a:lnTo>
                    <a:pt x="1853" y="821"/>
                  </a:lnTo>
                  <a:lnTo>
                    <a:pt x="1820" y="794"/>
                  </a:lnTo>
                  <a:lnTo>
                    <a:pt x="1834" y="779"/>
                  </a:lnTo>
                  <a:lnTo>
                    <a:pt x="1843" y="713"/>
                  </a:lnTo>
                  <a:lnTo>
                    <a:pt x="1820" y="687"/>
                  </a:lnTo>
                  <a:lnTo>
                    <a:pt x="1847" y="652"/>
                  </a:lnTo>
                  <a:lnTo>
                    <a:pt x="1857" y="646"/>
                  </a:lnTo>
                  <a:lnTo>
                    <a:pt x="1861" y="643"/>
                  </a:lnTo>
                  <a:lnTo>
                    <a:pt x="1866" y="641"/>
                  </a:lnTo>
                  <a:lnTo>
                    <a:pt x="1873" y="635"/>
                  </a:lnTo>
                  <a:lnTo>
                    <a:pt x="1878" y="629"/>
                  </a:lnTo>
                  <a:lnTo>
                    <a:pt x="1879" y="621"/>
                  </a:lnTo>
                  <a:lnTo>
                    <a:pt x="1879" y="617"/>
                  </a:lnTo>
                  <a:lnTo>
                    <a:pt x="1879" y="614"/>
                  </a:lnTo>
                  <a:lnTo>
                    <a:pt x="1876" y="606"/>
                  </a:lnTo>
                  <a:lnTo>
                    <a:pt x="1872" y="598"/>
                  </a:lnTo>
                  <a:lnTo>
                    <a:pt x="1828" y="629"/>
                  </a:lnTo>
                  <a:lnTo>
                    <a:pt x="1820" y="621"/>
                  </a:lnTo>
                  <a:lnTo>
                    <a:pt x="1816" y="615"/>
                  </a:lnTo>
                  <a:lnTo>
                    <a:pt x="1814" y="608"/>
                  </a:lnTo>
                  <a:lnTo>
                    <a:pt x="1815" y="602"/>
                  </a:lnTo>
                  <a:lnTo>
                    <a:pt x="1817" y="595"/>
                  </a:lnTo>
                  <a:lnTo>
                    <a:pt x="1822" y="589"/>
                  </a:lnTo>
                  <a:lnTo>
                    <a:pt x="1830" y="583"/>
                  </a:lnTo>
                  <a:lnTo>
                    <a:pt x="1841" y="578"/>
                  </a:lnTo>
                  <a:lnTo>
                    <a:pt x="1837" y="569"/>
                  </a:lnTo>
                  <a:lnTo>
                    <a:pt x="1837" y="562"/>
                  </a:lnTo>
                  <a:lnTo>
                    <a:pt x="1838" y="555"/>
                  </a:lnTo>
                  <a:lnTo>
                    <a:pt x="1843" y="550"/>
                  </a:lnTo>
                  <a:lnTo>
                    <a:pt x="1854" y="541"/>
                  </a:lnTo>
                  <a:lnTo>
                    <a:pt x="1863" y="538"/>
                  </a:lnTo>
                  <a:lnTo>
                    <a:pt x="1875" y="537"/>
                  </a:lnTo>
                  <a:lnTo>
                    <a:pt x="1872" y="527"/>
                  </a:lnTo>
                  <a:lnTo>
                    <a:pt x="1872" y="520"/>
                  </a:lnTo>
                  <a:lnTo>
                    <a:pt x="1873" y="513"/>
                  </a:lnTo>
                  <a:lnTo>
                    <a:pt x="1878" y="509"/>
                  </a:lnTo>
                  <a:lnTo>
                    <a:pt x="1883" y="505"/>
                  </a:lnTo>
                  <a:lnTo>
                    <a:pt x="1892" y="504"/>
                  </a:lnTo>
                  <a:lnTo>
                    <a:pt x="1901" y="503"/>
                  </a:lnTo>
                  <a:lnTo>
                    <a:pt x="1914" y="506"/>
                  </a:lnTo>
                  <a:lnTo>
                    <a:pt x="1918" y="506"/>
                  </a:lnTo>
                  <a:lnTo>
                    <a:pt x="1891" y="470"/>
                  </a:lnTo>
                  <a:lnTo>
                    <a:pt x="1841" y="2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EFB98F0-A034-A8D3-46D0-71CA0D56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169"/>
              <a:ext cx="104" cy="88"/>
            </a:xfrm>
            <a:custGeom>
              <a:avLst/>
              <a:gdLst/>
              <a:ahLst/>
              <a:cxnLst>
                <a:cxn ang="0">
                  <a:pos x="1133" y="145"/>
                </a:cxn>
                <a:cxn ang="0">
                  <a:pos x="1006" y="234"/>
                </a:cxn>
                <a:cxn ang="0">
                  <a:pos x="1005" y="241"/>
                </a:cxn>
                <a:cxn ang="0">
                  <a:pos x="992" y="255"/>
                </a:cxn>
                <a:cxn ang="0">
                  <a:pos x="835" y="315"/>
                </a:cxn>
                <a:cxn ang="0">
                  <a:pos x="838" y="356"/>
                </a:cxn>
                <a:cxn ang="0">
                  <a:pos x="768" y="387"/>
                </a:cxn>
                <a:cxn ang="0">
                  <a:pos x="776" y="371"/>
                </a:cxn>
                <a:cxn ang="0">
                  <a:pos x="733" y="329"/>
                </a:cxn>
                <a:cxn ang="0">
                  <a:pos x="630" y="236"/>
                </a:cxn>
                <a:cxn ang="0">
                  <a:pos x="641" y="163"/>
                </a:cxn>
                <a:cxn ang="0">
                  <a:pos x="564" y="118"/>
                </a:cxn>
                <a:cxn ang="0">
                  <a:pos x="560" y="120"/>
                </a:cxn>
                <a:cxn ang="0">
                  <a:pos x="549" y="122"/>
                </a:cxn>
                <a:cxn ang="0">
                  <a:pos x="379" y="82"/>
                </a:cxn>
                <a:cxn ang="0">
                  <a:pos x="11" y="151"/>
                </a:cxn>
                <a:cxn ang="0">
                  <a:pos x="5" y="316"/>
                </a:cxn>
                <a:cxn ang="0">
                  <a:pos x="90" y="434"/>
                </a:cxn>
                <a:cxn ang="0">
                  <a:pos x="115" y="656"/>
                </a:cxn>
                <a:cxn ang="0">
                  <a:pos x="103" y="853"/>
                </a:cxn>
                <a:cxn ang="0">
                  <a:pos x="125" y="951"/>
                </a:cxn>
                <a:cxn ang="0">
                  <a:pos x="137" y="956"/>
                </a:cxn>
                <a:cxn ang="0">
                  <a:pos x="293" y="953"/>
                </a:cxn>
                <a:cxn ang="0">
                  <a:pos x="315" y="981"/>
                </a:cxn>
                <a:cxn ang="0">
                  <a:pos x="326" y="1005"/>
                </a:cxn>
                <a:cxn ang="0">
                  <a:pos x="339" y="1016"/>
                </a:cxn>
                <a:cxn ang="0">
                  <a:pos x="325" y="1038"/>
                </a:cxn>
                <a:cxn ang="0">
                  <a:pos x="447" y="1257"/>
                </a:cxn>
                <a:cxn ang="0">
                  <a:pos x="470" y="1285"/>
                </a:cxn>
                <a:cxn ang="0">
                  <a:pos x="512" y="1313"/>
                </a:cxn>
                <a:cxn ang="0">
                  <a:pos x="664" y="1256"/>
                </a:cxn>
                <a:cxn ang="0">
                  <a:pos x="830" y="1183"/>
                </a:cxn>
                <a:cxn ang="0">
                  <a:pos x="852" y="1186"/>
                </a:cxn>
                <a:cxn ang="0">
                  <a:pos x="869" y="1194"/>
                </a:cxn>
                <a:cxn ang="0">
                  <a:pos x="890" y="1178"/>
                </a:cxn>
                <a:cxn ang="0">
                  <a:pos x="896" y="1161"/>
                </a:cxn>
                <a:cxn ang="0">
                  <a:pos x="897" y="1137"/>
                </a:cxn>
                <a:cxn ang="0">
                  <a:pos x="905" y="1138"/>
                </a:cxn>
                <a:cxn ang="0">
                  <a:pos x="926" y="1144"/>
                </a:cxn>
                <a:cxn ang="0">
                  <a:pos x="937" y="1166"/>
                </a:cxn>
                <a:cxn ang="0">
                  <a:pos x="1162" y="1100"/>
                </a:cxn>
                <a:cxn ang="0">
                  <a:pos x="1268" y="923"/>
                </a:cxn>
                <a:cxn ang="0">
                  <a:pos x="1315" y="836"/>
                </a:cxn>
                <a:cxn ang="0">
                  <a:pos x="1289" y="836"/>
                </a:cxn>
                <a:cxn ang="0">
                  <a:pos x="1289" y="822"/>
                </a:cxn>
                <a:cxn ang="0">
                  <a:pos x="1272" y="722"/>
                </a:cxn>
                <a:cxn ang="0">
                  <a:pos x="1349" y="684"/>
                </a:cxn>
                <a:cxn ang="0">
                  <a:pos x="1375" y="696"/>
                </a:cxn>
                <a:cxn ang="0">
                  <a:pos x="1506" y="598"/>
                </a:cxn>
                <a:cxn ang="0">
                  <a:pos x="1616" y="380"/>
                </a:cxn>
                <a:cxn ang="0">
                  <a:pos x="1643" y="405"/>
                </a:cxn>
                <a:cxn ang="0">
                  <a:pos x="1664" y="379"/>
                </a:cxn>
                <a:cxn ang="0">
                  <a:pos x="1662" y="347"/>
                </a:cxn>
                <a:cxn ang="0">
                  <a:pos x="1599" y="174"/>
                </a:cxn>
                <a:cxn ang="0">
                  <a:pos x="1602" y="156"/>
                </a:cxn>
                <a:cxn ang="0">
                  <a:pos x="1551" y="167"/>
                </a:cxn>
                <a:cxn ang="0">
                  <a:pos x="1409" y="99"/>
                </a:cxn>
                <a:cxn ang="0">
                  <a:pos x="1390" y="113"/>
                </a:cxn>
                <a:cxn ang="0">
                  <a:pos x="1376" y="108"/>
                </a:cxn>
                <a:cxn ang="0">
                  <a:pos x="1210" y="79"/>
                </a:cxn>
              </a:cxnLst>
              <a:rect l="0" t="0" r="r" b="b"/>
              <a:pathLst>
                <a:path w="1668" h="1315">
                  <a:moveTo>
                    <a:pt x="1210" y="79"/>
                  </a:moveTo>
                  <a:lnTo>
                    <a:pt x="1166" y="86"/>
                  </a:lnTo>
                  <a:lnTo>
                    <a:pt x="1137" y="112"/>
                  </a:lnTo>
                  <a:lnTo>
                    <a:pt x="1133" y="145"/>
                  </a:lnTo>
                  <a:lnTo>
                    <a:pt x="1110" y="167"/>
                  </a:lnTo>
                  <a:lnTo>
                    <a:pt x="1084" y="244"/>
                  </a:lnTo>
                  <a:lnTo>
                    <a:pt x="1009" y="233"/>
                  </a:lnTo>
                  <a:lnTo>
                    <a:pt x="1006" y="234"/>
                  </a:lnTo>
                  <a:lnTo>
                    <a:pt x="1005" y="234"/>
                  </a:lnTo>
                  <a:lnTo>
                    <a:pt x="1005" y="235"/>
                  </a:lnTo>
                  <a:lnTo>
                    <a:pt x="1005" y="237"/>
                  </a:lnTo>
                  <a:lnTo>
                    <a:pt x="1005" y="241"/>
                  </a:lnTo>
                  <a:lnTo>
                    <a:pt x="1004" y="247"/>
                  </a:lnTo>
                  <a:lnTo>
                    <a:pt x="1002" y="251"/>
                  </a:lnTo>
                  <a:lnTo>
                    <a:pt x="999" y="255"/>
                  </a:lnTo>
                  <a:lnTo>
                    <a:pt x="992" y="255"/>
                  </a:lnTo>
                  <a:lnTo>
                    <a:pt x="988" y="254"/>
                  </a:lnTo>
                  <a:lnTo>
                    <a:pt x="985" y="252"/>
                  </a:lnTo>
                  <a:lnTo>
                    <a:pt x="984" y="249"/>
                  </a:lnTo>
                  <a:lnTo>
                    <a:pt x="835" y="315"/>
                  </a:lnTo>
                  <a:lnTo>
                    <a:pt x="851" y="346"/>
                  </a:lnTo>
                  <a:lnTo>
                    <a:pt x="843" y="348"/>
                  </a:lnTo>
                  <a:lnTo>
                    <a:pt x="840" y="352"/>
                  </a:lnTo>
                  <a:lnTo>
                    <a:pt x="838" y="356"/>
                  </a:lnTo>
                  <a:lnTo>
                    <a:pt x="839" y="363"/>
                  </a:lnTo>
                  <a:lnTo>
                    <a:pt x="842" y="369"/>
                  </a:lnTo>
                  <a:lnTo>
                    <a:pt x="848" y="372"/>
                  </a:lnTo>
                  <a:lnTo>
                    <a:pt x="768" y="387"/>
                  </a:lnTo>
                  <a:lnTo>
                    <a:pt x="766" y="380"/>
                  </a:lnTo>
                  <a:lnTo>
                    <a:pt x="767" y="376"/>
                  </a:lnTo>
                  <a:lnTo>
                    <a:pt x="771" y="372"/>
                  </a:lnTo>
                  <a:lnTo>
                    <a:pt x="776" y="371"/>
                  </a:lnTo>
                  <a:lnTo>
                    <a:pt x="771" y="372"/>
                  </a:lnTo>
                  <a:lnTo>
                    <a:pt x="766" y="370"/>
                  </a:lnTo>
                  <a:lnTo>
                    <a:pt x="765" y="370"/>
                  </a:lnTo>
                  <a:lnTo>
                    <a:pt x="733" y="329"/>
                  </a:lnTo>
                  <a:lnTo>
                    <a:pt x="714" y="287"/>
                  </a:lnTo>
                  <a:lnTo>
                    <a:pt x="666" y="311"/>
                  </a:lnTo>
                  <a:lnTo>
                    <a:pt x="606" y="269"/>
                  </a:lnTo>
                  <a:lnTo>
                    <a:pt x="630" y="236"/>
                  </a:lnTo>
                  <a:lnTo>
                    <a:pt x="702" y="240"/>
                  </a:lnTo>
                  <a:lnTo>
                    <a:pt x="689" y="172"/>
                  </a:lnTo>
                  <a:lnTo>
                    <a:pt x="662" y="193"/>
                  </a:lnTo>
                  <a:lnTo>
                    <a:pt x="641" y="163"/>
                  </a:lnTo>
                  <a:lnTo>
                    <a:pt x="577" y="147"/>
                  </a:lnTo>
                  <a:lnTo>
                    <a:pt x="565" y="115"/>
                  </a:lnTo>
                  <a:lnTo>
                    <a:pt x="565" y="118"/>
                  </a:lnTo>
                  <a:lnTo>
                    <a:pt x="564" y="118"/>
                  </a:lnTo>
                  <a:lnTo>
                    <a:pt x="564" y="119"/>
                  </a:lnTo>
                  <a:lnTo>
                    <a:pt x="564" y="121"/>
                  </a:lnTo>
                  <a:lnTo>
                    <a:pt x="561" y="120"/>
                  </a:lnTo>
                  <a:lnTo>
                    <a:pt x="560" y="120"/>
                  </a:lnTo>
                  <a:lnTo>
                    <a:pt x="558" y="119"/>
                  </a:lnTo>
                  <a:lnTo>
                    <a:pt x="557" y="119"/>
                  </a:lnTo>
                  <a:lnTo>
                    <a:pt x="557" y="118"/>
                  </a:lnTo>
                  <a:lnTo>
                    <a:pt x="549" y="122"/>
                  </a:lnTo>
                  <a:lnTo>
                    <a:pt x="466" y="126"/>
                  </a:lnTo>
                  <a:lnTo>
                    <a:pt x="446" y="139"/>
                  </a:lnTo>
                  <a:lnTo>
                    <a:pt x="404" y="116"/>
                  </a:lnTo>
                  <a:lnTo>
                    <a:pt x="379" y="82"/>
                  </a:lnTo>
                  <a:lnTo>
                    <a:pt x="339" y="94"/>
                  </a:lnTo>
                  <a:lnTo>
                    <a:pt x="232" y="0"/>
                  </a:lnTo>
                  <a:lnTo>
                    <a:pt x="0" y="82"/>
                  </a:lnTo>
                  <a:lnTo>
                    <a:pt x="11" y="151"/>
                  </a:lnTo>
                  <a:lnTo>
                    <a:pt x="2" y="176"/>
                  </a:lnTo>
                  <a:lnTo>
                    <a:pt x="22" y="219"/>
                  </a:lnTo>
                  <a:lnTo>
                    <a:pt x="4" y="262"/>
                  </a:lnTo>
                  <a:lnTo>
                    <a:pt x="5" y="316"/>
                  </a:lnTo>
                  <a:lnTo>
                    <a:pt x="68" y="300"/>
                  </a:lnTo>
                  <a:lnTo>
                    <a:pt x="86" y="351"/>
                  </a:lnTo>
                  <a:lnTo>
                    <a:pt x="19" y="367"/>
                  </a:lnTo>
                  <a:lnTo>
                    <a:pt x="90" y="434"/>
                  </a:lnTo>
                  <a:lnTo>
                    <a:pt x="88" y="530"/>
                  </a:lnTo>
                  <a:lnTo>
                    <a:pt x="136" y="550"/>
                  </a:lnTo>
                  <a:lnTo>
                    <a:pt x="106" y="623"/>
                  </a:lnTo>
                  <a:lnTo>
                    <a:pt x="115" y="656"/>
                  </a:lnTo>
                  <a:lnTo>
                    <a:pt x="69" y="694"/>
                  </a:lnTo>
                  <a:lnTo>
                    <a:pt x="132" y="737"/>
                  </a:lnTo>
                  <a:lnTo>
                    <a:pt x="125" y="822"/>
                  </a:lnTo>
                  <a:lnTo>
                    <a:pt x="103" y="853"/>
                  </a:lnTo>
                  <a:lnTo>
                    <a:pt x="70" y="917"/>
                  </a:lnTo>
                  <a:lnTo>
                    <a:pt x="110" y="956"/>
                  </a:lnTo>
                  <a:lnTo>
                    <a:pt x="118" y="952"/>
                  </a:lnTo>
                  <a:lnTo>
                    <a:pt x="125" y="951"/>
                  </a:lnTo>
                  <a:lnTo>
                    <a:pt x="131" y="950"/>
                  </a:lnTo>
                  <a:lnTo>
                    <a:pt x="135" y="951"/>
                  </a:lnTo>
                  <a:lnTo>
                    <a:pt x="136" y="952"/>
                  </a:lnTo>
                  <a:lnTo>
                    <a:pt x="137" y="956"/>
                  </a:lnTo>
                  <a:lnTo>
                    <a:pt x="136" y="960"/>
                  </a:lnTo>
                  <a:lnTo>
                    <a:pt x="133" y="966"/>
                  </a:lnTo>
                  <a:lnTo>
                    <a:pt x="245" y="978"/>
                  </a:lnTo>
                  <a:lnTo>
                    <a:pt x="293" y="953"/>
                  </a:lnTo>
                  <a:lnTo>
                    <a:pt x="300" y="984"/>
                  </a:lnTo>
                  <a:lnTo>
                    <a:pt x="306" y="981"/>
                  </a:lnTo>
                  <a:lnTo>
                    <a:pt x="311" y="980"/>
                  </a:lnTo>
                  <a:lnTo>
                    <a:pt x="315" y="981"/>
                  </a:lnTo>
                  <a:lnTo>
                    <a:pt x="319" y="984"/>
                  </a:lnTo>
                  <a:lnTo>
                    <a:pt x="322" y="989"/>
                  </a:lnTo>
                  <a:lnTo>
                    <a:pt x="325" y="996"/>
                  </a:lnTo>
                  <a:lnTo>
                    <a:pt x="326" y="1005"/>
                  </a:lnTo>
                  <a:lnTo>
                    <a:pt x="328" y="1018"/>
                  </a:lnTo>
                  <a:lnTo>
                    <a:pt x="333" y="1015"/>
                  </a:lnTo>
                  <a:lnTo>
                    <a:pt x="338" y="1015"/>
                  </a:lnTo>
                  <a:lnTo>
                    <a:pt x="339" y="1016"/>
                  </a:lnTo>
                  <a:lnTo>
                    <a:pt x="340" y="1020"/>
                  </a:lnTo>
                  <a:lnTo>
                    <a:pt x="336" y="1024"/>
                  </a:lnTo>
                  <a:lnTo>
                    <a:pt x="332" y="1031"/>
                  </a:lnTo>
                  <a:lnTo>
                    <a:pt x="325" y="1038"/>
                  </a:lnTo>
                  <a:lnTo>
                    <a:pt x="316" y="1049"/>
                  </a:lnTo>
                  <a:lnTo>
                    <a:pt x="483" y="1157"/>
                  </a:lnTo>
                  <a:lnTo>
                    <a:pt x="495" y="1208"/>
                  </a:lnTo>
                  <a:lnTo>
                    <a:pt x="447" y="1257"/>
                  </a:lnTo>
                  <a:lnTo>
                    <a:pt x="454" y="1258"/>
                  </a:lnTo>
                  <a:lnTo>
                    <a:pt x="457" y="1261"/>
                  </a:lnTo>
                  <a:lnTo>
                    <a:pt x="462" y="1274"/>
                  </a:lnTo>
                  <a:lnTo>
                    <a:pt x="470" y="1285"/>
                  </a:lnTo>
                  <a:lnTo>
                    <a:pt x="478" y="1294"/>
                  </a:lnTo>
                  <a:lnTo>
                    <a:pt x="489" y="1303"/>
                  </a:lnTo>
                  <a:lnTo>
                    <a:pt x="500" y="1308"/>
                  </a:lnTo>
                  <a:lnTo>
                    <a:pt x="512" y="1313"/>
                  </a:lnTo>
                  <a:lnTo>
                    <a:pt x="525" y="1314"/>
                  </a:lnTo>
                  <a:lnTo>
                    <a:pt x="541" y="1315"/>
                  </a:lnTo>
                  <a:lnTo>
                    <a:pt x="620" y="1242"/>
                  </a:lnTo>
                  <a:lnTo>
                    <a:pt x="664" y="1256"/>
                  </a:lnTo>
                  <a:lnTo>
                    <a:pt x="710" y="1231"/>
                  </a:lnTo>
                  <a:lnTo>
                    <a:pt x="789" y="1225"/>
                  </a:lnTo>
                  <a:lnTo>
                    <a:pt x="828" y="1180"/>
                  </a:lnTo>
                  <a:lnTo>
                    <a:pt x="830" y="1183"/>
                  </a:lnTo>
                  <a:lnTo>
                    <a:pt x="832" y="1186"/>
                  </a:lnTo>
                  <a:lnTo>
                    <a:pt x="840" y="1184"/>
                  </a:lnTo>
                  <a:lnTo>
                    <a:pt x="846" y="1185"/>
                  </a:lnTo>
                  <a:lnTo>
                    <a:pt x="852" y="1186"/>
                  </a:lnTo>
                  <a:lnTo>
                    <a:pt x="855" y="1189"/>
                  </a:lnTo>
                  <a:lnTo>
                    <a:pt x="859" y="1195"/>
                  </a:lnTo>
                  <a:lnTo>
                    <a:pt x="863" y="1194"/>
                  </a:lnTo>
                  <a:lnTo>
                    <a:pt x="869" y="1194"/>
                  </a:lnTo>
                  <a:lnTo>
                    <a:pt x="877" y="1192"/>
                  </a:lnTo>
                  <a:lnTo>
                    <a:pt x="884" y="1187"/>
                  </a:lnTo>
                  <a:lnTo>
                    <a:pt x="890" y="1181"/>
                  </a:lnTo>
                  <a:lnTo>
                    <a:pt x="890" y="1178"/>
                  </a:lnTo>
                  <a:lnTo>
                    <a:pt x="891" y="1176"/>
                  </a:lnTo>
                  <a:lnTo>
                    <a:pt x="893" y="1172"/>
                  </a:lnTo>
                  <a:lnTo>
                    <a:pt x="894" y="1166"/>
                  </a:lnTo>
                  <a:lnTo>
                    <a:pt x="896" y="1161"/>
                  </a:lnTo>
                  <a:lnTo>
                    <a:pt x="896" y="1154"/>
                  </a:lnTo>
                  <a:lnTo>
                    <a:pt x="897" y="1148"/>
                  </a:lnTo>
                  <a:lnTo>
                    <a:pt x="897" y="1141"/>
                  </a:lnTo>
                  <a:lnTo>
                    <a:pt x="897" y="1137"/>
                  </a:lnTo>
                  <a:lnTo>
                    <a:pt x="897" y="1135"/>
                  </a:lnTo>
                  <a:lnTo>
                    <a:pt x="897" y="1134"/>
                  </a:lnTo>
                  <a:lnTo>
                    <a:pt x="899" y="1134"/>
                  </a:lnTo>
                  <a:lnTo>
                    <a:pt x="905" y="1138"/>
                  </a:lnTo>
                  <a:lnTo>
                    <a:pt x="910" y="1137"/>
                  </a:lnTo>
                  <a:lnTo>
                    <a:pt x="917" y="1138"/>
                  </a:lnTo>
                  <a:lnTo>
                    <a:pt x="921" y="1140"/>
                  </a:lnTo>
                  <a:lnTo>
                    <a:pt x="926" y="1144"/>
                  </a:lnTo>
                  <a:lnTo>
                    <a:pt x="929" y="1147"/>
                  </a:lnTo>
                  <a:lnTo>
                    <a:pt x="933" y="1152"/>
                  </a:lnTo>
                  <a:lnTo>
                    <a:pt x="935" y="1158"/>
                  </a:lnTo>
                  <a:lnTo>
                    <a:pt x="937" y="1166"/>
                  </a:lnTo>
                  <a:lnTo>
                    <a:pt x="1044" y="1186"/>
                  </a:lnTo>
                  <a:lnTo>
                    <a:pt x="1117" y="1184"/>
                  </a:lnTo>
                  <a:lnTo>
                    <a:pt x="1181" y="1141"/>
                  </a:lnTo>
                  <a:lnTo>
                    <a:pt x="1162" y="1100"/>
                  </a:lnTo>
                  <a:lnTo>
                    <a:pt x="1165" y="1068"/>
                  </a:lnTo>
                  <a:lnTo>
                    <a:pt x="1213" y="1028"/>
                  </a:lnTo>
                  <a:lnTo>
                    <a:pt x="1281" y="1004"/>
                  </a:lnTo>
                  <a:lnTo>
                    <a:pt x="1268" y="923"/>
                  </a:lnTo>
                  <a:lnTo>
                    <a:pt x="1327" y="898"/>
                  </a:lnTo>
                  <a:lnTo>
                    <a:pt x="1332" y="833"/>
                  </a:lnTo>
                  <a:lnTo>
                    <a:pt x="1322" y="834"/>
                  </a:lnTo>
                  <a:lnTo>
                    <a:pt x="1315" y="836"/>
                  </a:lnTo>
                  <a:lnTo>
                    <a:pt x="1307" y="837"/>
                  </a:lnTo>
                  <a:lnTo>
                    <a:pt x="1302" y="838"/>
                  </a:lnTo>
                  <a:lnTo>
                    <a:pt x="1292" y="837"/>
                  </a:lnTo>
                  <a:lnTo>
                    <a:pt x="1289" y="836"/>
                  </a:lnTo>
                  <a:lnTo>
                    <a:pt x="1288" y="835"/>
                  </a:lnTo>
                  <a:lnTo>
                    <a:pt x="1286" y="832"/>
                  </a:lnTo>
                  <a:lnTo>
                    <a:pt x="1286" y="829"/>
                  </a:lnTo>
                  <a:lnTo>
                    <a:pt x="1289" y="822"/>
                  </a:lnTo>
                  <a:lnTo>
                    <a:pt x="1294" y="812"/>
                  </a:lnTo>
                  <a:lnTo>
                    <a:pt x="1299" y="806"/>
                  </a:lnTo>
                  <a:lnTo>
                    <a:pt x="1305" y="801"/>
                  </a:lnTo>
                  <a:lnTo>
                    <a:pt x="1272" y="722"/>
                  </a:lnTo>
                  <a:lnTo>
                    <a:pt x="1316" y="719"/>
                  </a:lnTo>
                  <a:lnTo>
                    <a:pt x="1342" y="670"/>
                  </a:lnTo>
                  <a:lnTo>
                    <a:pt x="1344" y="677"/>
                  </a:lnTo>
                  <a:lnTo>
                    <a:pt x="1349" y="684"/>
                  </a:lnTo>
                  <a:lnTo>
                    <a:pt x="1354" y="689"/>
                  </a:lnTo>
                  <a:lnTo>
                    <a:pt x="1360" y="693"/>
                  </a:lnTo>
                  <a:lnTo>
                    <a:pt x="1367" y="695"/>
                  </a:lnTo>
                  <a:lnTo>
                    <a:pt x="1375" y="696"/>
                  </a:lnTo>
                  <a:lnTo>
                    <a:pt x="1385" y="695"/>
                  </a:lnTo>
                  <a:lnTo>
                    <a:pt x="1396" y="693"/>
                  </a:lnTo>
                  <a:lnTo>
                    <a:pt x="1452" y="681"/>
                  </a:lnTo>
                  <a:lnTo>
                    <a:pt x="1506" y="598"/>
                  </a:lnTo>
                  <a:lnTo>
                    <a:pt x="1531" y="468"/>
                  </a:lnTo>
                  <a:lnTo>
                    <a:pt x="1563" y="436"/>
                  </a:lnTo>
                  <a:lnTo>
                    <a:pt x="1569" y="387"/>
                  </a:lnTo>
                  <a:lnTo>
                    <a:pt x="1616" y="380"/>
                  </a:lnTo>
                  <a:lnTo>
                    <a:pt x="1637" y="399"/>
                  </a:lnTo>
                  <a:lnTo>
                    <a:pt x="1638" y="403"/>
                  </a:lnTo>
                  <a:lnTo>
                    <a:pt x="1640" y="406"/>
                  </a:lnTo>
                  <a:lnTo>
                    <a:pt x="1643" y="405"/>
                  </a:lnTo>
                  <a:lnTo>
                    <a:pt x="1648" y="403"/>
                  </a:lnTo>
                  <a:lnTo>
                    <a:pt x="1655" y="395"/>
                  </a:lnTo>
                  <a:lnTo>
                    <a:pt x="1660" y="387"/>
                  </a:lnTo>
                  <a:lnTo>
                    <a:pt x="1664" y="379"/>
                  </a:lnTo>
                  <a:lnTo>
                    <a:pt x="1668" y="373"/>
                  </a:lnTo>
                  <a:lnTo>
                    <a:pt x="1668" y="359"/>
                  </a:lnTo>
                  <a:lnTo>
                    <a:pt x="1665" y="353"/>
                  </a:lnTo>
                  <a:lnTo>
                    <a:pt x="1662" y="347"/>
                  </a:lnTo>
                  <a:lnTo>
                    <a:pt x="1629" y="219"/>
                  </a:lnTo>
                  <a:lnTo>
                    <a:pt x="1600" y="187"/>
                  </a:lnTo>
                  <a:lnTo>
                    <a:pt x="1593" y="181"/>
                  </a:lnTo>
                  <a:lnTo>
                    <a:pt x="1599" y="174"/>
                  </a:lnTo>
                  <a:lnTo>
                    <a:pt x="1605" y="168"/>
                  </a:lnTo>
                  <a:lnTo>
                    <a:pt x="1606" y="163"/>
                  </a:lnTo>
                  <a:lnTo>
                    <a:pt x="1606" y="160"/>
                  </a:lnTo>
                  <a:lnTo>
                    <a:pt x="1602" y="156"/>
                  </a:lnTo>
                  <a:lnTo>
                    <a:pt x="1597" y="154"/>
                  </a:lnTo>
                  <a:lnTo>
                    <a:pt x="1589" y="153"/>
                  </a:lnTo>
                  <a:lnTo>
                    <a:pt x="1579" y="153"/>
                  </a:lnTo>
                  <a:lnTo>
                    <a:pt x="1551" y="167"/>
                  </a:lnTo>
                  <a:lnTo>
                    <a:pt x="1483" y="146"/>
                  </a:lnTo>
                  <a:lnTo>
                    <a:pt x="1425" y="100"/>
                  </a:lnTo>
                  <a:lnTo>
                    <a:pt x="1416" y="98"/>
                  </a:lnTo>
                  <a:lnTo>
                    <a:pt x="1409" y="99"/>
                  </a:lnTo>
                  <a:lnTo>
                    <a:pt x="1403" y="100"/>
                  </a:lnTo>
                  <a:lnTo>
                    <a:pt x="1400" y="105"/>
                  </a:lnTo>
                  <a:lnTo>
                    <a:pt x="1395" y="110"/>
                  </a:lnTo>
                  <a:lnTo>
                    <a:pt x="1390" y="113"/>
                  </a:lnTo>
                  <a:lnTo>
                    <a:pt x="1386" y="114"/>
                  </a:lnTo>
                  <a:lnTo>
                    <a:pt x="1383" y="114"/>
                  </a:lnTo>
                  <a:lnTo>
                    <a:pt x="1379" y="111"/>
                  </a:lnTo>
                  <a:lnTo>
                    <a:pt x="1376" y="108"/>
                  </a:lnTo>
                  <a:lnTo>
                    <a:pt x="1374" y="103"/>
                  </a:lnTo>
                  <a:lnTo>
                    <a:pt x="1373" y="96"/>
                  </a:lnTo>
                  <a:lnTo>
                    <a:pt x="1317" y="80"/>
                  </a:lnTo>
                  <a:lnTo>
                    <a:pt x="1210" y="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FE0EA4C-EC2E-3BF8-BAB5-A186EC776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39"/>
              <a:ext cx="116" cy="103"/>
            </a:xfrm>
            <a:custGeom>
              <a:avLst/>
              <a:gdLst/>
              <a:ahLst/>
              <a:cxnLst>
                <a:cxn ang="0">
                  <a:pos x="353" y="465"/>
                </a:cxn>
                <a:cxn ang="0">
                  <a:pos x="326" y="455"/>
                </a:cxn>
                <a:cxn ang="0">
                  <a:pos x="211" y="532"/>
                </a:cxn>
                <a:cxn ang="0">
                  <a:pos x="180" y="538"/>
                </a:cxn>
                <a:cxn ang="0">
                  <a:pos x="164" y="507"/>
                </a:cxn>
                <a:cxn ang="0">
                  <a:pos x="1" y="667"/>
                </a:cxn>
                <a:cxn ang="0">
                  <a:pos x="48" y="713"/>
                </a:cxn>
                <a:cxn ang="0">
                  <a:pos x="36" y="781"/>
                </a:cxn>
                <a:cxn ang="0">
                  <a:pos x="24" y="778"/>
                </a:cxn>
                <a:cxn ang="0">
                  <a:pos x="0" y="793"/>
                </a:cxn>
                <a:cxn ang="0">
                  <a:pos x="10" y="798"/>
                </a:cxn>
                <a:cxn ang="0">
                  <a:pos x="358" y="873"/>
                </a:cxn>
                <a:cxn ang="0">
                  <a:pos x="439" y="952"/>
                </a:cxn>
                <a:cxn ang="0">
                  <a:pos x="549" y="1144"/>
                </a:cxn>
                <a:cxn ang="0">
                  <a:pos x="671" y="1312"/>
                </a:cxn>
                <a:cxn ang="0">
                  <a:pos x="685" y="1312"/>
                </a:cxn>
                <a:cxn ang="0">
                  <a:pos x="698" y="1322"/>
                </a:cxn>
                <a:cxn ang="0">
                  <a:pos x="737" y="1380"/>
                </a:cxn>
                <a:cxn ang="0">
                  <a:pos x="786" y="1378"/>
                </a:cxn>
                <a:cxn ang="0">
                  <a:pos x="797" y="1398"/>
                </a:cxn>
                <a:cxn ang="0">
                  <a:pos x="957" y="1495"/>
                </a:cxn>
                <a:cxn ang="0">
                  <a:pos x="1132" y="1460"/>
                </a:cxn>
                <a:cxn ang="0">
                  <a:pos x="1139" y="1429"/>
                </a:cxn>
                <a:cxn ang="0">
                  <a:pos x="1136" y="1395"/>
                </a:cxn>
                <a:cxn ang="0">
                  <a:pos x="1128" y="1376"/>
                </a:cxn>
                <a:cxn ang="0">
                  <a:pos x="1198" y="1265"/>
                </a:cxn>
                <a:cxn ang="0">
                  <a:pos x="1326" y="1353"/>
                </a:cxn>
                <a:cxn ang="0">
                  <a:pos x="1596" y="1305"/>
                </a:cxn>
                <a:cxn ang="0">
                  <a:pos x="1504" y="1136"/>
                </a:cxn>
                <a:cxn ang="0">
                  <a:pos x="1573" y="975"/>
                </a:cxn>
                <a:cxn ang="0">
                  <a:pos x="1560" y="951"/>
                </a:cxn>
                <a:cxn ang="0">
                  <a:pos x="1512" y="957"/>
                </a:cxn>
                <a:cxn ang="0">
                  <a:pos x="1468" y="879"/>
                </a:cxn>
                <a:cxn ang="0">
                  <a:pos x="1862" y="746"/>
                </a:cxn>
                <a:cxn ang="0">
                  <a:pos x="1628" y="535"/>
                </a:cxn>
                <a:cxn ang="0">
                  <a:pos x="1615" y="479"/>
                </a:cxn>
                <a:cxn ang="0">
                  <a:pos x="1606" y="455"/>
                </a:cxn>
                <a:cxn ang="0">
                  <a:pos x="1803" y="411"/>
                </a:cxn>
                <a:cxn ang="0">
                  <a:pos x="1604" y="218"/>
                </a:cxn>
                <a:cxn ang="0">
                  <a:pos x="1386" y="12"/>
                </a:cxn>
                <a:cxn ang="0">
                  <a:pos x="1228" y="74"/>
                </a:cxn>
                <a:cxn ang="0">
                  <a:pos x="960" y="186"/>
                </a:cxn>
                <a:cxn ang="0">
                  <a:pos x="742" y="214"/>
                </a:cxn>
                <a:cxn ang="0">
                  <a:pos x="710" y="219"/>
                </a:cxn>
                <a:cxn ang="0">
                  <a:pos x="632" y="228"/>
                </a:cxn>
                <a:cxn ang="0">
                  <a:pos x="527" y="437"/>
                </a:cxn>
                <a:cxn ang="0">
                  <a:pos x="483" y="454"/>
                </a:cxn>
                <a:cxn ang="0">
                  <a:pos x="471" y="493"/>
                </a:cxn>
                <a:cxn ang="0">
                  <a:pos x="449" y="500"/>
                </a:cxn>
                <a:cxn ang="0">
                  <a:pos x="437" y="485"/>
                </a:cxn>
                <a:cxn ang="0">
                  <a:pos x="443" y="483"/>
                </a:cxn>
                <a:cxn ang="0">
                  <a:pos x="441" y="467"/>
                </a:cxn>
                <a:cxn ang="0">
                  <a:pos x="427" y="465"/>
                </a:cxn>
              </a:cxnLst>
              <a:rect l="0" t="0" r="r" b="b"/>
              <a:pathLst>
                <a:path w="1862" h="1544">
                  <a:moveTo>
                    <a:pt x="350" y="477"/>
                  </a:moveTo>
                  <a:lnTo>
                    <a:pt x="353" y="473"/>
                  </a:lnTo>
                  <a:lnTo>
                    <a:pt x="354" y="469"/>
                  </a:lnTo>
                  <a:lnTo>
                    <a:pt x="353" y="465"/>
                  </a:lnTo>
                  <a:lnTo>
                    <a:pt x="351" y="463"/>
                  </a:lnTo>
                  <a:lnTo>
                    <a:pt x="344" y="459"/>
                  </a:lnTo>
                  <a:lnTo>
                    <a:pt x="337" y="457"/>
                  </a:lnTo>
                  <a:lnTo>
                    <a:pt x="326" y="455"/>
                  </a:lnTo>
                  <a:lnTo>
                    <a:pt x="314" y="453"/>
                  </a:lnTo>
                  <a:lnTo>
                    <a:pt x="292" y="500"/>
                  </a:lnTo>
                  <a:lnTo>
                    <a:pt x="283" y="539"/>
                  </a:lnTo>
                  <a:lnTo>
                    <a:pt x="211" y="532"/>
                  </a:lnTo>
                  <a:lnTo>
                    <a:pt x="201" y="536"/>
                  </a:lnTo>
                  <a:lnTo>
                    <a:pt x="193" y="539"/>
                  </a:lnTo>
                  <a:lnTo>
                    <a:pt x="185" y="539"/>
                  </a:lnTo>
                  <a:lnTo>
                    <a:pt x="180" y="538"/>
                  </a:lnTo>
                  <a:lnTo>
                    <a:pt x="174" y="533"/>
                  </a:lnTo>
                  <a:lnTo>
                    <a:pt x="169" y="527"/>
                  </a:lnTo>
                  <a:lnTo>
                    <a:pt x="166" y="518"/>
                  </a:lnTo>
                  <a:lnTo>
                    <a:pt x="164" y="507"/>
                  </a:lnTo>
                  <a:lnTo>
                    <a:pt x="119" y="549"/>
                  </a:lnTo>
                  <a:lnTo>
                    <a:pt x="146" y="606"/>
                  </a:lnTo>
                  <a:lnTo>
                    <a:pt x="99" y="599"/>
                  </a:lnTo>
                  <a:lnTo>
                    <a:pt x="1" y="667"/>
                  </a:lnTo>
                  <a:lnTo>
                    <a:pt x="18" y="676"/>
                  </a:lnTo>
                  <a:lnTo>
                    <a:pt x="32" y="687"/>
                  </a:lnTo>
                  <a:lnTo>
                    <a:pt x="41" y="699"/>
                  </a:lnTo>
                  <a:lnTo>
                    <a:pt x="48" y="713"/>
                  </a:lnTo>
                  <a:lnTo>
                    <a:pt x="50" y="727"/>
                  </a:lnTo>
                  <a:lnTo>
                    <a:pt x="49" y="744"/>
                  </a:lnTo>
                  <a:lnTo>
                    <a:pt x="45" y="761"/>
                  </a:lnTo>
                  <a:lnTo>
                    <a:pt x="36" y="781"/>
                  </a:lnTo>
                  <a:lnTo>
                    <a:pt x="35" y="781"/>
                  </a:lnTo>
                  <a:lnTo>
                    <a:pt x="34" y="781"/>
                  </a:lnTo>
                  <a:lnTo>
                    <a:pt x="34" y="782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8" y="781"/>
                  </a:lnTo>
                  <a:lnTo>
                    <a:pt x="2" y="789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4" y="797"/>
                  </a:lnTo>
                  <a:lnTo>
                    <a:pt x="6" y="797"/>
                  </a:lnTo>
                  <a:lnTo>
                    <a:pt x="10" y="798"/>
                  </a:lnTo>
                  <a:lnTo>
                    <a:pt x="139" y="839"/>
                  </a:lnTo>
                  <a:lnTo>
                    <a:pt x="164" y="821"/>
                  </a:lnTo>
                  <a:lnTo>
                    <a:pt x="290" y="900"/>
                  </a:lnTo>
                  <a:lnTo>
                    <a:pt x="358" y="873"/>
                  </a:lnTo>
                  <a:lnTo>
                    <a:pt x="407" y="842"/>
                  </a:lnTo>
                  <a:lnTo>
                    <a:pt x="433" y="857"/>
                  </a:lnTo>
                  <a:lnTo>
                    <a:pt x="420" y="909"/>
                  </a:lnTo>
                  <a:lnTo>
                    <a:pt x="439" y="952"/>
                  </a:lnTo>
                  <a:lnTo>
                    <a:pt x="417" y="1030"/>
                  </a:lnTo>
                  <a:lnTo>
                    <a:pt x="357" y="1037"/>
                  </a:lnTo>
                  <a:lnTo>
                    <a:pt x="327" y="1067"/>
                  </a:lnTo>
                  <a:lnTo>
                    <a:pt x="549" y="1144"/>
                  </a:lnTo>
                  <a:lnTo>
                    <a:pt x="598" y="1196"/>
                  </a:lnTo>
                  <a:lnTo>
                    <a:pt x="627" y="1253"/>
                  </a:lnTo>
                  <a:lnTo>
                    <a:pt x="670" y="1313"/>
                  </a:lnTo>
                  <a:lnTo>
                    <a:pt x="671" y="1312"/>
                  </a:lnTo>
                  <a:lnTo>
                    <a:pt x="672" y="1310"/>
                  </a:lnTo>
                  <a:lnTo>
                    <a:pt x="674" y="1310"/>
                  </a:lnTo>
                  <a:lnTo>
                    <a:pt x="678" y="1312"/>
                  </a:lnTo>
                  <a:lnTo>
                    <a:pt x="685" y="1312"/>
                  </a:lnTo>
                  <a:lnTo>
                    <a:pt x="690" y="1313"/>
                  </a:lnTo>
                  <a:lnTo>
                    <a:pt x="694" y="1315"/>
                  </a:lnTo>
                  <a:lnTo>
                    <a:pt x="697" y="1319"/>
                  </a:lnTo>
                  <a:lnTo>
                    <a:pt x="698" y="1322"/>
                  </a:lnTo>
                  <a:lnTo>
                    <a:pt x="698" y="1327"/>
                  </a:lnTo>
                  <a:lnTo>
                    <a:pt x="697" y="1333"/>
                  </a:lnTo>
                  <a:lnTo>
                    <a:pt x="695" y="1341"/>
                  </a:lnTo>
                  <a:lnTo>
                    <a:pt x="737" y="1380"/>
                  </a:lnTo>
                  <a:lnTo>
                    <a:pt x="752" y="1375"/>
                  </a:lnTo>
                  <a:lnTo>
                    <a:pt x="766" y="1374"/>
                  </a:lnTo>
                  <a:lnTo>
                    <a:pt x="776" y="1375"/>
                  </a:lnTo>
                  <a:lnTo>
                    <a:pt x="786" y="1378"/>
                  </a:lnTo>
                  <a:lnTo>
                    <a:pt x="788" y="1379"/>
                  </a:lnTo>
                  <a:lnTo>
                    <a:pt x="791" y="1382"/>
                  </a:lnTo>
                  <a:lnTo>
                    <a:pt x="795" y="1389"/>
                  </a:lnTo>
                  <a:lnTo>
                    <a:pt x="797" y="1398"/>
                  </a:lnTo>
                  <a:lnTo>
                    <a:pt x="797" y="1409"/>
                  </a:lnTo>
                  <a:lnTo>
                    <a:pt x="888" y="1430"/>
                  </a:lnTo>
                  <a:lnTo>
                    <a:pt x="906" y="1496"/>
                  </a:lnTo>
                  <a:lnTo>
                    <a:pt x="957" y="1495"/>
                  </a:lnTo>
                  <a:lnTo>
                    <a:pt x="981" y="1519"/>
                  </a:lnTo>
                  <a:lnTo>
                    <a:pt x="1114" y="1544"/>
                  </a:lnTo>
                  <a:lnTo>
                    <a:pt x="1172" y="1518"/>
                  </a:lnTo>
                  <a:lnTo>
                    <a:pt x="1132" y="1460"/>
                  </a:lnTo>
                  <a:lnTo>
                    <a:pt x="1128" y="1447"/>
                  </a:lnTo>
                  <a:lnTo>
                    <a:pt x="1134" y="1449"/>
                  </a:lnTo>
                  <a:lnTo>
                    <a:pt x="1137" y="1439"/>
                  </a:lnTo>
                  <a:lnTo>
                    <a:pt x="1139" y="1429"/>
                  </a:lnTo>
                  <a:lnTo>
                    <a:pt x="1139" y="1418"/>
                  </a:lnTo>
                  <a:lnTo>
                    <a:pt x="1139" y="1408"/>
                  </a:lnTo>
                  <a:lnTo>
                    <a:pt x="1137" y="1401"/>
                  </a:lnTo>
                  <a:lnTo>
                    <a:pt x="1136" y="1395"/>
                  </a:lnTo>
                  <a:lnTo>
                    <a:pt x="1131" y="1383"/>
                  </a:lnTo>
                  <a:lnTo>
                    <a:pt x="1129" y="1379"/>
                  </a:lnTo>
                  <a:lnTo>
                    <a:pt x="1128" y="1377"/>
                  </a:lnTo>
                  <a:lnTo>
                    <a:pt x="1128" y="1376"/>
                  </a:lnTo>
                  <a:lnTo>
                    <a:pt x="1126" y="1370"/>
                  </a:lnTo>
                  <a:lnTo>
                    <a:pt x="1120" y="1357"/>
                  </a:lnTo>
                  <a:lnTo>
                    <a:pt x="1125" y="1314"/>
                  </a:lnTo>
                  <a:lnTo>
                    <a:pt x="1198" y="1265"/>
                  </a:lnTo>
                  <a:lnTo>
                    <a:pt x="1228" y="1348"/>
                  </a:lnTo>
                  <a:lnTo>
                    <a:pt x="1224" y="1451"/>
                  </a:lnTo>
                  <a:lnTo>
                    <a:pt x="1337" y="1408"/>
                  </a:lnTo>
                  <a:lnTo>
                    <a:pt x="1326" y="1353"/>
                  </a:lnTo>
                  <a:lnTo>
                    <a:pt x="1330" y="1286"/>
                  </a:lnTo>
                  <a:lnTo>
                    <a:pt x="1398" y="1287"/>
                  </a:lnTo>
                  <a:lnTo>
                    <a:pt x="1445" y="1222"/>
                  </a:lnTo>
                  <a:lnTo>
                    <a:pt x="1596" y="1305"/>
                  </a:lnTo>
                  <a:lnTo>
                    <a:pt x="1634" y="1280"/>
                  </a:lnTo>
                  <a:lnTo>
                    <a:pt x="1583" y="1214"/>
                  </a:lnTo>
                  <a:lnTo>
                    <a:pt x="1484" y="1189"/>
                  </a:lnTo>
                  <a:lnTo>
                    <a:pt x="1504" y="1136"/>
                  </a:lnTo>
                  <a:lnTo>
                    <a:pt x="1593" y="1054"/>
                  </a:lnTo>
                  <a:lnTo>
                    <a:pt x="1567" y="998"/>
                  </a:lnTo>
                  <a:lnTo>
                    <a:pt x="1570" y="985"/>
                  </a:lnTo>
                  <a:lnTo>
                    <a:pt x="1573" y="975"/>
                  </a:lnTo>
                  <a:lnTo>
                    <a:pt x="1573" y="966"/>
                  </a:lnTo>
                  <a:lnTo>
                    <a:pt x="1572" y="960"/>
                  </a:lnTo>
                  <a:lnTo>
                    <a:pt x="1567" y="954"/>
                  </a:lnTo>
                  <a:lnTo>
                    <a:pt x="1560" y="951"/>
                  </a:lnTo>
                  <a:lnTo>
                    <a:pt x="1551" y="948"/>
                  </a:lnTo>
                  <a:lnTo>
                    <a:pt x="1541" y="949"/>
                  </a:lnTo>
                  <a:lnTo>
                    <a:pt x="1530" y="961"/>
                  </a:lnTo>
                  <a:lnTo>
                    <a:pt x="1512" y="957"/>
                  </a:lnTo>
                  <a:lnTo>
                    <a:pt x="1497" y="949"/>
                  </a:lnTo>
                  <a:lnTo>
                    <a:pt x="1483" y="937"/>
                  </a:lnTo>
                  <a:lnTo>
                    <a:pt x="1473" y="921"/>
                  </a:lnTo>
                  <a:lnTo>
                    <a:pt x="1468" y="879"/>
                  </a:lnTo>
                  <a:lnTo>
                    <a:pt x="1382" y="854"/>
                  </a:lnTo>
                  <a:lnTo>
                    <a:pt x="1456" y="801"/>
                  </a:lnTo>
                  <a:lnTo>
                    <a:pt x="1598" y="769"/>
                  </a:lnTo>
                  <a:lnTo>
                    <a:pt x="1862" y="746"/>
                  </a:lnTo>
                  <a:lnTo>
                    <a:pt x="1856" y="593"/>
                  </a:lnTo>
                  <a:lnTo>
                    <a:pt x="1799" y="578"/>
                  </a:lnTo>
                  <a:lnTo>
                    <a:pt x="1764" y="550"/>
                  </a:lnTo>
                  <a:lnTo>
                    <a:pt x="1628" y="535"/>
                  </a:lnTo>
                  <a:lnTo>
                    <a:pt x="1638" y="485"/>
                  </a:lnTo>
                  <a:lnTo>
                    <a:pt x="1635" y="483"/>
                  </a:lnTo>
                  <a:lnTo>
                    <a:pt x="1623" y="481"/>
                  </a:lnTo>
                  <a:lnTo>
                    <a:pt x="1615" y="479"/>
                  </a:lnTo>
                  <a:lnTo>
                    <a:pt x="1609" y="475"/>
                  </a:lnTo>
                  <a:lnTo>
                    <a:pt x="1606" y="470"/>
                  </a:lnTo>
                  <a:lnTo>
                    <a:pt x="1605" y="463"/>
                  </a:lnTo>
                  <a:lnTo>
                    <a:pt x="1606" y="455"/>
                  </a:lnTo>
                  <a:lnTo>
                    <a:pt x="1609" y="445"/>
                  </a:lnTo>
                  <a:lnTo>
                    <a:pt x="1617" y="435"/>
                  </a:lnTo>
                  <a:lnTo>
                    <a:pt x="1767" y="453"/>
                  </a:lnTo>
                  <a:lnTo>
                    <a:pt x="1803" y="411"/>
                  </a:lnTo>
                  <a:lnTo>
                    <a:pt x="1704" y="363"/>
                  </a:lnTo>
                  <a:lnTo>
                    <a:pt x="1657" y="352"/>
                  </a:lnTo>
                  <a:lnTo>
                    <a:pt x="1617" y="287"/>
                  </a:lnTo>
                  <a:lnTo>
                    <a:pt x="1604" y="218"/>
                  </a:lnTo>
                  <a:lnTo>
                    <a:pt x="1553" y="159"/>
                  </a:lnTo>
                  <a:lnTo>
                    <a:pt x="1552" y="105"/>
                  </a:lnTo>
                  <a:lnTo>
                    <a:pt x="1412" y="49"/>
                  </a:lnTo>
                  <a:lnTo>
                    <a:pt x="1386" y="12"/>
                  </a:lnTo>
                  <a:lnTo>
                    <a:pt x="1290" y="0"/>
                  </a:lnTo>
                  <a:lnTo>
                    <a:pt x="1301" y="43"/>
                  </a:lnTo>
                  <a:lnTo>
                    <a:pt x="1253" y="53"/>
                  </a:lnTo>
                  <a:lnTo>
                    <a:pt x="1228" y="74"/>
                  </a:lnTo>
                  <a:lnTo>
                    <a:pt x="1111" y="109"/>
                  </a:lnTo>
                  <a:lnTo>
                    <a:pt x="1088" y="168"/>
                  </a:lnTo>
                  <a:lnTo>
                    <a:pt x="1009" y="199"/>
                  </a:lnTo>
                  <a:lnTo>
                    <a:pt x="960" y="186"/>
                  </a:lnTo>
                  <a:lnTo>
                    <a:pt x="834" y="178"/>
                  </a:lnTo>
                  <a:lnTo>
                    <a:pt x="744" y="208"/>
                  </a:lnTo>
                  <a:lnTo>
                    <a:pt x="744" y="210"/>
                  </a:lnTo>
                  <a:lnTo>
                    <a:pt x="742" y="214"/>
                  </a:lnTo>
                  <a:lnTo>
                    <a:pt x="736" y="217"/>
                  </a:lnTo>
                  <a:lnTo>
                    <a:pt x="725" y="221"/>
                  </a:lnTo>
                  <a:lnTo>
                    <a:pt x="715" y="221"/>
                  </a:lnTo>
                  <a:lnTo>
                    <a:pt x="710" y="219"/>
                  </a:lnTo>
                  <a:lnTo>
                    <a:pt x="708" y="215"/>
                  </a:lnTo>
                  <a:lnTo>
                    <a:pt x="708" y="211"/>
                  </a:lnTo>
                  <a:lnTo>
                    <a:pt x="711" y="201"/>
                  </a:lnTo>
                  <a:lnTo>
                    <a:pt x="632" y="228"/>
                  </a:lnTo>
                  <a:lnTo>
                    <a:pt x="558" y="283"/>
                  </a:lnTo>
                  <a:lnTo>
                    <a:pt x="545" y="347"/>
                  </a:lnTo>
                  <a:lnTo>
                    <a:pt x="545" y="438"/>
                  </a:lnTo>
                  <a:lnTo>
                    <a:pt x="527" y="437"/>
                  </a:lnTo>
                  <a:lnTo>
                    <a:pt x="512" y="438"/>
                  </a:lnTo>
                  <a:lnTo>
                    <a:pt x="500" y="441"/>
                  </a:lnTo>
                  <a:lnTo>
                    <a:pt x="490" y="447"/>
                  </a:lnTo>
                  <a:lnTo>
                    <a:pt x="483" y="454"/>
                  </a:lnTo>
                  <a:lnTo>
                    <a:pt x="479" y="463"/>
                  </a:lnTo>
                  <a:lnTo>
                    <a:pt x="477" y="474"/>
                  </a:lnTo>
                  <a:lnTo>
                    <a:pt x="478" y="487"/>
                  </a:lnTo>
                  <a:lnTo>
                    <a:pt x="471" y="493"/>
                  </a:lnTo>
                  <a:lnTo>
                    <a:pt x="466" y="498"/>
                  </a:lnTo>
                  <a:lnTo>
                    <a:pt x="459" y="501"/>
                  </a:lnTo>
                  <a:lnTo>
                    <a:pt x="455" y="502"/>
                  </a:lnTo>
                  <a:lnTo>
                    <a:pt x="449" y="500"/>
                  </a:lnTo>
                  <a:lnTo>
                    <a:pt x="445" y="497"/>
                  </a:lnTo>
                  <a:lnTo>
                    <a:pt x="439" y="492"/>
                  </a:lnTo>
                  <a:lnTo>
                    <a:pt x="435" y="485"/>
                  </a:lnTo>
                  <a:lnTo>
                    <a:pt x="437" y="485"/>
                  </a:lnTo>
                  <a:lnTo>
                    <a:pt x="440" y="485"/>
                  </a:lnTo>
                  <a:lnTo>
                    <a:pt x="440" y="484"/>
                  </a:lnTo>
                  <a:lnTo>
                    <a:pt x="441" y="484"/>
                  </a:lnTo>
                  <a:lnTo>
                    <a:pt x="443" y="483"/>
                  </a:lnTo>
                  <a:lnTo>
                    <a:pt x="443" y="480"/>
                  </a:lnTo>
                  <a:lnTo>
                    <a:pt x="445" y="478"/>
                  </a:lnTo>
                  <a:lnTo>
                    <a:pt x="445" y="472"/>
                  </a:lnTo>
                  <a:lnTo>
                    <a:pt x="441" y="467"/>
                  </a:lnTo>
                  <a:lnTo>
                    <a:pt x="438" y="465"/>
                  </a:lnTo>
                  <a:lnTo>
                    <a:pt x="436" y="465"/>
                  </a:lnTo>
                  <a:lnTo>
                    <a:pt x="432" y="464"/>
                  </a:lnTo>
                  <a:lnTo>
                    <a:pt x="427" y="465"/>
                  </a:lnTo>
                  <a:lnTo>
                    <a:pt x="422" y="466"/>
                  </a:lnTo>
                  <a:lnTo>
                    <a:pt x="418" y="469"/>
                  </a:lnTo>
                  <a:lnTo>
                    <a:pt x="350" y="4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E338DDD-2662-3D29-354B-88C25BA3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421"/>
              <a:ext cx="11" cy="15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6" y="24"/>
                </a:cxn>
                <a:cxn ang="0">
                  <a:pos x="61" y="0"/>
                </a:cxn>
                <a:cxn ang="0">
                  <a:pos x="4" y="10"/>
                </a:cxn>
                <a:cxn ang="0">
                  <a:pos x="0" y="57"/>
                </a:cxn>
                <a:cxn ang="0">
                  <a:pos x="55" y="111"/>
                </a:cxn>
                <a:cxn ang="0">
                  <a:pos x="75" y="112"/>
                </a:cxn>
                <a:cxn ang="0">
                  <a:pos x="83" y="114"/>
                </a:cxn>
                <a:cxn ang="0">
                  <a:pos x="93" y="118"/>
                </a:cxn>
                <a:cxn ang="0">
                  <a:pos x="100" y="121"/>
                </a:cxn>
                <a:cxn ang="0">
                  <a:pos x="109" y="126"/>
                </a:cxn>
                <a:cxn ang="0">
                  <a:pos x="124" y="139"/>
                </a:cxn>
                <a:cxn ang="0">
                  <a:pos x="129" y="145"/>
                </a:cxn>
                <a:cxn ang="0">
                  <a:pos x="136" y="153"/>
                </a:cxn>
                <a:cxn ang="0">
                  <a:pos x="147" y="172"/>
                </a:cxn>
                <a:cxn ang="0">
                  <a:pos x="156" y="194"/>
                </a:cxn>
                <a:cxn ang="0">
                  <a:pos x="159" y="206"/>
                </a:cxn>
                <a:cxn ang="0">
                  <a:pos x="163" y="220"/>
                </a:cxn>
                <a:cxn ang="0">
                  <a:pos x="166" y="132"/>
                </a:cxn>
                <a:cxn ang="0">
                  <a:pos x="72" y="54"/>
                </a:cxn>
                <a:cxn ang="0">
                  <a:pos x="78" y="57"/>
                </a:cxn>
                <a:cxn ang="0">
                  <a:pos x="84" y="58"/>
                </a:cxn>
                <a:cxn ang="0">
                  <a:pos x="87" y="57"/>
                </a:cxn>
                <a:cxn ang="0">
                  <a:pos x="90" y="57"/>
                </a:cxn>
                <a:cxn ang="0">
                  <a:pos x="94" y="56"/>
                </a:cxn>
                <a:cxn ang="0">
                  <a:pos x="96" y="51"/>
                </a:cxn>
                <a:cxn ang="0">
                  <a:pos x="96" y="48"/>
                </a:cxn>
                <a:cxn ang="0">
                  <a:pos x="97" y="46"/>
                </a:cxn>
                <a:cxn ang="0">
                  <a:pos x="97" y="37"/>
                </a:cxn>
                <a:cxn ang="0">
                  <a:pos x="97" y="28"/>
                </a:cxn>
              </a:cxnLst>
              <a:rect l="0" t="0" r="r" b="b"/>
              <a:pathLst>
                <a:path w="166" h="220">
                  <a:moveTo>
                    <a:pt x="97" y="28"/>
                  </a:moveTo>
                  <a:lnTo>
                    <a:pt x="96" y="24"/>
                  </a:lnTo>
                  <a:lnTo>
                    <a:pt x="61" y="0"/>
                  </a:lnTo>
                  <a:lnTo>
                    <a:pt x="4" y="10"/>
                  </a:lnTo>
                  <a:lnTo>
                    <a:pt x="0" y="57"/>
                  </a:lnTo>
                  <a:lnTo>
                    <a:pt x="55" y="111"/>
                  </a:lnTo>
                  <a:lnTo>
                    <a:pt x="75" y="112"/>
                  </a:lnTo>
                  <a:lnTo>
                    <a:pt x="83" y="114"/>
                  </a:lnTo>
                  <a:lnTo>
                    <a:pt x="93" y="118"/>
                  </a:lnTo>
                  <a:lnTo>
                    <a:pt x="100" y="121"/>
                  </a:lnTo>
                  <a:lnTo>
                    <a:pt x="109" y="126"/>
                  </a:lnTo>
                  <a:lnTo>
                    <a:pt x="124" y="139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7" y="172"/>
                  </a:lnTo>
                  <a:lnTo>
                    <a:pt x="156" y="194"/>
                  </a:lnTo>
                  <a:lnTo>
                    <a:pt x="159" y="206"/>
                  </a:lnTo>
                  <a:lnTo>
                    <a:pt x="163" y="220"/>
                  </a:lnTo>
                  <a:lnTo>
                    <a:pt x="166" y="132"/>
                  </a:lnTo>
                  <a:lnTo>
                    <a:pt x="72" y="54"/>
                  </a:lnTo>
                  <a:lnTo>
                    <a:pt x="78" y="57"/>
                  </a:lnTo>
                  <a:lnTo>
                    <a:pt x="84" y="58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4" y="56"/>
                  </a:lnTo>
                  <a:lnTo>
                    <a:pt x="96" y="51"/>
                  </a:lnTo>
                  <a:lnTo>
                    <a:pt x="96" y="48"/>
                  </a:lnTo>
                  <a:lnTo>
                    <a:pt x="97" y="46"/>
                  </a:lnTo>
                  <a:lnTo>
                    <a:pt x="97" y="3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E956BE6-D7B8-3917-7F38-38266FE2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452"/>
              <a:ext cx="7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31"/>
                </a:cxn>
                <a:cxn ang="0">
                  <a:pos x="70" y="77"/>
                </a:cxn>
                <a:cxn ang="0">
                  <a:pos x="126" y="73"/>
                </a:cxn>
                <a:cxn ang="0">
                  <a:pos x="59" y="10"/>
                </a:cxn>
                <a:cxn ang="0">
                  <a:pos x="47" y="4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8" y="9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126" h="77">
                  <a:moveTo>
                    <a:pt x="0" y="26"/>
                  </a:moveTo>
                  <a:lnTo>
                    <a:pt x="1" y="31"/>
                  </a:lnTo>
                  <a:lnTo>
                    <a:pt x="70" y="77"/>
                  </a:lnTo>
                  <a:lnTo>
                    <a:pt x="126" y="73"/>
                  </a:lnTo>
                  <a:lnTo>
                    <a:pt x="59" y="10"/>
                  </a:lnTo>
                  <a:lnTo>
                    <a:pt x="47" y="4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5254B48-316C-7067-91A2-77995425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420"/>
              <a:ext cx="116" cy="87"/>
            </a:xfrm>
            <a:custGeom>
              <a:avLst/>
              <a:gdLst/>
              <a:ahLst/>
              <a:cxnLst>
                <a:cxn ang="0">
                  <a:pos x="817" y="229"/>
                </a:cxn>
                <a:cxn ang="0">
                  <a:pos x="718" y="92"/>
                </a:cxn>
                <a:cxn ang="0">
                  <a:pos x="721" y="154"/>
                </a:cxn>
                <a:cxn ang="0">
                  <a:pos x="724" y="161"/>
                </a:cxn>
                <a:cxn ang="0">
                  <a:pos x="732" y="186"/>
                </a:cxn>
                <a:cxn ang="0">
                  <a:pos x="730" y="217"/>
                </a:cxn>
                <a:cxn ang="0">
                  <a:pos x="725" y="238"/>
                </a:cxn>
                <a:cxn ang="0">
                  <a:pos x="574" y="297"/>
                </a:cxn>
                <a:cxn ang="0">
                  <a:pos x="481" y="208"/>
                </a:cxn>
                <a:cxn ang="0">
                  <a:pos x="388" y="167"/>
                </a:cxn>
                <a:cxn ang="0">
                  <a:pos x="379" y="156"/>
                </a:cxn>
                <a:cxn ang="0">
                  <a:pos x="345" y="153"/>
                </a:cxn>
                <a:cxn ang="0">
                  <a:pos x="290" y="111"/>
                </a:cxn>
                <a:cxn ang="0">
                  <a:pos x="290" y="97"/>
                </a:cxn>
                <a:cxn ang="0">
                  <a:pos x="278" y="90"/>
                </a:cxn>
                <a:cxn ang="0">
                  <a:pos x="265" y="88"/>
                </a:cxn>
                <a:cxn ang="0">
                  <a:pos x="220" y="31"/>
                </a:cxn>
                <a:cxn ang="0">
                  <a:pos x="0" y="243"/>
                </a:cxn>
                <a:cxn ang="0">
                  <a:pos x="227" y="571"/>
                </a:cxn>
                <a:cxn ang="0">
                  <a:pos x="409" y="930"/>
                </a:cxn>
                <a:cxn ang="0">
                  <a:pos x="512" y="993"/>
                </a:cxn>
                <a:cxn ang="0">
                  <a:pos x="628" y="1035"/>
                </a:cxn>
                <a:cxn ang="0">
                  <a:pos x="695" y="1055"/>
                </a:cxn>
                <a:cxn ang="0">
                  <a:pos x="752" y="1161"/>
                </a:cxn>
                <a:cxn ang="0">
                  <a:pos x="953" y="1242"/>
                </a:cxn>
                <a:cxn ang="0">
                  <a:pos x="1048" y="1272"/>
                </a:cxn>
                <a:cxn ang="0">
                  <a:pos x="1212" y="1224"/>
                </a:cxn>
                <a:cxn ang="0">
                  <a:pos x="1288" y="1167"/>
                </a:cxn>
                <a:cxn ang="0">
                  <a:pos x="1389" y="1151"/>
                </a:cxn>
                <a:cxn ang="0">
                  <a:pos x="1475" y="1238"/>
                </a:cxn>
                <a:cxn ang="0">
                  <a:pos x="1486" y="1227"/>
                </a:cxn>
                <a:cxn ang="0">
                  <a:pos x="1493" y="1205"/>
                </a:cxn>
                <a:cxn ang="0">
                  <a:pos x="1513" y="1210"/>
                </a:cxn>
                <a:cxn ang="0">
                  <a:pos x="1525" y="1206"/>
                </a:cxn>
                <a:cxn ang="0">
                  <a:pos x="1531" y="1209"/>
                </a:cxn>
                <a:cxn ang="0">
                  <a:pos x="1532" y="1223"/>
                </a:cxn>
                <a:cxn ang="0">
                  <a:pos x="1713" y="1248"/>
                </a:cxn>
                <a:cxn ang="0">
                  <a:pos x="1851" y="1143"/>
                </a:cxn>
                <a:cxn ang="0">
                  <a:pos x="1763" y="1111"/>
                </a:cxn>
                <a:cxn ang="0">
                  <a:pos x="1762" y="1114"/>
                </a:cxn>
                <a:cxn ang="0">
                  <a:pos x="1758" y="1127"/>
                </a:cxn>
                <a:cxn ang="0">
                  <a:pos x="1743" y="1127"/>
                </a:cxn>
                <a:cxn ang="0">
                  <a:pos x="1774" y="1032"/>
                </a:cxn>
                <a:cxn ang="0">
                  <a:pos x="1785" y="907"/>
                </a:cxn>
                <a:cxn ang="0">
                  <a:pos x="1758" y="737"/>
                </a:cxn>
                <a:cxn ang="0">
                  <a:pos x="1740" y="735"/>
                </a:cxn>
                <a:cxn ang="0">
                  <a:pos x="1732" y="726"/>
                </a:cxn>
                <a:cxn ang="0">
                  <a:pos x="1740" y="699"/>
                </a:cxn>
                <a:cxn ang="0">
                  <a:pos x="1734" y="681"/>
                </a:cxn>
                <a:cxn ang="0">
                  <a:pos x="1714" y="663"/>
                </a:cxn>
                <a:cxn ang="0">
                  <a:pos x="1721" y="645"/>
                </a:cxn>
                <a:cxn ang="0">
                  <a:pos x="1695" y="559"/>
                </a:cxn>
                <a:cxn ang="0">
                  <a:pos x="1547" y="331"/>
                </a:cxn>
                <a:cxn ang="0">
                  <a:pos x="1493" y="228"/>
                </a:cxn>
                <a:cxn ang="0">
                  <a:pos x="1474" y="196"/>
                </a:cxn>
                <a:cxn ang="0">
                  <a:pos x="1467" y="193"/>
                </a:cxn>
                <a:cxn ang="0">
                  <a:pos x="1474" y="184"/>
                </a:cxn>
                <a:cxn ang="0">
                  <a:pos x="1428" y="135"/>
                </a:cxn>
                <a:cxn ang="0">
                  <a:pos x="1409" y="143"/>
                </a:cxn>
                <a:cxn ang="0">
                  <a:pos x="1394" y="128"/>
                </a:cxn>
                <a:cxn ang="0">
                  <a:pos x="1342" y="131"/>
                </a:cxn>
                <a:cxn ang="0">
                  <a:pos x="991" y="65"/>
                </a:cxn>
              </a:cxnLst>
              <a:rect l="0" t="0" r="r" b="b"/>
              <a:pathLst>
                <a:path w="1851" h="1294">
                  <a:moveTo>
                    <a:pt x="919" y="131"/>
                  </a:moveTo>
                  <a:lnTo>
                    <a:pt x="930" y="186"/>
                  </a:lnTo>
                  <a:lnTo>
                    <a:pt x="817" y="229"/>
                  </a:lnTo>
                  <a:lnTo>
                    <a:pt x="821" y="126"/>
                  </a:lnTo>
                  <a:lnTo>
                    <a:pt x="791" y="43"/>
                  </a:lnTo>
                  <a:lnTo>
                    <a:pt x="718" y="92"/>
                  </a:lnTo>
                  <a:lnTo>
                    <a:pt x="713" y="135"/>
                  </a:lnTo>
                  <a:lnTo>
                    <a:pt x="719" y="148"/>
                  </a:lnTo>
                  <a:lnTo>
                    <a:pt x="721" y="154"/>
                  </a:lnTo>
                  <a:lnTo>
                    <a:pt x="721" y="155"/>
                  </a:lnTo>
                  <a:lnTo>
                    <a:pt x="722" y="157"/>
                  </a:lnTo>
                  <a:lnTo>
                    <a:pt x="724" y="161"/>
                  </a:lnTo>
                  <a:lnTo>
                    <a:pt x="729" y="173"/>
                  </a:lnTo>
                  <a:lnTo>
                    <a:pt x="730" y="179"/>
                  </a:lnTo>
                  <a:lnTo>
                    <a:pt x="732" y="186"/>
                  </a:lnTo>
                  <a:lnTo>
                    <a:pt x="732" y="196"/>
                  </a:lnTo>
                  <a:lnTo>
                    <a:pt x="732" y="207"/>
                  </a:lnTo>
                  <a:lnTo>
                    <a:pt x="730" y="217"/>
                  </a:lnTo>
                  <a:lnTo>
                    <a:pt x="727" y="227"/>
                  </a:lnTo>
                  <a:lnTo>
                    <a:pt x="721" y="225"/>
                  </a:lnTo>
                  <a:lnTo>
                    <a:pt x="725" y="238"/>
                  </a:lnTo>
                  <a:lnTo>
                    <a:pt x="765" y="296"/>
                  </a:lnTo>
                  <a:lnTo>
                    <a:pt x="707" y="322"/>
                  </a:lnTo>
                  <a:lnTo>
                    <a:pt x="574" y="297"/>
                  </a:lnTo>
                  <a:lnTo>
                    <a:pt x="550" y="273"/>
                  </a:lnTo>
                  <a:lnTo>
                    <a:pt x="499" y="274"/>
                  </a:lnTo>
                  <a:lnTo>
                    <a:pt x="481" y="208"/>
                  </a:lnTo>
                  <a:lnTo>
                    <a:pt x="390" y="187"/>
                  </a:lnTo>
                  <a:lnTo>
                    <a:pt x="390" y="176"/>
                  </a:lnTo>
                  <a:lnTo>
                    <a:pt x="388" y="167"/>
                  </a:lnTo>
                  <a:lnTo>
                    <a:pt x="384" y="160"/>
                  </a:lnTo>
                  <a:lnTo>
                    <a:pt x="381" y="157"/>
                  </a:lnTo>
                  <a:lnTo>
                    <a:pt x="379" y="156"/>
                  </a:lnTo>
                  <a:lnTo>
                    <a:pt x="369" y="153"/>
                  </a:lnTo>
                  <a:lnTo>
                    <a:pt x="359" y="152"/>
                  </a:lnTo>
                  <a:lnTo>
                    <a:pt x="345" y="153"/>
                  </a:lnTo>
                  <a:lnTo>
                    <a:pt x="330" y="158"/>
                  </a:lnTo>
                  <a:lnTo>
                    <a:pt x="288" y="119"/>
                  </a:lnTo>
                  <a:lnTo>
                    <a:pt x="290" y="111"/>
                  </a:lnTo>
                  <a:lnTo>
                    <a:pt x="291" y="105"/>
                  </a:lnTo>
                  <a:lnTo>
                    <a:pt x="291" y="100"/>
                  </a:lnTo>
                  <a:lnTo>
                    <a:pt x="290" y="97"/>
                  </a:lnTo>
                  <a:lnTo>
                    <a:pt x="287" y="93"/>
                  </a:lnTo>
                  <a:lnTo>
                    <a:pt x="283" y="91"/>
                  </a:lnTo>
                  <a:lnTo>
                    <a:pt x="278" y="90"/>
                  </a:lnTo>
                  <a:lnTo>
                    <a:pt x="271" y="90"/>
                  </a:lnTo>
                  <a:lnTo>
                    <a:pt x="267" y="88"/>
                  </a:lnTo>
                  <a:lnTo>
                    <a:pt x="265" y="88"/>
                  </a:lnTo>
                  <a:lnTo>
                    <a:pt x="264" y="90"/>
                  </a:lnTo>
                  <a:lnTo>
                    <a:pt x="263" y="91"/>
                  </a:lnTo>
                  <a:lnTo>
                    <a:pt x="220" y="31"/>
                  </a:lnTo>
                  <a:lnTo>
                    <a:pt x="161" y="60"/>
                  </a:lnTo>
                  <a:lnTo>
                    <a:pt x="45" y="217"/>
                  </a:lnTo>
                  <a:lnTo>
                    <a:pt x="0" y="243"/>
                  </a:lnTo>
                  <a:lnTo>
                    <a:pt x="9" y="356"/>
                  </a:lnTo>
                  <a:lnTo>
                    <a:pt x="187" y="552"/>
                  </a:lnTo>
                  <a:lnTo>
                    <a:pt x="227" y="571"/>
                  </a:lnTo>
                  <a:lnTo>
                    <a:pt x="320" y="709"/>
                  </a:lnTo>
                  <a:lnTo>
                    <a:pt x="379" y="906"/>
                  </a:lnTo>
                  <a:lnTo>
                    <a:pt x="409" y="930"/>
                  </a:lnTo>
                  <a:lnTo>
                    <a:pt x="442" y="953"/>
                  </a:lnTo>
                  <a:lnTo>
                    <a:pt x="476" y="974"/>
                  </a:lnTo>
                  <a:lnTo>
                    <a:pt x="512" y="993"/>
                  </a:lnTo>
                  <a:lnTo>
                    <a:pt x="548" y="1008"/>
                  </a:lnTo>
                  <a:lnTo>
                    <a:pt x="588" y="1023"/>
                  </a:lnTo>
                  <a:lnTo>
                    <a:pt x="628" y="1035"/>
                  </a:lnTo>
                  <a:lnTo>
                    <a:pt x="671" y="1046"/>
                  </a:lnTo>
                  <a:lnTo>
                    <a:pt x="683" y="1049"/>
                  </a:lnTo>
                  <a:lnTo>
                    <a:pt x="695" y="1055"/>
                  </a:lnTo>
                  <a:lnTo>
                    <a:pt x="704" y="1061"/>
                  </a:lnTo>
                  <a:lnTo>
                    <a:pt x="714" y="1069"/>
                  </a:lnTo>
                  <a:lnTo>
                    <a:pt x="752" y="1161"/>
                  </a:lnTo>
                  <a:lnTo>
                    <a:pt x="799" y="1156"/>
                  </a:lnTo>
                  <a:lnTo>
                    <a:pt x="898" y="1169"/>
                  </a:lnTo>
                  <a:lnTo>
                    <a:pt x="953" y="1242"/>
                  </a:lnTo>
                  <a:lnTo>
                    <a:pt x="955" y="1205"/>
                  </a:lnTo>
                  <a:lnTo>
                    <a:pt x="1056" y="1294"/>
                  </a:lnTo>
                  <a:lnTo>
                    <a:pt x="1048" y="1272"/>
                  </a:lnTo>
                  <a:lnTo>
                    <a:pt x="1061" y="1220"/>
                  </a:lnTo>
                  <a:lnTo>
                    <a:pt x="1148" y="1233"/>
                  </a:lnTo>
                  <a:lnTo>
                    <a:pt x="1212" y="1224"/>
                  </a:lnTo>
                  <a:lnTo>
                    <a:pt x="1237" y="1181"/>
                  </a:lnTo>
                  <a:lnTo>
                    <a:pt x="1259" y="1178"/>
                  </a:lnTo>
                  <a:lnTo>
                    <a:pt x="1288" y="1167"/>
                  </a:lnTo>
                  <a:lnTo>
                    <a:pt x="1330" y="1177"/>
                  </a:lnTo>
                  <a:lnTo>
                    <a:pt x="1345" y="1157"/>
                  </a:lnTo>
                  <a:lnTo>
                    <a:pt x="1389" y="1151"/>
                  </a:lnTo>
                  <a:lnTo>
                    <a:pt x="1347" y="1224"/>
                  </a:lnTo>
                  <a:lnTo>
                    <a:pt x="1429" y="1226"/>
                  </a:lnTo>
                  <a:lnTo>
                    <a:pt x="1475" y="1238"/>
                  </a:lnTo>
                  <a:lnTo>
                    <a:pt x="1481" y="1232"/>
                  </a:lnTo>
                  <a:lnTo>
                    <a:pt x="1483" y="1229"/>
                  </a:lnTo>
                  <a:lnTo>
                    <a:pt x="1486" y="1227"/>
                  </a:lnTo>
                  <a:lnTo>
                    <a:pt x="1489" y="1221"/>
                  </a:lnTo>
                  <a:lnTo>
                    <a:pt x="1491" y="1216"/>
                  </a:lnTo>
                  <a:lnTo>
                    <a:pt x="1493" y="1205"/>
                  </a:lnTo>
                  <a:lnTo>
                    <a:pt x="1499" y="1201"/>
                  </a:lnTo>
                  <a:lnTo>
                    <a:pt x="1504" y="1202"/>
                  </a:lnTo>
                  <a:lnTo>
                    <a:pt x="1513" y="1210"/>
                  </a:lnTo>
                  <a:lnTo>
                    <a:pt x="1515" y="1210"/>
                  </a:lnTo>
                  <a:lnTo>
                    <a:pt x="1520" y="1207"/>
                  </a:lnTo>
                  <a:lnTo>
                    <a:pt x="1525" y="1206"/>
                  </a:lnTo>
                  <a:lnTo>
                    <a:pt x="1529" y="1205"/>
                  </a:lnTo>
                  <a:lnTo>
                    <a:pt x="1531" y="1207"/>
                  </a:lnTo>
                  <a:lnTo>
                    <a:pt x="1531" y="1209"/>
                  </a:lnTo>
                  <a:lnTo>
                    <a:pt x="1532" y="1213"/>
                  </a:lnTo>
                  <a:lnTo>
                    <a:pt x="1532" y="1217"/>
                  </a:lnTo>
                  <a:lnTo>
                    <a:pt x="1532" y="1223"/>
                  </a:lnTo>
                  <a:lnTo>
                    <a:pt x="1595" y="1264"/>
                  </a:lnTo>
                  <a:lnTo>
                    <a:pt x="1627" y="1257"/>
                  </a:lnTo>
                  <a:lnTo>
                    <a:pt x="1713" y="1248"/>
                  </a:lnTo>
                  <a:lnTo>
                    <a:pt x="1733" y="1215"/>
                  </a:lnTo>
                  <a:lnTo>
                    <a:pt x="1773" y="1180"/>
                  </a:lnTo>
                  <a:lnTo>
                    <a:pt x="1851" y="1143"/>
                  </a:lnTo>
                  <a:lnTo>
                    <a:pt x="1764" y="1102"/>
                  </a:lnTo>
                  <a:lnTo>
                    <a:pt x="1763" y="1106"/>
                  </a:lnTo>
                  <a:lnTo>
                    <a:pt x="1763" y="1111"/>
                  </a:lnTo>
                  <a:lnTo>
                    <a:pt x="1762" y="1111"/>
                  </a:lnTo>
                  <a:lnTo>
                    <a:pt x="1762" y="1112"/>
                  </a:lnTo>
                  <a:lnTo>
                    <a:pt x="1762" y="1114"/>
                  </a:lnTo>
                  <a:lnTo>
                    <a:pt x="1762" y="1118"/>
                  </a:lnTo>
                  <a:lnTo>
                    <a:pt x="1760" y="1123"/>
                  </a:lnTo>
                  <a:lnTo>
                    <a:pt x="1758" y="1127"/>
                  </a:lnTo>
                  <a:lnTo>
                    <a:pt x="1754" y="1128"/>
                  </a:lnTo>
                  <a:lnTo>
                    <a:pt x="1749" y="1129"/>
                  </a:lnTo>
                  <a:lnTo>
                    <a:pt x="1743" y="1127"/>
                  </a:lnTo>
                  <a:lnTo>
                    <a:pt x="1737" y="1124"/>
                  </a:lnTo>
                  <a:lnTo>
                    <a:pt x="1739" y="1065"/>
                  </a:lnTo>
                  <a:lnTo>
                    <a:pt x="1774" y="1032"/>
                  </a:lnTo>
                  <a:lnTo>
                    <a:pt x="1734" y="937"/>
                  </a:lnTo>
                  <a:lnTo>
                    <a:pt x="1750" y="915"/>
                  </a:lnTo>
                  <a:lnTo>
                    <a:pt x="1785" y="907"/>
                  </a:lnTo>
                  <a:lnTo>
                    <a:pt x="1770" y="840"/>
                  </a:lnTo>
                  <a:lnTo>
                    <a:pt x="1777" y="814"/>
                  </a:lnTo>
                  <a:lnTo>
                    <a:pt x="1758" y="737"/>
                  </a:lnTo>
                  <a:lnTo>
                    <a:pt x="1752" y="736"/>
                  </a:lnTo>
                  <a:lnTo>
                    <a:pt x="1747" y="736"/>
                  </a:lnTo>
                  <a:lnTo>
                    <a:pt x="1740" y="735"/>
                  </a:lnTo>
                  <a:lnTo>
                    <a:pt x="1734" y="731"/>
                  </a:lnTo>
                  <a:lnTo>
                    <a:pt x="1732" y="728"/>
                  </a:lnTo>
                  <a:lnTo>
                    <a:pt x="1732" y="726"/>
                  </a:lnTo>
                  <a:lnTo>
                    <a:pt x="1731" y="719"/>
                  </a:lnTo>
                  <a:lnTo>
                    <a:pt x="1734" y="710"/>
                  </a:lnTo>
                  <a:lnTo>
                    <a:pt x="1740" y="699"/>
                  </a:lnTo>
                  <a:lnTo>
                    <a:pt x="1743" y="693"/>
                  </a:lnTo>
                  <a:lnTo>
                    <a:pt x="1748" y="688"/>
                  </a:lnTo>
                  <a:lnTo>
                    <a:pt x="1734" y="681"/>
                  </a:lnTo>
                  <a:lnTo>
                    <a:pt x="1725" y="675"/>
                  </a:lnTo>
                  <a:lnTo>
                    <a:pt x="1717" y="669"/>
                  </a:lnTo>
                  <a:lnTo>
                    <a:pt x="1714" y="663"/>
                  </a:lnTo>
                  <a:lnTo>
                    <a:pt x="1713" y="657"/>
                  </a:lnTo>
                  <a:lnTo>
                    <a:pt x="1715" y="651"/>
                  </a:lnTo>
                  <a:lnTo>
                    <a:pt x="1721" y="645"/>
                  </a:lnTo>
                  <a:lnTo>
                    <a:pt x="1729" y="641"/>
                  </a:lnTo>
                  <a:lnTo>
                    <a:pt x="1717" y="599"/>
                  </a:lnTo>
                  <a:lnTo>
                    <a:pt x="1695" y="559"/>
                  </a:lnTo>
                  <a:lnTo>
                    <a:pt x="1661" y="529"/>
                  </a:lnTo>
                  <a:lnTo>
                    <a:pt x="1696" y="457"/>
                  </a:lnTo>
                  <a:lnTo>
                    <a:pt x="1547" y="331"/>
                  </a:lnTo>
                  <a:lnTo>
                    <a:pt x="1578" y="277"/>
                  </a:lnTo>
                  <a:lnTo>
                    <a:pt x="1539" y="248"/>
                  </a:lnTo>
                  <a:lnTo>
                    <a:pt x="1493" y="228"/>
                  </a:lnTo>
                  <a:lnTo>
                    <a:pt x="1512" y="216"/>
                  </a:lnTo>
                  <a:lnTo>
                    <a:pt x="1479" y="194"/>
                  </a:lnTo>
                  <a:lnTo>
                    <a:pt x="1474" y="196"/>
                  </a:lnTo>
                  <a:lnTo>
                    <a:pt x="1471" y="197"/>
                  </a:lnTo>
                  <a:lnTo>
                    <a:pt x="1469" y="196"/>
                  </a:lnTo>
                  <a:lnTo>
                    <a:pt x="1467" y="193"/>
                  </a:lnTo>
                  <a:lnTo>
                    <a:pt x="1466" y="189"/>
                  </a:lnTo>
                  <a:lnTo>
                    <a:pt x="1469" y="186"/>
                  </a:lnTo>
                  <a:lnTo>
                    <a:pt x="1474" y="184"/>
                  </a:lnTo>
                  <a:lnTo>
                    <a:pt x="1484" y="183"/>
                  </a:lnTo>
                  <a:lnTo>
                    <a:pt x="1437" y="129"/>
                  </a:lnTo>
                  <a:lnTo>
                    <a:pt x="1428" y="135"/>
                  </a:lnTo>
                  <a:lnTo>
                    <a:pt x="1421" y="140"/>
                  </a:lnTo>
                  <a:lnTo>
                    <a:pt x="1415" y="142"/>
                  </a:lnTo>
                  <a:lnTo>
                    <a:pt x="1409" y="143"/>
                  </a:lnTo>
                  <a:lnTo>
                    <a:pt x="1403" y="140"/>
                  </a:lnTo>
                  <a:lnTo>
                    <a:pt x="1399" y="136"/>
                  </a:lnTo>
                  <a:lnTo>
                    <a:pt x="1394" y="128"/>
                  </a:lnTo>
                  <a:lnTo>
                    <a:pt x="1391" y="119"/>
                  </a:lnTo>
                  <a:lnTo>
                    <a:pt x="1361" y="105"/>
                  </a:lnTo>
                  <a:lnTo>
                    <a:pt x="1342" y="131"/>
                  </a:lnTo>
                  <a:lnTo>
                    <a:pt x="1189" y="83"/>
                  </a:lnTo>
                  <a:lnTo>
                    <a:pt x="1038" y="0"/>
                  </a:lnTo>
                  <a:lnTo>
                    <a:pt x="991" y="65"/>
                  </a:lnTo>
                  <a:lnTo>
                    <a:pt x="923" y="64"/>
                  </a:lnTo>
                  <a:lnTo>
                    <a:pt x="91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B7D878E-E5B7-A762-151C-7D00E241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497"/>
              <a:ext cx="91" cy="139"/>
            </a:xfrm>
            <a:custGeom>
              <a:avLst/>
              <a:gdLst/>
              <a:ahLst/>
              <a:cxnLst>
                <a:cxn ang="0">
                  <a:pos x="191" y="162"/>
                </a:cxn>
                <a:cxn ang="0">
                  <a:pos x="194" y="429"/>
                </a:cxn>
                <a:cxn ang="0">
                  <a:pos x="220" y="650"/>
                </a:cxn>
                <a:cxn ang="0">
                  <a:pos x="202" y="662"/>
                </a:cxn>
                <a:cxn ang="0">
                  <a:pos x="201" y="698"/>
                </a:cxn>
                <a:cxn ang="0">
                  <a:pos x="187" y="760"/>
                </a:cxn>
                <a:cxn ang="0">
                  <a:pos x="163" y="781"/>
                </a:cxn>
                <a:cxn ang="0">
                  <a:pos x="115" y="798"/>
                </a:cxn>
                <a:cxn ang="0">
                  <a:pos x="116" y="811"/>
                </a:cxn>
                <a:cxn ang="0">
                  <a:pos x="26" y="1067"/>
                </a:cxn>
                <a:cxn ang="0">
                  <a:pos x="283" y="1239"/>
                </a:cxn>
                <a:cxn ang="0">
                  <a:pos x="275" y="1256"/>
                </a:cxn>
                <a:cxn ang="0">
                  <a:pos x="315" y="1348"/>
                </a:cxn>
                <a:cxn ang="0">
                  <a:pos x="533" y="1646"/>
                </a:cxn>
                <a:cxn ang="0">
                  <a:pos x="750" y="1661"/>
                </a:cxn>
                <a:cxn ang="0">
                  <a:pos x="767" y="1698"/>
                </a:cxn>
                <a:cxn ang="0">
                  <a:pos x="943" y="1798"/>
                </a:cxn>
                <a:cxn ang="0">
                  <a:pos x="941" y="1820"/>
                </a:cxn>
                <a:cxn ang="0">
                  <a:pos x="979" y="1988"/>
                </a:cxn>
                <a:cxn ang="0">
                  <a:pos x="1072" y="1981"/>
                </a:cxn>
                <a:cxn ang="0">
                  <a:pos x="1318" y="2039"/>
                </a:cxn>
                <a:cxn ang="0">
                  <a:pos x="1433" y="1977"/>
                </a:cxn>
                <a:cxn ang="0">
                  <a:pos x="1439" y="1938"/>
                </a:cxn>
                <a:cxn ang="0">
                  <a:pos x="1315" y="1818"/>
                </a:cxn>
                <a:cxn ang="0">
                  <a:pos x="1301" y="1765"/>
                </a:cxn>
                <a:cxn ang="0">
                  <a:pos x="1117" y="1736"/>
                </a:cxn>
                <a:cxn ang="0">
                  <a:pos x="1085" y="1614"/>
                </a:cxn>
                <a:cxn ang="0">
                  <a:pos x="1126" y="1584"/>
                </a:cxn>
                <a:cxn ang="0">
                  <a:pos x="1168" y="1563"/>
                </a:cxn>
                <a:cxn ang="0">
                  <a:pos x="1125" y="1491"/>
                </a:cxn>
                <a:cxn ang="0">
                  <a:pos x="1126" y="1473"/>
                </a:cxn>
                <a:cxn ang="0">
                  <a:pos x="1172" y="1427"/>
                </a:cxn>
                <a:cxn ang="0">
                  <a:pos x="996" y="1224"/>
                </a:cxn>
                <a:cxn ang="0">
                  <a:pos x="970" y="1230"/>
                </a:cxn>
                <a:cxn ang="0">
                  <a:pos x="990" y="1051"/>
                </a:cxn>
                <a:cxn ang="0">
                  <a:pos x="1007" y="957"/>
                </a:cxn>
                <a:cxn ang="0">
                  <a:pos x="1127" y="939"/>
                </a:cxn>
                <a:cxn ang="0">
                  <a:pos x="1333" y="807"/>
                </a:cxn>
                <a:cxn ang="0">
                  <a:pos x="1294" y="592"/>
                </a:cxn>
                <a:cxn ang="0">
                  <a:pos x="1308" y="575"/>
                </a:cxn>
                <a:cxn ang="0">
                  <a:pos x="1190" y="537"/>
                </a:cxn>
                <a:cxn ang="0">
                  <a:pos x="1004" y="455"/>
                </a:cxn>
                <a:cxn ang="0">
                  <a:pos x="998" y="437"/>
                </a:cxn>
                <a:cxn ang="0">
                  <a:pos x="964" y="450"/>
                </a:cxn>
                <a:cxn ang="0">
                  <a:pos x="948" y="449"/>
                </a:cxn>
                <a:cxn ang="0">
                  <a:pos x="899" y="423"/>
                </a:cxn>
                <a:cxn ang="0">
                  <a:pos x="811" y="377"/>
                </a:cxn>
                <a:cxn ang="0">
                  <a:pos x="763" y="375"/>
                </a:cxn>
                <a:cxn ang="0">
                  <a:pos x="698" y="311"/>
                </a:cxn>
                <a:cxn ang="0">
                  <a:pos x="698" y="291"/>
                </a:cxn>
                <a:cxn ang="0">
                  <a:pos x="645" y="171"/>
                </a:cxn>
                <a:cxn ang="0">
                  <a:pos x="566" y="56"/>
                </a:cxn>
                <a:cxn ang="0">
                  <a:pos x="539" y="51"/>
                </a:cxn>
                <a:cxn ang="0">
                  <a:pos x="518" y="78"/>
                </a:cxn>
                <a:cxn ang="0">
                  <a:pos x="380" y="6"/>
                </a:cxn>
              </a:cxnLst>
              <a:rect l="0" t="0" r="r" b="b"/>
              <a:pathLst>
                <a:path w="1453" h="2085">
                  <a:moveTo>
                    <a:pt x="323" y="16"/>
                  </a:moveTo>
                  <a:lnTo>
                    <a:pt x="294" y="27"/>
                  </a:lnTo>
                  <a:lnTo>
                    <a:pt x="272" y="30"/>
                  </a:lnTo>
                  <a:lnTo>
                    <a:pt x="247" y="73"/>
                  </a:lnTo>
                  <a:lnTo>
                    <a:pt x="183" y="82"/>
                  </a:lnTo>
                  <a:lnTo>
                    <a:pt x="191" y="162"/>
                  </a:lnTo>
                  <a:lnTo>
                    <a:pt x="83" y="252"/>
                  </a:lnTo>
                  <a:lnTo>
                    <a:pt x="37" y="312"/>
                  </a:lnTo>
                  <a:lnTo>
                    <a:pt x="77" y="342"/>
                  </a:lnTo>
                  <a:lnTo>
                    <a:pt x="130" y="340"/>
                  </a:lnTo>
                  <a:lnTo>
                    <a:pt x="151" y="402"/>
                  </a:lnTo>
                  <a:lnTo>
                    <a:pt x="194" y="429"/>
                  </a:lnTo>
                  <a:lnTo>
                    <a:pt x="233" y="503"/>
                  </a:lnTo>
                  <a:lnTo>
                    <a:pt x="245" y="580"/>
                  </a:lnTo>
                  <a:lnTo>
                    <a:pt x="165" y="574"/>
                  </a:lnTo>
                  <a:lnTo>
                    <a:pt x="208" y="638"/>
                  </a:lnTo>
                  <a:lnTo>
                    <a:pt x="215" y="644"/>
                  </a:lnTo>
                  <a:lnTo>
                    <a:pt x="220" y="650"/>
                  </a:lnTo>
                  <a:lnTo>
                    <a:pt x="222" y="654"/>
                  </a:lnTo>
                  <a:lnTo>
                    <a:pt x="223" y="658"/>
                  </a:lnTo>
                  <a:lnTo>
                    <a:pt x="220" y="660"/>
                  </a:lnTo>
                  <a:lnTo>
                    <a:pt x="217" y="662"/>
                  </a:lnTo>
                  <a:lnTo>
                    <a:pt x="210" y="662"/>
                  </a:lnTo>
                  <a:lnTo>
                    <a:pt x="202" y="662"/>
                  </a:lnTo>
                  <a:lnTo>
                    <a:pt x="191" y="661"/>
                  </a:lnTo>
                  <a:lnTo>
                    <a:pt x="187" y="664"/>
                  </a:lnTo>
                  <a:lnTo>
                    <a:pt x="185" y="667"/>
                  </a:lnTo>
                  <a:lnTo>
                    <a:pt x="189" y="674"/>
                  </a:lnTo>
                  <a:lnTo>
                    <a:pt x="198" y="690"/>
                  </a:lnTo>
                  <a:lnTo>
                    <a:pt x="201" y="698"/>
                  </a:lnTo>
                  <a:lnTo>
                    <a:pt x="202" y="702"/>
                  </a:lnTo>
                  <a:lnTo>
                    <a:pt x="204" y="707"/>
                  </a:lnTo>
                  <a:lnTo>
                    <a:pt x="204" y="723"/>
                  </a:lnTo>
                  <a:lnTo>
                    <a:pt x="202" y="739"/>
                  </a:lnTo>
                  <a:lnTo>
                    <a:pt x="194" y="753"/>
                  </a:lnTo>
                  <a:lnTo>
                    <a:pt x="187" y="760"/>
                  </a:lnTo>
                  <a:lnTo>
                    <a:pt x="181" y="768"/>
                  </a:lnTo>
                  <a:lnTo>
                    <a:pt x="172" y="774"/>
                  </a:lnTo>
                  <a:lnTo>
                    <a:pt x="170" y="774"/>
                  </a:lnTo>
                  <a:lnTo>
                    <a:pt x="169" y="775"/>
                  </a:lnTo>
                  <a:lnTo>
                    <a:pt x="167" y="777"/>
                  </a:lnTo>
                  <a:lnTo>
                    <a:pt x="163" y="781"/>
                  </a:lnTo>
                  <a:lnTo>
                    <a:pt x="141" y="795"/>
                  </a:lnTo>
                  <a:lnTo>
                    <a:pt x="135" y="797"/>
                  </a:lnTo>
                  <a:lnTo>
                    <a:pt x="132" y="797"/>
                  </a:lnTo>
                  <a:lnTo>
                    <a:pt x="130" y="798"/>
                  </a:lnTo>
                  <a:lnTo>
                    <a:pt x="122" y="798"/>
                  </a:lnTo>
                  <a:lnTo>
                    <a:pt x="115" y="798"/>
                  </a:lnTo>
                  <a:lnTo>
                    <a:pt x="110" y="798"/>
                  </a:lnTo>
                  <a:lnTo>
                    <a:pt x="112" y="801"/>
                  </a:lnTo>
                  <a:lnTo>
                    <a:pt x="115" y="804"/>
                  </a:lnTo>
                  <a:lnTo>
                    <a:pt x="115" y="806"/>
                  </a:lnTo>
                  <a:lnTo>
                    <a:pt x="116" y="810"/>
                  </a:lnTo>
                  <a:lnTo>
                    <a:pt x="116" y="811"/>
                  </a:lnTo>
                  <a:lnTo>
                    <a:pt x="108" y="809"/>
                  </a:lnTo>
                  <a:lnTo>
                    <a:pt x="99" y="808"/>
                  </a:lnTo>
                  <a:lnTo>
                    <a:pt x="93" y="808"/>
                  </a:lnTo>
                  <a:lnTo>
                    <a:pt x="125" y="899"/>
                  </a:lnTo>
                  <a:lnTo>
                    <a:pt x="0" y="921"/>
                  </a:lnTo>
                  <a:lnTo>
                    <a:pt x="26" y="1067"/>
                  </a:lnTo>
                  <a:lnTo>
                    <a:pt x="46" y="1068"/>
                  </a:lnTo>
                  <a:lnTo>
                    <a:pt x="186" y="1159"/>
                  </a:lnTo>
                  <a:lnTo>
                    <a:pt x="246" y="1187"/>
                  </a:lnTo>
                  <a:lnTo>
                    <a:pt x="276" y="1225"/>
                  </a:lnTo>
                  <a:lnTo>
                    <a:pt x="280" y="1231"/>
                  </a:lnTo>
                  <a:lnTo>
                    <a:pt x="283" y="1239"/>
                  </a:lnTo>
                  <a:lnTo>
                    <a:pt x="282" y="1245"/>
                  </a:lnTo>
                  <a:lnTo>
                    <a:pt x="281" y="1245"/>
                  </a:lnTo>
                  <a:lnTo>
                    <a:pt x="281" y="1246"/>
                  </a:lnTo>
                  <a:lnTo>
                    <a:pt x="281" y="1248"/>
                  </a:lnTo>
                  <a:lnTo>
                    <a:pt x="280" y="1252"/>
                  </a:lnTo>
                  <a:lnTo>
                    <a:pt x="275" y="1256"/>
                  </a:lnTo>
                  <a:lnTo>
                    <a:pt x="270" y="1260"/>
                  </a:lnTo>
                  <a:lnTo>
                    <a:pt x="262" y="1266"/>
                  </a:lnTo>
                  <a:lnTo>
                    <a:pt x="255" y="1267"/>
                  </a:lnTo>
                  <a:lnTo>
                    <a:pt x="251" y="1267"/>
                  </a:lnTo>
                  <a:lnTo>
                    <a:pt x="240" y="1265"/>
                  </a:lnTo>
                  <a:lnTo>
                    <a:pt x="315" y="1348"/>
                  </a:lnTo>
                  <a:lnTo>
                    <a:pt x="350" y="1390"/>
                  </a:lnTo>
                  <a:lnTo>
                    <a:pt x="386" y="1434"/>
                  </a:lnTo>
                  <a:lnTo>
                    <a:pt x="452" y="1523"/>
                  </a:lnTo>
                  <a:lnTo>
                    <a:pt x="515" y="1614"/>
                  </a:lnTo>
                  <a:lnTo>
                    <a:pt x="524" y="1629"/>
                  </a:lnTo>
                  <a:lnTo>
                    <a:pt x="533" y="1646"/>
                  </a:lnTo>
                  <a:lnTo>
                    <a:pt x="540" y="1664"/>
                  </a:lnTo>
                  <a:lnTo>
                    <a:pt x="548" y="1684"/>
                  </a:lnTo>
                  <a:lnTo>
                    <a:pt x="740" y="1672"/>
                  </a:lnTo>
                  <a:lnTo>
                    <a:pt x="742" y="1670"/>
                  </a:lnTo>
                  <a:lnTo>
                    <a:pt x="749" y="1660"/>
                  </a:lnTo>
                  <a:lnTo>
                    <a:pt x="750" y="1661"/>
                  </a:lnTo>
                  <a:lnTo>
                    <a:pt x="752" y="1663"/>
                  </a:lnTo>
                  <a:lnTo>
                    <a:pt x="760" y="1669"/>
                  </a:lnTo>
                  <a:lnTo>
                    <a:pt x="766" y="1677"/>
                  </a:lnTo>
                  <a:lnTo>
                    <a:pt x="768" y="1681"/>
                  </a:lnTo>
                  <a:lnTo>
                    <a:pt x="769" y="1687"/>
                  </a:lnTo>
                  <a:lnTo>
                    <a:pt x="767" y="1698"/>
                  </a:lnTo>
                  <a:lnTo>
                    <a:pt x="761" y="1711"/>
                  </a:lnTo>
                  <a:lnTo>
                    <a:pt x="832" y="1753"/>
                  </a:lnTo>
                  <a:lnTo>
                    <a:pt x="868" y="1743"/>
                  </a:lnTo>
                  <a:lnTo>
                    <a:pt x="947" y="1793"/>
                  </a:lnTo>
                  <a:lnTo>
                    <a:pt x="944" y="1795"/>
                  </a:lnTo>
                  <a:lnTo>
                    <a:pt x="943" y="1798"/>
                  </a:lnTo>
                  <a:lnTo>
                    <a:pt x="943" y="1799"/>
                  </a:lnTo>
                  <a:lnTo>
                    <a:pt x="937" y="1811"/>
                  </a:lnTo>
                  <a:lnTo>
                    <a:pt x="937" y="1814"/>
                  </a:lnTo>
                  <a:lnTo>
                    <a:pt x="937" y="1819"/>
                  </a:lnTo>
                  <a:lnTo>
                    <a:pt x="938" y="1819"/>
                  </a:lnTo>
                  <a:lnTo>
                    <a:pt x="941" y="1820"/>
                  </a:lnTo>
                  <a:lnTo>
                    <a:pt x="944" y="1819"/>
                  </a:lnTo>
                  <a:lnTo>
                    <a:pt x="951" y="1819"/>
                  </a:lnTo>
                  <a:lnTo>
                    <a:pt x="956" y="1820"/>
                  </a:lnTo>
                  <a:lnTo>
                    <a:pt x="957" y="1821"/>
                  </a:lnTo>
                  <a:lnTo>
                    <a:pt x="941" y="1889"/>
                  </a:lnTo>
                  <a:lnTo>
                    <a:pt x="979" y="1988"/>
                  </a:lnTo>
                  <a:lnTo>
                    <a:pt x="1004" y="1946"/>
                  </a:lnTo>
                  <a:lnTo>
                    <a:pt x="1060" y="1998"/>
                  </a:lnTo>
                  <a:lnTo>
                    <a:pt x="1062" y="2000"/>
                  </a:lnTo>
                  <a:lnTo>
                    <a:pt x="1066" y="1989"/>
                  </a:lnTo>
                  <a:lnTo>
                    <a:pt x="1066" y="1987"/>
                  </a:lnTo>
                  <a:lnTo>
                    <a:pt x="1072" y="1981"/>
                  </a:lnTo>
                  <a:lnTo>
                    <a:pt x="1082" y="1981"/>
                  </a:lnTo>
                  <a:lnTo>
                    <a:pt x="1093" y="1986"/>
                  </a:lnTo>
                  <a:lnTo>
                    <a:pt x="1107" y="1996"/>
                  </a:lnTo>
                  <a:lnTo>
                    <a:pt x="1131" y="2041"/>
                  </a:lnTo>
                  <a:lnTo>
                    <a:pt x="1262" y="2085"/>
                  </a:lnTo>
                  <a:lnTo>
                    <a:pt x="1318" y="2039"/>
                  </a:lnTo>
                  <a:lnTo>
                    <a:pt x="1390" y="2069"/>
                  </a:lnTo>
                  <a:lnTo>
                    <a:pt x="1396" y="2011"/>
                  </a:lnTo>
                  <a:lnTo>
                    <a:pt x="1445" y="1983"/>
                  </a:lnTo>
                  <a:lnTo>
                    <a:pt x="1441" y="1980"/>
                  </a:lnTo>
                  <a:lnTo>
                    <a:pt x="1436" y="1978"/>
                  </a:lnTo>
                  <a:lnTo>
                    <a:pt x="1433" y="1977"/>
                  </a:lnTo>
                  <a:lnTo>
                    <a:pt x="1428" y="1973"/>
                  </a:lnTo>
                  <a:lnTo>
                    <a:pt x="1424" y="1968"/>
                  </a:lnTo>
                  <a:lnTo>
                    <a:pt x="1425" y="1963"/>
                  </a:lnTo>
                  <a:lnTo>
                    <a:pt x="1427" y="1955"/>
                  </a:lnTo>
                  <a:lnTo>
                    <a:pt x="1432" y="1947"/>
                  </a:lnTo>
                  <a:lnTo>
                    <a:pt x="1439" y="1938"/>
                  </a:lnTo>
                  <a:lnTo>
                    <a:pt x="1449" y="1929"/>
                  </a:lnTo>
                  <a:lnTo>
                    <a:pt x="1453" y="1876"/>
                  </a:lnTo>
                  <a:lnTo>
                    <a:pt x="1416" y="1862"/>
                  </a:lnTo>
                  <a:lnTo>
                    <a:pt x="1393" y="1836"/>
                  </a:lnTo>
                  <a:lnTo>
                    <a:pt x="1309" y="1833"/>
                  </a:lnTo>
                  <a:lnTo>
                    <a:pt x="1315" y="1818"/>
                  </a:lnTo>
                  <a:lnTo>
                    <a:pt x="1319" y="1805"/>
                  </a:lnTo>
                  <a:lnTo>
                    <a:pt x="1320" y="1793"/>
                  </a:lnTo>
                  <a:lnTo>
                    <a:pt x="1320" y="1784"/>
                  </a:lnTo>
                  <a:lnTo>
                    <a:pt x="1316" y="1775"/>
                  </a:lnTo>
                  <a:lnTo>
                    <a:pt x="1310" y="1770"/>
                  </a:lnTo>
                  <a:lnTo>
                    <a:pt x="1301" y="1765"/>
                  </a:lnTo>
                  <a:lnTo>
                    <a:pt x="1290" y="1763"/>
                  </a:lnTo>
                  <a:lnTo>
                    <a:pt x="1284" y="1762"/>
                  </a:lnTo>
                  <a:lnTo>
                    <a:pt x="1278" y="1766"/>
                  </a:lnTo>
                  <a:lnTo>
                    <a:pt x="1268" y="1745"/>
                  </a:lnTo>
                  <a:lnTo>
                    <a:pt x="1180" y="1711"/>
                  </a:lnTo>
                  <a:lnTo>
                    <a:pt x="1117" y="1736"/>
                  </a:lnTo>
                  <a:lnTo>
                    <a:pt x="1114" y="1681"/>
                  </a:lnTo>
                  <a:lnTo>
                    <a:pt x="1159" y="1668"/>
                  </a:lnTo>
                  <a:lnTo>
                    <a:pt x="1089" y="1627"/>
                  </a:lnTo>
                  <a:lnTo>
                    <a:pt x="1085" y="1622"/>
                  </a:lnTo>
                  <a:lnTo>
                    <a:pt x="1084" y="1618"/>
                  </a:lnTo>
                  <a:lnTo>
                    <a:pt x="1085" y="1614"/>
                  </a:lnTo>
                  <a:lnTo>
                    <a:pt x="1091" y="1611"/>
                  </a:lnTo>
                  <a:lnTo>
                    <a:pt x="1103" y="1602"/>
                  </a:lnTo>
                  <a:lnTo>
                    <a:pt x="1118" y="1593"/>
                  </a:lnTo>
                  <a:lnTo>
                    <a:pt x="1120" y="1591"/>
                  </a:lnTo>
                  <a:lnTo>
                    <a:pt x="1123" y="1588"/>
                  </a:lnTo>
                  <a:lnTo>
                    <a:pt x="1126" y="1584"/>
                  </a:lnTo>
                  <a:lnTo>
                    <a:pt x="1131" y="1583"/>
                  </a:lnTo>
                  <a:lnTo>
                    <a:pt x="1145" y="1581"/>
                  </a:lnTo>
                  <a:lnTo>
                    <a:pt x="1151" y="1585"/>
                  </a:lnTo>
                  <a:lnTo>
                    <a:pt x="1160" y="1577"/>
                  </a:lnTo>
                  <a:lnTo>
                    <a:pt x="1166" y="1571"/>
                  </a:lnTo>
                  <a:lnTo>
                    <a:pt x="1168" y="1563"/>
                  </a:lnTo>
                  <a:lnTo>
                    <a:pt x="1168" y="1559"/>
                  </a:lnTo>
                  <a:lnTo>
                    <a:pt x="1168" y="1556"/>
                  </a:lnTo>
                  <a:lnTo>
                    <a:pt x="1165" y="1555"/>
                  </a:lnTo>
                  <a:lnTo>
                    <a:pt x="1159" y="1556"/>
                  </a:lnTo>
                  <a:lnTo>
                    <a:pt x="1156" y="1519"/>
                  </a:lnTo>
                  <a:lnTo>
                    <a:pt x="1125" y="1491"/>
                  </a:lnTo>
                  <a:lnTo>
                    <a:pt x="1120" y="1489"/>
                  </a:lnTo>
                  <a:lnTo>
                    <a:pt x="1118" y="1488"/>
                  </a:lnTo>
                  <a:lnTo>
                    <a:pt x="1118" y="1484"/>
                  </a:lnTo>
                  <a:lnTo>
                    <a:pt x="1119" y="1480"/>
                  </a:lnTo>
                  <a:lnTo>
                    <a:pt x="1123" y="1477"/>
                  </a:lnTo>
                  <a:lnTo>
                    <a:pt x="1126" y="1473"/>
                  </a:lnTo>
                  <a:lnTo>
                    <a:pt x="1132" y="1470"/>
                  </a:lnTo>
                  <a:lnTo>
                    <a:pt x="1133" y="1468"/>
                  </a:lnTo>
                  <a:lnTo>
                    <a:pt x="1136" y="1468"/>
                  </a:lnTo>
                  <a:lnTo>
                    <a:pt x="1140" y="1468"/>
                  </a:lnTo>
                  <a:lnTo>
                    <a:pt x="1145" y="1470"/>
                  </a:lnTo>
                  <a:lnTo>
                    <a:pt x="1172" y="1427"/>
                  </a:lnTo>
                  <a:lnTo>
                    <a:pt x="1152" y="1387"/>
                  </a:lnTo>
                  <a:lnTo>
                    <a:pt x="1085" y="1365"/>
                  </a:lnTo>
                  <a:lnTo>
                    <a:pt x="1113" y="1320"/>
                  </a:lnTo>
                  <a:lnTo>
                    <a:pt x="1008" y="1215"/>
                  </a:lnTo>
                  <a:lnTo>
                    <a:pt x="998" y="1224"/>
                  </a:lnTo>
                  <a:lnTo>
                    <a:pt x="996" y="1224"/>
                  </a:lnTo>
                  <a:lnTo>
                    <a:pt x="995" y="1224"/>
                  </a:lnTo>
                  <a:lnTo>
                    <a:pt x="995" y="1225"/>
                  </a:lnTo>
                  <a:lnTo>
                    <a:pt x="992" y="1227"/>
                  </a:lnTo>
                  <a:lnTo>
                    <a:pt x="988" y="1231"/>
                  </a:lnTo>
                  <a:lnTo>
                    <a:pt x="979" y="1232"/>
                  </a:lnTo>
                  <a:lnTo>
                    <a:pt x="970" y="1230"/>
                  </a:lnTo>
                  <a:lnTo>
                    <a:pt x="961" y="1225"/>
                  </a:lnTo>
                  <a:lnTo>
                    <a:pt x="955" y="1217"/>
                  </a:lnTo>
                  <a:lnTo>
                    <a:pt x="985" y="1167"/>
                  </a:lnTo>
                  <a:lnTo>
                    <a:pt x="1018" y="1165"/>
                  </a:lnTo>
                  <a:lnTo>
                    <a:pt x="972" y="1121"/>
                  </a:lnTo>
                  <a:lnTo>
                    <a:pt x="990" y="1051"/>
                  </a:lnTo>
                  <a:lnTo>
                    <a:pt x="931" y="1009"/>
                  </a:lnTo>
                  <a:lnTo>
                    <a:pt x="1000" y="985"/>
                  </a:lnTo>
                  <a:lnTo>
                    <a:pt x="999" y="974"/>
                  </a:lnTo>
                  <a:lnTo>
                    <a:pt x="1000" y="966"/>
                  </a:lnTo>
                  <a:lnTo>
                    <a:pt x="1002" y="960"/>
                  </a:lnTo>
                  <a:lnTo>
                    <a:pt x="1007" y="957"/>
                  </a:lnTo>
                  <a:lnTo>
                    <a:pt x="1013" y="956"/>
                  </a:lnTo>
                  <a:lnTo>
                    <a:pt x="1022" y="958"/>
                  </a:lnTo>
                  <a:lnTo>
                    <a:pt x="1032" y="963"/>
                  </a:lnTo>
                  <a:lnTo>
                    <a:pt x="1045" y="970"/>
                  </a:lnTo>
                  <a:lnTo>
                    <a:pt x="1109" y="964"/>
                  </a:lnTo>
                  <a:lnTo>
                    <a:pt x="1127" y="939"/>
                  </a:lnTo>
                  <a:lnTo>
                    <a:pt x="1192" y="936"/>
                  </a:lnTo>
                  <a:lnTo>
                    <a:pt x="1236" y="983"/>
                  </a:lnTo>
                  <a:lnTo>
                    <a:pt x="1289" y="975"/>
                  </a:lnTo>
                  <a:lnTo>
                    <a:pt x="1323" y="918"/>
                  </a:lnTo>
                  <a:lnTo>
                    <a:pt x="1323" y="875"/>
                  </a:lnTo>
                  <a:lnTo>
                    <a:pt x="1333" y="807"/>
                  </a:lnTo>
                  <a:lnTo>
                    <a:pt x="1313" y="765"/>
                  </a:lnTo>
                  <a:lnTo>
                    <a:pt x="1325" y="739"/>
                  </a:lnTo>
                  <a:lnTo>
                    <a:pt x="1376" y="746"/>
                  </a:lnTo>
                  <a:lnTo>
                    <a:pt x="1372" y="680"/>
                  </a:lnTo>
                  <a:lnTo>
                    <a:pt x="1333" y="663"/>
                  </a:lnTo>
                  <a:lnTo>
                    <a:pt x="1294" y="592"/>
                  </a:lnTo>
                  <a:lnTo>
                    <a:pt x="1300" y="586"/>
                  </a:lnTo>
                  <a:lnTo>
                    <a:pt x="1304" y="582"/>
                  </a:lnTo>
                  <a:lnTo>
                    <a:pt x="1307" y="579"/>
                  </a:lnTo>
                  <a:lnTo>
                    <a:pt x="1309" y="577"/>
                  </a:lnTo>
                  <a:lnTo>
                    <a:pt x="1309" y="575"/>
                  </a:lnTo>
                  <a:lnTo>
                    <a:pt x="1308" y="575"/>
                  </a:lnTo>
                  <a:lnTo>
                    <a:pt x="1306" y="575"/>
                  </a:lnTo>
                  <a:lnTo>
                    <a:pt x="1304" y="577"/>
                  </a:lnTo>
                  <a:lnTo>
                    <a:pt x="1285" y="580"/>
                  </a:lnTo>
                  <a:lnTo>
                    <a:pt x="1274" y="586"/>
                  </a:lnTo>
                  <a:lnTo>
                    <a:pt x="1270" y="550"/>
                  </a:lnTo>
                  <a:lnTo>
                    <a:pt x="1190" y="537"/>
                  </a:lnTo>
                  <a:lnTo>
                    <a:pt x="1155" y="484"/>
                  </a:lnTo>
                  <a:lnTo>
                    <a:pt x="1062" y="470"/>
                  </a:lnTo>
                  <a:lnTo>
                    <a:pt x="1027" y="483"/>
                  </a:lnTo>
                  <a:lnTo>
                    <a:pt x="1001" y="467"/>
                  </a:lnTo>
                  <a:lnTo>
                    <a:pt x="1002" y="460"/>
                  </a:lnTo>
                  <a:lnTo>
                    <a:pt x="1004" y="455"/>
                  </a:lnTo>
                  <a:lnTo>
                    <a:pt x="1006" y="446"/>
                  </a:lnTo>
                  <a:lnTo>
                    <a:pt x="1006" y="440"/>
                  </a:lnTo>
                  <a:lnTo>
                    <a:pt x="1005" y="437"/>
                  </a:lnTo>
                  <a:lnTo>
                    <a:pt x="1003" y="435"/>
                  </a:lnTo>
                  <a:lnTo>
                    <a:pt x="1002" y="435"/>
                  </a:lnTo>
                  <a:lnTo>
                    <a:pt x="998" y="437"/>
                  </a:lnTo>
                  <a:lnTo>
                    <a:pt x="991" y="441"/>
                  </a:lnTo>
                  <a:lnTo>
                    <a:pt x="985" y="448"/>
                  </a:lnTo>
                  <a:lnTo>
                    <a:pt x="975" y="450"/>
                  </a:lnTo>
                  <a:lnTo>
                    <a:pt x="967" y="451"/>
                  </a:lnTo>
                  <a:lnTo>
                    <a:pt x="965" y="450"/>
                  </a:lnTo>
                  <a:lnTo>
                    <a:pt x="964" y="450"/>
                  </a:lnTo>
                  <a:lnTo>
                    <a:pt x="961" y="450"/>
                  </a:lnTo>
                  <a:lnTo>
                    <a:pt x="957" y="450"/>
                  </a:lnTo>
                  <a:lnTo>
                    <a:pt x="955" y="449"/>
                  </a:lnTo>
                  <a:lnTo>
                    <a:pt x="954" y="449"/>
                  </a:lnTo>
                  <a:lnTo>
                    <a:pt x="952" y="449"/>
                  </a:lnTo>
                  <a:lnTo>
                    <a:pt x="948" y="449"/>
                  </a:lnTo>
                  <a:lnTo>
                    <a:pt x="941" y="446"/>
                  </a:lnTo>
                  <a:lnTo>
                    <a:pt x="936" y="444"/>
                  </a:lnTo>
                  <a:lnTo>
                    <a:pt x="929" y="441"/>
                  </a:lnTo>
                  <a:lnTo>
                    <a:pt x="924" y="439"/>
                  </a:lnTo>
                  <a:lnTo>
                    <a:pt x="911" y="432"/>
                  </a:lnTo>
                  <a:lnTo>
                    <a:pt x="899" y="423"/>
                  </a:lnTo>
                  <a:lnTo>
                    <a:pt x="896" y="421"/>
                  </a:lnTo>
                  <a:lnTo>
                    <a:pt x="896" y="418"/>
                  </a:lnTo>
                  <a:lnTo>
                    <a:pt x="895" y="414"/>
                  </a:lnTo>
                  <a:lnTo>
                    <a:pt x="895" y="409"/>
                  </a:lnTo>
                  <a:lnTo>
                    <a:pt x="820" y="372"/>
                  </a:lnTo>
                  <a:lnTo>
                    <a:pt x="811" y="377"/>
                  </a:lnTo>
                  <a:lnTo>
                    <a:pt x="805" y="381"/>
                  </a:lnTo>
                  <a:lnTo>
                    <a:pt x="796" y="383"/>
                  </a:lnTo>
                  <a:lnTo>
                    <a:pt x="790" y="384"/>
                  </a:lnTo>
                  <a:lnTo>
                    <a:pt x="776" y="382"/>
                  </a:lnTo>
                  <a:lnTo>
                    <a:pt x="769" y="379"/>
                  </a:lnTo>
                  <a:lnTo>
                    <a:pt x="763" y="375"/>
                  </a:lnTo>
                  <a:lnTo>
                    <a:pt x="759" y="371"/>
                  </a:lnTo>
                  <a:lnTo>
                    <a:pt x="757" y="370"/>
                  </a:lnTo>
                  <a:lnTo>
                    <a:pt x="784" y="350"/>
                  </a:lnTo>
                  <a:lnTo>
                    <a:pt x="719" y="311"/>
                  </a:lnTo>
                  <a:lnTo>
                    <a:pt x="707" y="311"/>
                  </a:lnTo>
                  <a:lnTo>
                    <a:pt x="698" y="311"/>
                  </a:lnTo>
                  <a:lnTo>
                    <a:pt x="692" y="309"/>
                  </a:lnTo>
                  <a:lnTo>
                    <a:pt x="688" y="307"/>
                  </a:lnTo>
                  <a:lnTo>
                    <a:pt x="687" y="303"/>
                  </a:lnTo>
                  <a:lnTo>
                    <a:pt x="689" y="299"/>
                  </a:lnTo>
                  <a:lnTo>
                    <a:pt x="695" y="294"/>
                  </a:lnTo>
                  <a:lnTo>
                    <a:pt x="698" y="291"/>
                  </a:lnTo>
                  <a:lnTo>
                    <a:pt x="703" y="289"/>
                  </a:lnTo>
                  <a:lnTo>
                    <a:pt x="703" y="287"/>
                  </a:lnTo>
                  <a:lnTo>
                    <a:pt x="700" y="285"/>
                  </a:lnTo>
                  <a:lnTo>
                    <a:pt x="692" y="252"/>
                  </a:lnTo>
                  <a:lnTo>
                    <a:pt x="623" y="207"/>
                  </a:lnTo>
                  <a:lnTo>
                    <a:pt x="645" y="171"/>
                  </a:lnTo>
                  <a:lnTo>
                    <a:pt x="630" y="113"/>
                  </a:lnTo>
                  <a:lnTo>
                    <a:pt x="567" y="72"/>
                  </a:lnTo>
                  <a:lnTo>
                    <a:pt x="567" y="66"/>
                  </a:lnTo>
                  <a:lnTo>
                    <a:pt x="567" y="62"/>
                  </a:lnTo>
                  <a:lnTo>
                    <a:pt x="566" y="58"/>
                  </a:lnTo>
                  <a:lnTo>
                    <a:pt x="566" y="56"/>
                  </a:lnTo>
                  <a:lnTo>
                    <a:pt x="564" y="54"/>
                  </a:lnTo>
                  <a:lnTo>
                    <a:pt x="560" y="55"/>
                  </a:lnTo>
                  <a:lnTo>
                    <a:pt x="555" y="56"/>
                  </a:lnTo>
                  <a:lnTo>
                    <a:pt x="550" y="59"/>
                  </a:lnTo>
                  <a:lnTo>
                    <a:pt x="548" y="59"/>
                  </a:lnTo>
                  <a:lnTo>
                    <a:pt x="539" y="51"/>
                  </a:lnTo>
                  <a:lnTo>
                    <a:pt x="534" y="50"/>
                  </a:lnTo>
                  <a:lnTo>
                    <a:pt x="528" y="54"/>
                  </a:lnTo>
                  <a:lnTo>
                    <a:pt x="526" y="65"/>
                  </a:lnTo>
                  <a:lnTo>
                    <a:pt x="524" y="70"/>
                  </a:lnTo>
                  <a:lnTo>
                    <a:pt x="521" y="76"/>
                  </a:lnTo>
                  <a:lnTo>
                    <a:pt x="518" y="78"/>
                  </a:lnTo>
                  <a:lnTo>
                    <a:pt x="516" y="81"/>
                  </a:lnTo>
                  <a:lnTo>
                    <a:pt x="510" y="87"/>
                  </a:lnTo>
                  <a:lnTo>
                    <a:pt x="464" y="75"/>
                  </a:lnTo>
                  <a:lnTo>
                    <a:pt x="382" y="73"/>
                  </a:lnTo>
                  <a:lnTo>
                    <a:pt x="424" y="0"/>
                  </a:lnTo>
                  <a:lnTo>
                    <a:pt x="380" y="6"/>
                  </a:lnTo>
                  <a:lnTo>
                    <a:pt x="365" y="26"/>
                  </a:lnTo>
                  <a:lnTo>
                    <a:pt x="323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815E741-5F7F-A259-99A3-A4637FFD7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507"/>
              <a:ext cx="22" cy="13"/>
            </a:xfrm>
            <a:custGeom>
              <a:avLst/>
              <a:gdLst/>
              <a:ahLst/>
              <a:cxnLst>
                <a:cxn ang="0">
                  <a:pos x="313" y="125"/>
                </a:cxn>
                <a:cxn ang="0">
                  <a:pos x="249" y="96"/>
                </a:cxn>
                <a:cxn ang="0">
                  <a:pos x="232" y="94"/>
                </a:cxn>
                <a:cxn ang="0">
                  <a:pos x="218" y="93"/>
                </a:cxn>
                <a:cxn ang="0">
                  <a:pos x="193" y="91"/>
                </a:cxn>
                <a:cxn ang="0">
                  <a:pos x="183" y="89"/>
                </a:cxn>
                <a:cxn ang="0">
                  <a:pos x="174" y="88"/>
                </a:cxn>
                <a:cxn ang="0">
                  <a:pos x="161" y="85"/>
                </a:cxn>
                <a:cxn ang="0">
                  <a:pos x="153" y="81"/>
                </a:cxn>
                <a:cxn ang="0">
                  <a:pos x="152" y="77"/>
                </a:cxn>
                <a:cxn ang="0">
                  <a:pos x="152" y="74"/>
                </a:cxn>
                <a:cxn ang="0">
                  <a:pos x="155" y="72"/>
                </a:cxn>
                <a:cxn ang="0">
                  <a:pos x="165" y="68"/>
                </a:cxn>
                <a:cxn ang="0">
                  <a:pos x="177" y="50"/>
                </a:cxn>
                <a:cxn ang="0">
                  <a:pos x="117" y="49"/>
                </a:cxn>
                <a:cxn ang="0">
                  <a:pos x="89" y="80"/>
                </a:cxn>
                <a:cxn ang="0">
                  <a:pos x="62" y="66"/>
                </a:cxn>
                <a:cxn ang="0">
                  <a:pos x="75" y="33"/>
                </a:cxn>
                <a:cxn ang="0">
                  <a:pos x="74" y="31"/>
                </a:cxn>
                <a:cxn ang="0">
                  <a:pos x="74" y="28"/>
                </a:cxn>
                <a:cxn ang="0">
                  <a:pos x="75" y="27"/>
                </a:cxn>
                <a:cxn ang="0">
                  <a:pos x="76" y="26"/>
                </a:cxn>
                <a:cxn ang="0">
                  <a:pos x="75" y="26"/>
                </a:cxn>
                <a:cxn ang="0">
                  <a:pos x="75" y="28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7" y="36"/>
                </a:cxn>
                <a:cxn ang="0">
                  <a:pos x="79" y="35"/>
                </a:cxn>
                <a:cxn ang="0">
                  <a:pos x="81" y="34"/>
                </a:cxn>
                <a:cxn ang="0">
                  <a:pos x="83" y="33"/>
                </a:cxn>
                <a:cxn ang="0">
                  <a:pos x="72" y="0"/>
                </a:cxn>
                <a:cxn ang="0">
                  <a:pos x="0" y="18"/>
                </a:cxn>
                <a:cxn ang="0">
                  <a:pos x="51" y="93"/>
                </a:cxn>
                <a:cxn ang="0">
                  <a:pos x="63" y="97"/>
                </a:cxn>
                <a:cxn ang="0">
                  <a:pos x="77" y="99"/>
                </a:cxn>
                <a:cxn ang="0">
                  <a:pos x="92" y="96"/>
                </a:cxn>
                <a:cxn ang="0">
                  <a:pos x="109" y="90"/>
                </a:cxn>
                <a:cxn ang="0">
                  <a:pos x="323" y="194"/>
                </a:cxn>
                <a:cxn ang="0">
                  <a:pos x="353" y="166"/>
                </a:cxn>
                <a:cxn ang="0">
                  <a:pos x="313" y="125"/>
                </a:cxn>
              </a:cxnLst>
              <a:rect l="0" t="0" r="r" b="b"/>
              <a:pathLst>
                <a:path w="353" h="194">
                  <a:moveTo>
                    <a:pt x="313" y="125"/>
                  </a:moveTo>
                  <a:lnTo>
                    <a:pt x="249" y="96"/>
                  </a:lnTo>
                  <a:lnTo>
                    <a:pt x="232" y="94"/>
                  </a:lnTo>
                  <a:lnTo>
                    <a:pt x="218" y="93"/>
                  </a:lnTo>
                  <a:lnTo>
                    <a:pt x="193" y="91"/>
                  </a:lnTo>
                  <a:lnTo>
                    <a:pt x="183" y="89"/>
                  </a:lnTo>
                  <a:lnTo>
                    <a:pt x="174" y="88"/>
                  </a:lnTo>
                  <a:lnTo>
                    <a:pt x="161" y="85"/>
                  </a:lnTo>
                  <a:lnTo>
                    <a:pt x="153" y="81"/>
                  </a:lnTo>
                  <a:lnTo>
                    <a:pt x="152" y="77"/>
                  </a:lnTo>
                  <a:lnTo>
                    <a:pt x="152" y="74"/>
                  </a:lnTo>
                  <a:lnTo>
                    <a:pt x="155" y="72"/>
                  </a:lnTo>
                  <a:lnTo>
                    <a:pt x="165" y="68"/>
                  </a:lnTo>
                  <a:lnTo>
                    <a:pt x="177" y="50"/>
                  </a:lnTo>
                  <a:lnTo>
                    <a:pt x="117" y="49"/>
                  </a:lnTo>
                  <a:lnTo>
                    <a:pt x="89" y="80"/>
                  </a:lnTo>
                  <a:lnTo>
                    <a:pt x="62" y="66"/>
                  </a:lnTo>
                  <a:lnTo>
                    <a:pt x="75" y="33"/>
                  </a:lnTo>
                  <a:lnTo>
                    <a:pt x="74" y="31"/>
                  </a:lnTo>
                  <a:lnTo>
                    <a:pt x="74" y="28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83" y="33"/>
                  </a:lnTo>
                  <a:lnTo>
                    <a:pt x="72" y="0"/>
                  </a:lnTo>
                  <a:lnTo>
                    <a:pt x="0" y="18"/>
                  </a:lnTo>
                  <a:lnTo>
                    <a:pt x="51" y="93"/>
                  </a:lnTo>
                  <a:lnTo>
                    <a:pt x="63" y="97"/>
                  </a:lnTo>
                  <a:lnTo>
                    <a:pt x="77" y="99"/>
                  </a:lnTo>
                  <a:lnTo>
                    <a:pt x="92" y="96"/>
                  </a:lnTo>
                  <a:lnTo>
                    <a:pt x="109" y="90"/>
                  </a:lnTo>
                  <a:lnTo>
                    <a:pt x="323" y="194"/>
                  </a:lnTo>
                  <a:lnTo>
                    <a:pt x="353" y="166"/>
                  </a:lnTo>
                  <a:lnTo>
                    <a:pt x="313" y="1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C5671F5-0F09-D913-C56A-F9AF1148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530"/>
              <a:ext cx="15" cy="26"/>
            </a:xfrm>
            <a:custGeom>
              <a:avLst/>
              <a:gdLst/>
              <a:ahLst/>
              <a:cxnLst>
                <a:cxn ang="0">
                  <a:pos x="241" y="270"/>
                </a:cxn>
                <a:cxn ang="0">
                  <a:pos x="201" y="180"/>
                </a:cxn>
                <a:cxn ang="0">
                  <a:pos x="193" y="114"/>
                </a:cxn>
                <a:cxn ang="0">
                  <a:pos x="103" y="92"/>
                </a:cxn>
                <a:cxn ang="0">
                  <a:pos x="0" y="0"/>
                </a:cxn>
                <a:cxn ang="0">
                  <a:pos x="13" y="71"/>
                </a:cxn>
                <a:cxn ang="0">
                  <a:pos x="29" y="113"/>
                </a:cxn>
                <a:cxn ang="0">
                  <a:pos x="47" y="156"/>
                </a:cxn>
                <a:cxn ang="0">
                  <a:pos x="66" y="198"/>
                </a:cxn>
                <a:cxn ang="0">
                  <a:pos x="89" y="240"/>
                </a:cxn>
                <a:cxn ang="0">
                  <a:pos x="110" y="280"/>
                </a:cxn>
                <a:cxn ang="0">
                  <a:pos x="134" y="321"/>
                </a:cxn>
                <a:cxn ang="0">
                  <a:pos x="160" y="360"/>
                </a:cxn>
                <a:cxn ang="0">
                  <a:pos x="189" y="400"/>
                </a:cxn>
                <a:cxn ang="0">
                  <a:pos x="227" y="361"/>
                </a:cxn>
                <a:cxn ang="0">
                  <a:pos x="241" y="270"/>
                </a:cxn>
              </a:cxnLst>
              <a:rect l="0" t="0" r="r" b="b"/>
              <a:pathLst>
                <a:path w="241" h="400">
                  <a:moveTo>
                    <a:pt x="241" y="270"/>
                  </a:moveTo>
                  <a:lnTo>
                    <a:pt x="201" y="180"/>
                  </a:lnTo>
                  <a:lnTo>
                    <a:pt x="193" y="114"/>
                  </a:lnTo>
                  <a:lnTo>
                    <a:pt x="103" y="92"/>
                  </a:lnTo>
                  <a:lnTo>
                    <a:pt x="0" y="0"/>
                  </a:lnTo>
                  <a:lnTo>
                    <a:pt x="13" y="71"/>
                  </a:lnTo>
                  <a:lnTo>
                    <a:pt x="29" y="113"/>
                  </a:lnTo>
                  <a:lnTo>
                    <a:pt x="47" y="156"/>
                  </a:lnTo>
                  <a:lnTo>
                    <a:pt x="66" y="198"/>
                  </a:lnTo>
                  <a:lnTo>
                    <a:pt x="89" y="240"/>
                  </a:lnTo>
                  <a:lnTo>
                    <a:pt x="110" y="280"/>
                  </a:lnTo>
                  <a:lnTo>
                    <a:pt x="134" y="321"/>
                  </a:lnTo>
                  <a:lnTo>
                    <a:pt x="160" y="360"/>
                  </a:lnTo>
                  <a:lnTo>
                    <a:pt x="189" y="400"/>
                  </a:lnTo>
                  <a:lnTo>
                    <a:pt x="227" y="361"/>
                  </a:lnTo>
                  <a:lnTo>
                    <a:pt x="241" y="2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7C4E26E-24E2-A642-AC4D-5C747B10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421"/>
              <a:ext cx="79" cy="121"/>
            </a:xfrm>
            <a:custGeom>
              <a:avLst/>
              <a:gdLst/>
              <a:ahLst/>
              <a:cxnLst>
                <a:cxn ang="0">
                  <a:pos x="13" y="186"/>
                </a:cxn>
                <a:cxn ang="0">
                  <a:pos x="81" y="323"/>
                </a:cxn>
                <a:cxn ang="0">
                  <a:pos x="263" y="633"/>
                </a:cxn>
                <a:cxn ang="0">
                  <a:pos x="251" y="661"/>
                </a:cxn>
                <a:cxn ang="0">
                  <a:pos x="274" y="691"/>
                </a:cxn>
                <a:cxn ang="0">
                  <a:pos x="268" y="723"/>
                </a:cxn>
                <a:cxn ang="0">
                  <a:pos x="311" y="806"/>
                </a:cxn>
                <a:cxn ang="0">
                  <a:pos x="308" y="1024"/>
                </a:cxn>
                <a:cxn ang="0">
                  <a:pos x="288" y="1120"/>
                </a:cxn>
                <a:cxn ang="0">
                  <a:pos x="296" y="1104"/>
                </a:cxn>
                <a:cxn ang="0">
                  <a:pos x="385" y="1135"/>
                </a:cxn>
                <a:cxn ang="0">
                  <a:pos x="129" y="1256"/>
                </a:cxn>
                <a:cxn ang="0">
                  <a:pos x="202" y="1430"/>
                </a:cxn>
                <a:cxn ang="0">
                  <a:pos x="186" y="1446"/>
                </a:cxn>
                <a:cxn ang="0">
                  <a:pos x="218" y="1454"/>
                </a:cxn>
                <a:cxn ang="0">
                  <a:pos x="268" y="1522"/>
                </a:cxn>
                <a:cxn ang="0">
                  <a:pos x="310" y="1520"/>
                </a:cxn>
                <a:cxn ang="0">
                  <a:pos x="395" y="1564"/>
                </a:cxn>
                <a:cxn ang="0">
                  <a:pos x="435" y="1587"/>
                </a:cxn>
                <a:cxn ang="0">
                  <a:pos x="454" y="1592"/>
                </a:cxn>
                <a:cxn ang="0">
                  <a:pos x="466" y="1594"/>
                </a:cxn>
                <a:cxn ang="0">
                  <a:pos x="501" y="1578"/>
                </a:cxn>
                <a:cxn ang="0">
                  <a:pos x="503" y="1598"/>
                </a:cxn>
                <a:cxn ang="0">
                  <a:pos x="654" y="1627"/>
                </a:cxn>
                <a:cxn ang="0">
                  <a:pos x="803" y="1720"/>
                </a:cxn>
                <a:cxn ang="0">
                  <a:pos x="806" y="1722"/>
                </a:cxn>
                <a:cxn ang="0">
                  <a:pos x="871" y="1823"/>
                </a:cxn>
                <a:cxn ang="0">
                  <a:pos x="1111" y="1638"/>
                </a:cxn>
                <a:cxn ang="0">
                  <a:pos x="1204" y="1653"/>
                </a:cxn>
                <a:cxn ang="0">
                  <a:pos x="1178" y="1419"/>
                </a:cxn>
                <a:cxn ang="0">
                  <a:pos x="1210" y="1345"/>
                </a:cxn>
                <a:cxn ang="0">
                  <a:pos x="1213" y="1341"/>
                </a:cxn>
                <a:cxn ang="0">
                  <a:pos x="1165" y="1226"/>
                </a:cxn>
                <a:cxn ang="0">
                  <a:pos x="1008" y="1130"/>
                </a:cxn>
                <a:cxn ang="0">
                  <a:pos x="1006" y="1020"/>
                </a:cxn>
                <a:cxn ang="0">
                  <a:pos x="1026" y="927"/>
                </a:cxn>
                <a:cxn ang="0">
                  <a:pos x="1026" y="899"/>
                </a:cxn>
                <a:cxn ang="0">
                  <a:pos x="1081" y="833"/>
                </a:cxn>
                <a:cxn ang="0">
                  <a:pos x="1001" y="705"/>
                </a:cxn>
                <a:cxn ang="0">
                  <a:pos x="1019" y="676"/>
                </a:cxn>
                <a:cxn ang="0">
                  <a:pos x="1019" y="550"/>
                </a:cxn>
                <a:cxn ang="0">
                  <a:pos x="1072" y="436"/>
                </a:cxn>
                <a:cxn ang="0">
                  <a:pos x="1047" y="398"/>
                </a:cxn>
                <a:cxn ang="0">
                  <a:pos x="1012" y="217"/>
                </a:cxn>
                <a:cxn ang="0">
                  <a:pos x="1007" y="188"/>
                </a:cxn>
                <a:cxn ang="0">
                  <a:pos x="975" y="188"/>
                </a:cxn>
                <a:cxn ang="0">
                  <a:pos x="956" y="173"/>
                </a:cxn>
                <a:cxn ang="0">
                  <a:pos x="962" y="157"/>
                </a:cxn>
                <a:cxn ang="0">
                  <a:pos x="902" y="69"/>
                </a:cxn>
                <a:cxn ang="0">
                  <a:pos x="878" y="64"/>
                </a:cxn>
                <a:cxn ang="0">
                  <a:pos x="770" y="8"/>
                </a:cxn>
                <a:cxn ang="0">
                  <a:pos x="523" y="50"/>
                </a:cxn>
                <a:cxn ang="0">
                  <a:pos x="505" y="67"/>
                </a:cxn>
                <a:cxn ang="0">
                  <a:pos x="502" y="37"/>
                </a:cxn>
                <a:cxn ang="0">
                  <a:pos x="483" y="28"/>
                </a:cxn>
                <a:cxn ang="0">
                  <a:pos x="435" y="45"/>
                </a:cxn>
                <a:cxn ang="0">
                  <a:pos x="272" y="147"/>
                </a:cxn>
                <a:cxn ang="0">
                  <a:pos x="178" y="154"/>
                </a:cxn>
                <a:cxn ang="0">
                  <a:pos x="158" y="136"/>
                </a:cxn>
                <a:cxn ang="0">
                  <a:pos x="46" y="180"/>
                </a:cxn>
                <a:cxn ang="0">
                  <a:pos x="3" y="178"/>
                </a:cxn>
              </a:cxnLst>
              <a:rect l="0" t="0" r="r" b="b"/>
              <a:pathLst>
                <a:path w="1258" h="1823">
                  <a:moveTo>
                    <a:pt x="1" y="185"/>
                  </a:moveTo>
                  <a:lnTo>
                    <a:pt x="3" y="188"/>
                  </a:lnTo>
                  <a:lnTo>
                    <a:pt x="5" y="189"/>
                  </a:lnTo>
                  <a:lnTo>
                    <a:pt x="8" y="188"/>
                  </a:lnTo>
                  <a:lnTo>
                    <a:pt x="13" y="186"/>
                  </a:lnTo>
                  <a:lnTo>
                    <a:pt x="46" y="208"/>
                  </a:lnTo>
                  <a:lnTo>
                    <a:pt x="27" y="220"/>
                  </a:lnTo>
                  <a:lnTo>
                    <a:pt x="73" y="240"/>
                  </a:lnTo>
                  <a:lnTo>
                    <a:pt x="112" y="269"/>
                  </a:lnTo>
                  <a:lnTo>
                    <a:pt x="81" y="323"/>
                  </a:lnTo>
                  <a:lnTo>
                    <a:pt x="230" y="449"/>
                  </a:lnTo>
                  <a:lnTo>
                    <a:pt x="195" y="521"/>
                  </a:lnTo>
                  <a:lnTo>
                    <a:pt x="229" y="551"/>
                  </a:lnTo>
                  <a:lnTo>
                    <a:pt x="251" y="591"/>
                  </a:lnTo>
                  <a:lnTo>
                    <a:pt x="263" y="633"/>
                  </a:lnTo>
                  <a:lnTo>
                    <a:pt x="255" y="637"/>
                  </a:lnTo>
                  <a:lnTo>
                    <a:pt x="249" y="643"/>
                  </a:lnTo>
                  <a:lnTo>
                    <a:pt x="247" y="649"/>
                  </a:lnTo>
                  <a:lnTo>
                    <a:pt x="248" y="655"/>
                  </a:lnTo>
                  <a:lnTo>
                    <a:pt x="251" y="661"/>
                  </a:lnTo>
                  <a:lnTo>
                    <a:pt x="259" y="667"/>
                  </a:lnTo>
                  <a:lnTo>
                    <a:pt x="268" y="673"/>
                  </a:lnTo>
                  <a:lnTo>
                    <a:pt x="282" y="680"/>
                  </a:lnTo>
                  <a:lnTo>
                    <a:pt x="277" y="685"/>
                  </a:lnTo>
                  <a:lnTo>
                    <a:pt x="274" y="691"/>
                  </a:lnTo>
                  <a:lnTo>
                    <a:pt x="268" y="702"/>
                  </a:lnTo>
                  <a:lnTo>
                    <a:pt x="265" y="711"/>
                  </a:lnTo>
                  <a:lnTo>
                    <a:pt x="266" y="718"/>
                  </a:lnTo>
                  <a:lnTo>
                    <a:pt x="266" y="720"/>
                  </a:lnTo>
                  <a:lnTo>
                    <a:pt x="268" y="723"/>
                  </a:lnTo>
                  <a:lnTo>
                    <a:pt x="274" y="727"/>
                  </a:lnTo>
                  <a:lnTo>
                    <a:pt x="281" y="728"/>
                  </a:lnTo>
                  <a:lnTo>
                    <a:pt x="286" y="728"/>
                  </a:lnTo>
                  <a:lnTo>
                    <a:pt x="292" y="729"/>
                  </a:lnTo>
                  <a:lnTo>
                    <a:pt x="311" y="806"/>
                  </a:lnTo>
                  <a:lnTo>
                    <a:pt x="304" y="832"/>
                  </a:lnTo>
                  <a:lnTo>
                    <a:pt x="319" y="899"/>
                  </a:lnTo>
                  <a:lnTo>
                    <a:pt x="284" y="907"/>
                  </a:lnTo>
                  <a:lnTo>
                    <a:pt x="268" y="929"/>
                  </a:lnTo>
                  <a:lnTo>
                    <a:pt x="308" y="1024"/>
                  </a:lnTo>
                  <a:lnTo>
                    <a:pt x="273" y="1057"/>
                  </a:lnTo>
                  <a:lnTo>
                    <a:pt x="271" y="1116"/>
                  </a:lnTo>
                  <a:lnTo>
                    <a:pt x="277" y="1119"/>
                  </a:lnTo>
                  <a:lnTo>
                    <a:pt x="283" y="1121"/>
                  </a:lnTo>
                  <a:lnTo>
                    <a:pt x="288" y="1120"/>
                  </a:lnTo>
                  <a:lnTo>
                    <a:pt x="292" y="1119"/>
                  </a:lnTo>
                  <a:lnTo>
                    <a:pt x="294" y="1115"/>
                  </a:lnTo>
                  <a:lnTo>
                    <a:pt x="296" y="1110"/>
                  </a:lnTo>
                  <a:lnTo>
                    <a:pt x="296" y="1106"/>
                  </a:lnTo>
                  <a:lnTo>
                    <a:pt x="296" y="1104"/>
                  </a:lnTo>
                  <a:lnTo>
                    <a:pt x="296" y="1103"/>
                  </a:lnTo>
                  <a:lnTo>
                    <a:pt x="297" y="1103"/>
                  </a:lnTo>
                  <a:lnTo>
                    <a:pt x="297" y="1098"/>
                  </a:lnTo>
                  <a:lnTo>
                    <a:pt x="298" y="1094"/>
                  </a:lnTo>
                  <a:lnTo>
                    <a:pt x="385" y="1135"/>
                  </a:lnTo>
                  <a:lnTo>
                    <a:pt x="307" y="1172"/>
                  </a:lnTo>
                  <a:lnTo>
                    <a:pt x="267" y="1207"/>
                  </a:lnTo>
                  <a:lnTo>
                    <a:pt x="247" y="1240"/>
                  </a:lnTo>
                  <a:lnTo>
                    <a:pt x="161" y="1249"/>
                  </a:lnTo>
                  <a:lnTo>
                    <a:pt x="129" y="1256"/>
                  </a:lnTo>
                  <a:lnTo>
                    <a:pt x="144" y="1314"/>
                  </a:lnTo>
                  <a:lnTo>
                    <a:pt x="122" y="1350"/>
                  </a:lnTo>
                  <a:lnTo>
                    <a:pt x="191" y="1395"/>
                  </a:lnTo>
                  <a:lnTo>
                    <a:pt x="199" y="1428"/>
                  </a:lnTo>
                  <a:lnTo>
                    <a:pt x="202" y="1430"/>
                  </a:lnTo>
                  <a:lnTo>
                    <a:pt x="202" y="1432"/>
                  </a:lnTo>
                  <a:lnTo>
                    <a:pt x="197" y="1434"/>
                  </a:lnTo>
                  <a:lnTo>
                    <a:pt x="194" y="1437"/>
                  </a:lnTo>
                  <a:lnTo>
                    <a:pt x="188" y="1442"/>
                  </a:lnTo>
                  <a:lnTo>
                    <a:pt x="186" y="1446"/>
                  </a:lnTo>
                  <a:lnTo>
                    <a:pt x="187" y="1450"/>
                  </a:lnTo>
                  <a:lnTo>
                    <a:pt x="191" y="1452"/>
                  </a:lnTo>
                  <a:lnTo>
                    <a:pt x="197" y="1454"/>
                  </a:lnTo>
                  <a:lnTo>
                    <a:pt x="206" y="1454"/>
                  </a:lnTo>
                  <a:lnTo>
                    <a:pt x="218" y="1454"/>
                  </a:lnTo>
                  <a:lnTo>
                    <a:pt x="283" y="1493"/>
                  </a:lnTo>
                  <a:lnTo>
                    <a:pt x="256" y="1513"/>
                  </a:lnTo>
                  <a:lnTo>
                    <a:pt x="258" y="1514"/>
                  </a:lnTo>
                  <a:lnTo>
                    <a:pt x="262" y="1518"/>
                  </a:lnTo>
                  <a:lnTo>
                    <a:pt x="268" y="1522"/>
                  </a:lnTo>
                  <a:lnTo>
                    <a:pt x="275" y="1525"/>
                  </a:lnTo>
                  <a:lnTo>
                    <a:pt x="289" y="1527"/>
                  </a:lnTo>
                  <a:lnTo>
                    <a:pt x="295" y="1526"/>
                  </a:lnTo>
                  <a:lnTo>
                    <a:pt x="304" y="1524"/>
                  </a:lnTo>
                  <a:lnTo>
                    <a:pt x="310" y="1520"/>
                  </a:lnTo>
                  <a:lnTo>
                    <a:pt x="319" y="1515"/>
                  </a:lnTo>
                  <a:lnTo>
                    <a:pt x="394" y="1552"/>
                  </a:lnTo>
                  <a:lnTo>
                    <a:pt x="394" y="1557"/>
                  </a:lnTo>
                  <a:lnTo>
                    <a:pt x="395" y="1561"/>
                  </a:lnTo>
                  <a:lnTo>
                    <a:pt x="395" y="1564"/>
                  </a:lnTo>
                  <a:lnTo>
                    <a:pt x="398" y="1566"/>
                  </a:lnTo>
                  <a:lnTo>
                    <a:pt x="410" y="1575"/>
                  </a:lnTo>
                  <a:lnTo>
                    <a:pt x="423" y="1582"/>
                  </a:lnTo>
                  <a:lnTo>
                    <a:pt x="428" y="1584"/>
                  </a:lnTo>
                  <a:lnTo>
                    <a:pt x="435" y="1587"/>
                  </a:lnTo>
                  <a:lnTo>
                    <a:pt x="440" y="1589"/>
                  </a:lnTo>
                  <a:lnTo>
                    <a:pt x="447" y="1592"/>
                  </a:lnTo>
                  <a:lnTo>
                    <a:pt x="451" y="1592"/>
                  </a:lnTo>
                  <a:lnTo>
                    <a:pt x="453" y="1592"/>
                  </a:lnTo>
                  <a:lnTo>
                    <a:pt x="454" y="1592"/>
                  </a:lnTo>
                  <a:lnTo>
                    <a:pt x="456" y="1593"/>
                  </a:lnTo>
                  <a:lnTo>
                    <a:pt x="460" y="1593"/>
                  </a:lnTo>
                  <a:lnTo>
                    <a:pt x="463" y="1593"/>
                  </a:lnTo>
                  <a:lnTo>
                    <a:pt x="464" y="1593"/>
                  </a:lnTo>
                  <a:lnTo>
                    <a:pt x="466" y="1594"/>
                  </a:lnTo>
                  <a:lnTo>
                    <a:pt x="474" y="1593"/>
                  </a:lnTo>
                  <a:lnTo>
                    <a:pt x="484" y="1591"/>
                  </a:lnTo>
                  <a:lnTo>
                    <a:pt x="490" y="1584"/>
                  </a:lnTo>
                  <a:lnTo>
                    <a:pt x="497" y="1580"/>
                  </a:lnTo>
                  <a:lnTo>
                    <a:pt x="501" y="1578"/>
                  </a:lnTo>
                  <a:lnTo>
                    <a:pt x="502" y="1578"/>
                  </a:lnTo>
                  <a:lnTo>
                    <a:pt x="504" y="1580"/>
                  </a:lnTo>
                  <a:lnTo>
                    <a:pt x="505" y="1583"/>
                  </a:lnTo>
                  <a:lnTo>
                    <a:pt x="505" y="1589"/>
                  </a:lnTo>
                  <a:lnTo>
                    <a:pt x="503" y="1598"/>
                  </a:lnTo>
                  <a:lnTo>
                    <a:pt x="501" y="1603"/>
                  </a:lnTo>
                  <a:lnTo>
                    <a:pt x="500" y="1610"/>
                  </a:lnTo>
                  <a:lnTo>
                    <a:pt x="526" y="1626"/>
                  </a:lnTo>
                  <a:lnTo>
                    <a:pt x="561" y="1613"/>
                  </a:lnTo>
                  <a:lnTo>
                    <a:pt x="654" y="1627"/>
                  </a:lnTo>
                  <a:lnTo>
                    <a:pt x="689" y="1680"/>
                  </a:lnTo>
                  <a:lnTo>
                    <a:pt x="769" y="1693"/>
                  </a:lnTo>
                  <a:lnTo>
                    <a:pt x="773" y="1729"/>
                  </a:lnTo>
                  <a:lnTo>
                    <a:pt x="784" y="1723"/>
                  </a:lnTo>
                  <a:lnTo>
                    <a:pt x="803" y="1720"/>
                  </a:lnTo>
                  <a:lnTo>
                    <a:pt x="805" y="1718"/>
                  </a:lnTo>
                  <a:lnTo>
                    <a:pt x="807" y="1718"/>
                  </a:lnTo>
                  <a:lnTo>
                    <a:pt x="808" y="1718"/>
                  </a:lnTo>
                  <a:lnTo>
                    <a:pt x="808" y="1720"/>
                  </a:lnTo>
                  <a:lnTo>
                    <a:pt x="806" y="1722"/>
                  </a:lnTo>
                  <a:lnTo>
                    <a:pt x="803" y="1725"/>
                  </a:lnTo>
                  <a:lnTo>
                    <a:pt x="799" y="1729"/>
                  </a:lnTo>
                  <a:lnTo>
                    <a:pt x="793" y="1735"/>
                  </a:lnTo>
                  <a:lnTo>
                    <a:pt x="832" y="1806"/>
                  </a:lnTo>
                  <a:lnTo>
                    <a:pt x="871" y="1823"/>
                  </a:lnTo>
                  <a:lnTo>
                    <a:pt x="942" y="1778"/>
                  </a:lnTo>
                  <a:lnTo>
                    <a:pt x="961" y="1742"/>
                  </a:lnTo>
                  <a:lnTo>
                    <a:pt x="952" y="1693"/>
                  </a:lnTo>
                  <a:lnTo>
                    <a:pt x="1061" y="1670"/>
                  </a:lnTo>
                  <a:lnTo>
                    <a:pt x="1111" y="1638"/>
                  </a:lnTo>
                  <a:lnTo>
                    <a:pt x="1113" y="1640"/>
                  </a:lnTo>
                  <a:lnTo>
                    <a:pt x="1117" y="1628"/>
                  </a:lnTo>
                  <a:lnTo>
                    <a:pt x="1127" y="1628"/>
                  </a:lnTo>
                  <a:lnTo>
                    <a:pt x="1142" y="1628"/>
                  </a:lnTo>
                  <a:lnTo>
                    <a:pt x="1204" y="1653"/>
                  </a:lnTo>
                  <a:lnTo>
                    <a:pt x="1236" y="1634"/>
                  </a:lnTo>
                  <a:lnTo>
                    <a:pt x="1258" y="1533"/>
                  </a:lnTo>
                  <a:lnTo>
                    <a:pt x="1219" y="1548"/>
                  </a:lnTo>
                  <a:lnTo>
                    <a:pt x="1149" y="1490"/>
                  </a:lnTo>
                  <a:lnTo>
                    <a:pt x="1178" y="1419"/>
                  </a:lnTo>
                  <a:lnTo>
                    <a:pt x="1165" y="1356"/>
                  </a:lnTo>
                  <a:lnTo>
                    <a:pt x="1183" y="1355"/>
                  </a:lnTo>
                  <a:lnTo>
                    <a:pt x="1201" y="1351"/>
                  </a:lnTo>
                  <a:lnTo>
                    <a:pt x="1208" y="1347"/>
                  </a:lnTo>
                  <a:lnTo>
                    <a:pt x="1210" y="1345"/>
                  </a:lnTo>
                  <a:lnTo>
                    <a:pt x="1210" y="1344"/>
                  </a:lnTo>
                  <a:lnTo>
                    <a:pt x="1211" y="1344"/>
                  </a:lnTo>
                  <a:lnTo>
                    <a:pt x="1213" y="1344"/>
                  </a:lnTo>
                  <a:lnTo>
                    <a:pt x="1213" y="1342"/>
                  </a:lnTo>
                  <a:lnTo>
                    <a:pt x="1213" y="1341"/>
                  </a:lnTo>
                  <a:lnTo>
                    <a:pt x="1215" y="1341"/>
                  </a:lnTo>
                  <a:lnTo>
                    <a:pt x="1216" y="1339"/>
                  </a:lnTo>
                  <a:lnTo>
                    <a:pt x="1217" y="1335"/>
                  </a:lnTo>
                  <a:lnTo>
                    <a:pt x="1225" y="1262"/>
                  </a:lnTo>
                  <a:lnTo>
                    <a:pt x="1165" y="1226"/>
                  </a:lnTo>
                  <a:lnTo>
                    <a:pt x="1096" y="1284"/>
                  </a:lnTo>
                  <a:lnTo>
                    <a:pt x="1035" y="1256"/>
                  </a:lnTo>
                  <a:lnTo>
                    <a:pt x="1053" y="1221"/>
                  </a:lnTo>
                  <a:lnTo>
                    <a:pt x="1046" y="1176"/>
                  </a:lnTo>
                  <a:lnTo>
                    <a:pt x="1008" y="1130"/>
                  </a:lnTo>
                  <a:lnTo>
                    <a:pt x="1002" y="1052"/>
                  </a:lnTo>
                  <a:lnTo>
                    <a:pt x="1006" y="1042"/>
                  </a:lnTo>
                  <a:lnTo>
                    <a:pt x="1009" y="1034"/>
                  </a:lnTo>
                  <a:lnTo>
                    <a:pt x="1008" y="1026"/>
                  </a:lnTo>
                  <a:lnTo>
                    <a:pt x="1006" y="1020"/>
                  </a:lnTo>
                  <a:lnTo>
                    <a:pt x="1002" y="1018"/>
                  </a:lnTo>
                  <a:lnTo>
                    <a:pt x="998" y="1018"/>
                  </a:lnTo>
                  <a:lnTo>
                    <a:pt x="993" y="937"/>
                  </a:lnTo>
                  <a:lnTo>
                    <a:pt x="1023" y="939"/>
                  </a:lnTo>
                  <a:lnTo>
                    <a:pt x="1026" y="927"/>
                  </a:lnTo>
                  <a:lnTo>
                    <a:pt x="1028" y="918"/>
                  </a:lnTo>
                  <a:lnTo>
                    <a:pt x="1029" y="910"/>
                  </a:lnTo>
                  <a:lnTo>
                    <a:pt x="1029" y="905"/>
                  </a:lnTo>
                  <a:lnTo>
                    <a:pt x="1027" y="901"/>
                  </a:lnTo>
                  <a:lnTo>
                    <a:pt x="1026" y="899"/>
                  </a:lnTo>
                  <a:lnTo>
                    <a:pt x="1026" y="898"/>
                  </a:lnTo>
                  <a:lnTo>
                    <a:pt x="1023" y="894"/>
                  </a:lnTo>
                  <a:lnTo>
                    <a:pt x="1020" y="892"/>
                  </a:lnTo>
                  <a:lnTo>
                    <a:pt x="1019" y="891"/>
                  </a:lnTo>
                  <a:lnTo>
                    <a:pt x="1081" y="833"/>
                  </a:lnTo>
                  <a:lnTo>
                    <a:pt x="1032" y="796"/>
                  </a:lnTo>
                  <a:lnTo>
                    <a:pt x="1033" y="748"/>
                  </a:lnTo>
                  <a:lnTo>
                    <a:pt x="956" y="772"/>
                  </a:lnTo>
                  <a:lnTo>
                    <a:pt x="992" y="715"/>
                  </a:lnTo>
                  <a:lnTo>
                    <a:pt x="1001" y="705"/>
                  </a:lnTo>
                  <a:lnTo>
                    <a:pt x="1009" y="696"/>
                  </a:lnTo>
                  <a:lnTo>
                    <a:pt x="1015" y="688"/>
                  </a:lnTo>
                  <a:lnTo>
                    <a:pt x="1020" y="680"/>
                  </a:lnTo>
                  <a:lnTo>
                    <a:pt x="1019" y="678"/>
                  </a:lnTo>
                  <a:lnTo>
                    <a:pt x="1019" y="676"/>
                  </a:lnTo>
                  <a:lnTo>
                    <a:pt x="1018" y="672"/>
                  </a:lnTo>
                  <a:lnTo>
                    <a:pt x="1017" y="668"/>
                  </a:lnTo>
                  <a:lnTo>
                    <a:pt x="1081" y="616"/>
                  </a:lnTo>
                  <a:lnTo>
                    <a:pt x="1050" y="571"/>
                  </a:lnTo>
                  <a:lnTo>
                    <a:pt x="1019" y="550"/>
                  </a:lnTo>
                  <a:lnTo>
                    <a:pt x="1058" y="476"/>
                  </a:lnTo>
                  <a:lnTo>
                    <a:pt x="993" y="462"/>
                  </a:lnTo>
                  <a:lnTo>
                    <a:pt x="1042" y="423"/>
                  </a:lnTo>
                  <a:lnTo>
                    <a:pt x="1069" y="444"/>
                  </a:lnTo>
                  <a:lnTo>
                    <a:pt x="1072" y="436"/>
                  </a:lnTo>
                  <a:lnTo>
                    <a:pt x="1074" y="431"/>
                  </a:lnTo>
                  <a:lnTo>
                    <a:pt x="1074" y="427"/>
                  </a:lnTo>
                  <a:lnTo>
                    <a:pt x="1074" y="425"/>
                  </a:lnTo>
                  <a:lnTo>
                    <a:pt x="1061" y="410"/>
                  </a:lnTo>
                  <a:lnTo>
                    <a:pt x="1047" y="398"/>
                  </a:lnTo>
                  <a:lnTo>
                    <a:pt x="1029" y="386"/>
                  </a:lnTo>
                  <a:lnTo>
                    <a:pt x="1011" y="377"/>
                  </a:lnTo>
                  <a:lnTo>
                    <a:pt x="1044" y="326"/>
                  </a:lnTo>
                  <a:lnTo>
                    <a:pt x="1008" y="225"/>
                  </a:lnTo>
                  <a:lnTo>
                    <a:pt x="1012" y="217"/>
                  </a:lnTo>
                  <a:lnTo>
                    <a:pt x="1014" y="209"/>
                  </a:lnTo>
                  <a:lnTo>
                    <a:pt x="1013" y="201"/>
                  </a:lnTo>
                  <a:lnTo>
                    <a:pt x="1012" y="196"/>
                  </a:lnTo>
                  <a:lnTo>
                    <a:pt x="1010" y="191"/>
                  </a:lnTo>
                  <a:lnTo>
                    <a:pt x="1007" y="188"/>
                  </a:lnTo>
                  <a:lnTo>
                    <a:pt x="1001" y="185"/>
                  </a:lnTo>
                  <a:lnTo>
                    <a:pt x="995" y="184"/>
                  </a:lnTo>
                  <a:lnTo>
                    <a:pt x="987" y="184"/>
                  </a:lnTo>
                  <a:lnTo>
                    <a:pt x="980" y="186"/>
                  </a:lnTo>
                  <a:lnTo>
                    <a:pt x="975" y="188"/>
                  </a:lnTo>
                  <a:lnTo>
                    <a:pt x="971" y="190"/>
                  </a:lnTo>
                  <a:lnTo>
                    <a:pt x="969" y="190"/>
                  </a:lnTo>
                  <a:lnTo>
                    <a:pt x="969" y="191"/>
                  </a:lnTo>
                  <a:lnTo>
                    <a:pt x="962" y="180"/>
                  </a:lnTo>
                  <a:lnTo>
                    <a:pt x="956" y="173"/>
                  </a:lnTo>
                  <a:lnTo>
                    <a:pt x="953" y="166"/>
                  </a:lnTo>
                  <a:lnTo>
                    <a:pt x="952" y="162"/>
                  </a:lnTo>
                  <a:lnTo>
                    <a:pt x="953" y="158"/>
                  </a:lnTo>
                  <a:lnTo>
                    <a:pt x="956" y="157"/>
                  </a:lnTo>
                  <a:lnTo>
                    <a:pt x="962" y="157"/>
                  </a:lnTo>
                  <a:lnTo>
                    <a:pt x="969" y="160"/>
                  </a:lnTo>
                  <a:lnTo>
                    <a:pt x="946" y="71"/>
                  </a:lnTo>
                  <a:lnTo>
                    <a:pt x="907" y="84"/>
                  </a:lnTo>
                  <a:lnTo>
                    <a:pt x="904" y="75"/>
                  </a:lnTo>
                  <a:lnTo>
                    <a:pt x="902" y="69"/>
                  </a:lnTo>
                  <a:lnTo>
                    <a:pt x="898" y="64"/>
                  </a:lnTo>
                  <a:lnTo>
                    <a:pt x="895" y="62"/>
                  </a:lnTo>
                  <a:lnTo>
                    <a:pt x="889" y="61"/>
                  </a:lnTo>
                  <a:lnTo>
                    <a:pt x="884" y="62"/>
                  </a:lnTo>
                  <a:lnTo>
                    <a:pt x="878" y="64"/>
                  </a:lnTo>
                  <a:lnTo>
                    <a:pt x="871" y="69"/>
                  </a:lnTo>
                  <a:lnTo>
                    <a:pt x="903" y="7"/>
                  </a:lnTo>
                  <a:lnTo>
                    <a:pt x="852" y="0"/>
                  </a:lnTo>
                  <a:lnTo>
                    <a:pt x="825" y="20"/>
                  </a:lnTo>
                  <a:lnTo>
                    <a:pt x="770" y="8"/>
                  </a:lnTo>
                  <a:lnTo>
                    <a:pt x="672" y="24"/>
                  </a:lnTo>
                  <a:lnTo>
                    <a:pt x="648" y="14"/>
                  </a:lnTo>
                  <a:lnTo>
                    <a:pt x="616" y="14"/>
                  </a:lnTo>
                  <a:lnTo>
                    <a:pt x="591" y="54"/>
                  </a:lnTo>
                  <a:lnTo>
                    <a:pt x="523" y="50"/>
                  </a:lnTo>
                  <a:lnTo>
                    <a:pt x="522" y="52"/>
                  </a:lnTo>
                  <a:lnTo>
                    <a:pt x="516" y="59"/>
                  </a:lnTo>
                  <a:lnTo>
                    <a:pt x="512" y="64"/>
                  </a:lnTo>
                  <a:lnTo>
                    <a:pt x="507" y="66"/>
                  </a:lnTo>
                  <a:lnTo>
                    <a:pt x="505" y="67"/>
                  </a:lnTo>
                  <a:lnTo>
                    <a:pt x="503" y="64"/>
                  </a:lnTo>
                  <a:lnTo>
                    <a:pt x="502" y="61"/>
                  </a:lnTo>
                  <a:lnTo>
                    <a:pt x="502" y="54"/>
                  </a:lnTo>
                  <a:lnTo>
                    <a:pt x="504" y="46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1" y="28"/>
                  </a:lnTo>
                  <a:lnTo>
                    <a:pt x="487" y="27"/>
                  </a:lnTo>
                  <a:lnTo>
                    <a:pt x="483" y="28"/>
                  </a:lnTo>
                  <a:lnTo>
                    <a:pt x="475" y="28"/>
                  </a:lnTo>
                  <a:lnTo>
                    <a:pt x="469" y="30"/>
                  </a:lnTo>
                  <a:lnTo>
                    <a:pt x="462" y="32"/>
                  </a:lnTo>
                  <a:lnTo>
                    <a:pt x="454" y="36"/>
                  </a:lnTo>
                  <a:lnTo>
                    <a:pt x="435" y="45"/>
                  </a:lnTo>
                  <a:lnTo>
                    <a:pt x="424" y="50"/>
                  </a:lnTo>
                  <a:lnTo>
                    <a:pt x="415" y="57"/>
                  </a:lnTo>
                  <a:lnTo>
                    <a:pt x="426" y="107"/>
                  </a:lnTo>
                  <a:lnTo>
                    <a:pt x="363" y="155"/>
                  </a:lnTo>
                  <a:lnTo>
                    <a:pt x="272" y="147"/>
                  </a:lnTo>
                  <a:lnTo>
                    <a:pt x="258" y="166"/>
                  </a:lnTo>
                  <a:lnTo>
                    <a:pt x="193" y="143"/>
                  </a:lnTo>
                  <a:lnTo>
                    <a:pt x="186" y="148"/>
                  </a:lnTo>
                  <a:lnTo>
                    <a:pt x="182" y="153"/>
                  </a:lnTo>
                  <a:lnTo>
                    <a:pt x="178" y="154"/>
                  </a:lnTo>
                  <a:lnTo>
                    <a:pt x="174" y="155"/>
                  </a:lnTo>
                  <a:lnTo>
                    <a:pt x="169" y="152"/>
                  </a:lnTo>
                  <a:lnTo>
                    <a:pt x="165" y="149"/>
                  </a:lnTo>
                  <a:lnTo>
                    <a:pt x="161" y="143"/>
                  </a:lnTo>
                  <a:lnTo>
                    <a:pt x="158" y="136"/>
                  </a:lnTo>
                  <a:lnTo>
                    <a:pt x="64" y="178"/>
                  </a:lnTo>
                  <a:lnTo>
                    <a:pt x="66" y="179"/>
                  </a:lnTo>
                  <a:lnTo>
                    <a:pt x="55" y="180"/>
                  </a:lnTo>
                  <a:lnTo>
                    <a:pt x="49" y="180"/>
                  </a:lnTo>
                  <a:lnTo>
                    <a:pt x="46" y="180"/>
                  </a:lnTo>
                  <a:lnTo>
                    <a:pt x="43" y="181"/>
                  </a:lnTo>
                  <a:lnTo>
                    <a:pt x="31" y="178"/>
                  </a:lnTo>
                  <a:lnTo>
                    <a:pt x="18" y="175"/>
                  </a:lnTo>
                  <a:lnTo>
                    <a:pt x="8" y="176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1" y="18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84CC1A16-3192-25A8-C096-1B2A4A3B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77"/>
              <a:ext cx="124" cy="85"/>
            </a:xfrm>
            <a:custGeom>
              <a:avLst/>
              <a:gdLst/>
              <a:ahLst/>
              <a:cxnLst>
                <a:cxn ang="0">
                  <a:pos x="1040" y="235"/>
                </a:cxn>
                <a:cxn ang="0">
                  <a:pos x="1040" y="248"/>
                </a:cxn>
                <a:cxn ang="0">
                  <a:pos x="1027" y="247"/>
                </a:cxn>
                <a:cxn ang="0">
                  <a:pos x="1004" y="239"/>
                </a:cxn>
                <a:cxn ang="0">
                  <a:pos x="932" y="257"/>
                </a:cxn>
                <a:cxn ang="0">
                  <a:pos x="762" y="228"/>
                </a:cxn>
                <a:cxn ang="0">
                  <a:pos x="628" y="61"/>
                </a:cxn>
                <a:cxn ang="0">
                  <a:pos x="599" y="90"/>
                </a:cxn>
                <a:cxn ang="0">
                  <a:pos x="349" y="36"/>
                </a:cxn>
                <a:cxn ang="0">
                  <a:pos x="309" y="45"/>
                </a:cxn>
                <a:cxn ang="0">
                  <a:pos x="191" y="159"/>
                </a:cxn>
                <a:cxn ang="0">
                  <a:pos x="261" y="278"/>
                </a:cxn>
                <a:cxn ang="0">
                  <a:pos x="77" y="380"/>
                </a:cxn>
                <a:cxn ang="0">
                  <a:pos x="14" y="486"/>
                </a:cxn>
                <a:cxn ang="0">
                  <a:pos x="42" y="477"/>
                </a:cxn>
                <a:cxn ang="0">
                  <a:pos x="122" y="554"/>
                </a:cxn>
                <a:cxn ang="0">
                  <a:pos x="437" y="976"/>
                </a:cxn>
                <a:cxn ang="0">
                  <a:pos x="501" y="1063"/>
                </a:cxn>
                <a:cxn ang="0">
                  <a:pos x="621" y="1061"/>
                </a:cxn>
                <a:cxn ang="0">
                  <a:pos x="631" y="1056"/>
                </a:cxn>
                <a:cxn ang="0">
                  <a:pos x="634" y="1048"/>
                </a:cxn>
                <a:cxn ang="0">
                  <a:pos x="734" y="1085"/>
                </a:cxn>
                <a:cxn ang="0">
                  <a:pos x="809" y="1093"/>
                </a:cxn>
                <a:cxn ang="0">
                  <a:pos x="1089" y="1147"/>
                </a:cxn>
                <a:cxn ang="0">
                  <a:pos x="1176" y="1172"/>
                </a:cxn>
                <a:cxn ang="0">
                  <a:pos x="1188" y="1183"/>
                </a:cxn>
                <a:cxn ang="0">
                  <a:pos x="1194" y="1177"/>
                </a:cxn>
                <a:cxn ang="0">
                  <a:pos x="1201" y="1195"/>
                </a:cxn>
                <a:cxn ang="0">
                  <a:pos x="1226" y="1183"/>
                </a:cxn>
                <a:cxn ang="0">
                  <a:pos x="1296" y="1223"/>
                </a:cxn>
                <a:cxn ang="0">
                  <a:pos x="1328" y="1230"/>
                </a:cxn>
                <a:cxn ang="0">
                  <a:pos x="1561" y="1210"/>
                </a:cxn>
                <a:cxn ang="0">
                  <a:pos x="1620" y="1114"/>
                </a:cxn>
                <a:cxn ang="0">
                  <a:pos x="1643" y="1105"/>
                </a:cxn>
                <a:cxn ang="0">
                  <a:pos x="1686" y="1071"/>
                </a:cxn>
                <a:cxn ang="0">
                  <a:pos x="1846" y="1087"/>
                </a:cxn>
                <a:cxn ang="0">
                  <a:pos x="1846" y="1056"/>
                </a:cxn>
                <a:cxn ang="0">
                  <a:pos x="1862" y="1067"/>
                </a:cxn>
                <a:cxn ang="0">
                  <a:pos x="1894" y="1079"/>
                </a:cxn>
                <a:cxn ang="0">
                  <a:pos x="1889" y="973"/>
                </a:cxn>
                <a:cxn ang="0">
                  <a:pos x="1883" y="973"/>
                </a:cxn>
                <a:cxn ang="0">
                  <a:pos x="1857" y="963"/>
                </a:cxn>
                <a:cxn ang="0">
                  <a:pos x="1868" y="880"/>
                </a:cxn>
                <a:cxn ang="0">
                  <a:pos x="1916" y="774"/>
                </a:cxn>
                <a:cxn ang="0">
                  <a:pos x="1961" y="614"/>
                </a:cxn>
                <a:cxn ang="0">
                  <a:pos x="1750" y="530"/>
                </a:cxn>
                <a:cxn ang="0">
                  <a:pos x="1690" y="534"/>
                </a:cxn>
                <a:cxn ang="0">
                  <a:pos x="1669" y="542"/>
                </a:cxn>
                <a:cxn ang="0">
                  <a:pos x="1641" y="554"/>
                </a:cxn>
                <a:cxn ang="0">
                  <a:pos x="1632" y="548"/>
                </a:cxn>
                <a:cxn ang="0">
                  <a:pos x="1544" y="427"/>
                </a:cxn>
                <a:cxn ang="0">
                  <a:pos x="1452" y="431"/>
                </a:cxn>
                <a:cxn ang="0">
                  <a:pos x="1322" y="388"/>
                </a:cxn>
                <a:cxn ang="0">
                  <a:pos x="1302" y="368"/>
                </a:cxn>
                <a:cxn ang="0">
                  <a:pos x="1289" y="378"/>
                </a:cxn>
                <a:cxn ang="0">
                  <a:pos x="1279" y="404"/>
                </a:cxn>
                <a:cxn ang="0">
                  <a:pos x="1260" y="392"/>
                </a:cxn>
                <a:cxn ang="0">
                  <a:pos x="1152" y="455"/>
                </a:cxn>
                <a:cxn ang="0">
                  <a:pos x="1157" y="306"/>
                </a:cxn>
                <a:cxn ang="0">
                  <a:pos x="1230" y="281"/>
                </a:cxn>
                <a:cxn ang="0">
                  <a:pos x="1034" y="222"/>
                </a:cxn>
              </a:cxnLst>
              <a:rect l="0" t="0" r="r" b="b"/>
              <a:pathLst>
                <a:path w="1998" h="1282">
                  <a:moveTo>
                    <a:pt x="1034" y="222"/>
                  </a:moveTo>
                  <a:lnTo>
                    <a:pt x="1036" y="226"/>
                  </a:lnTo>
                  <a:lnTo>
                    <a:pt x="1037" y="228"/>
                  </a:lnTo>
                  <a:lnTo>
                    <a:pt x="1039" y="231"/>
                  </a:lnTo>
                  <a:lnTo>
                    <a:pt x="1040" y="235"/>
                  </a:lnTo>
                  <a:lnTo>
                    <a:pt x="1042" y="239"/>
                  </a:lnTo>
                  <a:lnTo>
                    <a:pt x="1042" y="241"/>
                  </a:lnTo>
                  <a:lnTo>
                    <a:pt x="1042" y="244"/>
                  </a:lnTo>
                  <a:lnTo>
                    <a:pt x="1041" y="246"/>
                  </a:lnTo>
                  <a:lnTo>
                    <a:pt x="1040" y="248"/>
                  </a:lnTo>
                  <a:lnTo>
                    <a:pt x="1036" y="248"/>
                  </a:lnTo>
                  <a:lnTo>
                    <a:pt x="1033" y="248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27" y="247"/>
                  </a:lnTo>
                  <a:lnTo>
                    <a:pt x="1023" y="247"/>
                  </a:lnTo>
                  <a:lnTo>
                    <a:pt x="1017" y="244"/>
                  </a:lnTo>
                  <a:lnTo>
                    <a:pt x="1010" y="242"/>
                  </a:lnTo>
                  <a:lnTo>
                    <a:pt x="1006" y="240"/>
                  </a:lnTo>
                  <a:lnTo>
                    <a:pt x="1004" y="239"/>
                  </a:lnTo>
                  <a:lnTo>
                    <a:pt x="1003" y="239"/>
                  </a:lnTo>
                  <a:lnTo>
                    <a:pt x="999" y="237"/>
                  </a:lnTo>
                  <a:lnTo>
                    <a:pt x="996" y="236"/>
                  </a:lnTo>
                  <a:lnTo>
                    <a:pt x="995" y="236"/>
                  </a:lnTo>
                  <a:lnTo>
                    <a:pt x="932" y="257"/>
                  </a:lnTo>
                  <a:lnTo>
                    <a:pt x="878" y="258"/>
                  </a:lnTo>
                  <a:lnTo>
                    <a:pt x="848" y="286"/>
                  </a:lnTo>
                  <a:lnTo>
                    <a:pt x="821" y="255"/>
                  </a:lnTo>
                  <a:lnTo>
                    <a:pt x="779" y="261"/>
                  </a:lnTo>
                  <a:lnTo>
                    <a:pt x="762" y="228"/>
                  </a:lnTo>
                  <a:lnTo>
                    <a:pt x="772" y="192"/>
                  </a:lnTo>
                  <a:lnTo>
                    <a:pt x="717" y="159"/>
                  </a:lnTo>
                  <a:lnTo>
                    <a:pt x="629" y="129"/>
                  </a:lnTo>
                  <a:lnTo>
                    <a:pt x="643" y="68"/>
                  </a:lnTo>
                  <a:lnTo>
                    <a:pt x="628" y="61"/>
                  </a:lnTo>
                  <a:lnTo>
                    <a:pt x="622" y="60"/>
                  </a:lnTo>
                  <a:lnTo>
                    <a:pt x="617" y="63"/>
                  </a:lnTo>
                  <a:lnTo>
                    <a:pt x="606" y="72"/>
                  </a:lnTo>
                  <a:lnTo>
                    <a:pt x="602" y="79"/>
                  </a:lnTo>
                  <a:lnTo>
                    <a:pt x="599" y="90"/>
                  </a:lnTo>
                  <a:lnTo>
                    <a:pt x="559" y="79"/>
                  </a:lnTo>
                  <a:lnTo>
                    <a:pt x="476" y="12"/>
                  </a:lnTo>
                  <a:lnTo>
                    <a:pt x="429" y="8"/>
                  </a:lnTo>
                  <a:lnTo>
                    <a:pt x="352" y="36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30" y="47"/>
                  </a:lnTo>
                  <a:lnTo>
                    <a:pt x="322" y="49"/>
                  </a:lnTo>
                  <a:lnTo>
                    <a:pt x="316" y="49"/>
                  </a:lnTo>
                  <a:lnTo>
                    <a:pt x="309" y="45"/>
                  </a:lnTo>
                  <a:lnTo>
                    <a:pt x="304" y="40"/>
                  </a:lnTo>
                  <a:lnTo>
                    <a:pt x="300" y="31"/>
                  </a:lnTo>
                  <a:lnTo>
                    <a:pt x="297" y="21"/>
                  </a:lnTo>
                  <a:lnTo>
                    <a:pt x="211" y="0"/>
                  </a:lnTo>
                  <a:lnTo>
                    <a:pt x="191" y="159"/>
                  </a:lnTo>
                  <a:lnTo>
                    <a:pt x="241" y="182"/>
                  </a:lnTo>
                  <a:lnTo>
                    <a:pt x="299" y="239"/>
                  </a:lnTo>
                  <a:lnTo>
                    <a:pt x="323" y="256"/>
                  </a:lnTo>
                  <a:lnTo>
                    <a:pt x="330" y="303"/>
                  </a:lnTo>
                  <a:lnTo>
                    <a:pt x="261" y="278"/>
                  </a:lnTo>
                  <a:lnTo>
                    <a:pt x="207" y="242"/>
                  </a:lnTo>
                  <a:lnTo>
                    <a:pt x="180" y="267"/>
                  </a:lnTo>
                  <a:lnTo>
                    <a:pt x="155" y="294"/>
                  </a:lnTo>
                  <a:lnTo>
                    <a:pt x="104" y="351"/>
                  </a:lnTo>
                  <a:lnTo>
                    <a:pt x="77" y="380"/>
                  </a:lnTo>
                  <a:lnTo>
                    <a:pt x="51" y="411"/>
                  </a:lnTo>
                  <a:lnTo>
                    <a:pt x="0" y="476"/>
                  </a:lnTo>
                  <a:lnTo>
                    <a:pt x="7" y="481"/>
                  </a:lnTo>
                  <a:lnTo>
                    <a:pt x="10" y="483"/>
                  </a:lnTo>
                  <a:lnTo>
                    <a:pt x="14" y="486"/>
                  </a:lnTo>
                  <a:lnTo>
                    <a:pt x="20" y="488"/>
                  </a:lnTo>
                  <a:lnTo>
                    <a:pt x="27" y="489"/>
                  </a:lnTo>
                  <a:lnTo>
                    <a:pt x="31" y="486"/>
                  </a:lnTo>
                  <a:lnTo>
                    <a:pt x="38" y="483"/>
                  </a:lnTo>
                  <a:lnTo>
                    <a:pt x="42" y="477"/>
                  </a:lnTo>
                  <a:lnTo>
                    <a:pt x="44" y="473"/>
                  </a:lnTo>
                  <a:lnTo>
                    <a:pt x="45" y="471"/>
                  </a:lnTo>
                  <a:lnTo>
                    <a:pt x="47" y="470"/>
                  </a:lnTo>
                  <a:lnTo>
                    <a:pt x="87" y="484"/>
                  </a:lnTo>
                  <a:lnTo>
                    <a:pt x="122" y="554"/>
                  </a:lnTo>
                  <a:lnTo>
                    <a:pt x="144" y="562"/>
                  </a:lnTo>
                  <a:lnTo>
                    <a:pt x="325" y="718"/>
                  </a:lnTo>
                  <a:lnTo>
                    <a:pt x="360" y="765"/>
                  </a:lnTo>
                  <a:lnTo>
                    <a:pt x="410" y="940"/>
                  </a:lnTo>
                  <a:lnTo>
                    <a:pt x="437" y="976"/>
                  </a:lnTo>
                  <a:lnTo>
                    <a:pt x="465" y="983"/>
                  </a:lnTo>
                  <a:lnTo>
                    <a:pt x="500" y="1015"/>
                  </a:lnTo>
                  <a:lnTo>
                    <a:pt x="494" y="1029"/>
                  </a:lnTo>
                  <a:lnTo>
                    <a:pt x="499" y="1044"/>
                  </a:lnTo>
                  <a:lnTo>
                    <a:pt x="501" y="1063"/>
                  </a:lnTo>
                  <a:lnTo>
                    <a:pt x="558" y="1073"/>
                  </a:lnTo>
                  <a:lnTo>
                    <a:pt x="602" y="1040"/>
                  </a:lnTo>
                  <a:lnTo>
                    <a:pt x="605" y="1047"/>
                  </a:lnTo>
                  <a:lnTo>
                    <a:pt x="609" y="1053"/>
                  </a:lnTo>
                  <a:lnTo>
                    <a:pt x="621" y="1061"/>
                  </a:lnTo>
                  <a:lnTo>
                    <a:pt x="623" y="1061"/>
                  </a:lnTo>
                  <a:lnTo>
                    <a:pt x="626" y="1061"/>
                  </a:lnTo>
                  <a:lnTo>
                    <a:pt x="631" y="1059"/>
                  </a:lnTo>
                  <a:lnTo>
                    <a:pt x="631" y="1057"/>
                  </a:lnTo>
                  <a:lnTo>
                    <a:pt x="631" y="1056"/>
                  </a:lnTo>
                  <a:lnTo>
                    <a:pt x="632" y="1056"/>
                  </a:lnTo>
                  <a:lnTo>
                    <a:pt x="634" y="1054"/>
                  </a:lnTo>
                  <a:lnTo>
                    <a:pt x="634" y="1051"/>
                  </a:lnTo>
                  <a:lnTo>
                    <a:pt x="634" y="1049"/>
                  </a:lnTo>
                  <a:lnTo>
                    <a:pt x="634" y="1048"/>
                  </a:lnTo>
                  <a:lnTo>
                    <a:pt x="635" y="1048"/>
                  </a:lnTo>
                  <a:lnTo>
                    <a:pt x="708" y="1056"/>
                  </a:lnTo>
                  <a:lnTo>
                    <a:pt x="720" y="1072"/>
                  </a:lnTo>
                  <a:lnTo>
                    <a:pt x="727" y="1079"/>
                  </a:lnTo>
                  <a:lnTo>
                    <a:pt x="734" y="1085"/>
                  </a:lnTo>
                  <a:lnTo>
                    <a:pt x="737" y="1087"/>
                  </a:lnTo>
                  <a:lnTo>
                    <a:pt x="739" y="1089"/>
                  </a:lnTo>
                  <a:lnTo>
                    <a:pt x="739" y="1090"/>
                  </a:lnTo>
                  <a:lnTo>
                    <a:pt x="738" y="1092"/>
                  </a:lnTo>
                  <a:lnTo>
                    <a:pt x="809" y="1093"/>
                  </a:lnTo>
                  <a:lnTo>
                    <a:pt x="849" y="1071"/>
                  </a:lnTo>
                  <a:lnTo>
                    <a:pt x="932" y="1071"/>
                  </a:lnTo>
                  <a:lnTo>
                    <a:pt x="999" y="1101"/>
                  </a:lnTo>
                  <a:lnTo>
                    <a:pt x="1037" y="1102"/>
                  </a:lnTo>
                  <a:lnTo>
                    <a:pt x="1089" y="1147"/>
                  </a:lnTo>
                  <a:lnTo>
                    <a:pt x="1130" y="1139"/>
                  </a:lnTo>
                  <a:lnTo>
                    <a:pt x="1172" y="1160"/>
                  </a:lnTo>
                  <a:lnTo>
                    <a:pt x="1175" y="1168"/>
                  </a:lnTo>
                  <a:lnTo>
                    <a:pt x="1175" y="1170"/>
                  </a:lnTo>
                  <a:lnTo>
                    <a:pt x="1176" y="1172"/>
                  </a:lnTo>
                  <a:lnTo>
                    <a:pt x="1177" y="1178"/>
                  </a:lnTo>
                  <a:lnTo>
                    <a:pt x="1182" y="1182"/>
                  </a:lnTo>
                  <a:lnTo>
                    <a:pt x="1183" y="1182"/>
                  </a:lnTo>
                  <a:lnTo>
                    <a:pt x="1185" y="1183"/>
                  </a:lnTo>
                  <a:lnTo>
                    <a:pt x="1188" y="1183"/>
                  </a:lnTo>
                  <a:lnTo>
                    <a:pt x="1189" y="1181"/>
                  </a:lnTo>
                  <a:lnTo>
                    <a:pt x="1189" y="1179"/>
                  </a:lnTo>
                  <a:lnTo>
                    <a:pt x="1189" y="1178"/>
                  </a:lnTo>
                  <a:lnTo>
                    <a:pt x="1190" y="1178"/>
                  </a:lnTo>
                  <a:lnTo>
                    <a:pt x="1194" y="1177"/>
                  </a:lnTo>
                  <a:lnTo>
                    <a:pt x="1197" y="1179"/>
                  </a:lnTo>
                  <a:lnTo>
                    <a:pt x="1198" y="1181"/>
                  </a:lnTo>
                  <a:lnTo>
                    <a:pt x="1199" y="1186"/>
                  </a:lnTo>
                  <a:lnTo>
                    <a:pt x="1199" y="1191"/>
                  </a:lnTo>
                  <a:lnTo>
                    <a:pt x="1201" y="1195"/>
                  </a:lnTo>
                  <a:lnTo>
                    <a:pt x="1203" y="1196"/>
                  </a:lnTo>
                  <a:lnTo>
                    <a:pt x="1208" y="1197"/>
                  </a:lnTo>
                  <a:lnTo>
                    <a:pt x="1212" y="1194"/>
                  </a:lnTo>
                  <a:lnTo>
                    <a:pt x="1218" y="1190"/>
                  </a:lnTo>
                  <a:lnTo>
                    <a:pt x="1226" y="1183"/>
                  </a:lnTo>
                  <a:lnTo>
                    <a:pt x="1235" y="1175"/>
                  </a:lnTo>
                  <a:lnTo>
                    <a:pt x="1304" y="1208"/>
                  </a:lnTo>
                  <a:lnTo>
                    <a:pt x="1299" y="1211"/>
                  </a:lnTo>
                  <a:lnTo>
                    <a:pt x="1297" y="1215"/>
                  </a:lnTo>
                  <a:lnTo>
                    <a:pt x="1296" y="1223"/>
                  </a:lnTo>
                  <a:lnTo>
                    <a:pt x="1299" y="1229"/>
                  </a:lnTo>
                  <a:lnTo>
                    <a:pt x="1308" y="1235"/>
                  </a:lnTo>
                  <a:lnTo>
                    <a:pt x="1313" y="1236"/>
                  </a:lnTo>
                  <a:lnTo>
                    <a:pt x="1321" y="1235"/>
                  </a:lnTo>
                  <a:lnTo>
                    <a:pt x="1328" y="1230"/>
                  </a:lnTo>
                  <a:lnTo>
                    <a:pt x="1337" y="1222"/>
                  </a:lnTo>
                  <a:lnTo>
                    <a:pt x="1368" y="1227"/>
                  </a:lnTo>
                  <a:lnTo>
                    <a:pt x="1401" y="1282"/>
                  </a:lnTo>
                  <a:lnTo>
                    <a:pt x="1450" y="1197"/>
                  </a:lnTo>
                  <a:lnTo>
                    <a:pt x="1561" y="1210"/>
                  </a:lnTo>
                  <a:lnTo>
                    <a:pt x="1565" y="1144"/>
                  </a:lnTo>
                  <a:lnTo>
                    <a:pt x="1618" y="1137"/>
                  </a:lnTo>
                  <a:lnTo>
                    <a:pt x="1616" y="1128"/>
                  </a:lnTo>
                  <a:lnTo>
                    <a:pt x="1617" y="1121"/>
                  </a:lnTo>
                  <a:lnTo>
                    <a:pt x="1620" y="1114"/>
                  </a:lnTo>
                  <a:lnTo>
                    <a:pt x="1628" y="1109"/>
                  </a:lnTo>
                  <a:lnTo>
                    <a:pt x="1631" y="1106"/>
                  </a:lnTo>
                  <a:lnTo>
                    <a:pt x="1635" y="1105"/>
                  </a:lnTo>
                  <a:lnTo>
                    <a:pt x="1638" y="1104"/>
                  </a:lnTo>
                  <a:lnTo>
                    <a:pt x="1643" y="1105"/>
                  </a:lnTo>
                  <a:lnTo>
                    <a:pt x="1648" y="1108"/>
                  </a:lnTo>
                  <a:lnTo>
                    <a:pt x="1650" y="1110"/>
                  </a:lnTo>
                  <a:lnTo>
                    <a:pt x="1653" y="1114"/>
                  </a:lnTo>
                  <a:lnTo>
                    <a:pt x="1636" y="1075"/>
                  </a:lnTo>
                  <a:lnTo>
                    <a:pt x="1686" y="1071"/>
                  </a:lnTo>
                  <a:lnTo>
                    <a:pt x="1708" y="1117"/>
                  </a:lnTo>
                  <a:lnTo>
                    <a:pt x="1734" y="1115"/>
                  </a:lnTo>
                  <a:lnTo>
                    <a:pt x="1773" y="1066"/>
                  </a:lnTo>
                  <a:lnTo>
                    <a:pt x="1813" y="1111"/>
                  </a:lnTo>
                  <a:lnTo>
                    <a:pt x="1846" y="1087"/>
                  </a:lnTo>
                  <a:lnTo>
                    <a:pt x="1849" y="1079"/>
                  </a:lnTo>
                  <a:lnTo>
                    <a:pt x="1849" y="1068"/>
                  </a:lnTo>
                  <a:lnTo>
                    <a:pt x="1846" y="1061"/>
                  </a:lnTo>
                  <a:lnTo>
                    <a:pt x="1845" y="1057"/>
                  </a:lnTo>
                  <a:lnTo>
                    <a:pt x="1846" y="1056"/>
                  </a:lnTo>
                  <a:lnTo>
                    <a:pt x="1850" y="1056"/>
                  </a:lnTo>
                  <a:lnTo>
                    <a:pt x="1855" y="1059"/>
                  </a:lnTo>
                  <a:lnTo>
                    <a:pt x="1858" y="1059"/>
                  </a:lnTo>
                  <a:lnTo>
                    <a:pt x="1860" y="1060"/>
                  </a:lnTo>
                  <a:lnTo>
                    <a:pt x="1862" y="1067"/>
                  </a:lnTo>
                  <a:lnTo>
                    <a:pt x="1867" y="1074"/>
                  </a:lnTo>
                  <a:lnTo>
                    <a:pt x="1872" y="1078"/>
                  </a:lnTo>
                  <a:lnTo>
                    <a:pt x="1880" y="1081"/>
                  </a:lnTo>
                  <a:lnTo>
                    <a:pt x="1886" y="1080"/>
                  </a:lnTo>
                  <a:lnTo>
                    <a:pt x="1894" y="1079"/>
                  </a:lnTo>
                  <a:lnTo>
                    <a:pt x="1904" y="1074"/>
                  </a:lnTo>
                  <a:lnTo>
                    <a:pt x="1916" y="1069"/>
                  </a:lnTo>
                  <a:lnTo>
                    <a:pt x="1896" y="973"/>
                  </a:lnTo>
                  <a:lnTo>
                    <a:pt x="1891" y="973"/>
                  </a:lnTo>
                  <a:lnTo>
                    <a:pt x="1889" y="973"/>
                  </a:lnTo>
                  <a:lnTo>
                    <a:pt x="1888" y="973"/>
                  </a:lnTo>
                  <a:lnTo>
                    <a:pt x="1888" y="974"/>
                  </a:lnTo>
                  <a:lnTo>
                    <a:pt x="1886" y="973"/>
                  </a:lnTo>
                  <a:lnTo>
                    <a:pt x="1885" y="973"/>
                  </a:lnTo>
                  <a:lnTo>
                    <a:pt x="1883" y="973"/>
                  </a:lnTo>
                  <a:lnTo>
                    <a:pt x="1878" y="973"/>
                  </a:lnTo>
                  <a:lnTo>
                    <a:pt x="1867" y="971"/>
                  </a:lnTo>
                  <a:lnTo>
                    <a:pt x="1862" y="969"/>
                  </a:lnTo>
                  <a:lnTo>
                    <a:pt x="1860" y="967"/>
                  </a:lnTo>
                  <a:lnTo>
                    <a:pt x="1857" y="963"/>
                  </a:lnTo>
                  <a:lnTo>
                    <a:pt x="1856" y="960"/>
                  </a:lnTo>
                  <a:lnTo>
                    <a:pt x="1857" y="952"/>
                  </a:lnTo>
                  <a:lnTo>
                    <a:pt x="1878" y="890"/>
                  </a:lnTo>
                  <a:lnTo>
                    <a:pt x="1873" y="884"/>
                  </a:lnTo>
                  <a:lnTo>
                    <a:pt x="1868" y="880"/>
                  </a:lnTo>
                  <a:lnTo>
                    <a:pt x="1861" y="877"/>
                  </a:lnTo>
                  <a:lnTo>
                    <a:pt x="1854" y="877"/>
                  </a:lnTo>
                  <a:lnTo>
                    <a:pt x="1846" y="868"/>
                  </a:lnTo>
                  <a:lnTo>
                    <a:pt x="1880" y="794"/>
                  </a:lnTo>
                  <a:lnTo>
                    <a:pt x="1916" y="774"/>
                  </a:lnTo>
                  <a:lnTo>
                    <a:pt x="1915" y="735"/>
                  </a:lnTo>
                  <a:lnTo>
                    <a:pt x="1935" y="701"/>
                  </a:lnTo>
                  <a:lnTo>
                    <a:pt x="1968" y="680"/>
                  </a:lnTo>
                  <a:lnTo>
                    <a:pt x="1998" y="634"/>
                  </a:lnTo>
                  <a:lnTo>
                    <a:pt x="1961" y="614"/>
                  </a:lnTo>
                  <a:lnTo>
                    <a:pt x="1976" y="578"/>
                  </a:lnTo>
                  <a:lnTo>
                    <a:pt x="1921" y="556"/>
                  </a:lnTo>
                  <a:lnTo>
                    <a:pt x="1884" y="512"/>
                  </a:lnTo>
                  <a:lnTo>
                    <a:pt x="1801" y="503"/>
                  </a:lnTo>
                  <a:lnTo>
                    <a:pt x="1750" y="530"/>
                  </a:lnTo>
                  <a:lnTo>
                    <a:pt x="1724" y="512"/>
                  </a:lnTo>
                  <a:lnTo>
                    <a:pt x="1697" y="520"/>
                  </a:lnTo>
                  <a:lnTo>
                    <a:pt x="1695" y="525"/>
                  </a:lnTo>
                  <a:lnTo>
                    <a:pt x="1693" y="530"/>
                  </a:lnTo>
                  <a:lnTo>
                    <a:pt x="1690" y="534"/>
                  </a:lnTo>
                  <a:lnTo>
                    <a:pt x="1686" y="538"/>
                  </a:lnTo>
                  <a:lnTo>
                    <a:pt x="1681" y="540"/>
                  </a:lnTo>
                  <a:lnTo>
                    <a:pt x="1676" y="542"/>
                  </a:lnTo>
                  <a:lnTo>
                    <a:pt x="1672" y="542"/>
                  </a:lnTo>
                  <a:lnTo>
                    <a:pt x="1669" y="542"/>
                  </a:lnTo>
                  <a:lnTo>
                    <a:pt x="1668" y="542"/>
                  </a:lnTo>
                  <a:lnTo>
                    <a:pt x="1668" y="543"/>
                  </a:lnTo>
                  <a:lnTo>
                    <a:pt x="1662" y="545"/>
                  </a:lnTo>
                  <a:lnTo>
                    <a:pt x="1650" y="550"/>
                  </a:lnTo>
                  <a:lnTo>
                    <a:pt x="1641" y="554"/>
                  </a:lnTo>
                  <a:lnTo>
                    <a:pt x="1633" y="556"/>
                  </a:lnTo>
                  <a:lnTo>
                    <a:pt x="1630" y="557"/>
                  </a:lnTo>
                  <a:lnTo>
                    <a:pt x="1628" y="556"/>
                  </a:lnTo>
                  <a:lnTo>
                    <a:pt x="1629" y="553"/>
                  </a:lnTo>
                  <a:lnTo>
                    <a:pt x="1632" y="548"/>
                  </a:lnTo>
                  <a:lnTo>
                    <a:pt x="1640" y="543"/>
                  </a:lnTo>
                  <a:lnTo>
                    <a:pt x="1628" y="474"/>
                  </a:lnTo>
                  <a:lnTo>
                    <a:pt x="1571" y="498"/>
                  </a:lnTo>
                  <a:lnTo>
                    <a:pt x="1523" y="535"/>
                  </a:lnTo>
                  <a:lnTo>
                    <a:pt x="1544" y="427"/>
                  </a:lnTo>
                  <a:lnTo>
                    <a:pt x="1488" y="395"/>
                  </a:lnTo>
                  <a:lnTo>
                    <a:pt x="1474" y="396"/>
                  </a:lnTo>
                  <a:lnTo>
                    <a:pt x="1465" y="403"/>
                  </a:lnTo>
                  <a:lnTo>
                    <a:pt x="1457" y="414"/>
                  </a:lnTo>
                  <a:lnTo>
                    <a:pt x="1452" y="431"/>
                  </a:lnTo>
                  <a:lnTo>
                    <a:pt x="1472" y="460"/>
                  </a:lnTo>
                  <a:lnTo>
                    <a:pt x="1337" y="426"/>
                  </a:lnTo>
                  <a:lnTo>
                    <a:pt x="1311" y="404"/>
                  </a:lnTo>
                  <a:lnTo>
                    <a:pt x="1317" y="395"/>
                  </a:lnTo>
                  <a:lnTo>
                    <a:pt x="1322" y="388"/>
                  </a:lnTo>
                  <a:lnTo>
                    <a:pt x="1323" y="381"/>
                  </a:lnTo>
                  <a:lnTo>
                    <a:pt x="1323" y="377"/>
                  </a:lnTo>
                  <a:lnTo>
                    <a:pt x="1318" y="372"/>
                  </a:lnTo>
                  <a:lnTo>
                    <a:pt x="1312" y="370"/>
                  </a:lnTo>
                  <a:lnTo>
                    <a:pt x="1302" y="368"/>
                  </a:lnTo>
                  <a:lnTo>
                    <a:pt x="1292" y="368"/>
                  </a:lnTo>
                  <a:lnTo>
                    <a:pt x="1290" y="375"/>
                  </a:lnTo>
                  <a:lnTo>
                    <a:pt x="1289" y="375"/>
                  </a:lnTo>
                  <a:lnTo>
                    <a:pt x="1289" y="376"/>
                  </a:lnTo>
                  <a:lnTo>
                    <a:pt x="1289" y="378"/>
                  </a:lnTo>
                  <a:lnTo>
                    <a:pt x="1289" y="382"/>
                  </a:lnTo>
                  <a:lnTo>
                    <a:pt x="1286" y="393"/>
                  </a:lnTo>
                  <a:lnTo>
                    <a:pt x="1282" y="400"/>
                  </a:lnTo>
                  <a:lnTo>
                    <a:pt x="1280" y="402"/>
                  </a:lnTo>
                  <a:lnTo>
                    <a:pt x="1279" y="404"/>
                  </a:lnTo>
                  <a:lnTo>
                    <a:pt x="1273" y="404"/>
                  </a:lnTo>
                  <a:lnTo>
                    <a:pt x="1269" y="402"/>
                  </a:lnTo>
                  <a:lnTo>
                    <a:pt x="1267" y="400"/>
                  </a:lnTo>
                  <a:lnTo>
                    <a:pt x="1263" y="396"/>
                  </a:lnTo>
                  <a:lnTo>
                    <a:pt x="1260" y="392"/>
                  </a:lnTo>
                  <a:lnTo>
                    <a:pt x="1256" y="386"/>
                  </a:lnTo>
                  <a:lnTo>
                    <a:pt x="1253" y="383"/>
                  </a:lnTo>
                  <a:lnTo>
                    <a:pt x="1252" y="381"/>
                  </a:lnTo>
                  <a:lnTo>
                    <a:pt x="1185" y="385"/>
                  </a:lnTo>
                  <a:lnTo>
                    <a:pt x="1152" y="455"/>
                  </a:lnTo>
                  <a:lnTo>
                    <a:pt x="1105" y="421"/>
                  </a:lnTo>
                  <a:lnTo>
                    <a:pt x="1115" y="346"/>
                  </a:lnTo>
                  <a:lnTo>
                    <a:pt x="1150" y="312"/>
                  </a:lnTo>
                  <a:lnTo>
                    <a:pt x="1153" y="308"/>
                  </a:lnTo>
                  <a:lnTo>
                    <a:pt x="1157" y="306"/>
                  </a:lnTo>
                  <a:lnTo>
                    <a:pt x="1166" y="304"/>
                  </a:lnTo>
                  <a:lnTo>
                    <a:pt x="1169" y="303"/>
                  </a:lnTo>
                  <a:lnTo>
                    <a:pt x="1173" y="304"/>
                  </a:lnTo>
                  <a:lnTo>
                    <a:pt x="1182" y="309"/>
                  </a:lnTo>
                  <a:lnTo>
                    <a:pt x="1230" y="281"/>
                  </a:lnTo>
                  <a:lnTo>
                    <a:pt x="1183" y="226"/>
                  </a:lnTo>
                  <a:lnTo>
                    <a:pt x="1132" y="220"/>
                  </a:lnTo>
                  <a:lnTo>
                    <a:pt x="1087" y="263"/>
                  </a:lnTo>
                  <a:lnTo>
                    <a:pt x="1057" y="218"/>
                  </a:lnTo>
                  <a:lnTo>
                    <a:pt x="1034" y="2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A79482F8-CE63-3C9F-5627-73283A4A1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0"/>
              <a:ext cx="148" cy="119"/>
            </a:xfrm>
            <a:custGeom>
              <a:avLst/>
              <a:gdLst/>
              <a:ahLst/>
              <a:cxnLst>
                <a:cxn ang="0">
                  <a:pos x="1897" y="1191"/>
                </a:cxn>
                <a:cxn ang="0">
                  <a:pos x="1826" y="1182"/>
                </a:cxn>
                <a:cxn ang="0">
                  <a:pos x="1792" y="1255"/>
                </a:cxn>
                <a:cxn ang="0">
                  <a:pos x="1785" y="1259"/>
                </a:cxn>
                <a:cxn ang="0">
                  <a:pos x="1627" y="943"/>
                </a:cxn>
                <a:cxn ang="0">
                  <a:pos x="1412" y="955"/>
                </a:cxn>
                <a:cxn ang="0">
                  <a:pos x="1217" y="581"/>
                </a:cxn>
                <a:cxn ang="0">
                  <a:pos x="905" y="638"/>
                </a:cxn>
                <a:cxn ang="0">
                  <a:pos x="701" y="442"/>
                </a:cxn>
                <a:cxn ang="0">
                  <a:pos x="569" y="280"/>
                </a:cxn>
                <a:cxn ang="0">
                  <a:pos x="337" y="61"/>
                </a:cxn>
                <a:cxn ang="0">
                  <a:pos x="112" y="119"/>
                </a:cxn>
                <a:cxn ang="0">
                  <a:pos x="84" y="104"/>
                </a:cxn>
                <a:cxn ang="0">
                  <a:pos x="153" y="440"/>
                </a:cxn>
                <a:cxn ang="0">
                  <a:pos x="234" y="484"/>
                </a:cxn>
                <a:cxn ang="0">
                  <a:pos x="356" y="503"/>
                </a:cxn>
                <a:cxn ang="0">
                  <a:pos x="327" y="631"/>
                </a:cxn>
                <a:cxn ang="0">
                  <a:pos x="321" y="642"/>
                </a:cxn>
                <a:cxn ang="0">
                  <a:pos x="351" y="661"/>
                </a:cxn>
                <a:cxn ang="0">
                  <a:pos x="589" y="732"/>
                </a:cxn>
                <a:cxn ang="0">
                  <a:pos x="627" y="744"/>
                </a:cxn>
                <a:cxn ang="0">
                  <a:pos x="754" y="731"/>
                </a:cxn>
                <a:cxn ang="0">
                  <a:pos x="775" y="733"/>
                </a:cxn>
                <a:cxn ang="0">
                  <a:pos x="777" y="729"/>
                </a:cxn>
                <a:cxn ang="0">
                  <a:pos x="801" y="674"/>
                </a:cxn>
                <a:cxn ang="0">
                  <a:pos x="791" y="864"/>
                </a:cxn>
                <a:cxn ang="0">
                  <a:pos x="779" y="885"/>
                </a:cxn>
                <a:cxn ang="0">
                  <a:pos x="793" y="901"/>
                </a:cxn>
                <a:cxn ang="0">
                  <a:pos x="1017" y="1017"/>
                </a:cxn>
                <a:cxn ang="0">
                  <a:pos x="1029" y="1032"/>
                </a:cxn>
                <a:cxn ang="0">
                  <a:pos x="1043" y="1037"/>
                </a:cxn>
                <a:cxn ang="0">
                  <a:pos x="1063" y="1023"/>
                </a:cxn>
                <a:cxn ang="0">
                  <a:pos x="999" y="1104"/>
                </a:cxn>
                <a:cxn ang="0">
                  <a:pos x="1024" y="1312"/>
                </a:cxn>
                <a:cxn ang="0">
                  <a:pos x="1029" y="1322"/>
                </a:cxn>
                <a:cxn ang="0">
                  <a:pos x="1058" y="1303"/>
                </a:cxn>
                <a:cxn ang="0">
                  <a:pos x="1154" y="1424"/>
                </a:cxn>
                <a:cxn ang="0">
                  <a:pos x="1126" y="1487"/>
                </a:cxn>
                <a:cxn ang="0">
                  <a:pos x="1156" y="1519"/>
                </a:cxn>
                <a:cxn ang="0">
                  <a:pos x="1199" y="1729"/>
                </a:cxn>
                <a:cxn ang="0">
                  <a:pos x="1480" y="1712"/>
                </a:cxn>
                <a:cxn ang="0">
                  <a:pos x="1712" y="1689"/>
                </a:cxn>
                <a:cxn ang="0">
                  <a:pos x="1723" y="1689"/>
                </a:cxn>
                <a:cxn ang="0">
                  <a:pos x="1723" y="1679"/>
                </a:cxn>
                <a:cxn ang="0">
                  <a:pos x="2099" y="1677"/>
                </a:cxn>
                <a:cxn ang="0">
                  <a:pos x="2275" y="1766"/>
                </a:cxn>
                <a:cxn ang="0">
                  <a:pos x="2285" y="1743"/>
                </a:cxn>
                <a:cxn ang="0">
                  <a:pos x="2262" y="1713"/>
                </a:cxn>
                <a:cxn ang="0">
                  <a:pos x="2330" y="1542"/>
                </a:cxn>
                <a:cxn ang="0">
                  <a:pos x="2283" y="1276"/>
                </a:cxn>
                <a:cxn ang="0">
                  <a:pos x="2261" y="1329"/>
                </a:cxn>
                <a:cxn ang="0">
                  <a:pos x="2254" y="1300"/>
                </a:cxn>
                <a:cxn ang="0">
                  <a:pos x="2199" y="1243"/>
                </a:cxn>
              </a:cxnLst>
              <a:rect l="0" t="0" r="r" b="b"/>
              <a:pathLst>
                <a:path w="2363" h="1790">
                  <a:moveTo>
                    <a:pt x="2189" y="1233"/>
                  </a:moveTo>
                  <a:lnTo>
                    <a:pt x="2122" y="1169"/>
                  </a:lnTo>
                  <a:lnTo>
                    <a:pt x="2067" y="1196"/>
                  </a:lnTo>
                  <a:lnTo>
                    <a:pt x="1982" y="1215"/>
                  </a:lnTo>
                  <a:lnTo>
                    <a:pt x="1897" y="1191"/>
                  </a:lnTo>
                  <a:lnTo>
                    <a:pt x="1898" y="1187"/>
                  </a:lnTo>
                  <a:lnTo>
                    <a:pt x="1896" y="1180"/>
                  </a:lnTo>
                  <a:lnTo>
                    <a:pt x="1892" y="1175"/>
                  </a:lnTo>
                  <a:lnTo>
                    <a:pt x="1888" y="1178"/>
                  </a:lnTo>
                  <a:lnTo>
                    <a:pt x="1826" y="1182"/>
                  </a:lnTo>
                  <a:lnTo>
                    <a:pt x="1786" y="1239"/>
                  </a:lnTo>
                  <a:lnTo>
                    <a:pt x="1786" y="1244"/>
                  </a:lnTo>
                  <a:lnTo>
                    <a:pt x="1788" y="1247"/>
                  </a:lnTo>
                  <a:lnTo>
                    <a:pt x="1790" y="1251"/>
                  </a:lnTo>
                  <a:lnTo>
                    <a:pt x="1792" y="1255"/>
                  </a:lnTo>
                  <a:lnTo>
                    <a:pt x="1792" y="1257"/>
                  </a:lnTo>
                  <a:lnTo>
                    <a:pt x="1790" y="1257"/>
                  </a:lnTo>
                  <a:lnTo>
                    <a:pt x="1790" y="1258"/>
                  </a:lnTo>
                  <a:lnTo>
                    <a:pt x="1790" y="1260"/>
                  </a:lnTo>
                  <a:lnTo>
                    <a:pt x="1785" y="1259"/>
                  </a:lnTo>
                  <a:lnTo>
                    <a:pt x="1784" y="1256"/>
                  </a:lnTo>
                  <a:lnTo>
                    <a:pt x="1746" y="1209"/>
                  </a:lnTo>
                  <a:lnTo>
                    <a:pt x="1728" y="1151"/>
                  </a:lnTo>
                  <a:lnTo>
                    <a:pt x="1731" y="1012"/>
                  </a:lnTo>
                  <a:lnTo>
                    <a:pt x="1627" y="943"/>
                  </a:lnTo>
                  <a:lnTo>
                    <a:pt x="1554" y="963"/>
                  </a:lnTo>
                  <a:lnTo>
                    <a:pt x="1571" y="905"/>
                  </a:lnTo>
                  <a:lnTo>
                    <a:pt x="1521" y="897"/>
                  </a:lnTo>
                  <a:lnTo>
                    <a:pt x="1499" y="934"/>
                  </a:lnTo>
                  <a:lnTo>
                    <a:pt x="1412" y="955"/>
                  </a:lnTo>
                  <a:lnTo>
                    <a:pt x="1367" y="933"/>
                  </a:lnTo>
                  <a:lnTo>
                    <a:pt x="1320" y="902"/>
                  </a:lnTo>
                  <a:lnTo>
                    <a:pt x="1272" y="679"/>
                  </a:lnTo>
                  <a:lnTo>
                    <a:pt x="1280" y="612"/>
                  </a:lnTo>
                  <a:lnTo>
                    <a:pt x="1217" y="581"/>
                  </a:lnTo>
                  <a:lnTo>
                    <a:pt x="1171" y="480"/>
                  </a:lnTo>
                  <a:lnTo>
                    <a:pt x="1103" y="508"/>
                  </a:lnTo>
                  <a:lnTo>
                    <a:pt x="956" y="541"/>
                  </a:lnTo>
                  <a:lnTo>
                    <a:pt x="929" y="612"/>
                  </a:lnTo>
                  <a:lnTo>
                    <a:pt x="905" y="638"/>
                  </a:lnTo>
                  <a:lnTo>
                    <a:pt x="843" y="588"/>
                  </a:lnTo>
                  <a:lnTo>
                    <a:pt x="791" y="588"/>
                  </a:lnTo>
                  <a:lnTo>
                    <a:pt x="748" y="514"/>
                  </a:lnTo>
                  <a:lnTo>
                    <a:pt x="715" y="484"/>
                  </a:lnTo>
                  <a:lnTo>
                    <a:pt x="701" y="442"/>
                  </a:lnTo>
                  <a:lnTo>
                    <a:pt x="653" y="432"/>
                  </a:lnTo>
                  <a:lnTo>
                    <a:pt x="610" y="441"/>
                  </a:lnTo>
                  <a:lnTo>
                    <a:pt x="601" y="405"/>
                  </a:lnTo>
                  <a:lnTo>
                    <a:pt x="572" y="380"/>
                  </a:lnTo>
                  <a:lnTo>
                    <a:pt x="569" y="280"/>
                  </a:lnTo>
                  <a:lnTo>
                    <a:pt x="608" y="233"/>
                  </a:lnTo>
                  <a:lnTo>
                    <a:pt x="577" y="157"/>
                  </a:lnTo>
                  <a:lnTo>
                    <a:pt x="549" y="133"/>
                  </a:lnTo>
                  <a:lnTo>
                    <a:pt x="518" y="0"/>
                  </a:lnTo>
                  <a:lnTo>
                    <a:pt x="337" y="61"/>
                  </a:lnTo>
                  <a:lnTo>
                    <a:pt x="304" y="45"/>
                  </a:lnTo>
                  <a:lnTo>
                    <a:pt x="149" y="88"/>
                  </a:lnTo>
                  <a:lnTo>
                    <a:pt x="112" y="68"/>
                  </a:lnTo>
                  <a:lnTo>
                    <a:pt x="135" y="83"/>
                  </a:lnTo>
                  <a:lnTo>
                    <a:pt x="112" y="119"/>
                  </a:lnTo>
                  <a:lnTo>
                    <a:pt x="106" y="110"/>
                  </a:lnTo>
                  <a:lnTo>
                    <a:pt x="102" y="105"/>
                  </a:lnTo>
                  <a:lnTo>
                    <a:pt x="95" y="98"/>
                  </a:lnTo>
                  <a:lnTo>
                    <a:pt x="88" y="97"/>
                  </a:lnTo>
                  <a:lnTo>
                    <a:pt x="84" y="104"/>
                  </a:lnTo>
                  <a:lnTo>
                    <a:pt x="53" y="146"/>
                  </a:lnTo>
                  <a:lnTo>
                    <a:pt x="0" y="128"/>
                  </a:lnTo>
                  <a:lnTo>
                    <a:pt x="115" y="310"/>
                  </a:lnTo>
                  <a:lnTo>
                    <a:pt x="129" y="340"/>
                  </a:lnTo>
                  <a:lnTo>
                    <a:pt x="153" y="440"/>
                  </a:lnTo>
                  <a:lnTo>
                    <a:pt x="199" y="480"/>
                  </a:lnTo>
                  <a:lnTo>
                    <a:pt x="226" y="483"/>
                  </a:lnTo>
                  <a:lnTo>
                    <a:pt x="231" y="482"/>
                  </a:lnTo>
                  <a:lnTo>
                    <a:pt x="232" y="482"/>
                  </a:lnTo>
                  <a:lnTo>
                    <a:pt x="234" y="484"/>
                  </a:lnTo>
                  <a:lnTo>
                    <a:pt x="235" y="489"/>
                  </a:lnTo>
                  <a:lnTo>
                    <a:pt x="235" y="498"/>
                  </a:lnTo>
                  <a:lnTo>
                    <a:pt x="262" y="483"/>
                  </a:lnTo>
                  <a:lnTo>
                    <a:pt x="319" y="502"/>
                  </a:lnTo>
                  <a:lnTo>
                    <a:pt x="356" y="503"/>
                  </a:lnTo>
                  <a:lnTo>
                    <a:pt x="291" y="573"/>
                  </a:lnTo>
                  <a:lnTo>
                    <a:pt x="327" y="613"/>
                  </a:lnTo>
                  <a:lnTo>
                    <a:pt x="330" y="617"/>
                  </a:lnTo>
                  <a:lnTo>
                    <a:pt x="331" y="621"/>
                  </a:lnTo>
                  <a:lnTo>
                    <a:pt x="327" y="631"/>
                  </a:lnTo>
                  <a:lnTo>
                    <a:pt x="325" y="633"/>
                  </a:lnTo>
                  <a:lnTo>
                    <a:pt x="324" y="633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1" y="642"/>
                  </a:lnTo>
                  <a:lnTo>
                    <a:pt x="335" y="669"/>
                  </a:lnTo>
                  <a:lnTo>
                    <a:pt x="340" y="664"/>
                  </a:lnTo>
                  <a:lnTo>
                    <a:pt x="344" y="661"/>
                  </a:lnTo>
                  <a:lnTo>
                    <a:pt x="347" y="660"/>
                  </a:lnTo>
                  <a:lnTo>
                    <a:pt x="351" y="661"/>
                  </a:lnTo>
                  <a:lnTo>
                    <a:pt x="388" y="693"/>
                  </a:lnTo>
                  <a:lnTo>
                    <a:pt x="451" y="733"/>
                  </a:lnTo>
                  <a:lnTo>
                    <a:pt x="490" y="717"/>
                  </a:lnTo>
                  <a:lnTo>
                    <a:pt x="537" y="741"/>
                  </a:lnTo>
                  <a:lnTo>
                    <a:pt x="589" y="732"/>
                  </a:lnTo>
                  <a:lnTo>
                    <a:pt x="588" y="738"/>
                  </a:lnTo>
                  <a:lnTo>
                    <a:pt x="592" y="743"/>
                  </a:lnTo>
                  <a:lnTo>
                    <a:pt x="597" y="746"/>
                  </a:lnTo>
                  <a:lnTo>
                    <a:pt x="604" y="748"/>
                  </a:lnTo>
                  <a:lnTo>
                    <a:pt x="627" y="744"/>
                  </a:lnTo>
                  <a:lnTo>
                    <a:pt x="650" y="745"/>
                  </a:lnTo>
                  <a:lnTo>
                    <a:pt x="701" y="738"/>
                  </a:lnTo>
                  <a:lnTo>
                    <a:pt x="731" y="778"/>
                  </a:lnTo>
                  <a:lnTo>
                    <a:pt x="748" y="730"/>
                  </a:lnTo>
                  <a:lnTo>
                    <a:pt x="754" y="731"/>
                  </a:lnTo>
                  <a:lnTo>
                    <a:pt x="763" y="733"/>
                  </a:lnTo>
                  <a:lnTo>
                    <a:pt x="767" y="733"/>
                  </a:lnTo>
                  <a:lnTo>
                    <a:pt x="771" y="734"/>
                  </a:lnTo>
                  <a:lnTo>
                    <a:pt x="773" y="733"/>
                  </a:lnTo>
                  <a:lnTo>
                    <a:pt x="775" y="733"/>
                  </a:lnTo>
                  <a:lnTo>
                    <a:pt x="775" y="732"/>
                  </a:lnTo>
                  <a:lnTo>
                    <a:pt x="776" y="732"/>
                  </a:lnTo>
                  <a:lnTo>
                    <a:pt x="778" y="732"/>
                  </a:lnTo>
                  <a:lnTo>
                    <a:pt x="777" y="730"/>
                  </a:lnTo>
                  <a:lnTo>
                    <a:pt x="777" y="729"/>
                  </a:lnTo>
                  <a:lnTo>
                    <a:pt x="774" y="725"/>
                  </a:lnTo>
                  <a:lnTo>
                    <a:pt x="768" y="719"/>
                  </a:lnTo>
                  <a:lnTo>
                    <a:pt x="760" y="713"/>
                  </a:lnTo>
                  <a:lnTo>
                    <a:pt x="752" y="706"/>
                  </a:lnTo>
                  <a:lnTo>
                    <a:pt x="801" y="674"/>
                  </a:lnTo>
                  <a:lnTo>
                    <a:pt x="851" y="743"/>
                  </a:lnTo>
                  <a:lnTo>
                    <a:pt x="778" y="812"/>
                  </a:lnTo>
                  <a:lnTo>
                    <a:pt x="806" y="866"/>
                  </a:lnTo>
                  <a:lnTo>
                    <a:pt x="797" y="864"/>
                  </a:lnTo>
                  <a:lnTo>
                    <a:pt x="791" y="864"/>
                  </a:lnTo>
                  <a:lnTo>
                    <a:pt x="786" y="865"/>
                  </a:lnTo>
                  <a:lnTo>
                    <a:pt x="783" y="869"/>
                  </a:lnTo>
                  <a:lnTo>
                    <a:pt x="779" y="872"/>
                  </a:lnTo>
                  <a:lnTo>
                    <a:pt x="779" y="878"/>
                  </a:lnTo>
                  <a:lnTo>
                    <a:pt x="779" y="885"/>
                  </a:lnTo>
                  <a:lnTo>
                    <a:pt x="783" y="895"/>
                  </a:lnTo>
                  <a:lnTo>
                    <a:pt x="784" y="898"/>
                  </a:lnTo>
                  <a:lnTo>
                    <a:pt x="786" y="900"/>
                  </a:lnTo>
                  <a:lnTo>
                    <a:pt x="789" y="901"/>
                  </a:lnTo>
                  <a:lnTo>
                    <a:pt x="793" y="901"/>
                  </a:lnTo>
                  <a:lnTo>
                    <a:pt x="881" y="888"/>
                  </a:lnTo>
                  <a:lnTo>
                    <a:pt x="893" y="942"/>
                  </a:lnTo>
                  <a:lnTo>
                    <a:pt x="961" y="931"/>
                  </a:lnTo>
                  <a:lnTo>
                    <a:pt x="1041" y="979"/>
                  </a:lnTo>
                  <a:lnTo>
                    <a:pt x="1017" y="1017"/>
                  </a:lnTo>
                  <a:lnTo>
                    <a:pt x="1017" y="1018"/>
                  </a:lnTo>
                  <a:lnTo>
                    <a:pt x="1018" y="1020"/>
                  </a:lnTo>
                  <a:lnTo>
                    <a:pt x="1020" y="1024"/>
                  </a:lnTo>
                  <a:lnTo>
                    <a:pt x="1025" y="1029"/>
                  </a:lnTo>
                  <a:lnTo>
                    <a:pt x="1029" y="1032"/>
                  </a:lnTo>
                  <a:lnTo>
                    <a:pt x="1033" y="1035"/>
                  </a:lnTo>
                  <a:lnTo>
                    <a:pt x="1037" y="1036"/>
                  </a:lnTo>
                  <a:lnTo>
                    <a:pt x="1040" y="1036"/>
                  </a:lnTo>
                  <a:lnTo>
                    <a:pt x="1041" y="1036"/>
                  </a:lnTo>
                  <a:lnTo>
                    <a:pt x="1043" y="1037"/>
                  </a:lnTo>
                  <a:lnTo>
                    <a:pt x="1047" y="1036"/>
                  </a:lnTo>
                  <a:lnTo>
                    <a:pt x="1052" y="1036"/>
                  </a:lnTo>
                  <a:lnTo>
                    <a:pt x="1055" y="1028"/>
                  </a:lnTo>
                  <a:lnTo>
                    <a:pt x="1059" y="1024"/>
                  </a:lnTo>
                  <a:lnTo>
                    <a:pt x="1063" y="1023"/>
                  </a:lnTo>
                  <a:lnTo>
                    <a:pt x="1067" y="1026"/>
                  </a:lnTo>
                  <a:lnTo>
                    <a:pt x="1078" y="1032"/>
                  </a:lnTo>
                  <a:lnTo>
                    <a:pt x="1085" y="1034"/>
                  </a:lnTo>
                  <a:lnTo>
                    <a:pt x="1096" y="1037"/>
                  </a:lnTo>
                  <a:lnTo>
                    <a:pt x="999" y="1104"/>
                  </a:lnTo>
                  <a:lnTo>
                    <a:pt x="1016" y="1173"/>
                  </a:lnTo>
                  <a:lnTo>
                    <a:pt x="1063" y="1197"/>
                  </a:lnTo>
                  <a:lnTo>
                    <a:pt x="1099" y="1250"/>
                  </a:lnTo>
                  <a:lnTo>
                    <a:pt x="1060" y="1277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4" y="1320"/>
                  </a:lnTo>
                  <a:lnTo>
                    <a:pt x="1025" y="1322"/>
                  </a:lnTo>
                  <a:lnTo>
                    <a:pt x="1027" y="1323"/>
                  </a:lnTo>
                  <a:lnTo>
                    <a:pt x="1029" y="1322"/>
                  </a:lnTo>
                  <a:lnTo>
                    <a:pt x="1032" y="1320"/>
                  </a:lnTo>
                  <a:lnTo>
                    <a:pt x="1040" y="1312"/>
                  </a:lnTo>
                  <a:lnTo>
                    <a:pt x="1045" y="1306"/>
                  </a:lnTo>
                  <a:lnTo>
                    <a:pt x="1051" y="1303"/>
                  </a:lnTo>
                  <a:lnTo>
                    <a:pt x="1058" y="1303"/>
                  </a:lnTo>
                  <a:lnTo>
                    <a:pt x="1066" y="1307"/>
                  </a:lnTo>
                  <a:lnTo>
                    <a:pt x="1172" y="1328"/>
                  </a:lnTo>
                  <a:lnTo>
                    <a:pt x="1215" y="1382"/>
                  </a:lnTo>
                  <a:lnTo>
                    <a:pt x="1160" y="1411"/>
                  </a:lnTo>
                  <a:lnTo>
                    <a:pt x="1154" y="1424"/>
                  </a:lnTo>
                  <a:lnTo>
                    <a:pt x="1179" y="1454"/>
                  </a:lnTo>
                  <a:lnTo>
                    <a:pt x="1159" y="1481"/>
                  </a:lnTo>
                  <a:lnTo>
                    <a:pt x="1143" y="1482"/>
                  </a:lnTo>
                  <a:lnTo>
                    <a:pt x="1132" y="1484"/>
                  </a:lnTo>
                  <a:lnTo>
                    <a:pt x="1126" y="1487"/>
                  </a:lnTo>
                  <a:lnTo>
                    <a:pt x="1124" y="1492"/>
                  </a:lnTo>
                  <a:lnTo>
                    <a:pt x="1125" y="1497"/>
                  </a:lnTo>
                  <a:lnTo>
                    <a:pt x="1131" y="1503"/>
                  </a:lnTo>
                  <a:lnTo>
                    <a:pt x="1141" y="1510"/>
                  </a:lnTo>
                  <a:lnTo>
                    <a:pt x="1156" y="1519"/>
                  </a:lnTo>
                  <a:lnTo>
                    <a:pt x="1109" y="1555"/>
                  </a:lnTo>
                  <a:lnTo>
                    <a:pt x="1131" y="1606"/>
                  </a:lnTo>
                  <a:lnTo>
                    <a:pt x="1107" y="1663"/>
                  </a:lnTo>
                  <a:lnTo>
                    <a:pt x="1144" y="1707"/>
                  </a:lnTo>
                  <a:lnTo>
                    <a:pt x="1199" y="1729"/>
                  </a:lnTo>
                  <a:lnTo>
                    <a:pt x="1279" y="1704"/>
                  </a:lnTo>
                  <a:lnTo>
                    <a:pt x="1306" y="1701"/>
                  </a:lnTo>
                  <a:lnTo>
                    <a:pt x="1380" y="1720"/>
                  </a:lnTo>
                  <a:lnTo>
                    <a:pt x="1396" y="1691"/>
                  </a:lnTo>
                  <a:lnTo>
                    <a:pt x="1480" y="1712"/>
                  </a:lnTo>
                  <a:lnTo>
                    <a:pt x="1565" y="1693"/>
                  </a:lnTo>
                  <a:lnTo>
                    <a:pt x="1606" y="1664"/>
                  </a:lnTo>
                  <a:lnTo>
                    <a:pt x="1680" y="1699"/>
                  </a:lnTo>
                  <a:lnTo>
                    <a:pt x="1707" y="1689"/>
                  </a:lnTo>
                  <a:lnTo>
                    <a:pt x="1712" y="1689"/>
                  </a:lnTo>
                  <a:lnTo>
                    <a:pt x="1716" y="1690"/>
                  </a:lnTo>
                  <a:lnTo>
                    <a:pt x="1716" y="1689"/>
                  </a:lnTo>
                  <a:lnTo>
                    <a:pt x="1717" y="1689"/>
                  </a:lnTo>
                  <a:lnTo>
                    <a:pt x="1719" y="1689"/>
                  </a:lnTo>
                  <a:lnTo>
                    <a:pt x="1723" y="1689"/>
                  </a:lnTo>
                  <a:lnTo>
                    <a:pt x="1724" y="1687"/>
                  </a:lnTo>
                  <a:lnTo>
                    <a:pt x="1726" y="1686"/>
                  </a:lnTo>
                  <a:lnTo>
                    <a:pt x="1728" y="1684"/>
                  </a:lnTo>
                  <a:lnTo>
                    <a:pt x="1730" y="1683"/>
                  </a:lnTo>
                  <a:lnTo>
                    <a:pt x="1723" y="1679"/>
                  </a:lnTo>
                  <a:lnTo>
                    <a:pt x="1796" y="1634"/>
                  </a:lnTo>
                  <a:lnTo>
                    <a:pt x="1909" y="1681"/>
                  </a:lnTo>
                  <a:lnTo>
                    <a:pt x="1973" y="1686"/>
                  </a:lnTo>
                  <a:lnTo>
                    <a:pt x="1992" y="1728"/>
                  </a:lnTo>
                  <a:lnTo>
                    <a:pt x="2099" y="1677"/>
                  </a:lnTo>
                  <a:lnTo>
                    <a:pt x="2099" y="1750"/>
                  </a:lnTo>
                  <a:lnTo>
                    <a:pt x="2134" y="1766"/>
                  </a:lnTo>
                  <a:lnTo>
                    <a:pt x="2204" y="1790"/>
                  </a:lnTo>
                  <a:lnTo>
                    <a:pt x="2266" y="1774"/>
                  </a:lnTo>
                  <a:lnTo>
                    <a:pt x="2275" y="1766"/>
                  </a:lnTo>
                  <a:lnTo>
                    <a:pt x="2281" y="1758"/>
                  </a:lnTo>
                  <a:lnTo>
                    <a:pt x="2284" y="1750"/>
                  </a:lnTo>
                  <a:lnTo>
                    <a:pt x="2285" y="1746"/>
                  </a:lnTo>
                  <a:lnTo>
                    <a:pt x="2285" y="1744"/>
                  </a:lnTo>
                  <a:lnTo>
                    <a:pt x="2285" y="1743"/>
                  </a:lnTo>
                  <a:lnTo>
                    <a:pt x="2286" y="1743"/>
                  </a:lnTo>
                  <a:lnTo>
                    <a:pt x="2283" y="1735"/>
                  </a:lnTo>
                  <a:lnTo>
                    <a:pt x="2279" y="1727"/>
                  </a:lnTo>
                  <a:lnTo>
                    <a:pt x="2272" y="1719"/>
                  </a:lnTo>
                  <a:lnTo>
                    <a:pt x="2262" y="1713"/>
                  </a:lnTo>
                  <a:lnTo>
                    <a:pt x="2260" y="1711"/>
                  </a:lnTo>
                  <a:lnTo>
                    <a:pt x="2261" y="1708"/>
                  </a:lnTo>
                  <a:lnTo>
                    <a:pt x="2289" y="1661"/>
                  </a:lnTo>
                  <a:lnTo>
                    <a:pt x="2363" y="1625"/>
                  </a:lnTo>
                  <a:lnTo>
                    <a:pt x="2330" y="1542"/>
                  </a:lnTo>
                  <a:lnTo>
                    <a:pt x="2262" y="1532"/>
                  </a:lnTo>
                  <a:lnTo>
                    <a:pt x="2278" y="1473"/>
                  </a:lnTo>
                  <a:lnTo>
                    <a:pt x="2283" y="1426"/>
                  </a:lnTo>
                  <a:lnTo>
                    <a:pt x="2346" y="1322"/>
                  </a:lnTo>
                  <a:lnTo>
                    <a:pt x="2283" y="1276"/>
                  </a:lnTo>
                  <a:lnTo>
                    <a:pt x="2289" y="1323"/>
                  </a:lnTo>
                  <a:lnTo>
                    <a:pt x="2279" y="1326"/>
                  </a:lnTo>
                  <a:lnTo>
                    <a:pt x="2272" y="1329"/>
                  </a:lnTo>
                  <a:lnTo>
                    <a:pt x="2265" y="1330"/>
                  </a:lnTo>
                  <a:lnTo>
                    <a:pt x="2261" y="1329"/>
                  </a:lnTo>
                  <a:lnTo>
                    <a:pt x="2257" y="1326"/>
                  </a:lnTo>
                  <a:lnTo>
                    <a:pt x="2254" y="1322"/>
                  </a:lnTo>
                  <a:lnTo>
                    <a:pt x="2252" y="1317"/>
                  </a:lnTo>
                  <a:lnTo>
                    <a:pt x="2253" y="1310"/>
                  </a:lnTo>
                  <a:lnTo>
                    <a:pt x="2254" y="1300"/>
                  </a:lnTo>
                  <a:lnTo>
                    <a:pt x="2213" y="1240"/>
                  </a:lnTo>
                  <a:lnTo>
                    <a:pt x="2211" y="1238"/>
                  </a:lnTo>
                  <a:lnTo>
                    <a:pt x="2208" y="1238"/>
                  </a:lnTo>
                  <a:lnTo>
                    <a:pt x="2203" y="1239"/>
                  </a:lnTo>
                  <a:lnTo>
                    <a:pt x="2199" y="1243"/>
                  </a:lnTo>
                  <a:lnTo>
                    <a:pt x="2194" y="1245"/>
                  </a:lnTo>
                  <a:lnTo>
                    <a:pt x="2190" y="1244"/>
                  </a:lnTo>
                  <a:lnTo>
                    <a:pt x="2188" y="1240"/>
                  </a:lnTo>
                  <a:lnTo>
                    <a:pt x="2189" y="12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CAC4335D-1517-A8CC-A65B-5A2D9F3DB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98"/>
              <a:ext cx="5" cy="6"/>
            </a:xfrm>
            <a:custGeom>
              <a:avLst/>
              <a:gdLst/>
              <a:ahLst/>
              <a:cxnLst>
                <a:cxn ang="0">
                  <a:pos x="58" y="68"/>
                </a:cxn>
                <a:cxn ang="0">
                  <a:pos x="82" y="0"/>
                </a:cxn>
                <a:cxn ang="0">
                  <a:pos x="9" y="31"/>
                </a:cxn>
                <a:cxn ang="0">
                  <a:pos x="0" y="93"/>
                </a:cxn>
                <a:cxn ang="0">
                  <a:pos x="58" y="68"/>
                </a:cxn>
              </a:cxnLst>
              <a:rect l="0" t="0" r="r" b="b"/>
              <a:pathLst>
                <a:path w="82" h="93">
                  <a:moveTo>
                    <a:pt x="58" y="68"/>
                  </a:moveTo>
                  <a:lnTo>
                    <a:pt x="82" y="0"/>
                  </a:lnTo>
                  <a:lnTo>
                    <a:pt x="9" y="31"/>
                  </a:lnTo>
                  <a:lnTo>
                    <a:pt x="0" y="93"/>
                  </a:lnTo>
                  <a:lnTo>
                    <a:pt x="58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BB31A691-1D91-5D35-0B23-16681E90A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" y="224"/>
              <a:ext cx="130" cy="84"/>
            </a:xfrm>
            <a:custGeom>
              <a:avLst/>
              <a:gdLst/>
              <a:ahLst/>
              <a:cxnLst>
                <a:cxn ang="0">
                  <a:pos x="1699" y="206"/>
                </a:cxn>
                <a:cxn ang="0">
                  <a:pos x="1700" y="190"/>
                </a:cxn>
                <a:cxn ang="0">
                  <a:pos x="1686" y="159"/>
                </a:cxn>
                <a:cxn ang="0">
                  <a:pos x="1660" y="128"/>
                </a:cxn>
                <a:cxn ang="0">
                  <a:pos x="1503" y="127"/>
                </a:cxn>
                <a:cxn ang="0">
                  <a:pos x="1477" y="131"/>
                </a:cxn>
                <a:cxn ang="0">
                  <a:pos x="1301" y="0"/>
                </a:cxn>
                <a:cxn ang="0">
                  <a:pos x="1193" y="56"/>
                </a:cxn>
                <a:cxn ang="0">
                  <a:pos x="1168" y="32"/>
                </a:cxn>
                <a:cxn ang="0">
                  <a:pos x="850" y="191"/>
                </a:cxn>
                <a:cxn ang="0">
                  <a:pos x="832" y="196"/>
                </a:cxn>
                <a:cxn ang="0">
                  <a:pos x="740" y="176"/>
                </a:cxn>
                <a:cxn ang="0">
                  <a:pos x="628" y="152"/>
                </a:cxn>
                <a:cxn ang="0">
                  <a:pos x="616" y="190"/>
                </a:cxn>
                <a:cxn ang="0">
                  <a:pos x="590" y="190"/>
                </a:cxn>
                <a:cxn ang="0">
                  <a:pos x="542" y="134"/>
                </a:cxn>
                <a:cxn ang="0">
                  <a:pos x="352" y="181"/>
                </a:cxn>
                <a:cxn ang="0">
                  <a:pos x="43" y="292"/>
                </a:cxn>
                <a:cxn ang="0">
                  <a:pos x="35" y="317"/>
                </a:cxn>
                <a:cxn ang="0">
                  <a:pos x="77" y="336"/>
                </a:cxn>
                <a:cxn ang="0">
                  <a:pos x="131" y="538"/>
                </a:cxn>
                <a:cxn ang="0">
                  <a:pos x="89" y="755"/>
                </a:cxn>
                <a:cxn ang="0">
                  <a:pos x="141" y="756"/>
                </a:cxn>
                <a:cxn ang="0">
                  <a:pos x="173" y="741"/>
                </a:cxn>
                <a:cxn ang="0">
                  <a:pos x="401" y="701"/>
                </a:cxn>
                <a:cxn ang="0">
                  <a:pos x="630" y="696"/>
                </a:cxn>
                <a:cxn ang="0">
                  <a:pos x="646" y="706"/>
                </a:cxn>
                <a:cxn ang="0">
                  <a:pos x="660" y="711"/>
                </a:cxn>
                <a:cxn ang="0">
                  <a:pos x="670" y="704"/>
                </a:cxn>
                <a:cxn ang="0">
                  <a:pos x="676" y="687"/>
                </a:cxn>
                <a:cxn ang="0">
                  <a:pos x="694" y="666"/>
                </a:cxn>
                <a:cxn ang="0">
                  <a:pos x="692" y="646"/>
                </a:cxn>
                <a:cxn ang="0">
                  <a:pos x="708" y="620"/>
                </a:cxn>
                <a:cxn ang="0">
                  <a:pos x="797" y="700"/>
                </a:cxn>
                <a:cxn ang="0">
                  <a:pos x="785" y="727"/>
                </a:cxn>
                <a:cxn ang="0">
                  <a:pos x="906" y="921"/>
                </a:cxn>
                <a:cxn ang="0">
                  <a:pos x="995" y="925"/>
                </a:cxn>
                <a:cxn ang="0">
                  <a:pos x="1034" y="913"/>
                </a:cxn>
                <a:cxn ang="0">
                  <a:pos x="1154" y="818"/>
                </a:cxn>
                <a:cxn ang="0">
                  <a:pos x="1273" y="772"/>
                </a:cxn>
                <a:cxn ang="0">
                  <a:pos x="1408" y="990"/>
                </a:cxn>
                <a:cxn ang="0">
                  <a:pos x="1447" y="1046"/>
                </a:cxn>
                <a:cxn ang="0">
                  <a:pos x="1478" y="1063"/>
                </a:cxn>
                <a:cxn ang="0">
                  <a:pos x="1527" y="1062"/>
                </a:cxn>
                <a:cxn ang="0">
                  <a:pos x="1534" y="1088"/>
                </a:cxn>
                <a:cxn ang="0">
                  <a:pos x="1705" y="1136"/>
                </a:cxn>
                <a:cxn ang="0">
                  <a:pos x="1866" y="1110"/>
                </a:cxn>
                <a:cxn ang="0">
                  <a:pos x="2076" y="861"/>
                </a:cxn>
                <a:cxn ang="0">
                  <a:pos x="2026" y="693"/>
                </a:cxn>
                <a:cxn ang="0">
                  <a:pos x="1984" y="643"/>
                </a:cxn>
                <a:cxn ang="0">
                  <a:pos x="1892" y="489"/>
                </a:cxn>
                <a:cxn ang="0">
                  <a:pos x="1837" y="460"/>
                </a:cxn>
                <a:cxn ang="0">
                  <a:pos x="1862" y="383"/>
                </a:cxn>
                <a:cxn ang="0">
                  <a:pos x="511" y="131"/>
                </a:cxn>
              </a:cxnLst>
              <a:rect l="0" t="0" r="r" b="b"/>
              <a:pathLst>
                <a:path w="2076" h="1268">
                  <a:moveTo>
                    <a:pt x="1862" y="383"/>
                  </a:moveTo>
                  <a:lnTo>
                    <a:pt x="1850" y="332"/>
                  </a:lnTo>
                  <a:lnTo>
                    <a:pt x="1683" y="224"/>
                  </a:lnTo>
                  <a:lnTo>
                    <a:pt x="1692" y="213"/>
                  </a:lnTo>
                  <a:lnTo>
                    <a:pt x="1699" y="206"/>
                  </a:lnTo>
                  <a:lnTo>
                    <a:pt x="1703" y="199"/>
                  </a:lnTo>
                  <a:lnTo>
                    <a:pt x="1707" y="195"/>
                  </a:lnTo>
                  <a:lnTo>
                    <a:pt x="1706" y="191"/>
                  </a:lnTo>
                  <a:lnTo>
                    <a:pt x="1705" y="190"/>
                  </a:lnTo>
                  <a:lnTo>
                    <a:pt x="1700" y="190"/>
                  </a:lnTo>
                  <a:lnTo>
                    <a:pt x="1695" y="193"/>
                  </a:lnTo>
                  <a:lnTo>
                    <a:pt x="1693" y="180"/>
                  </a:lnTo>
                  <a:lnTo>
                    <a:pt x="1692" y="171"/>
                  </a:lnTo>
                  <a:lnTo>
                    <a:pt x="1689" y="164"/>
                  </a:lnTo>
                  <a:lnTo>
                    <a:pt x="1686" y="159"/>
                  </a:lnTo>
                  <a:lnTo>
                    <a:pt x="1682" y="156"/>
                  </a:lnTo>
                  <a:lnTo>
                    <a:pt x="1678" y="155"/>
                  </a:lnTo>
                  <a:lnTo>
                    <a:pt x="1673" y="156"/>
                  </a:lnTo>
                  <a:lnTo>
                    <a:pt x="1667" y="159"/>
                  </a:lnTo>
                  <a:lnTo>
                    <a:pt x="1660" y="128"/>
                  </a:lnTo>
                  <a:lnTo>
                    <a:pt x="1612" y="153"/>
                  </a:lnTo>
                  <a:lnTo>
                    <a:pt x="1500" y="141"/>
                  </a:lnTo>
                  <a:lnTo>
                    <a:pt x="1503" y="135"/>
                  </a:lnTo>
                  <a:lnTo>
                    <a:pt x="1504" y="131"/>
                  </a:lnTo>
                  <a:lnTo>
                    <a:pt x="1503" y="127"/>
                  </a:lnTo>
                  <a:lnTo>
                    <a:pt x="1502" y="126"/>
                  </a:lnTo>
                  <a:lnTo>
                    <a:pt x="1498" y="125"/>
                  </a:lnTo>
                  <a:lnTo>
                    <a:pt x="1492" y="126"/>
                  </a:lnTo>
                  <a:lnTo>
                    <a:pt x="1485" y="127"/>
                  </a:lnTo>
                  <a:lnTo>
                    <a:pt x="1477" y="131"/>
                  </a:lnTo>
                  <a:lnTo>
                    <a:pt x="1437" y="92"/>
                  </a:lnTo>
                  <a:lnTo>
                    <a:pt x="1470" y="28"/>
                  </a:lnTo>
                  <a:lnTo>
                    <a:pt x="1424" y="7"/>
                  </a:lnTo>
                  <a:lnTo>
                    <a:pt x="1354" y="20"/>
                  </a:lnTo>
                  <a:lnTo>
                    <a:pt x="1301" y="0"/>
                  </a:lnTo>
                  <a:lnTo>
                    <a:pt x="1257" y="38"/>
                  </a:lnTo>
                  <a:lnTo>
                    <a:pt x="1220" y="34"/>
                  </a:lnTo>
                  <a:lnTo>
                    <a:pt x="1210" y="44"/>
                  </a:lnTo>
                  <a:lnTo>
                    <a:pt x="1201" y="52"/>
                  </a:lnTo>
                  <a:lnTo>
                    <a:pt x="1193" y="56"/>
                  </a:lnTo>
                  <a:lnTo>
                    <a:pt x="1186" y="58"/>
                  </a:lnTo>
                  <a:lnTo>
                    <a:pt x="1180" y="56"/>
                  </a:lnTo>
                  <a:lnTo>
                    <a:pt x="1174" y="51"/>
                  </a:lnTo>
                  <a:lnTo>
                    <a:pt x="1170" y="43"/>
                  </a:lnTo>
                  <a:lnTo>
                    <a:pt x="1168" y="32"/>
                  </a:lnTo>
                  <a:lnTo>
                    <a:pt x="1146" y="19"/>
                  </a:lnTo>
                  <a:lnTo>
                    <a:pt x="1091" y="41"/>
                  </a:lnTo>
                  <a:lnTo>
                    <a:pt x="1066" y="92"/>
                  </a:lnTo>
                  <a:lnTo>
                    <a:pt x="918" y="183"/>
                  </a:lnTo>
                  <a:lnTo>
                    <a:pt x="850" y="191"/>
                  </a:lnTo>
                  <a:lnTo>
                    <a:pt x="840" y="190"/>
                  </a:lnTo>
                  <a:lnTo>
                    <a:pt x="835" y="190"/>
                  </a:lnTo>
                  <a:lnTo>
                    <a:pt x="834" y="192"/>
                  </a:lnTo>
                  <a:lnTo>
                    <a:pt x="832" y="193"/>
                  </a:lnTo>
                  <a:lnTo>
                    <a:pt x="832" y="196"/>
                  </a:lnTo>
                  <a:lnTo>
                    <a:pt x="836" y="203"/>
                  </a:lnTo>
                  <a:lnTo>
                    <a:pt x="851" y="220"/>
                  </a:lnTo>
                  <a:lnTo>
                    <a:pt x="805" y="208"/>
                  </a:lnTo>
                  <a:lnTo>
                    <a:pt x="769" y="172"/>
                  </a:lnTo>
                  <a:lnTo>
                    <a:pt x="740" y="176"/>
                  </a:lnTo>
                  <a:lnTo>
                    <a:pt x="662" y="162"/>
                  </a:lnTo>
                  <a:lnTo>
                    <a:pt x="651" y="155"/>
                  </a:lnTo>
                  <a:lnTo>
                    <a:pt x="641" y="151"/>
                  </a:lnTo>
                  <a:lnTo>
                    <a:pt x="634" y="150"/>
                  </a:lnTo>
                  <a:lnTo>
                    <a:pt x="628" y="152"/>
                  </a:lnTo>
                  <a:lnTo>
                    <a:pt x="624" y="155"/>
                  </a:lnTo>
                  <a:lnTo>
                    <a:pt x="623" y="162"/>
                  </a:lnTo>
                  <a:lnTo>
                    <a:pt x="623" y="171"/>
                  </a:lnTo>
                  <a:lnTo>
                    <a:pt x="626" y="183"/>
                  </a:lnTo>
                  <a:lnTo>
                    <a:pt x="616" y="190"/>
                  </a:lnTo>
                  <a:lnTo>
                    <a:pt x="608" y="195"/>
                  </a:lnTo>
                  <a:lnTo>
                    <a:pt x="601" y="197"/>
                  </a:lnTo>
                  <a:lnTo>
                    <a:pt x="596" y="198"/>
                  </a:lnTo>
                  <a:lnTo>
                    <a:pt x="592" y="195"/>
                  </a:lnTo>
                  <a:lnTo>
                    <a:pt x="590" y="190"/>
                  </a:lnTo>
                  <a:lnTo>
                    <a:pt x="589" y="182"/>
                  </a:lnTo>
                  <a:lnTo>
                    <a:pt x="590" y="172"/>
                  </a:lnTo>
                  <a:lnTo>
                    <a:pt x="592" y="170"/>
                  </a:lnTo>
                  <a:lnTo>
                    <a:pt x="564" y="166"/>
                  </a:lnTo>
                  <a:lnTo>
                    <a:pt x="542" y="134"/>
                  </a:lnTo>
                  <a:lnTo>
                    <a:pt x="512" y="116"/>
                  </a:lnTo>
                  <a:lnTo>
                    <a:pt x="480" y="120"/>
                  </a:lnTo>
                  <a:lnTo>
                    <a:pt x="436" y="157"/>
                  </a:lnTo>
                  <a:lnTo>
                    <a:pt x="385" y="154"/>
                  </a:lnTo>
                  <a:lnTo>
                    <a:pt x="352" y="181"/>
                  </a:lnTo>
                  <a:lnTo>
                    <a:pt x="270" y="181"/>
                  </a:lnTo>
                  <a:lnTo>
                    <a:pt x="211" y="153"/>
                  </a:lnTo>
                  <a:lnTo>
                    <a:pt x="227" y="189"/>
                  </a:lnTo>
                  <a:lnTo>
                    <a:pt x="109" y="248"/>
                  </a:lnTo>
                  <a:lnTo>
                    <a:pt x="43" y="292"/>
                  </a:lnTo>
                  <a:lnTo>
                    <a:pt x="37" y="301"/>
                  </a:lnTo>
                  <a:lnTo>
                    <a:pt x="35" y="305"/>
                  </a:lnTo>
                  <a:lnTo>
                    <a:pt x="35" y="310"/>
                  </a:lnTo>
                  <a:lnTo>
                    <a:pt x="34" y="313"/>
                  </a:lnTo>
                  <a:lnTo>
                    <a:pt x="35" y="317"/>
                  </a:lnTo>
                  <a:lnTo>
                    <a:pt x="38" y="324"/>
                  </a:lnTo>
                  <a:lnTo>
                    <a:pt x="44" y="328"/>
                  </a:lnTo>
                  <a:lnTo>
                    <a:pt x="52" y="332"/>
                  </a:lnTo>
                  <a:lnTo>
                    <a:pt x="63" y="334"/>
                  </a:lnTo>
                  <a:lnTo>
                    <a:pt x="77" y="336"/>
                  </a:lnTo>
                  <a:lnTo>
                    <a:pt x="79" y="339"/>
                  </a:lnTo>
                  <a:lnTo>
                    <a:pt x="155" y="413"/>
                  </a:lnTo>
                  <a:lnTo>
                    <a:pt x="112" y="447"/>
                  </a:lnTo>
                  <a:lnTo>
                    <a:pt x="143" y="497"/>
                  </a:lnTo>
                  <a:lnTo>
                    <a:pt x="131" y="538"/>
                  </a:lnTo>
                  <a:lnTo>
                    <a:pt x="104" y="595"/>
                  </a:lnTo>
                  <a:lnTo>
                    <a:pt x="16" y="661"/>
                  </a:lnTo>
                  <a:lnTo>
                    <a:pt x="0" y="692"/>
                  </a:lnTo>
                  <a:lnTo>
                    <a:pt x="50" y="769"/>
                  </a:lnTo>
                  <a:lnTo>
                    <a:pt x="89" y="755"/>
                  </a:lnTo>
                  <a:lnTo>
                    <a:pt x="101" y="794"/>
                  </a:lnTo>
                  <a:lnTo>
                    <a:pt x="153" y="773"/>
                  </a:lnTo>
                  <a:lnTo>
                    <a:pt x="145" y="766"/>
                  </a:lnTo>
                  <a:lnTo>
                    <a:pt x="142" y="761"/>
                  </a:lnTo>
                  <a:lnTo>
                    <a:pt x="141" y="756"/>
                  </a:lnTo>
                  <a:lnTo>
                    <a:pt x="143" y="752"/>
                  </a:lnTo>
                  <a:lnTo>
                    <a:pt x="146" y="748"/>
                  </a:lnTo>
                  <a:lnTo>
                    <a:pt x="153" y="745"/>
                  </a:lnTo>
                  <a:lnTo>
                    <a:pt x="161" y="742"/>
                  </a:lnTo>
                  <a:lnTo>
                    <a:pt x="173" y="741"/>
                  </a:lnTo>
                  <a:lnTo>
                    <a:pt x="179" y="743"/>
                  </a:lnTo>
                  <a:lnTo>
                    <a:pt x="216" y="726"/>
                  </a:lnTo>
                  <a:lnTo>
                    <a:pt x="229" y="792"/>
                  </a:lnTo>
                  <a:lnTo>
                    <a:pt x="325" y="759"/>
                  </a:lnTo>
                  <a:lnTo>
                    <a:pt x="401" y="701"/>
                  </a:lnTo>
                  <a:lnTo>
                    <a:pt x="474" y="694"/>
                  </a:lnTo>
                  <a:lnTo>
                    <a:pt x="528" y="701"/>
                  </a:lnTo>
                  <a:lnTo>
                    <a:pt x="575" y="738"/>
                  </a:lnTo>
                  <a:lnTo>
                    <a:pt x="626" y="692"/>
                  </a:lnTo>
                  <a:lnTo>
                    <a:pt x="630" y="696"/>
                  </a:lnTo>
                  <a:lnTo>
                    <a:pt x="636" y="700"/>
                  </a:lnTo>
                  <a:lnTo>
                    <a:pt x="640" y="703"/>
                  </a:lnTo>
                  <a:lnTo>
                    <a:pt x="642" y="704"/>
                  </a:lnTo>
                  <a:lnTo>
                    <a:pt x="645" y="706"/>
                  </a:lnTo>
                  <a:lnTo>
                    <a:pt x="646" y="706"/>
                  </a:lnTo>
                  <a:lnTo>
                    <a:pt x="649" y="707"/>
                  </a:lnTo>
                  <a:lnTo>
                    <a:pt x="653" y="709"/>
                  </a:lnTo>
                  <a:lnTo>
                    <a:pt x="654" y="709"/>
                  </a:lnTo>
                  <a:lnTo>
                    <a:pt x="656" y="710"/>
                  </a:lnTo>
                  <a:lnTo>
                    <a:pt x="660" y="711"/>
                  </a:lnTo>
                  <a:lnTo>
                    <a:pt x="662" y="709"/>
                  </a:lnTo>
                  <a:lnTo>
                    <a:pt x="662" y="708"/>
                  </a:lnTo>
                  <a:lnTo>
                    <a:pt x="664" y="708"/>
                  </a:lnTo>
                  <a:lnTo>
                    <a:pt x="666" y="708"/>
                  </a:lnTo>
                  <a:lnTo>
                    <a:pt x="670" y="704"/>
                  </a:lnTo>
                  <a:lnTo>
                    <a:pt x="671" y="700"/>
                  </a:lnTo>
                  <a:lnTo>
                    <a:pt x="673" y="696"/>
                  </a:lnTo>
                  <a:lnTo>
                    <a:pt x="673" y="693"/>
                  </a:lnTo>
                  <a:lnTo>
                    <a:pt x="674" y="691"/>
                  </a:lnTo>
                  <a:lnTo>
                    <a:pt x="676" y="687"/>
                  </a:lnTo>
                  <a:lnTo>
                    <a:pt x="684" y="681"/>
                  </a:lnTo>
                  <a:lnTo>
                    <a:pt x="691" y="675"/>
                  </a:lnTo>
                  <a:lnTo>
                    <a:pt x="694" y="669"/>
                  </a:lnTo>
                  <a:lnTo>
                    <a:pt x="694" y="667"/>
                  </a:lnTo>
                  <a:lnTo>
                    <a:pt x="694" y="666"/>
                  </a:lnTo>
                  <a:lnTo>
                    <a:pt x="696" y="666"/>
                  </a:lnTo>
                  <a:lnTo>
                    <a:pt x="698" y="664"/>
                  </a:lnTo>
                  <a:lnTo>
                    <a:pt x="697" y="658"/>
                  </a:lnTo>
                  <a:lnTo>
                    <a:pt x="696" y="652"/>
                  </a:lnTo>
                  <a:lnTo>
                    <a:pt x="692" y="646"/>
                  </a:lnTo>
                  <a:lnTo>
                    <a:pt x="687" y="640"/>
                  </a:lnTo>
                  <a:lnTo>
                    <a:pt x="690" y="632"/>
                  </a:lnTo>
                  <a:lnTo>
                    <a:pt x="696" y="627"/>
                  </a:lnTo>
                  <a:lnTo>
                    <a:pt x="701" y="622"/>
                  </a:lnTo>
                  <a:lnTo>
                    <a:pt x="708" y="620"/>
                  </a:lnTo>
                  <a:lnTo>
                    <a:pt x="724" y="619"/>
                  </a:lnTo>
                  <a:lnTo>
                    <a:pt x="734" y="621"/>
                  </a:lnTo>
                  <a:lnTo>
                    <a:pt x="746" y="625"/>
                  </a:lnTo>
                  <a:lnTo>
                    <a:pt x="806" y="698"/>
                  </a:lnTo>
                  <a:lnTo>
                    <a:pt x="797" y="700"/>
                  </a:lnTo>
                  <a:lnTo>
                    <a:pt x="789" y="704"/>
                  </a:lnTo>
                  <a:lnTo>
                    <a:pt x="784" y="708"/>
                  </a:lnTo>
                  <a:lnTo>
                    <a:pt x="783" y="714"/>
                  </a:lnTo>
                  <a:lnTo>
                    <a:pt x="782" y="720"/>
                  </a:lnTo>
                  <a:lnTo>
                    <a:pt x="785" y="727"/>
                  </a:lnTo>
                  <a:lnTo>
                    <a:pt x="790" y="734"/>
                  </a:lnTo>
                  <a:lnTo>
                    <a:pt x="799" y="743"/>
                  </a:lnTo>
                  <a:lnTo>
                    <a:pt x="806" y="798"/>
                  </a:lnTo>
                  <a:lnTo>
                    <a:pt x="902" y="802"/>
                  </a:lnTo>
                  <a:lnTo>
                    <a:pt x="906" y="921"/>
                  </a:lnTo>
                  <a:lnTo>
                    <a:pt x="973" y="901"/>
                  </a:lnTo>
                  <a:lnTo>
                    <a:pt x="979" y="911"/>
                  </a:lnTo>
                  <a:lnTo>
                    <a:pt x="988" y="920"/>
                  </a:lnTo>
                  <a:lnTo>
                    <a:pt x="991" y="922"/>
                  </a:lnTo>
                  <a:lnTo>
                    <a:pt x="995" y="925"/>
                  </a:lnTo>
                  <a:lnTo>
                    <a:pt x="1004" y="929"/>
                  </a:lnTo>
                  <a:lnTo>
                    <a:pt x="1010" y="928"/>
                  </a:lnTo>
                  <a:lnTo>
                    <a:pt x="1019" y="926"/>
                  </a:lnTo>
                  <a:lnTo>
                    <a:pt x="1025" y="920"/>
                  </a:lnTo>
                  <a:lnTo>
                    <a:pt x="1034" y="913"/>
                  </a:lnTo>
                  <a:lnTo>
                    <a:pt x="1143" y="812"/>
                  </a:lnTo>
                  <a:lnTo>
                    <a:pt x="1146" y="813"/>
                  </a:lnTo>
                  <a:lnTo>
                    <a:pt x="1149" y="815"/>
                  </a:lnTo>
                  <a:lnTo>
                    <a:pt x="1153" y="818"/>
                  </a:lnTo>
                  <a:lnTo>
                    <a:pt x="1154" y="818"/>
                  </a:lnTo>
                  <a:lnTo>
                    <a:pt x="1156" y="818"/>
                  </a:lnTo>
                  <a:lnTo>
                    <a:pt x="1158" y="817"/>
                  </a:lnTo>
                  <a:lnTo>
                    <a:pt x="1162" y="806"/>
                  </a:lnTo>
                  <a:lnTo>
                    <a:pt x="1169" y="797"/>
                  </a:lnTo>
                  <a:lnTo>
                    <a:pt x="1273" y="772"/>
                  </a:lnTo>
                  <a:lnTo>
                    <a:pt x="1310" y="777"/>
                  </a:lnTo>
                  <a:lnTo>
                    <a:pt x="1377" y="815"/>
                  </a:lnTo>
                  <a:lnTo>
                    <a:pt x="1404" y="868"/>
                  </a:lnTo>
                  <a:lnTo>
                    <a:pt x="1392" y="891"/>
                  </a:lnTo>
                  <a:lnTo>
                    <a:pt x="1408" y="990"/>
                  </a:lnTo>
                  <a:lnTo>
                    <a:pt x="1425" y="1046"/>
                  </a:lnTo>
                  <a:lnTo>
                    <a:pt x="1434" y="1039"/>
                  </a:lnTo>
                  <a:lnTo>
                    <a:pt x="1437" y="1038"/>
                  </a:lnTo>
                  <a:lnTo>
                    <a:pt x="1441" y="1039"/>
                  </a:lnTo>
                  <a:lnTo>
                    <a:pt x="1447" y="1046"/>
                  </a:lnTo>
                  <a:lnTo>
                    <a:pt x="1450" y="1051"/>
                  </a:lnTo>
                  <a:lnTo>
                    <a:pt x="1454" y="1060"/>
                  </a:lnTo>
                  <a:lnTo>
                    <a:pt x="1471" y="1062"/>
                  </a:lnTo>
                  <a:lnTo>
                    <a:pt x="1474" y="1062"/>
                  </a:lnTo>
                  <a:lnTo>
                    <a:pt x="1478" y="1063"/>
                  </a:lnTo>
                  <a:lnTo>
                    <a:pt x="1487" y="1065"/>
                  </a:lnTo>
                  <a:lnTo>
                    <a:pt x="1501" y="1067"/>
                  </a:lnTo>
                  <a:lnTo>
                    <a:pt x="1513" y="1069"/>
                  </a:lnTo>
                  <a:lnTo>
                    <a:pt x="1521" y="1058"/>
                  </a:lnTo>
                  <a:lnTo>
                    <a:pt x="1527" y="1062"/>
                  </a:lnTo>
                  <a:lnTo>
                    <a:pt x="1533" y="1068"/>
                  </a:lnTo>
                  <a:lnTo>
                    <a:pt x="1536" y="1072"/>
                  </a:lnTo>
                  <a:lnTo>
                    <a:pt x="1537" y="1078"/>
                  </a:lnTo>
                  <a:lnTo>
                    <a:pt x="1536" y="1082"/>
                  </a:lnTo>
                  <a:lnTo>
                    <a:pt x="1534" y="1088"/>
                  </a:lnTo>
                  <a:lnTo>
                    <a:pt x="1529" y="1092"/>
                  </a:lnTo>
                  <a:lnTo>
                    <a:pt x="1523" y="1098"/>
                  </a:lnTo>
                  <a:lnTo>
                    <a:pt x="1572" y="1150"/>
                  </a:lnTo>
                  <a:lnTo>
                    <a:pt x="1683" y="1181"/>
                  </a:lnTo>
                  <a:lnTo>
                    <a:pt x="1705" y="1136"/>
                  </a:lnTo>
                  <a:lnTo>
                    <a:pt x="1739" y="1153"/>
                  </a:lnTo>
                  <a:lnTo>
                    <a:pt x="1814" y="1268"/>
                  </a:lnTo>
                  <a:lnTo>
                    <a:pt x="1867" y="1251"/>
                  </a:lnTo>
                  <a:lnTo>
                    <a:pt x="1904" y="1221"/>
                  </a:lnTo>
                  <a:lnTo>
                    <a:pt x="1866" y="1110"/>
                  </a:lnTo>
                  <a:lnTo>
                    <a:pt x="1829" y="1084"/>
                  </a:lnTo>
                  <a:lnTo>
                    <a:pt x="1860" y="1017"/>
                  </a:lnTo>
                  <a:lnTo>
                    <a:pt x="1907" y="1015"/>
                  </a:lnTo>
                  <a:lnTo>
                    <a:pt x="1988" y="973"/>
                  </a:lnTo>
                  <a:lnTo>
                    <a:pt x="2076" y="861"/>
                  </a:lnTo>
                  <a:lnTo>
                    <a:pt x="2038" y="815"/>
                  </a:lnTo>
                  <a:lnTo>
                    <a:pt x="2059" y="782"/>
                  </a:lnTo>
                  <a:lnTo>
                    <a:pt x="2069" y="728"/>
                  </a:lnTo>
                  <a:lnTo>
                    <a:pt x="2024" y="706"/>
                  </a:lnTo>
                  <a:lnTo>
                    <a:pt x="2026" y="693"/>
                  </a:lnTo>
                  <a:lnTo>
                    <a:pt x="2024" y="682"/>
                  </a:lnTo>
                  <a:lnTo>
                    <a:pt x="2019" y="671"/>
                  </a:lnTo>
                  <a:lnTo>
                    <a:pt x="2012" y="661"/>
                  </a:lnTo>
                  <a:lnTo>
                    <a:pt x="1999" y="651"/>
                  </a:lnTo>
                  <a:lnTo>
                    <a:pt x="1984" y="643"/>
                  </a:lnTo>
                  <a:lnTo>
                    <a:pt x="1965" y="635"/>
                  </a:lnTo>
                  <a:lnTo>
                    <a:pt x="1943" y="629"/>
                  </a:lnTo>
                  <a:lnTo>
                    <a:pt x="1909" y="577"/>
                  </a:lnTo>
                  <a:lnTo>
                    <a:pt x="1908" y="490"/>
                  </a:lnTo>
                  <a:lnTo>
                    <a:pt x="1892" y="489"/>
                  </a:lnTo>
                  <a:lnTo>
                    <a:pt x="1879" y="488"/>
                  </a:lnTo>
                  <a:lnTo>
                    <a:pt x="1867" y="483"/>
                  </a:lnTo>
                  <a:lnTo>
                    <a:pt x="1856" y="478"/>
                  </a:lnTo>
                  <a:lnTo>
                    <a:pt x="1845" y="469"/>
                  </a:lnTo>
                  <a:lnTo>
                    <a:pt x="1837" y="460"/>
                  </a:lnTo>
                  <a:lnTo>
                    <a:pt x="1829" y="449"/>
                  </a:lnTo>
                  <a:lnTo>
                    <a:pt x="1824" y="436"/>
                  </a:lnTo>
                  <a:lnTo>
                    <a:pt x="1821" y="433"/>
                  </a:lnTo>
                  <a:lnTo>
                    <a:pt x="1814" y="432"/>
                  </a:lnTo>
                  <a:lnTo>
                    <a:pt x="1862" y="383"/>
                  </a:lnTo>
                  <a:close/>
                  <a:moveTo>
                    <a:pt x="511" y="131"/>
                  </a:moveTo>
                  <a:lnTo>
                    <a:pt x="516" y="131"/>
                  </a:lnTo>
                  <a:lnTo>
                    <a:pt x="516" y="134"/>
                  </a:lnTo>
                  <a:lnTo>
                    <a:pt x="511" y="134"/>
                  </a:lnTo>
                  <a:lnTo>
                    <a:pt x="511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31">
              <a:extLst>
                <a:ext uri="{FF2B5EF4-FFF2-40B4-BE49-F238E27FC236}">
                  <a16:creationId xmlns:a16="http://schemas.microsoft.com/office/drawing/2014/main" id="{20BDB5D1-95A9-1A30-9228-B9840042B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265"/>
              <a:ext cx="87" cy="88"/>
            </a:xfrm>
            <a:custGeom>
              <a:avLst/>
              <a:gdLst/>
              <a:ahLst/>
              <a:cxnLst>
                <a:cxn ang="0">
                  <a:pos x="1200" y="1"/>
                </a:cxn>
                <a:cxn ang="0">
                  <a:pos x="1179" y="21"/>
                </a:cxn>
                <a:cxn ang="0">
                  <a:pos x="1190" y="45"/>
                </a:cxn>
                <a:cxn ang="0">
                  <a:pos x="1186" y="50"/>
                </a:cxn>
                <a:cxn ang="0">
                  <a:pos x="1166" y="72"/>
                </a:cxn>
                <a:cxn ang="0">
                  <a:pos x="1162" y="85"/>
                </a:cxn>
                <a:cxn ang="0">
                  <a:pos x="1154" y="90"/>
                </a:cxn>
                <a:cxn ang="0">
                  <a:pos x="1145" y="90"/>
                </a:cxn>
                <a:cxn ang="0">
                  <a:pos x="1134" y="85"/>
                </a:cxn>
                <a:cxn ang="0">
                  <a:pos x="1118" y="73"/>
                </a:cxn>
                <a:cxn ang="0">
                  <a:pos x="893" y="82"/>
                </a:cxn>
                <a:cxn ang="0">
                  <a:pos x="671" y="124"/>
                </a:cxn>
                <a:cxn ang="0">
                  <a:pos x="638" y="129"/>
                </a:cxn>
                <a:cxn ang="0">
                  <a:pos x="637" y="147"/>
                </a:cxn>
                <a:cxn ang="0">
                  <a:pos x="542" y="150"/>
                </a:cxn>
                <a:cxn ang="0">
                  <a:pos x="423" y="68"/>
                </a:cxn>
                <a:cxn ang="0">
                  <a:pos x="420" y="51"/>
                </a:cxn>
                <a:cxn ang="0">
                  <a:pos x="407" y="45"/>
                </a:cxn>
                <a:cxn ang="0">
                  <a:pos x="244" y="94"/>
                </a:cxn>
                <a:cxn ang="0">
                  <a:pos x="222" y="547"/>
                </a:cxn>
                <a:cxn ang="0">
                  <a:pos x="269" y="759"/>
                </a:cxn>
                <a:cxn ang="0">
                  <a:pos x="140" y="906"/>
                </a:cxn>
                <a:cxn ang="0">
                  <a:pos x="111" y="1220"/>
                </a:cxn>
                <a:cxn ang="0">
                  <a:pos x="117" y="1205"/>
                </a:cxn>
                <a:cxn ang="0">
                  <a:pos x="285" y="1248"/>
                </a:cxn>
                <a:cxn ang="0">
                  <a:pos x="314" y="1243"/>
                </a:cxn>
                <a:cxn ang="0">
                  <a:pos x="320" y="1233"/>
                </a:cxn>
                <a:cxn ang="0">
                  <a:pos x="311" y="1210"/>
                </a:cxn>
                <a:cxn ang="0">
                  <a:pos x="316" y="1202"/>
                </a:cxn>
                <a:cxn ang="0">
                  <a:pos x="397" y="1251"/>
                </a:cxn>
                <a:cxn ang="0">
                  <a:pos x="426" y="1263"/>
                </a:cxn>
                <a:cxn ang="0">
                  <a:pos x="436" y="1264"/>
                </a:cxn>
                <a:cxn ang="0">
                  <a:pos x="447" y="1262"/>
                </a:cxn>
                <a:cxn ang="0">
                  <a:pos x="461" y="1245"/>
                </a:cxn>
                <a:cxn ang="0">
                  <a:pos x="564" y="1294"/>
                </a:cxn>
                <a:cxn ang="0">
                  <a:pos x="592" y="1294"/>
                </a:cxn>
                <a:cxn ang="0">
                  <a:pos x="743" y="1280"/>
                </a:cxn>
                <a:cxn ang="0">
                  <a:pos x="949" y="1272"/>
                </a:cxn>
                <a:cxn ang="0">
                  <a:pos x="957" y="1256"/>
                </a:cxn>
                <a:cxn ang="0">
                  <a:pos x="974" y="1272"/>
                </a:cxn>
                <a:cxn ang="0">
                  <a:pos x="986" y="1251"/>
                </a:cxn>
                <a:cxn ang="0">
                  <a:pos x="967" y="1216"/>
                </a:cxn>
                <a:cxn ang="0">
                  <a:pos x="956" y="1124"/>
                </a:cxn>
                <a:cxn ang="0">
                  <a:pos x="992" y="1121"/>
                </a:cxn>
                <a:cxn ang="0">
                  <a:pos x="1000" y="1108"/>
                </a:cxn>
                <a:cxn ang="0">
                  <a:pos x="1001" y="1101"/>
                </a:cxn>
                <a:cxn ang="0">
                  <a:pos x="999" y="1088"/>
                </a:cxn>
                <a:cxn ang="0">
                  <a:pos x="959" y="1030"/>
                </a:cxn>
                <a:cxn ang="0">
                  <a:pos x="968" y="1027"/>
                </a:cxn>
                <a:cxn ang="0">
                  <a:pos x="966" y="1035"/>
                </a:cxn>
                <a:cxn ang="0">
                  <a:pos x="1061" y="821"/>
                </a:cxn>
                <a:cxn ang="0">
                  <a:pos x="1162" y="700"/>
                </a:cxn>
                <a:cxn ang="0">
                  <a:pos x="1296" y="432"/>
                </a:cxn>
                <a:cxn ang="0">
                  <a:pos x="1302" y="349"/>
                </a:cxn>
                <a:cxn ang="0">
                  <a:pos x="1306" y="328"/>
                </a:cxn>
                <a:cxn ang="0">
                  <a:pos x="1394" y="183"/>
                </a:cxn>
                <a:cxn ang="0">
                  <a:pos x="1277" y="108"/>
                </a:cxn>
                <a:cxn ang="0">
                  <a:pos x="1281" y="85"/>
                </a:cxn>
              </a:cxnLst>
              <a:rect l="0" t="0" r="r" b="b"/>
              <a:pathLst>
                <a:path w="1398" h="1312">
                  <a:moveTo>
                    <a:pt x="1238" y="6"/>
                  </a:moveTo>
                  <a:lnTo>
                    <a:pt x="1226" y="2"/>
                  </a:lnTo>
                  <a:lnTo>
                    <a:pt x="1216" y="0"/>
                  </a:lnTo>
                  <a:lnTo>
                    <a:pt x="1200" y="1"/>
                  </a:lnTo>
                  <a:lnTo>
                    <a:pt x="1193" y="3"/>
                  </a:lnTo>
                  <a:lnTo>
                    <a:pt x="1188" y="8"/>
                  </a:lnTo>
                  <a:lnTo>
                    <a:pt x="1182" y="13"/>
                  </a:lnTo>
                  <a:lnTo>
                    <a:pt x="1179" y="21"/>
                  </a:lnTo>
                  <a:lnTo>
                    <a:pt x="1184" y="27"/>
                  </a:lnTo>
                  <a:lnTo>
                    <a:pt x="1188" y="33"/>
                  </a:lnTo>
                  <a:lnTo>
                    <a:pt x="1189" y="39"/>
                  </a:lnTo>
                  <a:lnTo>
                    <a:pt x="1190" y="45"/>
                  </a:lnTo>
                  <a:lnTo>
                    <a:pt x="1188" y="47"/>
                  </a:lnTo>
                  <a:lnTo>
                    <a:pt x="1186" y="47"/>
                  </a:lnTo>
                  <a:lnTo>
                    <a:pt x="1186" y="48"/>
                  </a:lnTo>
                  <a:lnTo>
                    <a:pt x="1186" y="50"/>
                  </a:lnTo>
                  <a:lnTo>
                    <a:pt x="1183" y="56"/>
                  </a:lnTo>
                  <a:lnTo>
                    <a:pt x="1176" y="62"/>
                  </a:lnTo>
                  <a:lnTo>
                    <a:pt x="1168" y="68"/>
                  </a:lnTo>
                  <a:lnTo>
                    <a:pt x="1166" y="72"/>
                  </a:lnTo>
                  <a:lnTo>
                    <a:pt x="1165" y="74"/>
                  </a:lnTo>
                  <a:lnTo>
                    <a:pt x="1165" y="77"/>
                  </a:lnTo>
                  <a:lnTo>
                    <a:pt x="1163" y="81"/>
                  </a:lnTo>
                  <a:lnTo>
                    <a:pt x="1162" y="85"/>
                  </a:lnTo>
                  <a:lnTo>
                    <a:pt x="1158" y="89"/>
                  </a:lnTo>
                  <a:lnTo>
                    <a:pt x="1156" y="89"/>
                  </a:lnTo>
                  <a:lnTo>
                    <a:pt x="1154" y="89"/>
                  </a:lnTo>
                  <a:lnTo>
                    <a:pt x="1154" y="90"/>
                  </a:lnTo>
                  <a:lnTo>
                    <a:pt x="1152" y="92"/>
                  </a:lnTo>
                  <a:lnTo>
                    <a:pt x="1148" y="91"/>
                  </a:lnTo>
                  <a:lnTo>
                    <a:pt x="1146" y="90"/>
                  </a:lnTo>
                  <a:lnTo>
                    <a:pt x="1145" y="90"/>
                  </a:lnTo>
                  <a:lnTo>
                    <a:pt x="1141" y="88"/>
                  </a:lnTo>
                  <a:lnTo>
                    <a:pt x="1138" y="87"/>
                  </a:lnTo>
                  <a:lnTo>
                    <a:pt x="1137" y="87"/>
                  </a:lnTo>
                  <a:lnTo>
                    <a:pt x="1134" y="85"/>
                  </a:lnTo>
                  <a:lnTo>
                    <a:pt x="1132" y="84"/>
                  </a:lnTo>
                  <a:lnTo>
                    <a:pt x="1128" y="81"/>
                  </a:lnTo>
                  <a:lnTo>
                    <a:pt x="1122" y="77"/>
                  </a:lnTo>
                  <a:lnTo>
                    <a:pt x="1118" y="73"/>
                  </a:lnTo>
                  <a:lnTo>
                    <a:pt x="1067" y="119"/>
                  </a:lnTo>
                  <a:lnTo>
                    <a:pt x="1020" y="82"/>
                  </a:lnTo>
                  <a:lnTo>
                    <a:pt x="966" y="75"/>
                  </a:lnTo>
                  <a:lnTo>
                    <a:pt x="893" y="82"/>
                  </a:lnTo>
                  <a:lnTo>
                    <a:pt x="817" y="140"/>
                  </a:lnTo>
                  <a:lnTo>
                    <a:pt x="721" y="173"/>
                  </a:lnTo>
                  <a:lnTo>
                    <a:pt x="708" y="107"/>
                  </a:lnTo>
                  <a:lnTo>
                    <a:pt x="671" y="124"/>
                  </a:lnTo>
                  <a:lnTo>
                    <a:pt x="665" y="122"/>
                  </a:lnTo>
                  <a:lnTo>
                    <a:pt x="653" y="123"/>
                  </a:lnTo>
                  <a:lnTo>
                    <a:pt x="645" y="126"/>
                  </a:lnTo>
                  <a:lnTo>
                    <a:pt x="638" y="129"/>
                  </a:lnTo>
                  <a:lnTo>
                    <a:pt x="635" y="133"/>
                  </a:lnTo>
                  <a:lnTo>
                    <a:pt x="633" y="137"/>
                  </a:lnTo>
                  <a:lnTo>
                    <a:pt x="634" y="142"/>
                  </a:lnTo>
                  <a:lnTo>
                    <a:pt x="637" y="147"/>
                  </a:lnTo>
                  <a:lnTo>
                    <a:pt x="645" y="154"/>
                  </a:lnTo>
                  <a:lnTo>
                    <a:pt x="593" y="175"/>
                  </a:lnTo>
                  <a:lnTo>
                    <a:pt x="581" y="136"/>
                  </a:lnTo>
                  <a:lnTo>
                    <a:pt x="542" y="150"/>
                  </a:lnTo>
                  <a:lnTo>
                    <a:pt x="492" y="73"/>
                  </a:lnTo>
                  <a:lnTo>
                    <a:pt x="429" y="73"/>
                  </a:lnTo>
                  <a:lnTo>
                    <a:pt x="425" y="71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2" y="65"/>
                  </a:lnTo>
                  <a:lnTo>
                    <a:pt x="421" y="60"/>
                  </a:lnTo>
                  <a:lnTo>
                    <a:pt x="420" y="51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1" y="45"/>
                  </a:lnTo>
                  <a:lnTo>
                    <a:pt x="407" y="45"/>
                  </a:lnTo>
                  <a:lnTo>
                    <a:pt x="395" y="48"/>
                  </a:lnTo>
                  <a:lnTo>
                    <a:pt x="335" y="83"/>
                  </a:lnTo>
                  <a:lnTo>
                    <a:pt x="254" y="51"/>
                  </a:lnTo>
                  <a:lnTo>
                    <a:pt x="244" y="94"/>
                  </a:lnTo>
                  <a:lnTo>
                    <a:pt x="254" y="129"/>
                  </a:lnTo>
                  <a:lnTo>
                    <a:pt x="267" y="341"/>
                  </a:lnTo>
                  <a:lnTo>
                    <a:pt x="214" y="400"/>
                  </a:lnTo>
                  <a:lnTo>
                    <a:pt x="222" y="547"/>
                  </a:lnTo>
                  <a:lnTo>
                    <a:pt x="217" y="590"/>
                  </a:lnTo>
                  <a:lnTo>
                    <a:pt x="234" y="623"/>
                  </a:lnTo>
                  <a:lnTo>
                    <a:pt x="247" y="734"/>
                  </a:lnTo>
                  <a:lnTo>
                    <a:pt x="269" y="759"/>
                  </a:lnTo>
                  <a:lnTo>
                    <a:pt x="271" y="861"/>
                  </a:lnTo>
                  <a:lnTo>
                    <a:pt x="207" y="893"/>
                  </a:lnTo>
                  <a:lnTo>
                    <a:pt x="167" y="879"/>
                  </a:lnTo>
                  <a:lnTo>
                    <a:pt x="140" y="906"/>
                  </a:lnTo>
                  <a:lnTo>
                    <a:pt x="55" y="1034"/>
                  </a:lnTo>
                  <a:lnTo>
                    <a:pt x="46" y="1083"/>
                  </a:lnTo>
                  <a:lnTo>
                    <a:pt x="0" y="1158"/>
                  </a:lnTo>
                  <a:lnTo>
                    <a:pt x="111" y="1220"/>
                  </a:lnTo>
                  <a:lnTo>
                    <a:pt x="110" y="1215"/>
                  </a:lnTo>
                  <a:lnTo>
                    <a:pt x="111" y="1212"/>
                  </a:lnTo>
                  <a:lnTo>
                    <a:pt x="115" y="1207"/>
                  </a:lnTo>
                  <a:lnTo>
                    <a:pt x="117" y="1205"/>
                  </a:lnTo>
                  <a:lnTo>
                    <a:pt x="121" y="1205"/>
                  </a:lnTo>
                  <a:lnTo>
                    <a:pt x="131" y="1206"/>
                  </a:lnTo>
                  <a:lnTo>
                    <a:pt x="241" y="1223"/>
                  </a:lnTo>
                  <a:lnTo>
                    <a:pt x="285" y="1248"/>
                  </a:lnTo>
                  <a:lnTo>
                    <a:pt x="294" y="1247"/>
                  </a:lnTo>
                  <a:lnTo>
                    <a:pt x="301" y="1247"/>
                  </a:lnTo>
                  <a:lnTo>
                    <a:pt x="308" y="1245"/>
                  </a:lnTo>
                  <a:lnTo>
                    <a:pt x="314" y="1243"/>
                  </a:lnTo>
                  <a:lnTo>
                    <a:pt x="317" y="1239"/>
                  </a:lnTo>
                  <a:lnTo>
                    <a:pt x="318" y="1237"/>
                  </a:lnTo>
                  <a:lnTo>
                    <a:pt x="320" y="1236"/>
                  </a:lnTo>
                  <a:lnTo>
                    <a:pt x="320" y="1233"/>
                  </a:lnTo>
                  <a:lnTo>
                    <a:pt x="321" y="1231"/>
                  </a:lnTo>
                  <a:lnTo>
                    <a:pt x="323" y="1227"/>
                  </a:lnTo>
                  <a:lnTo>
                    <a:pt x="315" y="1217"/>
                  </a:lnTo>
                  <a:lnTo>
                    <a:pt x="311" y="1210"/>
                  </a:lnTo>
                  <a:lnTo>
                    <a:pt x="310" y="1205"/>
                  </a:lnTo>
                  <a:lnTo>
                    <a:pt x="310" y="1203"/>
                  </a:lnTo>
                  <a:lnTo>
                    <a:pt x="312" y="1203"/>
                  </a:lnTo>
                  <a:lnTo>
                    <a:pt x="316" y="1202"/>
                  </a:lnTo>
                  <a:lnTo>
                    <a:pt x="324" y="1204"/>
                  </a:lnTo>
                  <a:lnTo>
                    <a:pt x="333" y="1207"/>
                  </a:lnTo>
                  <a:lnTo>
                    <a:pt x="347" y="1214"/>
                  </a:lnTo>
                  <a:lnTo>
                    <a:pt x="397" y="1251"/>
                  </a:lnTo>
                  <a:lnTo>
                    <a:pt x="410" y="1257"/>
                  </a:lnTo>
                  <a:lnTo>
                    <a:pt x="415" y="1259"/>
                  </a:lnTo>
                  <a:lnTo>
                    <a:pt x="422" y="1262"/>
                  </a:lnTo>
                  <a:lnTo>
                    <a:pt x="426" y="1263"/>
                  </a:lnTo>
                  <a:lnTo>
                    <a:pt x="428" y="1263"/>
                  </a:lnTo>
                  <a:lnTo>
                    <a:pt x="429" y="1263"/>
                  </a:lnTo>
                  <a:lnTo>
                    <a:pt x="431" y="1264"/>
                  </a:lnTo>
                  <a:lnTo>
                    <a:pt x="436" y="1264"/>
                  </a:lnTo>
                  <a:lnTo>
                    <a:pt x="438" y="1264"/>
                  </a:lnTo>
                  <a:lnTo>
                    <a:pt x="439" y="1264"/>
                  </a:lnTo>
                  <a:lnTo>
                    <a:pt x="441" y="1265"/>
                  </a:lnTo>
                  <a:lnTo>
                    <a:pt x="447" y="1262"/>
                  </a:lnTo>
                  <a:lnTo>
                    <a:pt x="454" y="1259"/>
                  </a:lnTo>
                  <a:lnTo>
                    <a:pt x="458" y="1252"/>
                  </a:lnTo>
                  <a:lnTo>
                    <a:pt x="459" y="1248"/>
                  </a:lnTo>
                  <a:lnTo>
                    <a:pt x="461" y="1245"/>
                  </a:lnTo>
                  <a:lnTo>
                    <a:pt x="549" y="1277"/>
                  </a:lnTo>
                  <a:lnTo>
                    <a:pt x="553" y="1284"/>
                  </a:lnTo>
                  <a:lnTo>
                    <a:pt x="558" y="1290"/>
                  </a:lnTo>
                  <a:lnTo>
                    <a:pt x="564" y="1294"/>
                  </a:lnTo>
                  <a:lnTo>
                    <a:pt x="570" y="1297"/>
                  </a:lnTo>
                  <a:lnTo>
                    <a:pt x="576" y="1298"/>
                  </a:lnTo>
                  <a:lnTo>
                    <a:pt x="584" y="1297"/>
                  </a:lnTo>
                  <a:lnTo>
                    <a:pt x="592" y="1294"/>
                  </a:lnTo>
                  <a:lnTo>
                    <a:pt x="602" y="1291"/>
                  </a:lnTo>
                  <a:lnTo>
                    <a:pt x="666" y="1312"/>
                  </a:lnTo>
                  <a:lnTo>
                    <a:pt x="716" y="1309"/>
                  </a:lnTo>
                  <a:lnTo>
                    <a:pt x="743" y="1280"/>
                  </a:lnTo>
                  <a:lnTo>
                    <a:pt x="806" y="1291"/>
                  </a:lnTo>
                  <a:lnTo>
                    <a:pt x="822" y="1238"/>
                  </a:lnTo>
                  <a:lnTo>
                    <a:pt x="897" y="1285"/>
                  </a:lnTo>
                  <a:lnTo>
                    <a:pt x="949" y="1272"/>
                  </a:lnTo>
                  <a:lnTo>
                    <a:pt x="949" y="1267"/>
                  </a:lnTo>
                  <a:lnTo>
                    <a:pt x="951" y="1260"/>
                  </a:lnTo>
                  <a:lnTo>
                    <a:pt x="954" y="1257"/>
                  </a:lnTo>
                  <a:lnTo>
                    <a:pt x="957" y="1256"/>
                  </a:lnTo>
                  <a:lnTo>
                    <a:pt x="961" y="1257"/>
                  </a:lnTo>
                  <a:lnTo>
                    <a:pt x="966" y="1260"/>
                  </a:lnTo>
                  <a:lnTo>
                    <a:pt x="970" y="1265"/>
                  </a:lnTo>
                  <a:lnTo>
                    <a:pt x="974" y="1272"/>
                  </a:lnTo>
                  <a:lnTo>
                    <a:pt x="981" y="1282"/>
                  </a:lnTo>
                  <a:lnTo>
                    <a:pt x="981" y="1281"/>
                  </a:lnTo>
                  <a:lnTo>
                    <a:pt x="984" y="1264"/>
                  </a:lnTo>
                  <a:lnTo>
                    <a:pt x="986" y="1251"/>
                  </a:lnTo>
                  <a:lnTo>
                    <a:pt x="985" y="1239"/>
                  </a:lnTo>
                  <a:lnTo>
                    <a:pt x="982" y="1230"/>
                  </a:lnTo>
                  <a:lnTo>
                    <a:pt x="974" y="1221"/>
                  </a:lnTo>
                  <a:lnTo>
                    <a:pt x="967" y="1216"/>
                  </a:lnTo>
                  <a:lnTo>
                    <a:pt x="955" y="1213"/>
                  </a:lnTo>
                  <a:lnTo>
                    <a:pt x="942" y="1212"/>
                  </a:lnTo>
                  <a:lnTo>
                    <a:pt x="918" y="1157"/>
                  </a:lnTo>
                  <a:lnTo>
                    <a:pt x="956" y="1124"/>
                  </a:lnTo>
                  <a:lnTo>
                    <a:pt x="982" y="1124"/>
                  </a:lnTo>
                  <a:lnTo>
                    <a:pt x="984" y="1123"/>
                  </a:lnTo>
                  <a:lnTo>
                    <a:pt x="987" y="1123"/>
                  </a:lnTo>
                  <a:lnTo>
                    <a:pt x="992" y="1121"/>
                  </a:lnTo>
                  <a:lnTo>
                    <a:pt x="993" y="1119"/>
                  </a:lnTo>
                  <a:lnTo>
                    <a:pt x="996" y="1118"/>
                  </a:lnTo>
                  <a:lnTo>
                    <a:pt x="999" y="1114"/>
                  </a:lnTo>
                  <a:lnTo>
                    <a:pt x="1000" y="1108"/>
                  </a:lnTo>
                  <a:lnTo>
                    <a:pt x="1000" y="1104"/>
                  </a:lnTo>
                  <a:lnTo>
                    <a:pt x="1000" y="1102"/>
                  </a:lnTo>
                  <a:lnTo>
                    <a:pt x="1000" y="1101"/>
                  </a:lnTo>
                  <a:lnTo>
                    <a:pt x="1001" y="1101"/>
                  </a:lnTo>
                  <a:lnTo>
                    <a:pt x="1000" y="1093"/>
                  </a:lnTo>
                  <a:lnTo>
                    <a:pt x="999" y="1091"/>
                  </a:lnTo>
                  <a:lnTo>
                    <a:pt x="999" y="1090"/>
                  </a:lnTo>
                  <a:lnTo>
                    <a:pt x="999" y="1088"/>
                  </a:lnTo>
                  <a:lnTo>
                    <a:pt x="999" y="1084"/>
                  </a:lnTo>
                  <a:lnTo>
                    <a:pt x="957" y="1065"/>
                  </a:lnTo>
                  <a:lnTo>
                    <a:pt x="957" y="1033"/>
                  </a:lnTo>
                  <a:lnTo>
                    <a:pt x="959" y="1030"/>
                  </a:lnTo>
                  <a:lnTo>
                    <a:pt x="961" y="1027"/>
                  </a:lnTo>
                  <a:lnTo>
                    <a:pt x="966" y="1025"/>
                  </a:lnTo>
                  <a:lnTo>
                    <a:pt x="969" y="1026"/>
                  </a:lnTo>
                  <a:lnTo>
                    <a:pt x="968" y="1027"/>
                  </a:lnTo>
                  <a:lnTo>
                    <a:pt x="967" y="1031"/>
                  </a:lnTo>
                  <a:lnTo>
                    <a:pt x="965" y="1032"/>
                  </a:lnTo>
                  <a:lnTo>
                    <a:pt x="965" y="1034"/>
                  </a:lnTo>
                  <a:lnTo>
                    <a:pt x="966" y="1035"/>
                  </a:lnTo>
                  <a:lnTo>
                    <a:pt x="969" y="1036"/>
                  </a:lnTo>
                  <a:lnTo>
                    <a:pt x="1102" y="966"/>
                  </a:lnTo>
                  <a:lnTo>
                    <a:pt x="1053" y="883"/>
                  </a:lnTo>
                  <a:lnTo>
                    <a:pt x="1061" y="821"/>
                  </a:lnTo>
                  <a:lnTo>
                    <a:pt x="1130" y="801"/>
                  </a:lnTo>
                  <a:lnTo>
                    <a:pt x="1179" y="799"/>
                  </a:lnTo>
                  <a:lnTo>
                    <a:pt x="1195" y="724"/>
                  </a:lnTo>
                  <a:lnTo>
                    <a:pt x="1162" y="700"/>
                  </a:lnTo>
                  <a:lnTo>
                    <a:pt x="1174" y="660"/>
                  </a:lnTo>
                  <a:lnTo>
                    <a:pt x="1275" y="565"/>
                  </a:lnTo>
                  <a:lnTo>
                    <a:pt x="1268" y="523"/>
                  </a:lnTo>
                  <a:lnTo>
                    <a:pt x="1296" y="432"/>
                  </a:lnTo>
                  <a:lnTo>
                    <a:pt x="1277" y="374"/>
                  </a:lnTo>
                  <a:lnTo>
                    <a:pt x="1313" y="366"/>
                  </a:lnTo>
                  <a:lnTo>
                    <a:pt x="1306" y="357"/>
                  </a:lnTo>
                  <a:lnTo>
                    <a:pt x="1302" y="349"/>
                  </a:lnTo>
                  <a:lnTo>
                    <a:pt x="1298" y="342"/>
                  </a:lnTo>
                  <a:lnTo>
                    <a:pt x="1300" y="337"/>
                  </a:lnTo>
                  <a:lnTo>
                    <a:pt x="1301" y="332"/>
                  </a:lnTo>
                  <a:lnTo>
                    <a:pt x="1306" y="328"/>
                  </a:lnTo>
                  <a:lnTo>
                    <a:pt x="1313" y="325"/>
                  </a:lnTo>
                  <a:lnTo>
                    <a:pt x="1323" y="323"/>
                  </a:lnTo>
                  <a:lnTo>
                    <a:pt x="1398" y="302"/>
                  </a:lnTo>
                  <a:lnTo>
                    <a:pt x="1394" y="183"/>
                  </a:lnTo>
                  <a:lnTo>
                    <a:pt x="1298" y="179"/>
                  </a:lnTo>
                  <a:lnTo>
                    <a:pt x="1291" y="124"/>
                  </a:lnTo>
                  <a:lnTo>
                    <a:pt x="1282" y="115"/>
                  </a:lnTo>
                  <a:lnTo>
                    <a:pt x="1277" y="108"/>
                  </a:lnTo>
                  <a:lnTo>
                    <a:pt x="1274" y="101"/>
                  </a:lnTo>
                  <a:lnTo>
                    <a:pt x="1275" y="95"/>
                  </a:lnTo>
                  <a:lnTo>
                    <a:pt x="1276" y="89"/>
                  </a:lnTo>
                  <a:lnTo>
                    <a:pt x="1281" y="85"/>
                  </a:lnTo>
                  <a:lnTo>
                    <a:pt x="1289" y="81"/>
                  </a:lnTo>
                  <a:lnTo>
                    <a:pt x="1298" y="79"/>
                  </a:lnTo>
                  <a:lnTo>
                    <a:pt x="1238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32">
              <a:extLst>
                <a:ext uri="{FF2B5EF4-FFF2-40B4-BE49-F238E27FC236}">
                  <a16:creationId xmlns:a16="http://schemas.microsoft.com/office/drawing/2014/main" id="{EFD0FF97-0856-3931-D454-9EA7585E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75"/>
              <a:ext cx="98" cy="98"/>
            </a:xfrm>
            <a:custGeom>
              <a:avLst/>
              <a:gdLst/>
              <a:ahLst/>
              <a:cxnLst>
                <a:cxn ang="0">
                  <a:pos x="1565" y="564"/>
                </a:cxn>
                <a:cxn ang="0">
                  <a:pos x="1313" y="381"/>
                </a:cxn>
                <a:cxn ang="0">
                  <a:pos x="1097" y="326"/>
                </a:cxn>
                <a:cxn ang="0">
                  <a:pos x="1111" y="306"/>
                </a:cxn>
                <a:cxn ang="0">
                  <a:pos x="1095" y="286"/>
                </a:cxn>
                <a:cxn ang="0">
                  <a:pos x="1052" y="291"/>
                </a:cxn>
                <a:cxn ang="0">
                  <a:pos x="1024" y="279"/>
                </a:cxn>
                <a:cxn ang="0">
                  <a:pos x="1008" y="267"/>
                </a:cxn>
                <a:cxn ang="0">
                  <a:pos x="978" y="96"/>
                </a:cxn>
                <a:cxn ang="0">
                  <a:pos x="743" y="25"/>
                </a:cxn>
                <a:cxn ang="0">
                  <a:pos x="728" y="46"/>
                </a:cxn>
                <a:cxn ang="0">
                  <a:pos x="717" y="40"/>
                </a:cxn>
                <a:cxn ang="0">
                  <a:pos x="584" y="156"/>
                </a:cxn>
                <a:cxn ang="0">
                  <a:pos x="562" y="148"/>
                </a:cxn>
                <a:cxn ang="0">
                  <a:pos x="395" y="172"/>
                </a:cxn>
                <a:cxn ang="0">
                  <a:pos x="380" y="189"/>
                </a:cxn>
                <a:cxn ang="0">
                  <a:pos x="359" y="221"/>
                </a:cxn>
                <a:cxn ang="0">
                  <a:pos x="256" y="507"/>
                </a:cxn>
                <a:cxn ang="0">
                  <a:pos x="212" y="648"/>
                </a:cxn>
                <a:cxn ang="0">
                  <a:pos x="51" y="883"/>
                </a:cxn>
                <a:cxn ang="0">
                  <a:pos x="49" y="878"/>
                </a:cxn>
                <a:cxn ang="0">
                  <a:pos x="43" y="874"/>
                </a:cxn>
                <a:cxn ang="0">
                  <a:pos x="81" y="931"/>
                </a:cxn>
                <a:cxn ang="0">
                  <a:pos x="82" y="940"/>
                </a:cxn>
                <a:cxn ang="0">
                  <a:pos x="82" y="951"/>
                </a:cxn>
                <a:cxn ang="0">
                  <a:pos x="75" y="966"/>
                </a:cxn>
                <a:cxn ang="0">
                  <a:pos x="64" y="971"/>
                </a:cxn>
                <a:cxn ang="0">
                  <a:pos x="37" y="1060"/>
                </a:cxn>
                <a:cxn ang="0">
                  <a:pos x="67" y="1086"/>
                </a:cxn>
                <a:cxn ang="0">
                  <a:pos x="63" y="1129"/>
                </a:cxn>
                <a:cxn ang="0">
                  <a:pos x="78" y="1191"/>
                </a:cxn>
                <a:cxn ang="0">
                  <a:pos x="89" y="1203"/>
                </a:cxn>
                <a:cxn ang="0">
                  <a:pos x="190" y="1213"/>
                </a:cxn>
                <a:cxn ang="0">
                  <a:pos x="206" y="1217"/>
                </a:cxn>
                <a:cxn ang="0">
                  <a:pos x="244" y="1208"/>
                </a:cxn>
                <a:cxn ang="0">
                  <a:pos x="271" y="1317"/>
                </a:cxn>
                <a:cxn ang="0">
                  <a:pos x="489" y="1326"/>
                </a:cxn>
                <a:cxn ang="0">
                  <a:pos x="665" y="1438"/>
                </a:cxn>
                <a:cxn ang="0">
                  <a:pos x="938" y="1458"/>
                </a:cxn>
                <a:cxn ang="0">
                  <a:pos x="1024" y="1354"/>
                </a:cxn>
                <a:cxn ang="0">
                  <a:pos x="1197" y="1278"/>
                </a:cxn>
                <a:cxn ang="0">
                  <a:pos x="1177" y="1270"/>
                </a:cxn>
                <a:cxn ang="0">
                  <a:pos x="1168" y="1243"/>
                </a:cxn>
                <a:cxn ang="0">
                  <a:pos x="1332" y="1117"/>
                </a:cxn>
                <a:cxn ang="0">
                  <a:pos x="1389" y="945"/>
                </a:cxn>
                <a:cxn ang="0">
                  <a:pos x="1410" y="936"/>
                </a:cxn>
                <a:cxn ang="0">
                  <a:pos x="1431" y="949"/>
                </a:cxn>
                <a:cxn ang="0">
                  <a:pos x="1457" y="893"/>
                </a:cxn>
                <a:cxn ang="0">
                  <a:pos x="1466" y="890"/>
                </a:cxn>
                <a:cxn ang="0">
                  <a:pos x="1481" y="877"/>
                </a:cxn>
                <a:cxn ang="0">
                  <a:pos x="1479" y="848"/>
                </a:cxn>
                <a:cxn ang="0">
                  <a:pos x="1474" y="737"/>
                </a:cxn>
                <a:cxn ang="0">
                  <a:pos x="1435" y="720"/>
                </a:cxn>
                <a:cxn ang="0">
                  <a:pos x="1432" y="697"/>
                </a:cxn>
                <a:cxn ang="0">
                  <a:pos x="1470" y="678"/>
                </a:cxn>
                <a:cxn ang="0">
                  <a:pos x="1489" y="663"/>
                </a:cxn>
                <a:cxn ang="0">
                  <a:pos x="1489" y="640"/>
                </a:cxn>
              </a:cxnLst>
              <a:rect l="0" t="0" r="r" b="b"/>
              <a:pathLst>
                <a:path w="1565" h="1458">
                  <a:moveTo>
                    <a:pt x="1456" y="633"/>
                  </a:moveTo>
                  <a:lnTo>
                    <a:pt x="1485" y="627"/>
                  </a:lnTo>
                  <a:lnTo>
                    <a:pt x="1498" y="579"/>
                  </a:lnTo>
                  <a:lnTo>
                    <a:pt x="1565" y="564"/>
                  </a:lnTo>
                  <a:lnTo>
                    <a:pt x="1483" y="523"/>
                  </a:lnTo>
                  <a:lnTo>
                    <a:pt x="1441" y="479"/>
                  </a:lnTo>
                  <a:lnTo>
                    <a:pt x="1388" y="496"/>
                  </a:lnTo>
                  <a:lnTo>
                    <a:pt x="1313" y="381"/>
                  </a:lnTo>
                  <a:lnTo>
                    <a:pt x="1279" y="364"/>
                  </a:lnTo>
                  <a:lnTo>
                    <a:pt x="1257" y="409"/>
                  </a:lnTo>
                  <a:lnTo>
                    <a:pt x="1146" y="378"/>
                  </a:lnTo>
                  <a:lnTo>
                    <a:pt x="1097" y="326"/>
                  </a:lnTo>
                  <a:lnTo>
                    <a:pt x="1103" y="320"/>
                  </a:lnTo>
                  <a:lnTo>
                    <a:pt x="1108" y="316"/>
                  </a:lnTo>
                  <a:lnTo>
                    <a:pt x="1110" y="310"/>
                  </a:lnTo>
                  <a:lnTo>
                    <a:pt x="1111" y="306"/>
                  </a:lnTo>
                  <a:lnTo>
                    <a:pt x="1110" y="300"/>
                  </a:lnTo>
                  <a:lnTo>
                    <a:pt x="1107" y="296"/>
                  </a:lnTo>
                  <a:lnTo>
                    <a:pt x="1101" y="290"/>
                  </a:lnTo>
                  <a:lnTo>
                    <a:pt x="1095" y="286"/>
                  </a:lnTo>
                  <a:lnTo>
                    <a:pt x="1087" y="297"/>
                  </a:lnTo>
                  <a:lnTo>
                    <a:pt x="1075" y="295"/>
                  </a:lnTo>
                  <a:lnTo>
                    <a:pt x="1061" y="293"/>
                  </a:lnTo>
                  <a:lnTo>
                    <a:pt x="1052" y="291"/>
                  </a:lnTo>
                  <a:lnTo>
                    <a:pt x="1048" y="290"/>
                  </a:lnTo>
                  <a:lnTo>
                    <a:pt x="1045" y="290"/>
                  </a:lnTo>
                  <a:lnTo>
                    <a:pt x="1028" y="288"/>
                  </a:lnTo>
                  <a:lnTo>
                    <a:pt x="1024" y="279"/>
                  </a:lnTo>
                  <a:lnTo>
                    <a:pt x="1021" y="274"/>
                  </a:lnTo>
                  <a:lnTo>
                    <a:pt x="1015" y="267"/>
                  </a:lnTo>
                  <a:lnTo>
                    <a:pt x="1011" y="266"/>
                  </a:lnTo>
                  <a:lnTo>
                    <a:pt x="1008" y="267"/>
                  </a:lnTo>
                  <a:lnTo>
                    <a:pt x="999" y="274"/>
                  </a:lnTo>
                  <a:lnTo>
                    <a:pt x="982" y="218"/>
                  </a:lnTo>
                  <a:lnTo>
                    <a:pt x="966" y="119"/>
                  </a:lnTo>
                  <a:lnTo>
                    <a:pt x="978" y="96"/>
                  </a:lnTo>
                  <a:lnTo>
                    <a:pt x="951" y="43"/>
                  </a:lnTo>
                  <a:lnTo>
                    <a:pt x="884" y="5"/>
                  </a:lnTo>
                  <a:lnTo>
                    <a:pt x="847" y="0"/>
                  </a:lnTo>
                  <a:lnTo>
                    <a:pt x="743" y="25"/>
                  </a:lnTo>
                  <a:lnTo>
                    <a:pt x="736" y="34"/>
                  </a:lnTo>
                  <a:lnTo>
                    <a:pt x="732" y="45"/>
                  </a:lnTo>
                  <a:lnTo>
                    <a:pt x="730" y="46"/>
                  </a:lnTo>
                  <a:lnTo>
                    <a:pt x="728" y="46"/>
                  </a:lnTo>
                  <a:lnTo>
                    <a:pt x="727" y="46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7" y="40"/>
                  </a:lnTo>
                  <a:lnTo>
                    <a:pt x="608" y="141"/>
                  </a:lnTo>
                  <a:lnTo>
                    <a:pt x="599" y="148"/>
                  </a:lnTo>
                  <a:lnTo>
                    <a:pt x="593" y="154"/>
                  </a:lnTo>
                  <a:lnTo>
                    <a:pt x="584" y="156"/>
                  </a:lnTo>
                  <a:lnTo>
                    <a:pt x="578" y="157"/>
                  </a:lnTo>
                  <a:lnTo>
                    <a:pt x="569" y="153"/>
                  </a:lnTo>
                  <a:lnTo>
                    <a:pt x="565" y="150"/>
                  </a:lnTo>
                  <a:lnTo>
                    <a:pt x="562" y="148"/>
                  </a:lnTo>
                  <a:lnTo>
                    <a:pt x="553" y="139"/>
                  </a:lnTo>
                  <a:lnTo>
                    <a:pt x="547" y="129"/>
                  </a:lnTo>
                  <a:lnTo>
                    <a:pt x="405" y="170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83" y="179"/>
                  </a:lnTo>
                  <a:lnTo>
                    <a:pt x="382" y="184"/>
                  </a:lnTo>
                  <a:lnTo>
                    <a:pt x="380" y="189"/>
                  </a:lnTo>
                  <a:lnTo>
                    <a:pt x="384" y="196"/>
                  </a:lnTo>
                  <a:lnTo>
                    <a:pt x="388" y="204"/>
                  </a:lnTo>
                  <a:lnTo>
                    <a:pt x="395" y="213"/>
                  </a:lnTo>
                  <a:lnTo>
                    <a:pt x="359" y="221"/>
                  </a:lnTo>
                  <a:lnTo>
                    <a:pt x="378" y="279"/>
                  </a:lnTo>
                  <a:lnTo>
                    <a:pt x="350" y="370"/>
                  </a:lnTo>
                  <a:lnTo>
                    <a:pt x="357" y="412"/>
                  </a:lnTo>
                  <a:lnTo>
                    <a:pt x="256" y="507"/>
                  </a:lnTo>
                  <a:lnTo>
                    <a:pt x="244" y="547"/>
                  </a:lnTo>
                  <a:lnTo>
                    <a:pt x="277" y="571"/>
                  </a:lnTo>
                  <a:lnTo>
                    <a:pt x="261" y="646"/>
                  </a:lnTo>
                  <a:lnTo>
                    <a:pt x="212" y="648"/>
                  </a:lnTo>
                  <a:lnTo>
                    <a:pt x="143" y="668"/>
                  </a:lnTo>
                  <a:lnTo>
                    <a:pt x="135" y="730"/>
                  </a:lnTo>
                  <a:lnTo>
                    <a:pt x="184" y="813"/>
                  </a:lnTo>
                  <a:lnTo>
                    <a:pt x="51" y="883"/>
                  </a:lnTo>
                  <a:lnTo>
                    <a:pt x="48" y="882"/>
                  </a:lnTo>
                  <a:lnTo>
                    <a:pt x="47" y="881"/>
                  </a:lnTo>
                  <a:lnTo>
                    <a:pt x="47" y="879"/>
                  </a:lnTo>
                  <a:lnTo>
                    <a:pt x="49" y="878"/>
                  </a:lnTo>
                  <a:lnTo>
                    <a:pt x="50" y="874"/>
                  </a:lnTo>
                  <a:lnTo>
                    <a:pt x="51" y="873"/>
                  </a:lnTo>
                  <a:lnTo>
                    <a:pt x="48" y="872"/>
                  </a:lnTo>
                  <a:lnTo>
                    <a:pt x="43" y="874"/>
                  </a:lnTo>
                  <a:lnTo>
                    <a:pt x="41" y="877"/>
                  </a:lnTo>
                  <a:lnTo>
                    <a:pt x="39" y="880"/>
                  </a:lnTo>
                  <a:lnTo>
                    <a:pt x="39" y="912"/>
                  </a:lnTo>
                  <a:lnTo>
                    <a:pt x="81" y="931"/>
                  </a:lnTo>
                  <a:lnTo>
                    <a:pt x="81" y="935"/>
                  </a:lnTo>
                  <a:lnTo>
                    <a:pt x="81" y="937"/>
                  </a:lnTo>
                  <a:lnTo>
                    <a:pt x="81" y="938"/>
                  </a:lnTo>
                  <a:lnTo>
                    <a:pt x="82" y="940"/>
                  </a:lnTo>
                  <a:lnTo>
                    <a:pt x="83" y="948"/>
                  </a:lnTo>
                  <a:lnTo>
                    <a:pt x="82" y="948"/>
                  </a:lnTo>
                  <a:lnTo>
                    <a:pt x="82" y="949"/>
                  </a:lnTo>
                  <a:lnTo>
                    <a:pt x="82" y="951"/>
                  </a:lnTo>
                  <a:lnTo>
                    <a:pt x="82" y="955"/>
                  </a:lnTo>
                  <a:lnTo>
                    <a:pt x="81" y="961"/>
                  </a:lnTo>
                  <a:lnTo>
                    <a:pt x="78" y="965"/>
                  </a:lnTo>
                  <a:lnTo>
                    <a:pt x="75" y="966"/>
                  </a:lnTo>
                  <a:lnTo>
                    <a:pt x="74" y="968"/>
                  </a:lnTo>
                  <a:lnTo>
                    <a:pt x="69" y="970"/>
                  </a:lnTo>
                  <a:lnTo>
                    <a:pt x="66" y="970"/>
                  </a:lnTo>
                  <a:lnTo>
                    <a:pt x="64" y="971"/>
                  </a:lnTo>
                  <a:lnTo>
                    <a:pt x="38" y="971"/>
                  </a:lnTo>
                  <a:lnTo>
                    <a:pt x="0" y="1004"/>
                  </a:lnTo>
                  <a:lnTo>
                    <a:pt x="24" y="1059"/>
                  </a:lnTo>
                  <a:lnTo>
                    <a:pt x="37" y="1060"/>
                  </a:lnTo>
                  <a:lnTo>
                    <a:pt x="49" y="1063"/>
                  </a:lnTo>
                  <a:lnTo>
                    <a:pt x="56" y="1068"/>
                  </a:lnTo>
                  <a:lnTo>
                    <a:pt x="64" y="1077"/>
                  </a:lnTo>
                  <a:lnTo>
                    <a:pt x="67" y="1086"/>
                  </a:lnTo>
                  <a:lnTo>
                    <a:pt x="68" y="1098"/>
                  </a:lnTo>
                  <a:lnTo>
                    <a:pt x="66" y="1111"/>
                  </a:lnTo>
                  <a:lnTo>
                    <a:pt x="63" y="1128"/>
                  </a:lnTo>
                  <a:lnTo>
                    <a:pt x="63" y="1129"/>
                  </a:lnTo>
                  <a:lnTo>
                    <a:pt x="86" y="1174"/>
                  </a:lnTo>
                  <a:lnTo>
                    <a:pt x="81" y="1180"/>
                  </a:lnTo>
                  <a:lnTo>
                    <a:pt x="79" y="1186"/>
                  </a:lnTo>
                  <a:lnTo>
                    <a:pt x="78" y="1191"/>
                  </a:lnTo>
                  <a:lnTo>
                    <a:pt x="79" y="1196"/>
                  </a:lnTo>
                  <a:lnTo>
                    <a:pt x="80" y="1199"/>
                  </a:lnTo>
                  <a:lnTo>
                    <a:pt x="84" y="1202"/>
                  </a:lnTo>
                  <a:lnTo>
                    <a:pt x="89" y="1203"/>
                  </a:lnTo>
                  <a:lnTo>
                    <a:pt x="97" y="1204"/>
                  </a:lnTo>
                  <a:lnTo>
                    <a:pt x="168" y="1199"/>
                  </a:lnTo>
                  <a:lnTo>
                    <a:pt x="179" y="1206"/>
                  </a:lnTo>
                  <a:lnTo>
                    <a:pt x="190" y="1213"/>
                  </a:lnTo>
                  <a:lnTo>
                    <a:pt x="200" y="1216"/>
                  </a:lnTo>
                  <a:lnTo>
                    <a:pt x="202" y="1216"/>
                  </a:lnTo>
                  <a:lnTo>
                    <a:pt x="203" y="1216"/>
                  </a:lnTo>
                  <a:lnTo>
                    <a:pt x="206" y="1217"/>
                  </a:lnTo>
                  <a:lnTo>
                    <a:pt x="212" y="1218"/>
                  </a:lnTo>
                  <a:lnTo>
                    <a:pt x="223" y="1217"/>
                  </a:lnTo>
                  <a:lnTo>
                    <a:pt x="233" y="1214"/>
                  </a:lnTo>
                  <a:lnTo>
                    <a:pt x="244" y="1208"/>
                  </a:lnTo>
                  <a:lnTo>
                    <a:pt x="255" y="1201"/>
                  </a:lnTo>
                  <a:lnTo>
                    <a:pt x="298" y="1210"/>
                  </a:lnTo>
                  <a:lnTo>
                    <a:pt x="249" y="1240"/>
                  </a:lnTo>
                  <a:lnTo>
                    <a:pt x="271" y="1317"/>
                  </a:lnTo>
                  <a:lnTo>
                    <a:pt x="348" y="1338"/>
                  </a:lnTo>
                  <a:lnTo>
                    <a:pt x="388" y="1310"/>
                  </a:lnTo>
                  <a:lnTo>
                    <a:pt x="435" y="1323"/>
                  </a:lnTo>
                  <a:lnTo>
                    <a:pt x="489" y="1326"/>
                  </a:lnTo>
                  <a:lnTo>
                    <a:pt x="504" y="1365"/>
                  </a:lnTo>
                  <a:lnTo>
                    <a:pt x="559" y="1397"/>
                  </a:lnTo>
                  <a:lnTo>
                    <a:pt x="619" y="1397"/>
                  </a:lnTo>
                  <a:lnTo>
                    <a:pt x="665" y="1438"/>
                  </a:lnTo>
                  <a:lnTo>
                    <a:pt x="715" y="1384"/>
                  </a:lnTo>
                  <a:lnTo>
                    <a:pt x="864" y="1425"/>
                  </a:lnTo>
                  <a:lnTo>
                    <a:pt x="882" y="1448"/>
                  </a:lnTo>
                  <a:lnTo>
                    <a:pt x="938" y="1458"/>
                  </a:lnTo>
                  <a:lnTo>
                    <a:pt x="913" y="1381"/>
                  </a:lnTo>
                  <a:lnTo>
                    <a:pt x="936" y="1348"/>
                  </a:lnTo>
                  <a:lnTo>
                    <a:pt x="991" y="1390"/>
                  </a:lnTo>
                  <a:lnTo>
                    <a:pt x="1024" y="1354"/>
                  </a:lnTo>
                  <a:lnTo>
                    <a:pt x="1071" y="1349"/>
                  </a:lnTo>
                  <a:lnTo>
                    <a:pt x="1141" y="1317"/>
                  </a:lnTo>
                  <a:lnTo>
                    <a:pt x="1204" y="1275"/>
                  </a:lnTo>
                  <a:lnTo>
                    <a:pt x="1197" y="1278"/>
                  </a:lnTo>
                  <a:lnTo>
                    <a:pt x="1191" y="1279"/>
                  </a:lnTo>
                  <a:lnTo>
                    <a:pt x="1186" y="1278"/>
                  </a:lnTo>
                  <a:lnTo>
                    <a:pt x="1181" y="1275"/>
                  </a:lnTo>
                  <a:lnTo>
                    <a:pt x="1177" y="1270"/>
                  </a:lnTo>
                  <a:lnTo>
                    <a:pt x="1173" y="1263"/>
                  </a:lnTo>
                  <a:lnTo>
                    <a:pt x="1170" y="1254"/>
                  </a:lnTo>
                  <a:lnTo>
                    <a:pt x="1168" y="1244"/>
                  </a:lnTo>
                  <a:lnTo>
                    <a:pt x="1168" y="1243"/>
                  </a:lnTo>
                  <a:lnTo>
                    <a:pt x="1213" y="1193"/>
                  </a:lnTo>
                  <a:lnTo>
                    <a:pt x="1312" y="1159"/>
                  </a:lnTo>
                  <a:lnTo>
                    <a:pt x="1298" y="1134"/>
                  </a:lnTo>
                  <a:lnTo>
                    <a:pt x="1332" y="1117"/>
                  </a:lnTo>
                  <a:lnTo>
                    <a:pt x="1397" y="1047"/>
                  </a:lnTo>
                  <a:lnTo>
                    <a:pt x="1380" y="1015"/>
                  </a:lnTo>
                  <a:lnTo>
                    <a:pt x="1386" y="950"/>
                  </a:lnTo>
                  <a:lnTo>
                    <a:pt x="1389" y="945"/>
                  </a:lnTo>
                  <a:lnTo>
                    <a:pt x="1394" y="942"/>
                  </a:lnTo>
                  <a:lnTo>
                    <a:pt x="1402" y="938"/>
                  </a:lnTo>
                  <a:lnTo>
                    <a:pt x="1405" y="936"/>
                  </a:lnTo>
                  <a:lnTo>
                    <a:pt x="1410" y="936"/>
                  </a:lnTo>
                  <a:lnTo>
                    <a:pt x="1417" y="937"/>
                  </a:lnTo>
                  <a:lnTo>
                    <a:pt x="1422" y="940"/>
                  </a:lnTo>
                  <a:lnTo>
                    <a:pt x="1429" y="946"/>
                  </a:lnTo>
                  <a:lnTo>
                    <a:pt x="1431" y="949"/>
                  </a:lnTo>
                  <a:lnTo>
                    <a:pt x="1434" y="954"/>
                  </a:lnTo>
                  <a:lnTo>
                    <a:pt x="1441" y="966"/>
                  </a:lnTo>
                  <a:lnTo>
                    <a:pt x="1454" y="895"/>
                  </a:lnTo>
                  <a:lnTo>
                    <a:pt x="1457" y="893"/>
                  </a:lnTo>
                  <a:lnTo>
                    <a:pt x="1457" y="892"/>
                  </a:lnTo>
                  <a:lnTo>
                    <a:pt x="1458" y="892"/>
                  </a:lnTo>
                  <a:lnTo>
                    <a:pt x="1460" y="892"/>
                  </a:lnTo>
                  <a:lnTo>
                    <a:pt x="1466" y="890"/>
                  </a:lnTo>
                  <a:lnTo>
                    <a:pt x="1476" y="884"/>
                  </a:lnTo>
                  <a:lnTo>
                    <a:pt x="1478" y="880"/>
                  </a:lnTo>
                  <a:lnTo>
                    <a:pt x="1479" y="878"/>
                  </a:lnTo>
                  <a:lnTo>
                    <a:pt x="1481" y="877"/>
                  </a:lnTo>
                  <a:lnTo>
                    <a:pt x="1484" y="869"/>
                  </a:lnTo>
                  <a:lnTo>
                    <a:pt x="1483" y="859"/>
                  </a:lnTo>
                  <a:lnTo>
                    <a:pt x="1481" y="853"/>
                  </a:lnTo>
                  <a:lnTo>
                    <a:pt x="1479" y="848"/>
                  </a:lnTo>
                  <a:lnTo>
                    <a:pt x="1475" y="841"/>
                  </a:lnTo>
                  <a:lnTo>
                    <a:pt x="1472" y="835"/>
                  </a:lnTo>
                  <a:lnTo>
                    <a:pt x="1461" y="821"/>
                  </a:lnTo>
                  <a:lnTo>
                    <a:pt x="1474" y="737"/>
                  </a:lnTo>
                  <a:lnTo>
                    <a:pt x="1464" y="734"/>
                  </a:lnTo>
                  <a:lnTo>
                    <a:pt x="1457" y="732"/>
                  </a:lnTo>
                  <a:lnTo>
                    <a:pt x="1445" y="727"/>
                  </a:lnTo>
                  <a:lnTo>
                    <a:pt x="1435" y="720"/>
                  </a:lnTo>
                  <a:lnTo>
                    <a:pt x="1431" y="714"/>
                  </a:lnTo>
                  <a:lnTo>
                    <a:pt x="1429" y="709"/>
                  </a:lnTo>
                  <a:lnTo>
                    <a:pt x="1429" y="705"/>
                  </a:lnTo>
                  <a:lnTo>
                    <a:pt x="1432" y="697"/>
                  </a:lnTo>
                  <a:lnTo>
                    <a:pt x="1438" y="687"/>
                  </a:lnTo>
                  <a:lnTo>
                    <a:pt x="1450" y="677"/>
                  </a:lnTo>
                  <a:lnTo>
                    <a:pt x="1461" y="678"/>
                  </a:lnTo>
                  <a:lnTo>
                    <a:pt x="1470" y="678"/>
                  </a:lnTo>
                  <a:lnTo>
                    <a:pt x="1478" y="676"/>
                  </a:lnTo>
                  <a:lnTo>
                    <a:pt x="1484" y="673"/>
                  </a:lnTo>
                  <a:lnTo>
                    <a:pt x="1488" y="667"/>
                  </a:lnTo>
                  <a:lnTo>
                    <a:pt x="1489" y="663"/>
                  </a:lnTo>
                  <a:lnTo>
                    <a:pt x="1491" y="660"/>
                  </a:lnTo>
                  <a:lnTo>
                    <a:pt x="1491" y="651"/>
                  </a:lnTo>
                  <a:lnTo>
                    <a:pt x="1490" y="641"/>
                  </a:lnTo>
                  <a:lnTo>
                    <a:pt x="1489" y="640"/>
                  </a:lnTo>
                  <a:lnTo>
                    <a:pt x="1456" y="6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33">
              <a:extLst>
                <a:ext uri="{FF2B5EF4-FFF2-40B4-BE49-F238E27FC236}">
                  <a16:creationId xmlns:a16="http://schemas.microsoft.com/office/drawing/2014/main" id="{3AE71F41-0041-CD18-010B-2EE6A032A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42"/>
              <a:ext cx="117" cy="91"/>
            </a:xfrm>
            <a:custGeom>
              <a:avLst/>
              <a:gdLst/>
              <a:ahLst/>
              <a:cxnLst>
                <a:cxn ang="0">
                  <a:pos x="897" y="151"/>
                </a:cxn>
                <a:cxn ang="0">
                  <a:pos x="757" y="140"/>
                </a:cxn>
                <a:cxn ang="0">
                  <a:pos x="730" y="119"/>
                </a:cxn>
                <a:cxn ang="0">
                  <a:pos x="628" y="104"/>
                </a:cxn>
                <a:cxn ang="0">
                  <a:pos x="612" y="106"/>
                </a:cxn>
                <a:cxn ang="0">
                  <a:pos x="596" y="101"/>
                </a:cxn>
                <a:cxn ang="0">
                  <a:pos x="505" y="46"/>
                </a:cxn>
                <a:cxn ang="0">
                  <a:pos x="492" y="52"/>
                </a:cxn>
                <a:cxn ang="0">
                  <a:pos x="501" y="78"/>
                </a:cxn>
                <a:cxn ang="0">
                  <a:pos x="482" y="89"/>
                </a:cxn>
                <a:cxn ang="0">
                  <a:pos x="302" y="47"/>
                </a:cxn>
                <a:cxn ang="0">
                  <a:pos x="292" y="62"/>
                </a:cxn>
                <a:cxn ang="0">
                  <a:pos x="235" y="235"/>
                </a:cxn>
                <a:cxn ang="0">
                  <a:pos x="235" y="383"/>
                </a:cxn>
                <a:cxn ang="0">
                  <a:pos x="227" y="423"/>
                </a:cxn>
                <a:cxn ang="0">
                  <a:pos x="246" y="483"/>
                </a:cxn>
                <a:cxn ang="0">
                  <a:pos x="216" y="717"/>
                </a:cxn>
                <a:cxn ang="0">
                  <a:pos x="101" y="885"/>
                </a:cxn>
                <a:cxn ang="0">
                  <a:pos x="169" y="896"/>
                </a:cxn>
                <a:cxn ang="0">
                  <a:pos x="191" y="923"/>
                </a:cxn>
                <a:cxn ang="0">
                  <a:pos x="102" y="1137"/>
                </a:cxn>
                <a:cxn ang="0">
                  <a:pos x="386" y="1275"/>
                </a:cxn>
                <a:cxn ang="0">
                  <a:pos x="434" y="1313"/>
                </a:cxn>
                <a:cxn ang="0">
                  <a:pos x="509" y="1353"/>
                </a:cxn>
                <a:cxn ang="0">
                  <a:pos x="546" y="1358"/>
                </a:cxn>
                <a:cxn ang="0">
                  <a:pos x="656" y="1327"/>
                </a:cxn>
                <a:cxn ang="0">
                  <a:pos x="677" y="1326"/>
                </a:cxn>
                <a:cxn ang="0">
                  <a:pos x="917" y="1285"/>
                </a:cxn>
                <a:cxn ang="0">
                  <a:pos x="953" y="1210"/>
                </a:cxn>
                <a:cxn ang="0">
                  <a:pos x="982" y="1206"/>
                </a:cxn>
                <a:cxn ang="0">
                  <a:pos x="993" y="1232"/>
                </a:cxn>
                <a:cxn ang="0">
                  <a:pos x="1003" y="1242"/>
                </a:cxn>
                <a:cxn ang="0">
                  <a:pos x="1107" y="1192"/>
                </a:cxn>
                <a:cxn ang="0">
                  <a:pos x="1343" y="1178"/>
                </a:cxn>
                <a:cxn ang="0">
                  <a:pos x="1380" y="1239"/>
                </a:cxn>
                <a:cxn ang="0">
                  <a:pos x="1398" y="1262"/>
                </a:cxn>
                <a:cxn ang="0">
                  <a:pos x="1567" y="1091"/>
                </a:cxn>
                <a:cxn ang="0">
                  <a:pos x="1702" y="855"/>
                </a:cxn>
                <a:cxn ang="0">
                  <a:pos x="1789" y="696"/>
                </a:cxn>
                <a:cxn ang="0">
                  <a:pos x="1836" y="523"/>
                </a:cxn>
                <a:cxn ang="0">
                  <a:pos x="1819" y="515"/>
                </a:cxn>
                <a:cxn ang="0">
                  <a:pos x="1818" y="487"/>
                </a:cxn>
                <a:cxn ang="0">
                  <a:pos x="1860" y="440"/>
                </a:cxn>
                <a:cxn ang="0">
                  <a:pos x="1658" y="392"/>
                </a:cxn>
                <a:cxn ang="0">
                  <a:pos x="1447" y="333"/>
                </a:cxn>
                <a:cxn ang="0">
                  <a:pos x="1343" y="203"/>
                </a:cxn>
                <a:cxn ang="0">
                  <a:pos x="1302" y="211"/>
                </a:cxn>
                <a:cxn ang="0">
                  <a:pos x="1267" y="194"/>
                </a:cxn>
                <a:cxn ang="0">
                  <a:pos x="1178" y="191"/>
                </a:cxn>
                <a:cxn ang="0">
                  <a:pos x="1162" y="124"/>
                </a:cxn>
                <a:cxn ang="0">
                  <a:pos x="1138" y="98"/>
                </a:cxn>
                <a:cxn ang="0">
                  <a:pos x="1078" y="127"/>
                </a:cxn>
              </a:cxnLst>
              <a:rect l="0" t="0" r="r" b="b"/>
              <a:pathLst>
                <a:path w="1860" h="1359">
                  <a:moveTo>
                    <a:pt x="1078" y="127"/>
                  </a:moveTo>
                  <a:lnTo>
                    <a:pt x="1003" y="80"/>
                  </a:lnTo>
                  <a:lnTo>
                    <a:pt x="987" y="133"/>
                  </a:lnTo>
                  <a:lnTo>
                    <a:pt x="924" y="122"/>
                  </a:lnTo>
                  <a:lnTo>
                    <a:pt x="897" y="151"/>
                  </a:lnTo>
                  <a:lnTo>
                    <a:pt x="847" y="154"/>
                  </a:lnTo>
                  <a:lnTo>
                    <a:pt x="783" y="133"/>
                  </a:lnTo>
                  <a:lnTo>
                    <a:pt x="773" y="136"/>
                  </a:lnTo>
                  <a:lnTo>
                    <a:pt x="765" y="139"/>
                  </a:lnTo>
                  <a:lnTo>
                    <a:pt x="757" y="140"/>
                  </a:lnTo>
                  <a:lnTo>
                    <a:pt x="751" y="139"/>
                  </a:lnTo>
                  <a:lnTo>
                    <a:pt x="745" y="136"/>
                  </a:lnTo>
                  <a:lnTo>
                    <a:pt x="739" y="132"/>
                  </a:lnTo>
                  <a:lnTo>
                    <a:pt x="734" y="126"/>
                  </a:lnTo>
                  <a:lnTo>
                    <a:pt x="730" y="119"/>
                  </a:lnTo>
                  <a:lnTo>
                    <a:pt x="642" y="87"/>
                  </a:lnTo>
                  <a:lnTo>
                    <a:pt x="640" y="90"/>
                  </a:lnTo>
                  <a:lnTo>
                    <a:pt x="639" y="94"/>
                  </a:lnTo>
                  <a:lnTo>
                    <a:pt x="635" y="101"/>
                  </a:lnTo>
                  <a:lnTo>
                    <a:pt x="628" y="104"/>
                  </a:lnTo>
                  <a:lnTo>
                    <a:pt x="622" y="107"/>
                  </a:lnTo>
                  <a:lnTo>
                    <a:pt x="620" y="106"/>
                  </a:lnTo>
                  <a:lnTo>
                    <a:pt x="619" y="106"/>
                  </a:lnTo>
                  <a:lnTo>
                    <a:pt x="617" y="106"/>
                  </a:lnTo>
                  <a:lnTo>
                    <a:pt x="612" y="106"/>
                  </a:lnTo>
                  <a:lnTo>
                    <a:pt x="610" y="105"/>
                  </a:lnTo>
                  <a:lnTo>
                    <a:pt x="609" y="105"/>
                  </a:lnTo>
                  <a:lnTo>
                    <a:pt x="607" y="105"/>
                  </a:lnTo>
                  <a:lnTo>
                    <a:pt x="603" y="104"/>
                  </a:lnTo>
                  <a:lnTo>
                    <a:pt x="596" y="101"/>
                  </a:lnTo>
                  <a:lnTo>
                    <a:pt x="591" y="99"/>
                  </a:lnTo>
                  <a:lnTo>
                    <a:pt x="578" y="93"/>
                  </a:lnTo>
                  <a:lnTo>
                    <a:pt x="528" y="56"/>
                  </a:lnTo>
                  <a:lnTo>
                    <a:pt x="514" y="49"/>
                  </a:lnTo>
                  <a:lnTo>
                    <a:pt x="505" y="46"/>
                  </a:lnTo>
                  <a:lnTo>
                    <a:pt x="497" y="44"/>
                  </a:lnTo>
                  <a:lnTo>
                    <a:pt x="493" y="45"/>
                  </a:lnTo>
                  <a:lnTo>
                    <a:pt x="491" y="45"/>
                  </a:lnTo>
                  <a:lnTo>
                    <a:pt x="491" y="47"/>
                  </a:lnTo>
                  <a:lnTo>
                    <a:pt x="492" y="52"/>
                  </a:lnTo>
                  <a:lnTo>
                    <a:pt x="496" y="59"/>
                  </a:lnTo>
                  <a:lnTo>
                    <a:pt x="504" y="69"/>
                  </a:lnTo>
                  <a:lnTo>
                    <a:pt x="502" y="73"/>
                  </a:lnTo>
                  <a:lnTo>
                    <a:pt x="501" y="75"/>
                  </a:lnTo>
                  <a:lnTo>
                    <a:pt x="501" y="78"/>
                  </a:lnTo>
                  <a:lnTo>
                    <a:pt x="499" y="79"/>
                  </a:lnTo>
                  <a:lnTo>
                    <a:pt x="498" y="81"/>
                  </a:lnTo>
                  <a:lnTo>
                    <a:pt x="495" y="85"/>
                  </a:lnTo>
                  <a:lnTo>
                    <a:pt x="489" y="87"/>
                  </a:lnTo>
                  <a:lnTo>
                    <a:pt x="482" y="89"/>
                  </a:lnTo>
                  <a:lnTo>
                    <a:pt x="475" y="89"/>
                  </a:lnTo>
                  <a:lnTo>
                    <a:pt x="466" y="90"/>
                  </a:lnTo>
                  <a:lnTo>
                    <a:pt x="422" y="65"/>
                  </a:lnTo>
                  <a:lnTo>
                    <a:pt x="312" y="48"/>
                  </a:lnTo>
                  <a:lnTo>
                    <a:pt x="302" y="47"/>
                  </a:lnTo>
                  <a:lnTo>
                    <a:pt x="298" y="47"/>
                  </a:lnTo>
                  <a:lnTo>
                    <a:pt x="296" y="49"/>
                  </a:lnTo>
                  <a:lnTo>
                    <a:pt x="292" y="54"/>
                  </a:lnTo>
                  <a:lnTo>
                    <a:pt x="291" y="57"/>
                  </a:lnTo>
                  <a:lnTo>
                    <a:pt x="292" y="62"/>
                  </a:lnTo>
                  <a:lnTo>
                    <a:pt x="181" y="0"/>
                  </a:lnTo>
                  <a:lnTo>
                    <a:pt x="170" y="53"/>
                  </a:lnTo>
                  <a:lnTo>
                    <a:pt x="171" y="107"/>
                  </a:lnTo>
                  <a:lnTo>
                    <a:pt x="222" y="166"/>
                  </a:lnTo>
                  <a:lnTo>
                    <a:pt x="235" y="235"/>
                  </a:lnTo>
                  <a:lnTo>
                    <a:pt x="275" y="300"/>
                  </a:lnTo>
                  <a:lnTo>
                    <a:pt x="322" y="311"/>
                  </a:lnTo>
                  <a:lnTo>
                    <a:pt x="421" y="359"/>
                  </a:lnTo>
                  <a:lnTo>
                    <a:pt x="385" y="401"/>
                  </a:lnTo>
                  <a:lnTo>
                    <a:pt x="235" y="383"/>
                  </a:lnTo>
                  <a:lnTo>
                    <a:pt x="227" y="393"/>
                  </a:lnTo>
                  <a:lnTo>
                    <a:pt x="224" y="403"/>
                  </a:lnTo>
                  <a:lnTo>
                    <a:pt x="223" y="411"/>
                  </a:lnTo>
                  <a:lnTo>
                    <a:pt x="224" y="418"/>
                  </a:lnTo>
                  <a:lnTo>
                    <a:pt x="227" y="423"/>
                  </a:lnTo>
                  <a:lnTo>
                    <a:pt x="233" y="427"/>
                  </a:lnTo>
                  <a:lnTo>
                    <a:pt x="241" y="429"/>
                  </a:lnTo>
                  <a:lnTo>
                    <a:pt x="253" y="431"/>
                  </a:lnTo>
                  <a:lnTo>
                    <a:pt x="256" y="433"/>
                  </a:lnTo>
                  <a:lnTo>
                    <a:pt x="246" y="483"/>
                  </a:lnTo>
                  <a:lnTo>
                    <a:pt x="382" y="498"/>
                  </a:lnTo>
                  <a:lnTo>
                    <a:pt x="417" y="526"/>
                  </a:lnTo>
                  <a:lnTo>
                    <a:pt x="474" y="541"/>
                  </a:lnTo>
                  <a:lnTo>
                    <a:pt x="480" y="694"/>
                  </a:lnTo>
                  <a:lnTo>
                    <a:pt x="216" y="717"/>
                  </a:lnTo>
                  <a:lnTo>
                    <a:pt x="74" y="749"/>
                  </a:lnTo>
                  <a:lnTo>
                    <a:pt x="0" y="802"/>
                  </a:lnTo>
                  <a:lnTo>
                    <a:pt x="86" y="827"/>
                  </a:lnTo>
                  <a:lnTo>
                    <a:pt x="91" y="869"/>
                  </a:lnTo>
                  <a:lnTo>
                    <a:pt x="101" y="885"/>
                  </a:lnTo>
                  <a:lnTo>
                    <a:pt x="115" y="897"/>
                  </a:lnTo>
                  <a:lnTo>
                    <a:pt x="130" y="905"/>
                  </a:lnTo>
                  <a:lnTo>
                    <a:pt x="148" y="909"/>
                  </a:lnTo>
                  <a:lnTo>
                    <a:pt x="159" y="897"/>
                  </a:lnTo>
                  <a:lnTo>
                    <a:pt x="169" y="896"/>
                  </a:lnTo>
                  <a:lnTo>
                    <a:pt x="178" y="899"/>
                  </a:lnTo>
                  <a:lnTo>
                    <a:pt x="185" y="902"/>
                  </a:lnTo>
                  <a:lnTo>
                    <a:pt x="190" y="908"/>
                  </a:lnTo>
                  <a:lnTo>
                    <a:pt x="191" y="914"/>
                  </a:lnTo>
                  <a:lnTo>
                    <a:pt x="191" y="923"/>
                  </a:lnTo>
                  <a:lnTo>
                    <a:pt x="188" y="933"/>
                  </a:lnTo>
                  <a:lnTo>
                    <a:pt x="185" y="946"/>
                  </a:lnTo>
                  <a:lnTo>
                    <a:pt x="211" y="1002"/>
                  </a:lnTo>
                  <a:lnTo>
                    <a:pt x="122" y="1084"/>
                  </a:lnTo>
                  <a:lnTo>
                    <a:pt x="102" y="1137"/>
                  </a:lnTo>
                  <a:lnTo>
                    <a:pt x="201" y="1162"/>
                  </a:lnTo>
                  <a:lnTo>
                    <a:pt x="252" y="1228"/>
                  </a:lnTo>
                  <a:lnTo>
                    <a:pt x="214" y="1253"/>
                  </a:lnTo>
                  <a:lnTo>
                    <a:pt x="367" y="1301"/>
                  </a:lnTo>
                  <a:lnTo>
                    <a:pt x="386" y="1275"/>
                  </a:lnTo>
                  <a:lnTo>
                    <a:pt x="416" y="1289"/>
                  </a:lnTo>
                  <a:lnTo>
                    <a:pt x="419" y="1298"/>
                  </a:lnTo>
                  <a:lnTo>
                    <a:pt x="424" y="1306"/>
                  </a:lnTo>
                  <a:lnTo>
                    <a:pt x="428" y="1310"/>
                  </a:lnTo>
                  <a:lnTo>
                    <a:pt x="434" y="1313"/>
                  </a:lnTo>
                  <a:lnTo>
                    <a:pt x="440" y="1312"/>
                  </a:lnTo>
                  <a:lnTo>
                    <a:pt x="446" y="1310"/>
                  </a:lnTo>
                  <a:lnTo>
                    <a:pt x="453" y="1305"/>
                  </a:lnTo>
                  <a:lnTo>
                    <a:pt x="462" y="1299"/>
                  </a:lnTo>
                  <a:lnTo>
                    <a:pt x="509" y="1353"/>
                  </a:lnTo>
                  <a:lnTo>
                    <a:pt x="522" y="1356"/>
                  </a:lnTo>
                  <a:lnTo>
                    <a:pt x="534" y="1359"/>
                  </a:lnTo>
                  <a:lnTo>
                    <a:pt x="537" y="1358"/>
                  </a:lnTo>
                  <a:lnTo>
                    <a:pt x="540" y="1358"/>
                  </a:lnTo>
                  <a:lnTo>
                    <a:pt x="546" y="1358"/>
                  </a:lnTo>
                  <a:lnTo>
                    <a:pt x="557" y="1357"/>
                  </a:lnTo>
                  <a:lnTo>
                    <a:pt x="555" y="1356"/>
                  </a:lnTo>
                  <a:lnTo>
                    <a:pt x="649" y="1314"/>
                  </a:lnTo>
                  <a:lnTo>
                    <a:pt x="652" y="1321"/>
                  </a:lnTo>
                  <a:lnTo>
                    <a:pt x="656" y="1327"/>
                  </a:lnTo>
                  <a:lnTo>
                    <a:pt x="660" y="1330"/>
                  </a:lnTo>
                  <a:lnTo>
                    <a:pt x="665" y="1333"/>
                  </a:lnTo>
                  <a:lnTo>
                    <a:pt x="669" y="1332"/>
                  </a:lnTo>
                  <a:lnTo>
                    <a:pt x="673" y="1331"/>
                  </a:lnTo>
                  <a:lnTo>
                    <a:pt x="677" y="1326"/>
                  </a:lnTo>
                  <a:lnTo>
                    <a:pt x="684" y="1321"/>
                  </a:lnTo>
                  <a:lnTo>
                    <a:pt x="749" y="1344"/>
                  </a:lnTo>
                  <a:lnTo>
                    <a:pt x="763" y="1325"/>
                  </a:lnTo>
                  <a:lnTo>
                    <a:pt x="854" y="1333"/>
                  </a:lnTo>
                  <a:lnTo>
                    <a:pt x="917" y="1285"/>
                  </a:lnTo>
                  <a:lnTo>
                    <a:pt x="906" y="1235"/>
                  </a:lnTo>
                  <a:lnTo>
                    <a:pt x="915" y="1228"/>
                  </a:lnTo>
                  <a:lnTo>
                    <a:pt x="926" y="1223"/>
                  </a:lnTo>
                  <a:lnTo>
                    <a:pt x="945" y="1214"/>
                  </a:lnTo>
                  <a:lnTo>
                    <a:pt x="953" y="1210"/>
                  </a:lnTo>
                  <a:lnTo>
                    <a:pt x="960" y="1208"/>
                  </a:lnTo>
                  <a:lnTo>
                    <a:pt x="966" y="1206"/>
                  </a:lnTo>
                  <a:lnTo>
                    <a:pt x="974" y="1206"/>
                  </a:lnTo>
                  <a:lnTo>
                    <a:pt x="978" y="1205"/>
                  </a:lnTo>
                  <a:lnTo>
                    <a:pt x="982" y="1206"/>
                  </a:lnTo>
                  <a:lnTo>
                    <a:pt x="990" y="1209"/>
                  </a:lnTo>
                  <a:lnTo>
                    <a:pt x="991" y="1211"/>
                  </a:lnTo>
                  <a:lnTo>
                    <a:pt x="993" y="1215"/>
                  </a:lnTo>
                  <a:lnTo>
                    <a:pt x="995" y="1224"/>
                  </a:lnTo>
                  <a:lnTo>
                    <a:pt x="993" y="1232"/>
                  </a:lnTo>
                  <a:lnTo>
                    <a:pt x="993" y="1239"/>
                  </a:lnTo>
                  <a:lnTo>
                    <a:pt x="994" y="1242"/>
                  </a:lnTo>
                  <a:lnTo>
                    <a:pt x="996" y="1245"/>
                  </a:lnTo>
                  <a:lnTo>
                    <a:pt x="998" y="1244"/>
                  </a:lnTo>
                  <a:lnTo>
                    <a:pt x="1003" y="1242"/>
                  </a:lnTo>
                  <a:lnTo>
                    <a:pt x="1007" y="1237"/>
                  </a:lnTo>
                  <a:lnTo>
                    <a:pt x="1013" y="1230"/>
                  </a:lnTo>
                  <a:lnTo>
                    <a:pt x="1014" y="1228"/>
                  </a:lnTo>
                  <a:lnTo>
                    <a:pt x="1082" y="1232"/>
                  </a:lnTo>
                  <a:lnTo>
                    <a:pt x="1107" y="1192"/>
                  </a:lnTo>
                  <a:lnTo>
                    <a:pt x="1139" y="1192"/>
                  </a:lnTo>
                  <a:lnTo>
                    <a:pt x="1163" y="1202"/>
                  </a:lnTo>
                  <a:lnTo>
                    <a:pt x="1261" y="1186"/>
                  </a:lnTo>
                  <a:lnTo>
                    <a:pt x="1316" y="1198"/>
                  </a:lnTo>
                  <a:lnTo>
                    <a:pt x="1343" y="1178"/>
                  </a:lnTo>
                  <a:lnTo>
                    <a:pt x="1394" y="1185"/>
                  </a:lnTo>
                  <a:lnTo>
                    <a:pt x="1362" y="1247"/>
                  </a:lnTo>
                  <a:lnTo>
                    <a:pt x="1369" y="1242"/>
                  </a:lnTo>
                  <a:lnTo>
                    <a:pt x="1375" y="1240"/>
                  </a:lnTo>
                  <a:lnTo>
                    <a:pt x="1380" y="1239"/>
                  </a:lnTo>
                  <a:lnTo>
                    <a:pt x="1386" y="1240"/>
                  </a:lnTo>
                  <a:lnTo>
                    <a:pt x="1389" y="1242"/>
                  </a:lnTo>
                  <a:lnTo>
                    <a:pt x="1393" y="1247"/>
                  </a:lnTo>
                  <a:lnTo>
                    <a:pt x="1395" y="1253"/>
                  </a:lnTo>
                  <a:lnTo>
                    <a:pt x="1398" y="1262"/>
                  </a:lnTo>
                  <a:lnTo>
                    <a:pt x="1437" y="1249"/>
                  </a:lnTo>
                  <a:lnTo>
                    <a:pt x="1461" y="1195"/>
                  </a:lnTo>
                  <a:lnTo>
                    <a:pt x="1509" y="1215"/>
                  </a:lnTo>
                  <a:lnTo>
                    <a:pt x="1526" y="1193"/>
                  </a:lnTo>
                  <a:lnTo>
                    <a:pt x="1567" y="1091"/>
                  </a:lnTo>
                  <a:lnTo>
                    <a:pt x="1624" y="1097"/>
                  </a:lnTo>
                  <a:lnTo>
                    <a:pt x="1654" y="1014"/>
                  </a:lnTo>
                  <a:lnTo>
                    <a:pt x="1647" y="964"/>
                  </a:lnTo>
                  <a:lnTo>
                    <a:pt x="1662" y="908"/>
                  </a:lnTo>
                  <a:lnTo>
                    <a:pt x="1702" y="855"/>
                  </a:lnTo>
                  <a:lnTo>
                    <a:pt x="1713" y="830"/>
                  </a:lnTo>
                  <a:lnTo>
                    <a:pt x="1746" y="807"/>
                  </a:lnTo>
                  <a:lnTo>
                    <a:pt x="1784" y="749"/>
                  </a:lnTo>
                  <a:lnTo>
                    <a:pt x="1759" y="721"/>
                  </a:lnTo>
                  <a:lnTo>
                    <a:pt x="1789" y="696"/>
                  </a:lnTo>
                  <a:lnTo>
                    <a:pt x="1790" y="639"/>
                  </a:lnTo>
                  <a:lnTo>
                    <a:pt x="1838" y="563"/>
                  </a:lnTo>
                  <a:lnTo>
                    <a:pt x="1836" y="543"/>
                  </a:lnTo>
                  <a:lnTo>
                    <a:pt x="1837" y="526"/>
                  </a:lnTo>
                  <a:lnTo>
                    <a:pt x="1836" y="523"/>
                  </a:lnTo>
                  <a:lnTo>
                    <a:pt x="1834" y="522"/>
                  </a:lnTo>
                  <a:lnTo>
                    <a:pt x="1830" y="521"/>
                  </a:lnTo>
                  <a:lnTo>
                    <a:pt x="1826" y="523"/>
                  </a:lnTo>
                  <a:lnTo>
                    <a:pt x="1822" y="518"/>
                  </a:lnTo>
                  <a:lnTo>
                    <a:pt x="1819" y="515"/>
                  </a:lnTo>
                  <a:lnTo>
                    <a:pt x="1813" y="507"/>
                  </a:lnTo>
                  <a:lnTo>
                    <a:pt x="1812" y="502"/>
                  </a:lnTo>
                  <a:lnTo>
                    <a:pt x="1813" y="498"/>
                  </a:lnTo>
                  <a:lnTo>
                    <a:pt x="1814" y="492"/>
                  </a:lnTo>
                  <a:lnTo>
                    <a:pt x="1818" y="487"/>
                  </a:lnTo>
                  <a:lnTo>
                    <a:pt x="1822" y="481"/>
                  </a:lnTo>
                  <a:lnTo>
                    <a:pt x="1828" y="476"/>
                  </a:lnTo>
                  <a:lnTo>
                    <a:pt x="1836" y="456"/>
                  </a:lnTo>
                  <a:lnTo>
                    <a:pt x="1837" y="454"/>
                  </a:lnTo>
                  <a:lnTo>
                    <a:pt x="1860" y="440"/>
                  </a:lnTo>
                  <a:lnTo>
                    <a:pt x="1856" y="393"/>
                  </a:lnTo>
                  <a:lnTo>
                    <a:pt x="1814" y="379"/>
                  </a:lnTo>
                  <a:lnTo>
                    <a:pt x="1764" y="433"/>
                  </a:lnTo>
                  <a:lnTo>
                    <a:pt x="1718" y="392"/>
                  </a:lnTo>
                  <a:lnTo>
                    <a:pt x="1658" y="392"/>
                  </a:lnTo>
                  <a:lnTo>
                    <a:pt x="1603" y="360"/>
                  </a:lnTo>
                  <a:lnTo>
                    <a:pt x="1588" y="321"/>
                  </a:lnTo>
                  <a:lnTo>
                    <a:pt x="1534" y="318"/>
                  </a:lnTo>
                  <a:lnTo>
                    <a:pt x="1487" y="305"/>
                  </a:lnTo>
                  <a:lnTo>
                    <a:pt x="1447" y="333"/>
                  </a:lnTo>
                  <a:lnTo>
                    <a:pt x="1370" y="312"/>
                  </a:lnTo>
                  <a:lnTo>
                    <a:pt x="1348" y="235"/>
                  </a:lnTo>
                  <a:lnTo>
                    <a:pt x="1397" y="205"/>
                  </a:lnTo>
                  <a:lnTo>
                    <a:pt x="1354" y="196"/>
                  </a:lnTo>
                  <a:lnTo>
                    <a:pt x="1343" y="203"/>
                  </a:lnTo>
                  <a:lnTo>
                    <a:pt x="1332" y="209"/>
                  </a:lnTo>
                  <a:lnTo>
                    <a:pt x="1322" y="212"/>
                  </a:lnTo>
                  <a:lnTo>
                    <a:pt x="1311" y="213"/>
                  </a:lnTo>
                  <a:lnTo>
                    <a:pt x="1305" y="212"/>
                  </a:lnTo>
                  <a:lnTo>
                    <a:pt x="1302" y="211"/>
                  </a:lnTo>
                  <a:lnTo>
                    <a:pt x="1301" y="211"/>
                  </a:lnTo>
                  <a:lnTo>
                    <a:pt x="1299" y="211"/>
                  </a:lnTo>
                  <a:lnTo>
                    <a:pt x="1289" y="208"/>
                  </a:lnTo>
                  <a:lnTo>
                    <a:pt x="1278" y="201"/>
                  </a:lnTo>
                  <a:lnTo>
                    <a:pt x="1267" y="194"/>
                  </a:lnTo>
                  <a:lnTo>
                    <a:pt x="1196" y="199"/>
                  </a:lnTo>
                  <a:lnTo>
                    <a:pt x="1188" y="198"/>
                  </a:lnTo>
                  <a:lnTo>
                    <a:pt x="1183" y="197"/>
                  </a:lnTo>
                  <a:lnTo>
                    <a:pt x="1179" y="194"/>
                  </a:lnTo>
                  <a:lnTo>
                    <a:pt x="1178" y="191"/>
                  </a:lnTo>
                  <a:lnTo>
                    <a:pt x="1177" y="186"/>
                  </a:lnTo>
                  <a:lnTo>
                    <a:pt x="1178" y="181"/>
                  </a:lnTo>
                  <a:lnTo>
                    <a:pt x="1180" y="175"/>
                  </a:lnTo>
                  <a:lnTo>
                    <a:pt x="1185" y="169"/>
                  </a:lnTo>
                  <a:lnTo>
                    <a:pt x="1162" y="124"/>
                  </a:lnTo>
                  <a:lnTo>
                    <a:pt x="1155" y="114"/>
                  </a:lnTo>
                  <a:lnTo>
                    <a:pt x="1151" y="107"/>
                  </a:lnTo>
                  <a:lnTo>
                    <a:pt x="1147" y="102"/>
                  </a:lnTo>
                  <a:lnTo>
                    <a:pt x="1142" y="99"/>
                  </a:lnTo>
                  <a:lnTo>
                    <a:pt x="1138" y="98"/>
                  </a:lnTo>
                  <a:lnTo>
                    <a:pt x="1135" y="99"/>
                  </a:lnTo>
                  <a:lnTo>
                    <a:pt x="1132" y="102"/>
                  </a:lnTo>
                  <a:lnTo>
                    <a:pt x="1130" y="109"/>
                  </a:lnTo>
                  <a:lnTo>
                    <a:pt x="1130" y="114"/>
                  </a:lnTo>
                  <a:lnTo>
                    <a:pt x="1078" y="1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34">
              <a:extLst>
                <a:ext uri="{FF2B5EF4-FFF2-40B4-BE49-F238E27FC236}">
                  <a16:creationId xmlns:a16="http://schemas.microsoft.com/office/drawing/2014/main" id="{F468A5ED-3271-3FF8-E315-7D6EEC4F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415"/>
              <a:ext cx="94" cy="120"/>
            </a:xfrm>
            <a:custGeom>
              <a:avLst/>
              <a:gdLst/>
              <a:ahLst/>
              <a:cxnLst>
                <a:cxn ang="0">
                  <a:pos x="932" y="447"/>
                </a:cxn>
                <a:cxn ang="0">
                  <a:pos x="838" y="287"/>
                </a:cxn>
                <a:cxn ang="0">
                  <a:pos x="798" y="278"/>
                </a:cxn>
                <a:cxn ang="0">
                  <a:pos x="702" y="349"/>
                </a:cxn>
                <a:cxn ang="0">
                  <a:pos x="457" y="293"/>
                </a:cxn>
                <a:cxn ang="0">
                  <a:pos x="362" y="189"/>
                </a:cxn>
                <a:cxn ang="0">
                  <a:pos x="318" y="94"/>
                </a:cxn>
                <a:cxn ang="0">
                  <a:pos x="285" y="100"/>
                </a:cxn>
                <a:cxn ang="0">
                  <a:pos x="282" y="78"/>
                </a:cxn>
                <a:cxn ang="0">
                  <a:pos x="269" y="69"/>
                </a:cxn>
                <a:cxn ang="0">
                  <a:pos x="232" y="75"/>
                </a:cxn>
                <a:cxn ang="0">
                  <a:pos x="213" y="61"/>
                </a:cxn>
                <a:cxn ang="0">
                  <a:pos x="130" y="0"/>
                </a:cxn>
                <a:cxn ang="0">
                  <a:pos x="0" y="158"/>
                </a:cxn>
                <a:cxn ang="0">
                  <a:pos x="7" y="245"/>
                </a:cxn>
                <a:cxn ang="0">
                  <a:pos x="16" y="267"/>
                </a:cxn>
                <a:cxn ang="0">
                  <a:pos x="29" y="275"/>
                </a:cxn>
                <a:cxn ang="0">
                  <a:pos x="55" y="272"/>
                </a:cxn>
                <a:cxn ang="0">
                  <a:pos x="67" y="288"/>
                </a:cxn>
                <a:cxn ang="0">
                  <a:pos x="98" y="413"/>
                </a:cxn>
                <a:cxn ang="0">
                  <a:pos x="115" y="497"/>
                </a:cxn>
                <a:cxn ang="0">
                  <a:pos x="126" y="523"/>
                </a:cxn>
                <a:cxn ang="0">
                  <a:pos x="112" y="563"/>
                </a:cxn>
                <a:cxn ang="0">
                  <a:pos x="71" y="755"/>
                </a:cxn>
                <a:cxn ang="0">
                  <a:pos x="74" y="767"/>
                </a:cxn>
                <a:cxn ang="0">
                  <a:pos x="46" y="802"/>
                </a:cxn>
                <a:cxn ang="0">
                  <a:pos x="135" y="920"/>
                </a:cxn>
                <a:cxn ang="0">
                  <a:pos x="80" y="985"/>
                </a:cxn>
                <a:cxn ang="0">
                  <a:pos x="83" y="997"/>
                </a:cxn>
                <a:cxn ang="0">
                  <a:pos x="47" y="1024"/>
                </a:cxn>
                <a:cxn ang="0">
                  <a:pos x="62" y="1113"/>
                </a:cxn>
                <a:cxn ang="0">
                  <a:pos x="62" y="1217"/>
                </a:cxn>
                <a:cxn ang="0">
                  <a:pos x="150" y="1371"/>
                </a:cxn>
                <a:cxn ang="0">
                  <a:pos x="270" y="1426"/>
                </a:cxn>
                <a:cxn ang="0">
                  <a:pos x="267" y="1431"/>
                </a:cxn>
                <a:cxn ang="0">
                  <a:pos x="262" y="1434"/>
                </a:cxn>
                <a:cxn ang="0">
                  <a:pos x="232" y="1506"/>
                </a:cxn>
                <a:cxn ang="0">
                  <a:pos x="290" y="1721"/>
                </a:cxn>
                <a:cxn ang="0">
                  <a:pos x="547" y="1802"/>
                </a:cxn>
                <a:cxn ang="0">
                  <a:pos x="577" y="1801"/>
                </a:cxn>
                <a:cxn ang="0">
                  <a:pos x="612" y="1788"/>
                </a:cxn>
                <a:cxn ang="0">
                  <a:pos x="621" y="1776"/>
                </a:cxn>
                <a:cxn ang="0">
                  <a:pos x="622" y="1769"/>
                </a:cxn>
                <a:cxn ang="0">
                  <a:pos x="621" y="1760"/>
                </a:cxn>
                <a:cxn ang="0">
                  <a:pos x="594" y="1744"/>
                </a:cxn>
                <a:cxn ang="0">
                  <a:pos x="585" y="1723"/>
                </a:cxn>
                <a:cxn ang="0">
                  <a:pos x="653" y="1671"/>
                </a:cxn>
                <a:cxn ang="0">
                  <a:pos x="649" y="1683"/>
                </a:cxn>
                <a:cxn ang="0">
                  <a:pos x="713" y="1743"/>
                </a:cxn>
                <a:cxn ang="0">
                  <a:pos x="992" y="1684"/>
                </a:cxn>
                <a:cxn ang="0">
                  <a:pos x="1034" y="1690"/>
                </a:cxn>
                <a:cxn ang="0">
                  <a:pos x="1114" y="1472"/>
                </a:cxn>
                <a:cxn ang="0">
                  <a:pos x="1315" y="1322"/>
                </a:cxn>
                <a:cxn ang="0">
                  <a:pos x="1505" y="1212"/>
                </a:cxn>
                <a:cxn ang="0">
                  <a:pos x="1473" y="1213"/>
                </a:cxn>
                <a:cxn ang="0">
                  <a:pos x="1423" y="1160"/>
                </a:cxn>
                <a:cxn ang="0">
                  <a:pos x="1336" y="1049"/>
                </a:cxn>
                <a:cxn ang="0">
                  <a:pos x="1301" y="1038"/>
                </a:cxn>
                <a:cxn ang="0">
                  <a:pos x="1287" y="1019"/>
                </a:cxn>
                <a:cxn ang="0">
                  <a:pos x="1189" y="947"/>
                </a:cxn>
                <a:cxn ang="0">
                  <a:pos x="1180" y="778"/>
                </a:cxn>
              </a:cxnLst>
              <a:rect l="0" t="0" r="r" b="b"/>
              <a:pathLst>
                <a:path w="1505" h="1804">
                  <a:moveTo>
                    <a:pt x="1115" y="700"/>
                  </a:moveTo>
                  <a:lnTo>
                    <a:pt x="1055" y="631"/>
                  </a:lnTo>
                  <a:lnTo>
                    <a:pt x="1009" y="512"/>
                  </a:lnTo>
                  <a:lnTo>
                    <a:pt x="932" y="447"/>
                  </a:lnTo>
                  <a:lnTo>
                    <a:pt x="895" y="327"/>
                  </a:lnTo>
                  <a:lnTo>
                    <a:pt x="845" y="301"/>
                  </a:lnTo>
                  <a:lnTo>
                    <a:pt x="841" y="292"/>
                  </a:lnTo>
                  <a:lnTo>
                    <a:pt x="838" y="287"/>
                  </a:lnTo>
                  <a:lnTo>
                    <a:pt x="834" y="282"/>
                  </a:lnTo>
                  <a:lnTo>
                    <a:pt x="830" y="281"/>
                  </a:lnTo>
                  <a:lnTo>
                    <a:pt x="811" y="278"/>
                  </a:lnTo>
                  <a:lnTo>
                    <a:pt x="798" y="278"/>
                  </a:lnTo>
                  <a:lnTo>
                    <a:pt x="786" y="279"/>
                  </a:lnTo>
                  <a:lnTo>
                    <a:pt x="776" y="284"/>
                  </a:lnTo>
                  <a:lnTo>
                    <a:pt x="814" y="355"/>
                  </a:lnTo>
                  <a:lnTo>
                    <a:pt x="702" y="349"/>
                  </a:lnTo>
                  <a:lnTo>
                    <a:pt x="623" y="395"/>
                  </a:lnTo>
                  <a:lnTo>
                    <a:pt x="533" y="364"/>
                  </a:lnTo>
                  <a:lnTo>
                    <a:pt x="489" y="390"/>
                  </a:lnTo>
                  <a:lnTo>
                    <a:pt x="457" y="293"/>
                  </a:lnTo>
                  <a:lnTo>
                    <a:pt x="475" y="200"/>
                  </a:lnTo>
                  <a:lnTo>
                    <a:pt x="425" y="202"/>
                  </a:lnTo>
                  <a:lnTo>
                    <a:pt x="423" y="164"/>
                  </a:lnTo>
                  <a:lnTo>
                    <a:pt x="362" y="189"/>
                  </a:lnTo>
                  <a:lnTo>
                    <a:pt x="322" y="167"/>
                  </a:lnTo>
                  <a:lnTo>
                    <a:pt x="353" y="126"/>
                  </a:lnTo>
                  <a:lnTo>
                    <a:pt x="334" y="90"/>
                  </a:lnTo>
                  <a:lnTo>
                    <a:pt x="318" y="94"/>
                  </a:lnTo>
                  <a:lnTo>
                    <a:pt x="304" y="101"/>
                  </a:lnTo>
                  <a:lnTo>
                    <a:pt x="297" y="102"/>
                  </a:lnTo>
                  <a:lnTo>
                    <a:pt x="292" y="102"/>
                  </a:lnTo>
                  <a:lnTo>
                    <a:pt x="285" y="100"/>
                  </a:lnTo>
                  <a:lnTo>
                    <a:pt x="278" y="97"/>
                  </a:lnTo>
                  <a:lnTo>
                    <a:pt x="277" y="96"/>
                  </a:lnTo>
                  <a:lnTo>
                    <a:pt x="280" y="85"/>
                  </a:lnTo>
                  <a:lnTo>
                    <a:pt x="282" y="78"/>
                  </a:lnTo>
                  <a:lnTo>
                    <a:pt x="282" y="73"/>
                  </a:lnTo>
                  <a:lnTo>
                    <a:pt x="281" y="72"/>
                  </a:lnTo>
                  <a:lnTo>
                    <a:pt x="275" y="70"/>
                  </a:lnTo>
                  <a:lnTo>
                    <a:pt x="269" y="69"/>
                  </a:lnTo>
                  <a:lnTo>
                    <a:pt x="260" y="66"/>
                  </a:lnTo>
                  <a:lnTo>
                    <a:pt x="253" y="64"/>
                  </a:lnTo>
                  <a:lnTo>
                    <a:pt x="241" y="71"/>
                  </a:lnTo>
                  <a:lnTo>
                    <a:pt x="232" y="75"/>
                  </a:lnTo>
                  <a:lnTo>
                    <a:pt x="225" y="76"/>
                  </a:lnTo>
                  <a:lnTo>
                    <a:pt x="219" y="75"/>
                  </a:lnTo>
                  <a:lnTo>
                    <a:pt x="214" y="69"/>
                  </a:lnTo>
                  <a:lnTo>
                    <a:pt x="213" y="61"/>
                  </a:lnTo>
                  <a:lnTo>
                    <a:pt x="212" y="50"/>
                  </a:lnTo>
                  <a:lnTo>
                    <a:pt x="215" y="37"/>
                  </a:lnTo>
                  <a:lnTo>
                    <a:pt x="187" y="6"/>
                  </a:lnTo>
                  <a:lnTo>
                    <a:pt x="130" y="0"/>
                  </a:lnTo>
                  <a:lnTo>
                    <a:pt x="89" y="102"/>
                  </a:lnTo>
                  <a:lnTo>
                    <a:pt x="72" y="124"/>
                  </a:lnTo>
                  <a:lnTo>
                    <a:pt x="24" y="104"/>
                  </a:lnTo>
                  <a:lnTo>
                    <a:pt x="0" y="158"/>
                  </a:lnTo>
                  <a:lnTo>
                    <a:pt x="23" y="247"/>
                  </a:lnTo>
                  <a:lnTo>
                    <a:pt x="16" y="244"/>
                  </a:lnTo>
                  <a:lnTo>
                    <a:pt x="10" y="244"/>
                  </a:lnTo>
                  <a:lnTo>
                    <a:pt x="7" y="245"/>
                  </a:lnTo>
                  <a:lnTo>
                    <a:pt x="6" y="249"/>
                  </a:lnTo>
                  <a:lnTo>
                    <a:pt x="7" y="253"/>
                  </a:lnTo>
                  <a:lnTo>
                    <a:pt x="10" y="260"/>
                  </a:lnTo>
                  <a:lnTo>
                    <a:pt x="16" y="267"/>
                  </a:lnTo>
                  <a:lnTo>
                    <a:pt x="23" y="278"/>
                  </a:lnTo>
                  <a:lnTo>
                    <a:pt x="23" y="277"/>
                  </a:lnTo>
                  <a:lnTo>
                    <a:pt x="25" y="277"/>
                  </a:lnTo>
                  <a:lnTo>
                    <a:pt x="29" y="275"/>
                  </a:lnTo>
                  <a:lnTo>
                    <a:pt x="34" y="273"/>
                  </a:lnTo>
                  <a:lnTo>
                    <a:pt x="41" y="271"/>
                  </a:lnTo>
                  <a:lnTo>
                    <a:pt x="49" y="271"/>
                  </a:lnTo>
                  <a:lnTo>
                    <a:pt x="55" y="272"/>
                  </a:lnTo>
                  <a:lnTo>
                    <a:pt x="61" y="275"/>
                  </a:lnTo>
                  <a:lnTo>
                    <a:pt x="64" y="278"/>
                  </a:lnTo>
                  <a:lnTo>
                    <a:pt x="66" y="283"/>
                  </a:lnTo>
                  <a:lnTo>
                    <a:pt x="67" y="288"/>
                  </a:lnTo>
                  <a:lnTo>
                    <a:pt x="68" y="296"/>
                  </a:lnTo>
                  <a:lnTo>
                    <a:pt x="66" y="304"/>
                  </a:lnTo>
                  <a:lnTo>
                    <a:pt x="62" y="312"/>
                  </a:lnTo>
                  <a:lnTo>
                    <a:pt x="98" y="413"/>
                  </a:lnTo>
                  <a:lnTo>
                    <a:pt x="65" y="464"/>
                  </a:lnTo>
                  <a:lnTo>
                    <a:pt x="83" y="473"/>
                  </a:lnTo>
                  <a:lnTo>
                    <a:pt x="101" y="485"/>
                  </a:lnTo>
                  <a:lnTo>
                    <a:pt x="115" y="497"/>
                  </a:lnTo>
                  <a:lnTo>
                    <a:pt x="128" y="512"/>
                  </a:lnTo>
                  <a:lnTo>
                    <a:pt x="128" y="514"/>
                  </a:lnTo>
                  <a:lnTo>
                    <a:pt x="128" y="518"/>
                  </a:lnTo>
                  <a:lnTo>
                    <a:pt x="126" y="523"/>
                  </a:lnTo>
                  <a:lnTo>
                    <a:pt x="123" y="531"/>
                  </a:lnTo>
                  <a:lnTo>
                    <a:pt x="96" y="510"/>
                  </a:lnTo>
                  <a:lnTo>
                    <a:pt x="47" y="549"/>
                  </a:lnTo>
                  <a:lnTo>
                    <a:pt x="112" y="563"/>
                  </a:lnTo>
                  <a:lnTo>
                    <a:pt x="73" y="637"/>
                  </a:lnTo>
                  <a:lnTo>
                    <a:pt x="104" y="658"/>
                  </a:lnTo>
                  <a:lnTo>
                    <a:pt x="135" y="703"/>
                  </a:lnTo>
                  <a:lnTo>
                    <a:pt x="71" y="755"/>
                  </a:lnTo>
                  <a:lnTo>
                    <a:pt x="72" y="759"/>
                  </a:lnTo>
                  <a:lnTo>
                    <a:pt x="73" y="763"/>
                  </a:lnTo>
                  <a:lnTo>
                    <a:pt x="73" y="765"/>
                  </a:lnTo>
                  <a:lnTo>
                    <a:pt x="74" y="767"/>
                  </a:lnTo>
                  <a:lnTo>
                    <a:pt x="69" y="775"/>
                  </a:lnTo>
                  <a:lnTo>
                    <a:pt x="63" y="783"/>
                  </a:lnTo>
                  <a:lnTo>
                    <a:pt x="55" y="792"/>
                  </a:lnTo>
                  <a:lnTo>
                    <a:pt x="46" y="802"/>
                  </a:lnTo>
                  <a:lnTo>
                    <a:pt x="10" y="859"/>
                  </a:lnTo>
                  <a:lnTo>
                    <a:pt x="87" y="835"/>
                  </a:lnTo>
                  <a:lnTo>
                    <a:pt x="86" y="883"/>
                  </a:lnTo>
                  <a:lnTo>
                    <a:pt x="135" y="920"/>
                  </a:lnTo>
                  <a:lnTo>
                    <a:pt x="73" y="978"/>
                  </a:lnTo>
                  <a:lnTo>
                    <a:pt x="74" y="979"/>
                  </a:lnTo>
                  <a:lnTo>
                    <a:pt x="77" y="981"/>
                  </a:lnTo>
                  <a:lnTo>
                    <a:pt x="80" y="985"/>
                  </a:lnTo>
                  <a:lnTo>
                    <a:pt x="80" y="986"/>
                  </a:lnTo>
                  <a:lnTo>
                    <a:pt x="81" y="988"/>
                  </a:lnTo>
                  <a:lnTo>
                    <a:pt x="83" y="992"/>
                  </a:lnTo>
                  <a:lnTo>
                    <a:pt x="83" y="997"/>
                  </a:lnTo>
                  <a:lnTo>
                    <a:pt x="82" y="1005"/>
                  </a:lnTo>
                  <a:lnTo>
                    <a:pt x="80" y="1014"/>
                  </a:lnTo>
                  <a:lnTo>
                    <a:pt x="77" y="1026"/>
                  </a:lnTo>
                  <a:lnTo>
                    <a:pt x="47" y="1024"/>
                  </a:lnTo>
                  <a:lnTo>
                    <a:pt x="52" y="1105"/>
                  </a:lnTo>
                  <a:lnTo>
                    <a:pt x="56" y="1105"/>
                  </a:lnTo>
                  <a:lnTo>
                    <a:pt x="60" y="1107"/>
                  </a:lnTo>
                  <a:lnTo>
                    <a:pt x="62" y="1113"/>
                  </a:lnTo>
                  <a:lnTo>
                    <a:pt x="63" y="1121"/>
                  </a:lnTo>
                  <a:lnTo>
                    <a:pt x="60" y="1129"/>
                  </a:lnTo>
                  <a:lnTo>
                    <a:pt x="56" y="1139"/>
                  </a:lnTo>
                  <a:lnTo>
                    <a:pt x="62" y="1217"/>
                  </a:lnTo>
                  <a:lnTo>
                    <a:pt x="100" y="1263"/>
                  </a:lnTo>
                  <a:lnTo>
                    <a:pt x="107" y="1308"/>
                  </a:lnTo>
                  <a:lnTo>
                    <a:pt x="89" y="1343"/>
                  </a:lnTo>
                  <a:lnTo>
                    <a:pt x="150" y="1371"/>
                  </a:lnTo>
                  <a:lnTo>
                    <a:pt x="219" y="1313"/>
                  </a:lnTo>
                  <a:lnTo>
                    <a:pt x="279" y="1349"/>
                  </a:lnTo>
                  <a:lnTo>
                    <a:pt x="271" y="1422"/>
                  </a:lnTo>
                  <a:lnTo>
                    <a:pt x="270" y="1426"/>
                  </a:lnTo>
                  <a:lnTo>
                    <a:pt x="269" y="1428"/>
                  </a:lnTo>
                  <a:lnTo>
                    <a:pt x="267" y="1428"/>
                  </a:lnTo>
                  <a:lnTo>
                    <a:pt x="267" y="1429"/>
                  </a:lnTo>
                  <a:lnTo>
                    <a:pt x="267" y="1431"/>
                  </a:lnTo>
                  <a:lnTo>
                    <a:pt x="265" y="1431"/>
                  </a:lnTo>
                  <a:lnTo>
                    <a:pt x="264" y="1431"/>
                  </a:lnTo>
                  <a:lnTo>
                    <a:pt x="264" y="1432"/>
                  </a:lnTo>
                  <a:lnTo>
                    <a:pt x="262" y="1434"/>
                  </a:lnTo>
                  <a:lnTo>
                    <a:pt x="255" y="1438"/>
                  </a:lnTo>
                  <a:lnTo>
                    <a:pt x="237" y="1442"/>
                  </a:lnTo>
                  <a:lnTo>
                    <a:pt x="219" y="1443"/>
                  </a:lnTo>
                  <a:lnTo>
                    <a:pt x="232" y="1506"/>
                  </a:lnTo>
                  <a:lnTo>
                    <a:pt x="203" y="1577"/>
                  </a:lnTo>
                  <a:lnTo>
                    <a:pt x="273" y="1635"/>
                  </a:lnTo>
                  <a:lnTo>
                    <a:pt x="312" y="1620"/>
                  </a:lnTo>
                  <a:lnTo>
                    <a:pt x="290" y="1721"/>
                  </a:lnTo>
                  <a:lnTo>
                    <a:pt x="395" y="1782"/>
                  </a:lnTo>
                  <a:lnTo>
                    <a:pt x="532" y="1782"/>
                  </a:lnTo>
                  <a:lnTo>
                    <a:pt x="537" y="1794"/>
                  </a:lnTo>
                  <a:lnTo>
                    <a:pt x="547" y="1802"/>
                  </a:lnTo>
                  <a:lnTo>
                    <a:pt x="552" y="1803"/>
                  </a:lnTo>
                  <a:lnTo>
                    <a:pt x="560" y="1804"/>
                  </a:lnTo>
                  <a:lnTo>
                    <a:pt x="567" y="1803"/>
                  </a:lnTo>
                  <a:lnTo>
                    <a:pt x="577" y="1801"/>
                  </a:lnTo>
                  <a:lnTo>
                    <a:pt x="586" y="1801"/>
                  </a:lnTo>
                  <a:lnTo>
                    <a:pt x="596" y="1797"/>
                  </a:lnTo>
                  <a:lnTo>
                    <a:pt x="606" y="1793"/>
                  </a:lnTo>
                  <a:lnTo>
                    <a:pt x="612" y="1788"/>
                  </a:lnTo>
                  <a:lnTo>
                    <a:pt x="614" y="1785"/>
                  </a:lnTo>
                  <a:lnTo>
                    <a:pt x="617" y="1783"/>
                  </a:lnTo>
                  <a:lnTo>
                    <a:pt x="618" y="1779"/>
                  </a:lnTo>
                  <a:lnTo>
                    <a:pt x="621" y="1776"/>
                  </a:lnTo>
                  <a:lnTo>
                    <a:pt x="621" y="1772"/>
                  </a:lnTo>
                  <a:lnTo>
                    <a:pt x="621" y="1770"/>
                  </a:lnTo>
                  <a:lnTo>
                    <a:pt x="621" y="1769"/>
                  </a:lnTo>
                  <a:lnTo>
                    <a:pt x="622" y="1769"/>
                  </a:lnTo>
                  <a:lnTo>
                    <a:pt x="621" y="1767"/>
                  </a:lnTo>
                  <a:lnTo>
                    <a:pt x="621" y="1766"/>
                  </a:lnTo>
                  <a:lnTo>
                    <a:pt x="621" y="1764"/>
                  </a:lnTo>
                  <a:lnTo>
                    <a:pt x="621" y="1760"/>
                  </a:lnTo>
                  <a:lnTo>
                    <a:pt x="619" y="1752"/>
                  </a:lnTo>
                  <a:lnTo>
                    <a:pt x="609" y="1750"/>
                  </a:lnTo>
                  <a:lnTo>
                    <a:pt x="601" y="1748"/>
                  </a:lnTo>
                  <a:lnTo>
                    <a:pt x="594" y="1744"/>
                  </a:lnTo>
                  <a:lnTo>
                    <a:pt x="590" y="1741"/>
                  </a:lnTo>
                  <a:lnTo>
                    <a:pt x="586" y="1735"/>
                  </a:lnTo>
                  <a:lnTo>
                    <a:pt x="585" y="1730"/>
                  </a:lnTo>
                  <a:lnTo>
                    <a:pt x="585" y="1723"/>
                  </a:lnTo>
                  <a:lnTo>
                    <a:pt x="589" y="1716"/>
                  </a:lnTo>
                  <a:lnTo>
                    <a:pt x="592" y="1712"/>
                  </a:lnTo>
                  <a:lnTo>
                    <a:pt x="647" y="1669"/>
                  </a:lnTo>
                  <a:lnTo>
                    <a:pt x="653" y="1671"/>
                  </a:lnTo>
                  <a:lnTo>
                    <a:pt x="657" y="1673"/>
                  </a:lnTo>
                  <a:lnTo>
                    <a:pt x="657" y="1675"/>
                  </a:lnTo>
                  <a:lnTo>
                    <a:pt x="655" y="1679"/>
                  </a:lnTo>
                  <a:lnTo>
                    <a:pt x="649" y="1683"/>
                  </a:lnTo>
                  <a:lnTo>
                    <a:pt x="648" y="1687"/>
                  </a:lnTo>
                  <a:lnTo>
                    <a:pt x="650" y="1691"/>
                  </a:lnTo>
                  <a:lnTo>
                    <a:pt x="657" y="1696"/>
                  </a:lnTo>
                  <a:lnTo>
                    <a:pt x="713" y="1743"/>
                  </a:lnTo>
                  <a:lnTo>
                    <a:pt x="771" y="1766"/>
                  </a:lnTo>
                  <a:lnTo>
                    <a:pt x="869" y="1725"/>
                  </a:lnTo>
                  <a:lnTo>
                    <a:pt x="903" y="1671"/>
                  </a:lnTo>
                  <a:lnTo>
                    <a:pt x="992" y="1684"/>
                  </a:lnTo>
                  <a:lnTo>
                    <a:pt x="1007" y="1682"/>
                  </a:lnTo>
                  <a:lnTo>
                    <a:pt x="1021" y="1683"/>
                  </a:lnTo>
                  <a:lnTo>
                    <a:pt x="1034" y="1689"/>
                  </a:lnTo>
                  <a:lnTo>
                    <a:pt x="1034" y="1690"/>
                  </a:lnTo>
                  <a:lnTo>
                    <a:pt x="1053" y="1614"/>
                  </a:lnTo>
                  <a:lnTo>
                    <a:pt x="1002" y="1555"/>
                  </a:lnTo>
                  <a:lnTo>
                    <a:pt x="1073" y="1521"/>
                  </a:lnTo>
                  <a:lnTo>
                    <a:pt x="1114" y="1472"/>
                  </a:lnTo>
                  <a:lnTo>
                    <a:pt x="1173" y="1434"/>
                  </a:lnTo>
                  <a:lnTo>
                    <a:pt x="1254" y="1452"/>
                  </a:lnTo>
                  <a:lnTo>
                    <a:pt x="1286" y="1352"/>
                  </a:lnTo>
                  <a:lnTo>
                    <a:pt x="1315" y="1322"/>
                  </a:lnTo>
                  <a:lnTo>
                    <a:pt x="1372" y="1324"/>
                  </a:lnTo>
                  <a:lnTo>
                    <a:pt x="1407" y="1341"/>
                  </a:lnTo>
                  <a:lnTo>
                    <a:pt x="1464" y="1291"/>
                  </a:lnTo>
                  <a:lnTo>
                    <a:pt x="1505" y="1212"/>
                  </a:lnTo>
                  <a:lnTo>
                    <a:pt x="1496" y="1214"/>
                  </a:lnTo>
                  <a:lnTo>
                    <a:pt x="1489" y="1215"/>
                  </a:lnTo>
                  <a:lnTo>
                    <a:pt x="1476" y="1215"/>
                  </a:lnTo>
                  <a:lnTo>
                    <a:pt x="1473" y="1213"/>
                  </a:lnTo>
                  <a:lnTo>
                    <a:pt x="1472" y="1210"/>
                  </a:lnTo>
                  <a:lnTo>
                    <a:pt x="1473" y="1206"/>
                  </a:lnTo>
                  <a:lnTo>
                    <a:pt x="1478" y="1201"/>
                  </a:lnTo>
                  <a:lnTo>
                    <a:pt x="1423" y="1160"/>
                  </a:lnTo>
                  <a:lnTo>
                    <a:pt x="1433" y="1103"/>
                  </a:lnTo>
                  <a:lnTo>
                    <a:pt x="1377" y="1046"/>
                  </a:lnTo>
                  <a:lnTo>
                    <a:pt x="1354" y="1048"/>
                  </a:lnTo>
                  <a:lnTo>
                    <a:pt x="1336" y="1049"/>
                  </a:lnTo>
                  <a:lnTo>
                    <a:pt x="1320" y="1046"/>
                  </a:lnTo>
                  <a:lnTo>
                    <a:pt x="1313" y="1044"/>
                  </a:lnTo>
                  <a:lnTo>
                    <a:pt x="1307" y="1042"/>
                  </a:lnTo>
                  <a:lnTo>
                    <a:pt x="1301" y="1038"/>
                  </a:lnTo>
                  <a:lnTo>
                    <a:pt x="1297" y="1034"/>
                  </a:lnTo>
                  <a:lnTo>
                    <a:pt x="1292" y="1029"/>
                  </a:lnTo>
                  <a:lnTo>
                    <a:pt x="1290" y="1025"/>
                  </a:lnTo>
                  <a:lnTo>
                    <a:pt x="1287" y="1019"/>
                  </a:lnTo>
                  <a:lnTo>
                    <a:pt x="1286" y="1013"/>
                  </a:lnTo>
                  <a:lnTo>
                    <a:pt x="1285" y="999"/>
                  </a:lnTo>
                  <a:lnTo>
                    <a:pt x="1249" y="995"/>
                  </a:lnTo>
                  <a:lnTo>
                    <a:pt x="1189" y="947"/>
                  </a:lnTo>
                  <a:lnTo>
                    <a:pt x="1141" y="892"/>
                  </a:lnTo>
                  <a:lnTo>
                    <a:pt x="1170" y="858"/>
                  </a:lnTo>
                  <a:lnTo>
                    <a:pt x="1161" y="813"/>
                  </a:lnTo>
                  <a:lnTo>
                    <a:pt x="1180" y="778"/>
                  </a:lnTo>
                  <a:lnTo>
                    <a:pt x="1156" y="729"/>
                  </a:lnTo>
                  <a:lnTo>
                    <a:pt x="1115" y="70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35">
              <a:extLst>
                <a:ext uri="{FF2B5EF4-FFF2-40B4-BE49-F238E27FC236}">
                  <a16:creationId xmlns:a16="http://schemas.microsoft.com/office/drawing/2014/main" id="{AC31FCBE-4336-CE43-5A90-350750E6F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60"/>
              <a:ext cx="95" cy="103"/>
            </a:xfrm>
            <a:custGeom>
              <a:avLst/>
              <a:gdLst/>
              <a:ahLst/>
              <a:cxnLst>
                <a:cxn ang="0">
                  <a:pos x="779" y="29"/>
                </a:cxn>
                <a:cxn ang="0">
                  <a:pos x="720" y="4"/>
                </a:cxn>
                <a:cxn ang="0">
                  <a:pos x="706" y="0"/>
                </a:cxn>
                <a:cxn ang="0">
                  <a:pos x="679" y="12"/>
                </a:cxn>
                <a:cxn ang="0">
                  <a:pos x="466" y="127"/>
                </a:cxn>
                <a:cxn ang="0">
                  <a:pos x="357" y="185"/>
                </a:cxn>
                <a:cxn ang="0">
                  <a:pos x="213" y="196"/>
                </a:cxn>
                <a:cxn ang="0">
                  <a:pos x="190" y="234"/>
                </a:cxn>
                <a:cxn ang="0">
                  <a:pos x="195" y="257"/>
                </a:cxn>
                <a:cxn ang="0">
                  <a:pos x="210" y="264"/>
                </a:cxn>
                <a:cxn ang="0">
                  <a:pos x="214" y="305"/>
                </a:cxn>
                <a:cxn ang="0">
                  <a:pos x="160" y="491"/>
                </a:cxn>
                <a:cxn ang="0">
                  <a:pos x="38" y="650"/>
                </a:cxn>
                <a:cxn ang="0">
                  <a:pos x="28" y="870"/>
                </a:cxn>
                <a:cxn ang="0">
                  <a:pos x="32" y="908"/>
                </a:cxn>
                <a:cxn ang="0">
                  <a:pos x="66" y="897"/>
                </a:cxn>
                <a:cxn ang="0">
                  <a:pos x="94" y="905"/>
                </a:cxn>
                <a:cxn ang="0">
                  <a:pos x="90" y="929"/>
                </a:cxn>
                <a:cxn ang="0">
                  <a:pos x="110" y="935"/>
                </a:cxn>
                <a:cxn ang="0">
                  <a:pos x="166" y="959"/>
                </a:cxn>
                <a:cxn ang="0">
                  <a:pos x="238" y="1035"/>
                </a:cxn>
                <a:cxn ang="0">
                  <a:pos x="346" y="1197"/>
                </a:cxn>
                <a:cxn ang="0">
                  <a:pos x="589" y="1117"/>
                </a:cxn>
                <a:cxn ang="0">
                  <a:pos x="643" y="1114"/>
                </a:cxn>
                <a:cxn ang="0">
                  <a:pos x="658" y="1134"/>
                </a:cxn>
                <a:cxn ang="0">
                  <a:pos x="868" y="1464"/>
                </a:cxn>
                <a:cxn ang="0">
                  <a:pos x="956" y="1520"/>
                </a:cxn>
                <a:cxn ang="0">
                  <a:pos x="1003" y="1530"/>
                </a:cxn>
                <a:cxn ang="0">
                  <a:pos x="1024" y="1552"/>
                </a:cxn>
                <a:cxn ang="0">
                  <a:pos x="1076" y="1516"/>
                </a:cxn>
                <a:cxn ang="0">
                  <a:pos x="1084" y="1513"/>
                </a:cxn>
                <a:cxn ang="0">
                  <a:pos x="1095" y="1495"/>
                </a:cxn>
                <a:cxn ang="0">
                  <a:pos x="1094" y="1486"/>
                </a:cxn>
                <a:cxn ang="0">
                  <a:pos x="1080" y="1463"/>
                </a:cxn>
                <a:cxn ang="0">
                  <a:pos x="1161" y="1146"/>
                </a:cxn>
                <a:cxn ang="0">
                  <a:pos x="1462" y="986"/>
                </a:cxn>
                <a:cxn ang="0">
                  <a:pos x="1358" y="671"/>
                </a:cxn>
                <a:cxn ang="0">
                  <a:pos x="1335" y="681"/>
                </a:cxn>
                <a:cxn ang="0">
                  <a:pos x="1294" y="702"/>
                </a:cxn>
                <a:cxn ang="0">
                  <a:pos x="1215" y="455"/>
                </a:cxn>
                <a:cxn ang="0">
                  <a:pos x="1230" y="397"/>
                </a:cxn>
                <a:cxn ang="0">
                  <a:pos x="1217" y="398"/>
                </a:cxn>
                <a:cxn ang="0">
                  <a:pos x="1222" y="389"/>
                </a:cxn>
                <a:cxn ang="0">
                  <a:pos x="1137" y="167"/>
                </a:cxn>
                <a:cxn ang="0">
                  <a:pos x="1116" y="194"/>
                </a:cxn>
                <a:cxn ang="0">
                  <a:pos x="1102" y="165"/>
                </a:cxn>
                <a:cxn ang="0">
                  <a:pos x="1082" y="125"/>
                </a:cxn>
                <a:cxn ang="0">
                  <a:pos x="982" y="168"/>
                </a:cxn>
                <a:cxn ang="0">
                  <a:pos x="955" y="157"/>
                </a:cxn>
              </a:cxnLst>
              <a:rect l="0" t="0" r="r" b="b"/>
              <a:pathLst>
                <a:path w="1516" h="1553">
                  <a:moveTo>
                    <a:pt x="971" y="32"/>
                  </a:moveTo>
                  <a:lnTo>
                    <a:pt x="933" y="46"/>
                  </a:lnTo>
                  <a:lnTo>
                    <a:pt x="822" y="13"/>
                  </a:lnTo>
                  <a:lnTo>
                    <a:pt x="779" y="29"/>
                  </a:lnTo>
                  <a:lnTo>
                    <a:pt x="714" y="22"/>
                  </a:lnTo>
                  <a:lnTo>
                    <a:pt x="717" y="14"/>
                  </a:lnTo>
                  <a:lnTo>
                    <a:pt x="719" y="9"/>
                  </a:lnTo>
                  <a:lnTo>
                    <a:pt x="720" y="4"/>
                  </a:lnTo>
                  <a:lnTo>
                    <a:pt x="719" y="2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698" y="3"/>
                  </a:lnTo>
                  <a:lnTo>
                    <a:pt x="688" y="5"/>
                  </a:lnTo>
                  <a:lnTo>
                    <a:pt x="680" y="11"/>
                  </a:lnTo>
                  <a:lnTo>
                    <a:pt x="679" y="12"/>
                  </a:lnTo>
                  <a:lnTo>
                    <a:pt x="616" y="54"/>
                  </a:lnTo>
                  <a:lnTo>
                    <a:pt x="546" y="86"/>
                  </a:lnTo>
                  <a:lnTo>
                    <a:pt x="499" y="91"/>
                  </a:lnTo>
                  <a:lnTo>
                    <a:pt x="466" y="127"/>
                  </a:lnTo>
                  <a:lnTo>
                    <a:pt x="411" y="85"/>
                  </a:lnTo>
                  <a:lnTo>
                    <a:pt x="388" y="118"/>
                  </a:lnTo>
                  <a:lnTo>
                    <a:pt x="413" y="195"/>
                  </a:lnTo>
                  <a:lnTo>
                    <a:pt x="357" y="185"/>
                  </a:lnTo>
                  <a:lnTo>
                    <a:pt x="339" y="162"/>
                  </a:lnTo>
                  <a:lnTo>
                    <a:pt x="232" y="135"/>
                  </a:lnTo>
                  <a:lnTo>
                    <a:pt x="236" y="182"/>
                  </a:lnTo>
                  <a:lnTo>
                    <a:pt x="213" y="196"/>
                  </a:lnTo>
                  <a:lnTo>
                    <a:pt x="204" y="218"/>
                  </a:lnTo>
                  <a:lnTo>
                    <a:pt x="198" y="223"/>
                  </a:lnTo>
                  <a:lnTo>
                    <a:pt x="194" y="229"/>
                  </a:lnTo>
                  <a:lnTo>
                    <a:pt x="190" y="234"/>
                  </a:lnTo>
                  <a:lnTo>
                    <a:pt x="189" y="240"/>
                  </a:lnTo>
                  <a:lnTo>
                    <a:pt x="188" y="244"/>
                  </a:lnTo>
                  <a:lnTo>
                    <a:pt x="189" y="249"/>
                  </a:lnTo>
                  <a:lnTo>
                    <a:pt x="195" y="257"/>
                  </a:lnTo>
                  <a:lnTo>
                    <a:pt x="198" y="260"/>
                  </a:lnTo>
                  <a:lnTo>
                    <a:pt x="202" y="265"/>
                  </a:lnTo>
                  <a:lnTo>
                    <a:pt x="206" y="263"/>
                  </a:lnTo>
                  <a:lnTo>
                    <a:pt x="210" y="264"/>
                  </a:lnTo>
                  <a:lnTo>
                    <a:pt x="212" y="265"/>
                  </a:lnTo>
                  <a:lnTo>
                    <a:pt x="213" y="268"/>
                  </a:lnTo>
                  <a:lnTo>
                    <a:pt x="212" y="285"/>
                  </a:lnTo>
                  <a:lnTo>
                    <a:pt x="214" y="305"/>
                  </a:lnTo>
                  <a:lnTo>
                    <a:pt x="166" y="381"/>
                  </a:lnTo>
                  <a:lnTo>
                    <a:pt x="165" y="438"/>
                  </a:lnTo>
                  <a:lnTo>
                    <a:pt x="135" y="463"/>
                  </a:lnTo>
                  <a:lnTo>
                    <a:pt x="160" y="491"/>
                  </a:lnTo>
                  <a:lnTo>
                    <a:pt x="122" y="549"/>
                  </a:lnTo>
                  <a:lnTo>
                    <a:pt x="89" y="572"/>
                  </a:lnTo>
                  <a:lnTo>
                    <a:pt x="78" y="597"/>
                  </a:lnTo>
                  <a:lnTo>
                    <a:pt x="38" y="650"/>
                  </a:lnTo>
                  <a:lnTo>
                    <a:pt x="23" y="706"/>
                  </a:lnTo>
                  <a:lnTo>
                    <a:pt x="30" y="756"/>
                  </a:lnTo>
                  <a:lnTo>
                    <a:pt x="0" y="839"/>
                  </a:lnTo>
                  <a:lnTo>
                    <a:pt x="28" y="870"/>
                  </a:lnTo>
                  <a:lnTo>
                    <a:pt x="25" y="883"/>
                  </a:lnTo>
                  <a:lnTo>
                    <a:pt x="26" y="894"/>
                  </a:lnTo>
                  <a:lnTo>
                    <a:pt x="27" y="902"/>
                  </a:lnTo>
                  <a:lnTo>
                    <a:pt x="32" y="908"/>
                  </a:lnTo>
                  <a:lnTo>
                    <a:pt x="38" y="909"/>
                  </a:lnTo>
                  <a:lnTo>
                    <a:pt x="45" y="908"/>
                  </a:lnTo>
                  <a:lnTo>
                    <a:pt x="54" y="904"/>
                  </a:lnTo>
                  <a:lnTo>
                    <a:pt x="66" y="897"/>
                  </a:lnTo>
                  <a:lnTo>
                    <a:pt x="73" y="899"/>
                  </a:lnTo>
                  <a:lnTo>
                    <a:pt x="82" y="902"/>
                  </a:lnTo>
                  <a:lnTo>
                    <a:pt x="88" y="903"/>
                  </a:lnTo>
                  <a:lnTo>
                    <a:pt x="94" y="905"/>
                  </a:lnTo>
                  <a:lnTo>
                    <a:pt x="95" y="906"/>
                  </a:lnTo>
                  <a:lnTo>
                    <a:pt x="95" y="911"/>
                  </a:lnTo>
                  <a:lnTo>
                    <a:pt x="93" y="918"/>
                  </a:lnTo>
                  <a:lnTo>
                    <a:pt x="90" y="929"/>
                  </a:lnTo>
                  <a:lnTo>
                    <a:pt x="91" y="930"/>
                  </a:lnTo>
                  <a:lnTo>
                    <a:pt x="98" y="933"/>
                  </a:lnTo>
                  <a:lnTo>
                    <a:pt x="105" y="935"/>
                  </a:lnTo>
                  <a:lnTo>
                    <a:pt x="110" y="935"/>
                  </a:lnTo>
                  <a:lnTo>
                    <a:pt x="117" y="934"/>
                  </a:lnTo>
                  <a:lnTo>
                    <a:pt x="131" y="927"/>
                  </a:lnTo>
                  <a:lnTo>
                    <a:pt x="147" y="923"/>
                  </a:lnTo>
                  <a:lnTo>
                    <a:pt x="166" y="959"/>
                  </a:lnTo>
                  <a:lnTo>
                    <a:pt x="135" y="1000"/>
                  </a:lnTo>
                  <a:lnTo>
                    <a:pt x="175" y="1022"/>
                  </a:lnTo>
                  <a:lnTo>
                    <a:pt x="236" y="997"/>
                  </a:lnTo>
                  <a:lnTo>
                    <a:pt x="238" y="1035"/>
                  </a:lnTo>
                  <a:lnTo>
                    <a:pt x="288" y="1033"/>
                  </a:lnTo>
                  <a:lnTo>
                    <a:pt x="270" y="1126"/>
                  </a:lnTo>
                  <a:lnTo>
                    <a:pt x="302" y="1223"/>
                  </a:lnTo>
                  <a:lnTo>
                    <a:pt x="346" y="1197"/>
                  </a:lnTo>
                  <a:lnTo>
                    <a:pt x="436" y="1228"/>
                  </a:lnTo>
                  <a:lnTo>
                    <a:pt x="515" y="1182"/>
                  </a:lnTo>
                  <a:lnTo>
                    <a:pt x="627" y="1188"/>
                  </a:lnTo>
                  <a:lnTo>
                    <a:pt x="589" y="1117"/>
                  </a:lnTo>
                  <a:lnTo>
                    <a:pt x="599" y="1112"/>
                  </a:lnTo>
                  <a:lnTo>
                    <a:pt x="611" y="1111"/>
                  </a:lnTo>
                  <a:lnTo>
                    <a:pt x="624" y="1111"/>
                  </a:lnTo>
                  <a:lnTo>
                    <a:pt x="643" y="1114"/>
                  </a:lnTo>
                  <a:lnTo>
                    <a:pt x="647" y="1115"/>
                  </a:lnTo>
                  <a:lnTo>
                    <a:pt x="651" y="1120"/>
                  </a:lnTo>
                  <a:lnTo>
                    <a:pt x="654" y="1125"/>
                  </a:lnTo>
                  <a:lnTo>
                    <a:pt x="658" y="1134"/>
                  </a:lnTo>
                  <a:lnTo>
                    <a:pt x="708" y="1160"/>
                  </a:lnTo>
                  <a:lnTo>
                    <a:pt x="745" y="1280"/>
                  </a:lnTo>
                  <a:lnTo>
                    <a:pt x="822" y="1345"/>
                  </a:lnTo>
                  <a:lnTo>
                    <a:pt x="868" y="1464"/>
                  </a:lnTo>
                  <a:lnTo>
                    <a:pt x="928" y="1533"/>
                  </a:lnTo>
                  <a:lnTo>
                    <a:pt x="935" y="1528"/>
                  </a:lnTo>
                  <a:lnTo>
                    <a:pt x="942" y="1525"/>
                  </a:lnTo>
                  <a:lnTo>
                    <a:pt x="956" y="1520"/>
                  </a:lnTo>
                  <a:lnTo>
                    <a:pt x="969" y="1518"/>
                  </a:lnTo>
                  <a:lnTo>
                    <a:pt x="982" y="1520"/>
                  </a:lnTo>
                  <a:lnTo>
                    <a:pt x="992" y="1523"/>
                  </a:lnTo>
                  <a:lnTo>
                    <a:pt x="1003" y="1530"/>
                  </a:lnTo>
                  <a:lnTo>
                    <a:pt x="1007" y="1534"/>
                  </a:lnTo>
                  <a:lnTo>
                    <a:pt x="1013" y="1540"/>
                  </a:lnTo>
                  <a:lnTo>
                    <a:pt x="1022" y="1553"/>
                  </a:lnTo>
                  <a:lnTo>
                    <a:pt x="1024" y="1552"/>
                  </a:lnTo>
                  <a:lnTo>
                    <a:pt x="1061" y="1523"/>
                  </a:lnTo>
                  <a:lnTo>
                    <a:pt x="1067" y="1520"/>
                  </a:lnTo>
                  <a:lnTo>
                    <a:pt x="1073" y="1518"/>
                  </a:lnTo>
                  <a:lnTo>
                    <a:pt x="1076" y="1516"/>
                  </a:lnTo>
                  <a:lnTo>
                    <a:pt x="1076" y="1515"/>
                  </a:lnTo>
                  <a:lnTo>
                    <a:pt x="1077" y="1515"/>
                  </a:lnTo>
                  <a:lnTo>
                    <a:pt x="1079" y="1515"/>
                  </a:lnTo>
                  <a:lnTo>
                    <a:pt x="1084" y="1513"/>
                  </a:lnTo>
                  <a:lnTo>
                    <a:pt x="1091" y="1507"/>
                  </a:lnTo>
                  <a:lnTo>
                    <a:pt x="1093" y="1503"/>
                  </a:lnTo>
                  <a:lnTo>
                    <a:pt x="1095" y="1500"/>
                  </a:lnTo>
                  <a:lnTo>
                    <a:pt x="1095" y="1495"/>
                  </a:lnTo>
                  <a:lnTo>
                    <a:pt x="1095" y="1491"/>
                  </a:lnTo>
                  <a:lnTo>
                    <a:pt x="1094" y="1489"/>
                  </a:lnTo>
                  <a:lnTo>
                    <a:pt x="1094" y="1488"/>
                  </a:lnTo>
                  <a:lnTo>
                    <a:pt x="1094" y="1486"/>
                  </a:lnTo>
                  <a:lnTo>
                    <a:pt x="1093" y="1482"/>
                  </a:lnTo>
                  <a:lnTo>
                    <a:pt x="1086" y="1472"/>
                  </a:lnTo>
                  <a:lnTo>
                    <a:pt x="1082" y="1466"/>
                  </a:lnTo>
                  <a:lnTo>
                    <a:pt x="1080" y="1463"/>
                  </a:lnTo>
                  <a:lnTo>
                    <a:pt x="1079" y="1461"/>
                  </a:lnTo>
                  <a:lnTo>
                    <a:pt x="1067" y="1447"/>
                  </a:lnTo>
                  <a:lnTo>
                    <a:pt x="1097" y="1423"/>
                  </a:lnTo>
                  <a:lnTo>
                    <a:pt x="1161" y="1146"/>
                  </a:lnTo>
                  <a:lnTo>
                    <a:pt x="1185" y="1110"/>
                  </a:lnTo>
                  <a:lnTo>
                    <a:pt x="1307" y="1073"/>
                  </a:lnTo>
                  <a:lnTo>
                    <a:pt x="1370" y="1115"/>
                  </a:lnTo>
                  <a:lnTo>
                    <a:pt x="1462" y="986"/>
                  </a:lnTo>
                  <a:lnTo>
                    <a:pt x="1516" y="965"/>
                  </a:lnTo>
                  <a:lnTo>
                    <a:pt x="1502" y="864"/>
                  </a:lnTo>
                  <a:lnTo>
                    <a:pt x="1483" y="844"/>
                  </a:lnTo>
                  <a:lnTo>
                    <a:pt x="1358" y="671"/>
                  </a:lnTo>
                  <a:lnTo>
                    <a:pt x="1353" y="673"/>
                  </a:lnTo>
                  <a:lnTo>
                    <a:pt x="1349" y="676"/>
                  </a:lnTo>
                  <a:lnTo>
                    <a:pt x="1340" y="681"/>
                  </a:lnTo>
                  <a:lnTo>
                    <a:pt x="1335" y="681"/>
                  </a:lnTo>
                  <a:lnTo>
                    <a:pt x="1331" y="682"/>
                  </a:lnTo>
                  <a:lnTo>
                    <a:pt x="1322" y="683"/>
                  </a:lnTo>
                  <a:lnTo>
                    <a:pt x="1311" y="677"/>
                  </a:lnTo>
                  <a:lnTo>
                    <a:pt x="1294" y="702"/>
                  </a:lnTo>
                  <a:lnTo>
                    <a:pt x="1223" y="638"/>
                  </a:lnTo>
                  <a:lnTo>
                    <a:pt x="1235" y="542"/>
                  </a:lnTo>
                  <a:lnTo>
                    <a:pt x="1255" y="510"/>
                  </a:lnTo>
                  <a:lnTo>
                    <a:pt x="1215" y="455"/>
                  </a:lnTo>
                  <a:lnTo>
                    <a:pt x="1267" y="419"/>
                  </a:lnTo>
                  <a:lnTo>
                    <a:pt x="1245" y="391"/>
                  </a:lnTo>
                  <a:lnTo>
                    <a:pt x="1237" y="394"/>
                  </a:lnTo>
                  <a:lnTo>
                    <a:pt x="1230" y="397"/>
                  </a:lnTo>
                  <a:lnTo>
                    <a:pt x="1225" y="399"/>
                  </a:lnTo>
                  <a:lnTo>
                    <a:pt x="1222" y="400"/>
                  </a:lnTo>
                  <a:lnTo>
                    <a:pt x="1219" y="399"/>
                  </a:lnTo>
                  <a:lnTo>
                    <a:pt x="1217" y="398"/>
                  </a:lnTo>
                  <a:lnTo>
                    <a:pt x="1216" y="396"/>
                  </a:lnTo>
                  <a:lnTo>
                    <a:pt x="1217" y="393"/>
                  </a:lnTo>
                  <a:lnTo>
                    <a:pt x="1219" y="390"/>
                  </a:lnTo>
                  <a:lnTo>
                    <a:pt x="1222" y="389"/>
                  </a:lnTo>
                  <a:lnTo>
                    <a:pt x="1199" y="314"/>
                  </a:lnTo>
                  <a:lnTo>
                    <a:pt x="1172" y="276"/>
                  </a:lnTo>
                  <a:lnTo>
                    <a:pt x="1195" y="228"/>
                  </a:lnTo>
                  <a:lnTo>
                    <a:pt x="1137" y="167"/>
                  </a:lnTo>
                  <a:lnTo>
                    <a:pt x="1131" y="179"/>
                  </a:lnTo>
                  <a:lnTo>
                    <a:pt x="1126" y="187"/>
                  </a:lnTo>
                  <a:lnTo>
                    <a:pt x="1120" y="192"/>
                  </a:lnTo>
                  <a:lnTo>
                    <a:pt x="1116" y="194"/>
                  </a:lnTo>
                  <a:lnTo>
                    <a:pt x="1112" y="192"/>
                  </a:lnTo>
                  <a:lnTo>
                    <a:pt x="1108" y="186"/>
                  </a:lnTo>
                  <a:lnTo>
                    <a:pt x="1104" y="177"/>
                  </a:lnTo>
                  <a:lnTo>
                    <a:pt x="1102" y="165"/>
                  </a:lnTo>
                  <a:lnTo>
                    <a:pt x="1101" y="160"/>
                  </a:lnTo>
                  <a:lnTo>
                    <a:pt x="1102" y="156"/>
                  </a:lnTo>
                  <a:lnTo>
                    <a:pt x="1108" y="146"/>
                  </a:lnTo>
                  <a:lnTo>
                    <a:pt x="1082" y="125"/>
                  </a:lnTo>
                  <a:lnTo>
                    <a:pt x="1030" y="119"/>
                  </a:lnTo>
                  <a:lnTo>
                    <a:pt x="997" y="164"/>
                  </a:lnTo>
                  <a:lnTo>
                    <a:pt x="988" y="166"/>
                  </a:lnTo>
                  <a:lnTo>
                    <a:pt x="982" y="168"/>
                  </a:lnTo>
                  <a:lnTo>
                    <a:pt x="975" y="169"/>
                  </a:lnTo>
                  <a:lnTo>
                    <a:pt x="970" y="169"/>
                  </a:lnTo>
                  <a:lnTo>
                    <a:pt x="960" y="165"/>
                  </a:lnTo>
                  <a:lnTo>
                    <a:pt x="955" y="157"/>
                  </a:lnTo>
                  <a:lnTo>
                    <a:pt x="952" y="146"/>
                  </a:lnTo>
                  <a:lnTo>
                    <a:pt x="944" y="93"/>
                  </a:lnTo>
                  <a:lnTo>
                    <a:pt x="971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36">
              <a:extLst>
                <a:ext uri="{FF2B5EF4-FFF2-40B4-BE49-F238E27FC236}">
                  <a16:creationId xmlns:a16="http://schemas.microsoft.com/office/drawing/2014/main" id="{7CBC62BE-2FBB-00DB-4106-B11125E5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315"/>
              <a:ext cx="120" cy="101"/>
            </a:xfrm>
            <a:custGeom>
              <a:avLst/>
              <a:gdLst/>
              <a:ahLst/>
              <a:cxnLst>
                <a:cxn ang="0">
                  <a:pos x="939" y="244"/>
                </a:cxn>
                <a:cxn ang="0">
                  <a:pos x="689" y="171"/>
                </a:cxn>
                <a:cxn ang="0">
                  <a:pos x="491" y="46"/>
                </a:cxn>
                <a:cxn ang="0">
                  <a:pos x="372" y="34"/>
                </a:cxn>
                <a:cxn ang="0">
                  <a:pos x="288" y="40"/>
                </a:cxn>
                <a:cxn ang="0">
                  <a:pos x="323" y="67"/>
                </a:cxn>
                <a:cxn ang="0">
                  <a:pos x="310" y="83"/>
                </a:cxn>
                <a:cxn ang="0">
                  <a:pos x="270" y="94"/>
                </a:cxn>
                <a:cxn ang="0">
                  <a:pos x="263" y="121"/>
                </a:cxn>
                <a:cxn ang="0">
                  <a:pos x="296" y="141"/>
                </a:cxn>
                <a:cxn ang="0">
                  <a:pos x="307" y="248"/>
                </a:cxn>
                <a:cxn ang="0">
                  <a:pos x="316" y="276"/>
                </a:cxn>
                <a:cxn ang="0">
                  <a:pos x="308" y="291"/>
                </a:cxn>
                <a:cxn ang="0">
                  <a:pos x="289" y="299"/>
                </a:cxn>
                <a:cxn ang="0">
                  <a:pos x="266" y="361"/>
                </a:cxn>
                <a:cxn ang="0">
                  <a:pos x="249" y="344"/>
                </a:cxn>
                <a:cxn ang="0">
                  <a:pos x="226" y="349"/>
                </a:cxn>
                <a:cxn ang="0">
                  <a:pos x="229" y="454"/>
                </a:cxn>
                <a:cxn ang="0">
                  <a:pos x="45" y="600"/>
                </a:cxn>
                <a:cxn ang="0">
                  <a:pos x="5" y="670"/>
                </a:cxn>
                <a:cxn ang="0">
                  <a:pos x="23" y="686"/>
                </a:cxn>
                <a:cxn ang="0">
                  <a:pos x="45" y="675"/>
                </a:cxn>
                <a:cxn ang="0">
                  <a:pos x="73" y="670"/>
                </a:cxn>
                <a:cxn ang="0">
                  <a:pos x="74" y="684"/>
                </a:cxn>
                <a:cxn ang="0">
                  <a:pos x="290" y="716"/>
                </a:cxn>
                <a:cxn ang="0">
                  <a:pos x="312" y="827"/>
                </a:cxn>
                <a:cxn ang="0">
                  <a:pos x="339" y="838"/>
                </a:cxn>
                <a:cxn ang="0">
                  <a:pos x="439" y="795"/>
                </a:cxn>
                <a:cxn ang="0">
                  <a:pos x="459" y="835"/>
                </a:cxn>
                <a:cxn ang="0">
                  <a:pos x="473" y="864"/>
                </a:cxn>
                <a:cxn ang="0">
                  <a:pos x="494" y="837"/>
                </a:cxn>
                <a:cxn ang="0">
                  <a:pos x="579" y="1059"/>
                </a:cxn>
                <a:cxn ang="0">
                  <a:pos x="574" y="1068"/>
                </a:cxn>
                <a:cxn ang="0">
                  <a:pos x="587" y="1067"/>
                </a:cxn>
                <a:cxn ang="0">
                  <a:pos x="572" y="1125"/>
                </a:cxn>
                <a:cxn ang="0">
                  <a:pos x="651" y="1372"/>
                </a:cxn>
                <a:cxn ang="0">
                  <a:pos x="692" y="1351"/>
                </a:cxn>
                <a:cxn ang="0">
                  <a:pos x="715" y="1341"/>
                </a:cxn>
                <a:cxn ang="0">
                  <a:pos x="929" y="1459"/>
                </a:cxn>
                <a:cxn ang="0">
                  <a:pos x="1048" y="1455"/>
                </a:cxn>
                <a:cxn ang="0">
                  <a:pos x="1148" y="1397"/>
                </a:cxn>
                <a:cxn ang="0">
                  <a:pos x="1161" y="1376"/>
                </a:cxn>
                <a:cxn ang="0">
                  <a:pos x="1436" y="1471"/>
                </a:cxn>
                <a:cxn ang="0">
                  <a:pos x="1527" y="1446"/>
                </a:cxn>
                <a:cxn ang="0">
                  <a:pos x="1512" y="1430"/>
                </a:cxn>
                <a:cxn ang="0">
                  <a:pos x="1622" y="1400"/>
                </a:cxn>
                <a:cxn ang="0">
                  <a:pos x="1774" y="1274"/>
                </a:cxn>
                <a:cxn ang="0">
                  <a:pos x="1881" y="1176"/>
                </a:cxn>
                <a:cxn ang="0">
                  <a:pos x="1897" y="1148"/>
                </a:cxn>
                <a:cxn ang="0">
                  <a:pos x="1909" y="1110"/>
                </a:cxn>
                <a:cxn ang="0">
                  <a:pos x="1914" y="1075"/>
                </a:cxn>
                <a:cxn ang="0">
                  <a:pos x="1880" y="1035"/>
                </a:cxn>
                <a:cxn ang="0">
                  <a:pos x="1863" y="1044"/>
                </a:cxn>
                <a:cxn ang="0">
                  <a:pos x="1858" y="949"/>
                </a:cxn>
                <a:cxn ang="0">
                  <a:pos x="1910" y="800"/>
                </a:cxn>
                <a:cxn ang="0">
                  <a:pos x="1780" y="747"/>
                </a:cxn>
                <a:cxn ang="0">
                  <a:pos x="1631" y="746"/>
                </a:cxn>
                <a:cxn ang="0">
                  <a:pos x="1418" y="777"/>
                </a:cxn>
                <a:cxn ang="0">
                  <a:pos x="1304" y="664"/>
                </a:cxn>
                <a:cxn ang="0">
                  <a:pos x="1142" y="545"/>
                </a:cxn>
                <a:cxn ang="0">
                  <a:pos x="1097" y="305"/>
                </a:cxn>
                <a:cxn ang="0">
                  <a:pos x="1063" y="237"/>
                </a:cxn>
              </a:cxnLst>
              <a:rect l="0" t="0" r="r" b="b"/>
              <a:pathLst>
                <a:path w="1916" h="1514">
                  <a:moveTo>
                    <a:pt x="1063" y="237"/>
                  </a:moveTo>
                  <a:lnTo>
                    <a:pt x="995" y="198"/>
                  </a:lnTo>
                  <a:lnTo>
                    <a:pt x="994" y="252"/>
                  </a:lnTo>
                  <a:lnTo>
                    <a:pt x="939" y="244"/>
                  </a:lnTo>
                  <a:lnTo>
                    <a:pt x="912" y="285"/>
                  </a:lnTo>
                  <a:lnTo>
                    <a:pt x="790" y="252"/>
                  </a:lnTo>
                  <a:lnTo>
                    <a:pt x="713" y="253"/>
                  </a:lnTo>
                  <a:lnTo>
                    <a:pt x="689" y="171"/>
                  </a:lnTo>
                  <a:lnTo>
                    <a:pt x="635" y="144"/>
                  </a:lnTo>
                  <a:lnTo>
                    <a:pt x="620" y="110"/>
                  </a:lnTo>
                  <a:lnTo>
                    <a:pt x="627" y="77"/>
                  </a:lnTo>
                  <a:lnTo>
                    <a:pt x="491" y="46"/>
                  </a:lnTo>
                  <a:lnTo>
                    <a:pt x="549" y="0"/>
                  </a:lnTo>
                  <a:lnTo>
                    <a:pt x="438" y="36"/>
                  </a:lnTo>
                  <a:lnTo>
                    <a:pt x="384" y="37"/>
                  </a:lnTo>
                  <a:lnTo>
                    <a:pt x="372" y="34"/>
                  </a:lnTo>
                  <a:lnTo>
                    <a:pt x="362" y="32"/>
                  </a:lnTo>
                  <a:lnTo>
                    <a:pt x="363" y="28"/>
                  </a:lnTo>
                  <a:lnTo>
                    <a:pt x="364" y="27"/>
                  </a:lnTo>
                  <a:lnTo>
                    <a:pt x="288" y="40"/>
                  </a:lnTo>
                  <a:lnTo>
                    <a:pt x="321" y="47"/>
                  </a:lnTo>
                  <a:lnTo>
                    <a:pt x="322" y="48"/>
                  </a:lnTo>
                  <a:lnTo>
                    <a:pt x="323" y="58"/>
                  </a:lnTo>
                  <a:lnTo>
                    <a:pt x="323" y="67"/>
                  </a:lnTo>
                  <a:lnTo>
                    <a:pt x="321" y="70"/>
                  </a:lnTo>
                  <a:lnTo>
                    <a:pt x="320" y="74"/>
                  </a:lnTo>
                  <a:lnTo>
                    <a:pt x="316" y="80"/>
                  </a:lnTo>
                  <a:lnTo>
                    <a:pt x="310" y="83"/>
                  </a:lnTo>
                  <a:lnTo>
                    <a:pt x="302" y="85"/>
                  </a:lnTo>
                  <a:lnTo>
                    <a:pt x="293" y="85"/>
                  </a:lnTo>
                  <a:lnTo>
                    <a:pt x="282" y="84"/>
                  </a:lnTo>
                  <a:lnTo>
                    <a:pt x="270" y="94"/>
                  </a:lnTo>
                  <a:lnTo>
                    <a:pt x="264" y="104"/>
                  </a:lnTo>
                  <a:lnTo>
                    <a:pt x="261" y="112"/>
                  </a:lnTo>
                  <a:lnTo>
                    <a:pt x="261" y="116"/>
                  </a:lnTo>
                  <a:lnTo>
                    <a:pt x="263" y="121"/>
                  </a:lnTo>
                  <a:lnTo>
                    <a:pt x="267" y="127"/>
                  </a:lnTo>
                  <a:lnTo>
                    <a:pt x="277" y="134"/>
                  </a:lnTo>
                  <a:lnTo>
                    <a:pt x="289" y="139"/>
                  </a:lnTo>
                  <a:lnTo>
                    <a:pt x="296" y="141"/>
                  </a:lnTo>
                  <a:lnTo>
                    <a:pt x="306" y="144"/>
                  </a:lnTo>
                  <a:lnTo>
                    <a:pt x="293" y="228"/>
                  </a:lnTo>
                  <a:lnTo>
                    <a:pt x="304" y="242"/>
                  </a:lnTo>
                  <a:lnTo>
                    <a:pt x="307" y="248"/>
                  </a:lnTo>
                  <a:lnTo>
                    <a:pt x="311" y="255"/>
                  </a:lnTo>
                  <a:lnTo>
                    <a:pt x="313" y="260"/>
                  </a:lnTo>
                  <a:lnTo>
                    <a:pt x="315" y="266"/>
                  </a:lnTo>
                  <a:lnTo>
                    <a:pt x="316" y="276"/>
                  </a:lnTo>
                  <a:lnTo>
                    <a:pt x="313" y="284"/>
                  </a:lnTo>
                  <a:lnTo>
                    <a:pt x="311" y="285"/>
                  </a:lnTo>
                  <a:lnTo>
                    <a:pt x="310" y="287"/>
                  </a:lnTo>
                  <a:lnTo>
                    <a:pt x="308" y="291"/>
                  </a:lnTo>
                  <a:lnTo>
                    <a:pt x="298" y="297"/>
                  </a:lnTo>
                  <a:lnTo>
                    <a:pt x="292" y="299"/>
                  </a:lnTo>
                  <a:lnTo>
                    <a:pt x="290" y="299"/>
                  </a:lnTo>
                  <a:lnTo>
                    <a:pt x="289" y="299"/>
                  </a:lnTo>
                  <a:lnTo>
                    <a:pt x="289" y="300"/>
                  </a:lnTo>
                  <a:lnTo>
                    <a:pt x="286" y="302"/>
                  </a:lnTo>
                  <a:lnTo>
                    <a:pt x="273" y="373"/>
                  </a:lnTo>
                  <a:lnTo>
                    <a:pt x="266" y="361"/>
                  </a:lnTo>
                  <a:lnTo>
                    <a:pt x="263" y="356"/>
                  </a:lnTo>
                  <a:lnTo>
                    <a:pt x="261" y="353"/>
                  </a:lnTo>
                  <a:lnTo>
                    <a:pt x="254" y="347"/>
                  </a:lnTo>
                  <a:lnTo>
                    <a:pt x="249" y="344"/>
                  </a:lnTo>
                  <a:lnTo>
                    <a:pt x="242" y="343"/>
                  </a:lnTo>
                  <a:lnTo>
                    <a:pt x="237" y="343"/>
                  </a:lnTo>
                  <a:lnTo>
                    <a:pt x="234" y="345"/>
                  </a:lnTo>
                  <a:lnTo>
                    <a:pt x="226" y="349"/>
                  </a:lnTo>
                  <a:lnTo>
                    <a:pt x="221" y="352"/>
                  </a:lnTo>
                  <a:lnTo>
                    <a:pt x="218" y="357"/>
                  </a:lnTo>
                  <a:lnTo>
                    <a:pt x="212" y="422"/>
                  </a:lnTo>
                  <a:lnTo>
                    <a:pt x="229" y="454"/>
                  </a:lnTo>
                  <a:lnTo>
                    <a:pt x="164" y="524"/>
                  </a:lnTo>
                  <a:lnTo>
                    <a:pt x="130" y="541"/>
                  </a:lnTo>
                  <a:lnTo>
                    <a:pt x="144" y="566"/>
                  </a:lnTo>
                  <a:lnTo>
                    <a:pt x="45" y="600"/>
                  </a:lnTo>
                  <a:lnTo>
                    <a:pt x="0" y="650"/>
                  </a:lnTo>
                  <a:lnTo>
                    <a:pt x="0" y="651"/>
                  </a:lnTo>
                  <a:lnTo>
                    <a:pt x="2" y="661"/>
                  </a:lnTo>
                  <a:lnTo>
                    <a:pt x="5" y="670"/>
                  </a:lnTo>
                  <a:lnTo>
                    <a:pt x="9" y="677"/>
                  </a:lnTo>
                  <a:lnTo>
                    <a:pt x="13" y="682"/>
                  </a:lnTo>
                  <a:lnTo>
                    <a:pt x="18" y="685"/>
                  </a:lnTo>
                  <a:lnTo>
                    <a:pt x="23" y="686"/>
                  </a:lnTo>
                  <a:lnTo>
                    <a:pt x="29" y="685"/>
                  </a:lnTo>
                  <a:lnTo>
                    <a:pt x="36" y="682"/>
                  </a:lnTo>
                  <a:lnTo>
                    <a:pt x="37" y="681"/>
                  </a:lnTo>
                  <a:lnTo>
                    <a:pt x="45" y="675"/>
                  </a:lnTo>
                  <a:lnTo>
                    <a:pt x="55" y="673"/>
                  </a:lnTo>
                  <a:lnTo>
                    <a:pt x="63" y="670"/>
                  </a:lnTo>
                  <a:lnTo>
                    <a:pt x="69" y="670"/>
                  </a:lnTo>
                  <a:lnTo>
                    <a:pt x="73" y="670"/>
                  </a:lnTo>
                  <a:lnTo>
                    <a:pt x="76" y="672"/>
                  </a:lnTo>
                  <a:lnTo>
                    <a:pt x="77" y="674"/>
                  </a:lnTo>
                  <a:lnTo>
                    <a:pt x="76" y="679"/>
                  </a:lnTo>
                  <a:lnTo>
                    <a:pt x="74" y="684"/>
                  </a:lnTo>
                  <a:lnTo>
                    <a:pt x="71" y="692"/>
                  </a:lnTo>
                  <a:lnTo>
                    <a:pt x="136" y="699"/>
                  </a:lnTo>
                  <a:lnTo>
                    <a:pt x="179" y="683"/>
                  </a:lnTo>
                  <a:lnTo>
                    <a:pt x="290" y="716"/>
                  </a:lnTo>
                  <a:lnTo>
                    <a:pt x="328" y="702"/>
                  </a:lnTo>
                  <a:lnTo>
                    <a:pt x="301" y="763"/>
                  </a:lnTo>
                  <a:lnTo>
                    <a:pt x="309" y="816"/>
                  </a:lnTo>
                  <a:lnTo>
                    <a:pt x="312" y="827"/>
                  </a:lnTo>
                  <a:lnTo>
                    <a:pt x="317" y="835"/>
                  </a:lnTo>
                  <a:lnTo>
                    <a:pt x="327" y="839"/>
                  </a:lnTo>
                  <a:lnTo>
                    <a:pt x="332" y="839"/>
                  </a:lnTo>
                  <a:lnTo>
                    <a:pt x="339" y="838"/>
                  </a:lnTo>
                  <a:lnTo>
                    <a:pt x="345" y="836"/>
                  </a:lnTo>
                  <a:lnTo>
                    <a:pt x="354" y="834"/>
                  </a:lnTo>
                  <a:lnTo>
                    <a:pt x="387" y="789"/>
                  </a:lnTo>
                  <a:lnTo>
                    <a:pt x="439" y="795"/>
                  </a:lnTo>
                  <a:lnTo>
                    <a:pt x="465" y="816"/>
                  </a:lnTo>
                  <a:lnTo>
                    <a:pt x="459" y="826"/>
                  </a:lnTo>
                  <a:lnTo>
                    <a:pt x="458" y="830"/>
                  </a:lnTo>
                  <a:lnTo>
                    <a:pt x="459" y="835"/>
                  </a:lnTo>
                  <a:lnTo>
                    <a:pt x="461" y="847"/>
                  </a:lnTo>
                  <a:lnTo>
                    <a:pt x="465" y="856"/>
                  </a:lnTo>
                  <a:lnTo>
                    <a:pt x="469" y="862"/>
                  </a:lnTo>
                  <a:lnTo>
                    <a:pt x="473" y="864"/>
                  </a:lnTo>
                  <a:lnTo>
                    <a:pt x="477" y="862"/>
                  </a:lnTo>
                  <a:lnTo>
                    <a:pt x="483" y="857"/>
                  </a:lnTo>
                  <a:lnTo>
                    <a:pt x="488" y="849"/>
                  </a:lnTo>
                  <a:lnTo>
                    <a:pt x="494" y="837"/>
                  </a:lnTo>
                  <a:lnTo>
                    <a:pt x="552" y="898"/>
                  </a:lnTo>
                  <a:lnTo>
                    <a:pt x="529" y="946"/>
                  </a:lnTo>
                  <a:lnTo>
                    <a:pt x="556" y="984"/>
                  </a:lnTo>
                  <a:lnTo>
                    <a:pt x="579" y="1059"/>
                  </a:lnTo>
                  <a:lnTo>
                    <a:pt x="576" y="1060"/>
                  </a:lnTo>
                  <a:lnTo>
                    <a:pt x="574" y="1063"/>
                  </a:lnTo>
                  <a:lnTo>
                    <a:pt x="573" y="1066"/>
                  </a:lnTo>
                  <a:lnTo>
                    <a:pt x="574" y="1068"/>
                  </a:lnTo>
                  <a:lnTo>
                    <a:pt x="576" y="1069"/>
                  </a:lnTo>
                  <a:lnTo>
                    <a:pt x="579" y="1070"/>
                  </a:lnTo>
                  <a:lnTo>
                    <a:pt x="582" y="1069"/>
                  </a:lnTo>
                  <a:lnTo>
                    <a:pt x="587" y="1067"/>
                  </a:lnTo>
                  <a:lnTo>
                    <a:pt x="594" y="1064"/>
                  </a:lnTo>
                  <a:lnTo>
                    <a:pt x="602" y="1061"/>
                  </a:lnTo>
                  <a:lnTo>
                    <a:pt x="624" y="1089"/>
                  </a:lnTo>
                  <a:lnTo>
                    <a:pt x="572" y="1125"/>
                  </a:lnTo>
                  <a:lnTo>
                    <a:pt x="612" y="1180"/>
                  </a:lnTo>
                  <a:lnTo>
                    <a:pt x="592" y="1212"/>
                  </a:lnTo>
                  <a:lnTo>
                    <a:pt x="580" y="1308"/>
                  </a:lnTo>
                  <a:lnTo>
                    <a:pt x="651" y="1372"/>
                  </a:lnTo>
                  <a:lnTo>
                    <a:pt x="668" y="1347"/>
                  </a:lnTo>
                  <a:lnTo>
                    <a:pt x="679" y="1353"/>
                  </a:lnTo>
                  <a:lnTo>
                    <a:pt x="688" y="1352"/>
                  </a:lnTo>
                  <a:lnTo>
                    <a:pt x="692" y="1351"/>
                  </a:lnTo>
                  <a:lnTo>
                    <a:pt x="697" y="1351"/>
                  </a:lnTo>
                  <a:lnTo>
                    <a:pt x="706" y="1346"/>
                  </a:lnTo>
                  <a:lnTo>
                    <a:pt x="710" y="1343"/>
                  </a:lnTo>
                  <a:lnTo>
                    <a:pt x="715" y="1341"/>
                  </a:lnTo>
                  <a:lnTo>
                    <a:pt x="840" y="1514"/>
                  </a:lnTo>
                  <a:lnTo>
                    <a:pt x="869" y="1490"/>
                  </a:lnTo>
                  <a:lnTo>
                    <a:pt x="899" y="1472"/>
                  </a:lnTo>
                  <a:lnTo>
                    <a:pt x="929" y="1459"/>
                  </a:lnTo>
                  <a:lnTo>
                    <a:pt x="958" y="1451"/>
                  </a:lnTo>
                  <a:lnTo>
                    <a:pt x="988" y="1447"/>
                  </a:lnTo>
                  <a:lnTo>
                    <a:pt x="1018" y="1449"/>
                  </a:lnTo>
                  <a:lnTo>
                    <a:pt x="1048" y="1455"/>
                  </a:lnTo>
                  <a:lnTo>
                    <a:pt x="1079" y="1467"/>
                  </a:lnTo>
                  <a:lnTo>
                    <a:pt x="1073" y="1408"/>
                  </a:lnTo>
                  <a:lnTo>
                    <a:pt x="1150" y="1406"/>
                  </a:lnTo>
                  <a:lnTo>
                    <a:pt x="1148" y="1397"/>
                  </a:lnTo>
                  <a:lnTo>
                    <a:pt x="1148" y="1390"/>
                  </a:lnTo>
                  <a:lnTo>
                    <a:pt x="1152" y="1381"/>
                  </a:lnTo>
                  <a:lnTo>
                    <a:pt x="1157" y="1376"/>
                  </a:lnTo>
                  <a:lnTo>
                    <a:pt x="1161" y="1376"/>
                  </a:lnTo>
                  <a:lnTo>
                    <a:pt x="1168" y="1378"/>
                  </a:lnTo>
                  <a:lnTo>
                    <a:pt x="1212" y="1393"/>
                  </a:lnTo>
                  <a:lnTo>
                    <a:pt x="1294" y="1377"/>
                  </a:lnTo>
                  <a:lnTo>
                    <a:pt x="1436" y="1471"/>
                  </a:lnTo>
                  <a:lnTo>
                    <a:pt x="1475" y="1492"/>
                  </a:lnTo>
                  <a:lnTo>
                    <a:pt x="1517" y="1470"/>
                  </a:lnTo>
                  <a:lnTo>
                    <a:pt x="1525" y="1450"/>
                  </a:lnTo>
                  <a:lnTo>
                    <a:pt x="1527" y="1446"/>
                  </a:lnTo>
                  <a:lnTo>
                    <a:pt x="1527" y="1445"/>
                  </a:lnTo>
                  <a:lnTo>
                    <a:pt x="1523" y="1438"/>
                  </a:lnTo>
                  <a:lnTo>
                    <a:pt x="1518" y="1433"/>
                  </a:lnTo>
                  <a:lnTo>
                    <a:pt x="1512" y="1430"/>
                  </a:lnTo>
                  <a:lnTo>
                    <a:pt x="1506" y="1429"/>
                  </a:lnTo>
                  <a:lnTo>
                    <a:pt x="1534" y="1399"/>
                  </a:lnTo>
                  <a:lnTo>
                    <a:pt x="1557" y="1359"/>
                  </a:lnTo>
                  <a:lnTo>
                    <a:pt x="1622" y="1400"/>
                  </a:lnTo>
                  <a:lnTo>
                    <a:pt x="1654" y="1401"/>
                  </a:lnTo>
                  <a:lnTo>
                    <a:pt x="1779" y="1376"/>
                  </a:lnTo>
                  <a:lnTo>
                    <a:pt x="1809" y="1346"/>
                  </a:lnTo>
                  <a:lnTo>
                    <a:pt x="1774" y="1274"/>
                  </a:lnTo>
                  <a:lnTo>
                    <a:pt x="1740" y="1239"/>
                  </a:lnTo>
                  <a:lnTo>
                    <a:pt x="1769" y="1159"/>
                  </a:lnTo>
                  <a:lnTo>
                    <a:pt x="1847" y="1126"/>
                  </a:lnTo>
                  <a:lnTo>
                    <a:pt x="1881" y="1176"/>
                  </a:lnTo>
                  <a:lnTo>
                    <a:pt x="1886" y="1174"/>
                  </a:lnTo>
                  <a:lnTo>
                    <a:pt x="1890" y="1172"/>
                  </a:lnTo>
                  <a:lnTo>
                    <a:pt x="1895" y="1156"/>
                  </a:lnTo>
                  <a:lnTo>
                    <a:pt x="1897" y="1148"/>
                  </a:lnTo>
                  <a:lnTo>
                    <a:pt x="1898" y="1144"/>
                  </a:lnTo>
                  <a:lnTo>
                    <a:pt x="1900" y="1141"/>
                  </a:lnTo>
                  <a:lnTo>
                    <a:pt x="1905" y="1125"/>
                  </a:lnTo>
                  <a:lnTo>
                    <a:pt x="1909" y="1110"/>
                  </a:lnTo>
                  <a:lnTo>
                    <a:pt x="1911" y="1092"/>
                  </a:lnTo>
                  <a:lnTo>
                    <a:pt x="1911" y="1087"/>
                  </a:lnTo>
                  <a:lnTo>
                    <a:pt x="1912" y="1083"/>
                  </a:lnTo>
                  <a:lnTo>
                    <a:pt x="1914" y="1075"/>
                  </a:lnTo>
                  <a:lnTo>
                    <a:pt x="1915" y="1057"/>
                  </a:lnTo>
                  <a:lnTo>
                    <a:pt x="1915" y="1048"/>
                  </a:lnTo>
                  <a:lnTo>
                    <a:pt x="1916" y="1040"/>
                  </a:lnTo>
                  <a:lnTo>
                    <a:pt x="1880" y="1035"/>
                  </a:lnTo>
                  <a:lnTo>
                    <a:pt x="1873" y="1039"/>
                  </a:lnTo>
                  <a:lnTo>
                    <a:pt x="1868" y="1042"/>
                  </a:lnTo>
                  <a:lnTo>
                    <a:pt x="1864" y="1043"/>
                  </a:lnTo>
                  <a:lnTo>
                    <a:pt x="1863" y="1044"/>
                  </a:lnTo>
                  <a:lnTo>
                    <a:pt x="1862" y="1041"/>
                  </a:lnTo>
                  <a:lnTo>
                    <a:pt x="1863" y="1038"/>
                  </a:lnTo>
                  <a:lnTo>
                    <a:pt x="1879" y="992"/>
                  </a:lnTo>
                  <a:lnTo>
                    <a:pt x="1858" y="949"/>
                  </a:lnTo>
                  <a:lnTo>
                    <a:pt x="1780" y="944"/>
                  </a:lnTo>
                  <a:lnTo>
                    <a:pt x="1772" y="893"/>
                  </a:lnTo>
                  <a:lnTo>
                    <a:pt x="1909" y="833"/>
                  </a:lnTo>
                  <a:lnTo>
                    <a:pt x="1910" y="800"/>
                  </a:lnTo>
                  <a:lnTo>
                    <a:pt x="1869" y="744"/>
                  </a:lnTo>
                  <a:lnTo>
                    <a:pt x="1795" y="742"/>
                  </a:lnTo>
                  <a:lnTo>
                    <a:pt x="1786" y="745"/>
                  </a:lnTo>
                  <a:lnTo>
                    <a:pt x="1780" y="747"/>
                  </a:lnTo>
                  <a:lnTo>
                    <a:pt x="1767" y="749"/>
                  </a:lnTo>
                  <a:lnTo>
                    <a:pt x="1755" y="745"/>
                  </a:lnTo>
                  <a:lnTo>
                    <a:pt x="1746" y="739"/>
                  </a:lnTo>
                  <a:lnTo>
                    <a:pt x="1631" y="746"/>
                  </a:lnTo>
                  <a:lnTo>
                    <a:pt x="1581" y="764"/>
                  </a:lnTo>
                  <a:lnTo>
                    <a:pt x="1468" y="716"/>
                  </a:lnTo>
                  <a:lnTo>
                    <a:pt x="1452" y="771"/>
                  </a:lnTo>
                  <a:lnTo>
                    <a:pt x="1418" y="777"/>
                  </a:lnTo>
                  <a:lnTo>
                    <a:pt x="1391" y="802"/>
                  </a:lnTo>
                  <a:lnTo>
                    <a:pt x="1340" y="769"/>
                  </a:lnTo>
                  <a:lnTo>
                    <a:pt x="1320" y="700"/>
                  </a:lnTo>
                  <a:lnTo>
                    <a:pt x="1304" y="664"/>
                  </a:lnTo>
                  <a:lnTo>
                    <a:pt x="1202" y="612"/>
                  </a:lnTo>
                  <a:lnTo>
                    <a:pt x="1156" y="649"/>
                  </a:lnTo>
                  <a:lnTo>
                    <a:pt x="1115" y="585"/>
                  </a:lnTo>
                  <a:lnTo>
                    <a:pt x="1142" y="545"/>
                  </a:lnTo>
                  <a:lnTo>
                    <a:pt x="1099" y="491"/>
                  </a:lnTo>
                  <a:lnTo>
                    <a:pt x="1160" y="426"/>
                  </a:lnTo>
                  <a:lnTo>
                    <a:pt x="1158" y="374"/>
                  </a:lnTo>
                  <a:lnTo>
                    <a:pt x="1097" y="305"/>
                  </a:lnTo>
                  <a:lnTo>
                    <a:pt x="1123" y="286"/>
                  </a:lnTo>
                  <a:lnTo>
                    <a:pt x="1134" y="238"/>
                  </a:lnTo>
                  <a:lnTo>
                    <a:pt x="1091" y="244"/>
                  </a:lnTo>
                  <a:lnTo>
                    <a:pt x="1063" y="23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37">
              <a:extLst>
                <a:ext uri="{FF2B5EF4-FFF2-40B4-BE49-F238E27FC236}">
                  <a16:creationId xmlns:a16="http://schemas.microsoft.com/office/drawing/2014/main" id="{E8B69651-6119-C318-8E23-489AE85E0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229"/>
              <a:ext cx="88" cy="105"/>
            </a:xfrm>
            <a:custGeom>
              <a:avLst/>
              <a:gdLst/>
              <a:ahLst/>
              <a:cxnLst>
                <a:cxn ang="0">
                  <a:pos x="889" y="31"/>
                </a:cxn>
                <a:cxn ang="0">
                  <a:pos x="871" y="21"/>
                </a:cxn>
                <a:cxn ang="0">
                  <a:pos x="865" y="0"/>
                </a:cxn>
                <a:cxn ang="0">
                  <a:pos x="751" y="130"/>
                </a:cxn>
                <a:cxn ang="0">
                  <a:pos x="719" y="243"/>
                </a:cxn>
                <a:cxn ang="0">
                  <a:pos x="475" y="268"/>
                </a:cxn>
                <a:cxn ang="0">
                  <a:pos x="467" y="249"/>
                </a:cxn>
                <a:cxn ang="0">
                  <a:pos x="455" y="240"/>
                </a:cxn>
                <a:cxn ang="0">
                  <a:pos x="437" y="236"/>
                </a:cxn>
                <a:cxn ang="0">
                  <a:pos x="435" y="239"/>
                </a:cxn>
                <a:cxn ang="0">
                  <a:pos x="434" y="256"/>
                </a:cxn>
                <a:cxn ang="0">
                  <a:pos x="431" y="274"/>
                </a:cxn>
                <a:cxn ang="0">
                  <a:pos x="428" y="283"/>
                </a:cxn>
                <a:cxn ang="0">
                  <a:pos x="407" y="296"/>
                </a:cxn>
                <a:cxn ang="0">
                  <a:pos x="393" y="291"/>
                </a:cxn>
                <a:cxn ang="0">
                  <a:pos x="378" y="286"/>
                </a:cxn>
                <a:cxn ang="0">
                  <a:pos x="366" y="282"/>
                </a:cxn>
                <a:cxn ang="0">
                  <a:pos x="202" y="358"/>
                </a:cxn>
                <a:cxn ang="0">
                  <a:pos x="80" y="504"/>
                </a:cxn>
                <a:cxn ang="0">
                  <a:pos x="155" y="570"/>
                </a:cxn>
                <a:cxn ang="0">
                  <a:pos x="190" y="598"/>
                </a:cxn>
                <a:cxn ang="0">
                  <a:pos x="195" y="633"/>
                </a:cxn>
                <a:cxn ang="0">
                  <a:pos x="209" y="742"/>
                </a:cxn>
                <a:cxn ang="0">
                  <a:pos x="78" y="942"/>
                </a:cxn>
                <a:cxn ang="0">
                  <a:pos x="37" y="1037"/>
                </a:cxn>
                <a:cxn ang="0">
                  <a:pos x="80" y="1222"/>
                </a:cxn>
                <a:cxn ang="0">
                  <a:pos x="82" y="1326"/>
                </a:cxn>
                <a:cxn ang="0">
                  <a:pos x="127" y="1324"/>
                </a:cxn>
                <a:cxn ang="0">
                  <a:pos x="203" y="1328"/>
                </a:cxn>
                <a:cxn ang="0">
                  <a:pos x="392" y="1369"/>
                </a:cxn>
                <a:cxn ang="0">
                  <a:pos x="454" y="1463"/>
                </a:cxn>
                <a:cxn ang="0">
                  <a:pos x="677" y="1577"/>
                </a:cxn>
                <a:cxn ang="0">
                  <a:pos x="760" y="1490"/>
                </a:cxn>
                <a:cxn ang="0">
                  <a:pos x="849" y="1469"/>
                </a:cxn>
                <a:cxn ang="0">
                  <a:pos x="975" y="1407"/>
                </a:cxn>
                <a:cxn ang="0">
                  <a:pos x="1002" y="1390"/>
                </a:cxn>
                <a:cxn ang="0">
                  <a:pos x="1020" y="1393"/>
                </a:cxn>
                <a:cxn ang="0">
                  <a:pos x="1027" y="1406"/>
                </a:cxn>
                <a:cxn ang="0">
                  <a:pos x="1041" y="1403"/>
                </a:cxn>
                <a:cxn ang="0">
                  <a:pos x="1065" y="1397"/>
                </a:cxn>
                <a:cxn ang="0">
                  <a:pos x="1241" y="1379"/>
                </a:cxn>
                <a:cxn ang="0">
                  <a:pos x="1300" y="1275"/>
                </a:cxn>
                <a:cxn ang="0">
                  <a:pos x="1368" y="1220"/>
                </a:cxn>
                <a:cxn ang="0">
                  <a:pos x="1359" y="1204"/>
                </a:cxn>
                <a:cxn ang="0">
                  <a:pos x="1362" y="1202"/>
                </a:cxn>
                <a:cxn ang="0">
                  <a:pos x="1368" y="1120"/>
                </a:cxn>
                <a:cxn ang="0">
                  <a:pos x="1400" y="933"/>
                </a:cxn>
                <a:cxn ang="0">
                  <a:pos x="1336" y="861"/>
                </a:cxn>
                <a:cxn ang="0">
                  <a:pos x="1295" y="810"/>
                </a:cxn>
                <a:cxn ang="0">
                  <a:pos x="1164" y="664"/>
                </a:cxn>
                <a:cxn ang="0">
                  <a:pos x="1090" y="581"/>
                </a:cxn>
                <a:cxn ang="0">
                  <a:pos x="992" y="469"/>
                </a:cxn>
                <a:cxn ang="0">
                  <a:pos x="956" y="385"/>
                </a:cxn>
                <a:cxn ang="0">
                  <a:pos x="957" y="367"/>
                </a:cxn>
                <a:cxn ang="0">
                  <a:pos x="969" y="346"/>
                </a:cxn>
                <a:cxn ang="0">
                  <a:pos x="993" y="322"/>
                </a:cxn>
                <a:cxn ang="0">
                  <a:pos x="954" y="287"/>
                </a:cxn>
                <a:cxn ang="0">
                  <a:pos x="947" y="130"/>
                </a:cxn>
                <a:cxn ang="0">
                  <a:pos x="922" y="120"/>
                </a:cxn>
                <a:cxn ang="0">
                  <a:pos x="919" y="107"/>
                </a:cxn>
                <a:cxn ang="0">
                  <a:pos x="928" y="96"/>
                </a:cxn>
              </a:cxnLst>
              <a:rect l="0" t="0" r="r" b="b"/>
              <a:pathLst>
                <a:path w="1405" h="1577">
                  <a:moveTo>
                    <a:pt x="906" y="32"/>
                  </a:moveTo>
                  <a:lnTo>
                    <a:pt x="896" y="32"/>
                  </a:lnTo>
                  <a:lnTo>
                    <a:pt x="889" y="31"/>
                  </a:lnTo>
                  <a:lnTo>
                    <a:pt x="881" y="29"/>
                  </a:lnTo>
                  <a:lnTo>
                    <a:pt x="876" y="26"/>
                  </a:lnTo>
                  <a:lnTo>
                    <a:pt x="871" y="21"/>
                  </a:lnTo>
                  <a:lnTo>
                    <a:pt x="867" y="15"/>
                  </a:lnTo>
                  <a:lnTo>
                    <a:pt x="865" y="8"/>
                  </a:lnTo>
                  <a:lnTo>
                    <a:pt x="865" y="0"/>
                  </a:lnTo>
                  <a:lnTo>
                    <a:pt x="806" y="25"/>
                  </a:lnTo>
                  <a:lnTo>
                    <a:pt x="819" y="106"/>
                  </a:lnTo>
                  <a:lnTo>
                    <a:pt x="751" y="130"/>
                  </a:lnTo>
                  <a:lnTo>
                    <a:pt x="703" y="170"/>
                  </a:lnTo>
                  <a:lnTo>
                    <a:pt x="700" y="202"/>
                  </a:lnTo>
                  <a:lnTo>
                    <a:pt x="719" y="243"/>
                  </a:lnTo>
                  <a:lnTo>
                    <a:pt x="655" y="286"/>
                  </a:lnTo>
                  <a:lnTo>
                    <a:pt x="582" y="288"/>
                  </a:lnTo>
                  <a:lnTo>
                    <a:pt x="475" y="268"/>
                  </a:lnTo>
                  <a:lnTo>
                    <a:pt x="473" y="260"/>
                  </a:lnTo>
                  <a:lnTo>
                    <a:pt x="471" y="254"/>
                  </a:lnTo>
                  <a:lnTo>
                    <a:pt x="467" y="249"/>
                  </a:lnTo>
                  <a:lnTo>
                    <a:pt x="464" y="246"/>
                  </a:lnTo>
                  <a:lnTo>
                    <a:pt x="459" y="242"/>
                  </a:lnTo>
                  <a:lnTo>
                    <a:pt x="455" y="240"/>
                  </a:lnTo>
                  <a:lnTo>
                    <a:pt x="448" y="239"/>
                  </a:lnTo>
                  <a:lnTo>
                    <a:pt x="443" y="240"/>
                  </a:lnTo>
                  <a:lnTo>
                    <a:pt x="437" y="236"/>
                  </a:lnTo>
                  <a:lnTo>
                    <a:pt x="435" y="236"/>
                  </a:lnTo>
                  <a:lnTo>
                    <a:pt x="435" y="237"/>
                  </a:lnTo>
                  <a:lnTo>
                    <a:pt x="435" y="239"/>
                  </a:lnTo>
                  <a:lnTo>
                    <a:pt x="435" y="243"/>
                  </a:lnTo>
                  <a:lnTo>
                    <a:pt x="435" y="250"/>
                  </a:lnTo>
                  <a:lnTo>
                    <a:pt x="434" y="256"/>
                  </a:lnTo>
                  <a:lnTo>
                    <a:pt x="434" y="263"/>
                  </a:lnTo>
                  <a:lnTo>
                    <a:pt x="432" y="268"/>
                  </a:lnTo>
                  <a:lnTo>
                    <a:pt x="431" y="274"/>
                  </a:lnTo>
                  <a:lnTo>
                    <a:pt x="429" y="278"/>
                  </a:lnTo>
                  <a:lnTo>
                    <a:pt x="428" y="280"/>
                  </a:lnTo>
                  <a:lnTo>
                    <a:pt x="428" y="283"/>
                  </a:lnTo>
                  <a:lnTo>
                    <a:pt x="422" y="289"/>
                  </a:lnTo>
                  <a:lnTo>
                    <a:pt x="415" y="294"/>
                  </a:lnTo>
                  <a:lnTo>
                    <a:pt x="407" y="296"/>
                  </a:lnTo>
                  <a:lnTo>
                    <a:pt x="401" y="296"/>
                  </a:lnTo>
                  <a:lnTo>
                    <a:pt x="397" y="297"/>
                  </a:lnTo>
                  <a:lnTo>
                    <a:pt x="393" y="291"/>
                  </a:lnTo>
                  <a:lnTo>
                    <a:pt x="390" y="288"/>
                  </a:lnTo>
                  <a:lnTo>
                    <a:pt x="384" y="287"/>
                  </a:lnTo>
                  <a:lnTo>
                    <a:pt x="378" y="286"/>
                  </a:lnTo>
                  <a:lnTo>
                    <a:pt x="370" y="288"/>
                  </a:lnTo>
                  <a:lnTo>
                    <a:pt x="368" y="285"/>
                  </a:lnTo>
                  <a:lnTo>
                    <a:pt x="366" y="282"/>
                  </a:lnTo>
                  <a:lnTo>
                    <a:pt x="327" y="327"/>
                  </a:lnTo>
                  <a:lnTo>
                    <a:pt x="248" y="333"/>
                  </a:lnTo>
                  <a:lnTo>
                    <a:pt x="202" y="358"/>
                  </a:lnTo>
                  <a:lnTo>
                    <a:pt x="158" y="344"/>
                  </a:lnTo>
                  <a:lnTo>
                    <a:pt x="79" y="417"/>
                  </a:lnTo>
                  <a:lnTo>
                    <a:pt x="80" y="504"/>
                  </a:lnTo>
                  <a:lnTo>
                    <a:pt x="114" y="556"/>
                  </a:lnTo>
                  <a:lnTo>
                    <a:pt x="136" y="562"/>
                  </a:lnTo>
                  <a:lnTo>
                    <a:pt x="155" y="570"/>
                  </a:lnTo>
                  <a:lnTo>
                    <a:pt x="170" y="578"/>
                  </a:lnTo>
                  <a:lnTo>
                    <a:pt x="183" y="588"/>
                  </a:lnTo>
                  <a:lnTo>
                    <a:pt x="190" y="598"/>
                  </a:lnTo>
                  <a:lnTo>
                    <a:pt x="195" y="609"/>
                  </a:lnTo>
                  <a:lnTo>
                    <a:pt x="197" y="620"/>
                  </a:lnTo>
                  <a:lnTo>
                    <a:pt x="195" y="633"/>
                  </a:lnTo>
                  <a:lnTo>
                    <a:pt x="240" y="655"/>
                  </a:lnTo>
                  <a:lnTo>
                    <a:pt x="230" y="709"/>
                  </a:lnTo>
                  <a:lnTo>
                    <a:pt x="209" y="742"/>
                  </a:lnTo>
                  <a:lnTo>
                    <a:pt x="247" y="788"/>
                  </a:lnTo>
                  <a:lnTo>
                    <a:pt x="159" y="900"/>
                  </a:lnTo>
                  <a:lnTo>
                    <a:pt x="78" y="942"/>
                  </a:lnTo>
                  <a:lnTo>
                    <a:pt x="31" y="944"/>
                  </a:lnTo>
                  <a:lnTo>
                    <a:pt x="0" y="1011"/>
                  </a:lnTo>
                  <a:lnTo>
                    <a:pt x="37" y="1037"/>
                  </a:lnTo>
                  <a:lnTo>
                    <a:pt x="75" y="1148"/>
                  </a:lnTo>
                  <a:lnTo>
                    <a:pt x="38" y="1178"/>
                  </a:lnTo>
                  <a:lnTo>
                    <a:pt x="80" y="1222"/>
                  </a:lnTo>
                  <a:lnTo>
                    <a:pt x="162" y="1263"/>
                  </a:lnTo>
                  <a:lnTo>
                    <a:pt x="95" y="1278"/>
                  </a:lnTo>
                  <a:lnTo>
                    <a:pt x="82" y="1326"/>
                  </a:lnTo>
                  <a:lnTo>
                    <a:pt x="129" y="1319"/>
                  </a:lnTo>
                  <a:lnTo>
                    <a:pt x="128" y="1320"/>
                  </a:lnTo>
                  <a:lnTo>
                    <a:pt x="127" y="1324"/>
                  </a:lnTo>
                  <a:lnTo>
                    <a:pt x="137" y="1326"/>
                  </a:lnTo>
                  <a:lnTo>
                    <a:pt x="149" y="1329"/>
                  </a:lnTo>
                  <a:lnTo>
                    <a:pt x="203" y="1328"/>
                  </a:lnTo>
                  <a:lnTo>
                    <a:pt x="314" y="1292"/>
                  </a:lnTo>
                  <a:lnTo>
                    <a:pt x="256" y="1338"/>
                  </a:lnTo>
                  <a:lnTo>
                    <a:pt x="392" y="1369"/>
                  </a:lnTo>
                  <a:lnTo>
                    <a:pt x="385" y="1402"/>
                  </a:lnTo>
                  <a:lnTo>
                    <a:pt x="400" y="1436"/>
                  </a:lnTo>
                  <a:lnTo>
                    <a:pt x="454" y="1463"/>
                  </a:lnTo>
                  <a:lnTo>
                    <a:pt x="478" y="1545"/>
                  </a:lnTo>
                  <a:lnTo>
                    <a:pt x="555" y="1544"/>
                  </a:lnTo>
                  <a:lnTo>
                    <a:pt x="677" y="1577"/>
                  </a:lnTo>
                  <a:lnTo>
                    <a:pt x="704" y="1536"/>
                  </a:lnTo>
                  <a:lnTo>
                    <a:pt x="759" y="1544"/>
                  </a:lnTo>
                  <a:lnTo>
                    <a:pt x="760" y="1490"/>
                  </a:lnTo>
                  <a:lnTo>
                    <a:pt x="828" y="1529"/>
                  </a:lnTo>
                  <a:lnTo>
                    <a:pt x="856" y="1536"/>
                  </a:lnTo>
                  <a:lnTo>
                    <a:pt x="849" y="1469"/>
                  </a:lnTo>
                  <a:lnTo>
                    <a:pt x="880" y="1445"/>
                  </a:lnTo>
                  <a:lnTo>
                    <a:pt x="934" y="1460"/>
                  </a:lnTo>
                  <a:lnTo>
                    <a:pt x="975" y="1407"/>
                  </a:lnTo>
                  <a:lnTo>
                    <a:pt x="985" y="1398"/>
                  </a:lnTo>
                  <a:lnTo>
                    <a:pt x="994" y="1393"/>
                  </a:lnTo>
                  <a:lnTo>
                    <a:pt x="1002" y="1390"/>
                  </a:lnTo>
                  <a:lnTo>
                    <a:pt x="1009" y="1389"/>
                  </a:lnTo>
                  <a:lnTo>
                    <a:pt x="1015" y="1390"/>
                  </a:lnTo>
                  <a:lnTo>
                    <a:pt x="1020" y="1393"/>
                  </a:lnTo>
                  <a:lnTo>
                    <a:pt x="1024" y="1398"/>
                  </a:lnTo>
                  <a:lnTo>
                    <a:pt x="1025" y="1401"/>
                  </a:lnTo>
                  <a:lnTo>
                    <a:pt x="1027" y="1406"/>
                  </a:lnTo>
                  <a:lnTo>
                    <a:pt x="1027" y="1408"/>
                  </a:lnTo>
                  <a:lnTo>
                    <a:pt x="1030" y="1411"/>
                  </a:lnTo>
                  <a:lnTo>
                    <a:pt x="1041" y="1403"/>
                  </a:lnTo>
                  <a:lnTo>
                    <a:pt x="1057" y="1397"/>
                  </a:lnTo>
                  <a:lnTo>
                    <a:pt x="1060" y="1396"/>
                  </a:lnTo>
                  <a:lnTo>
                    <a:pt x="1065" y="1397"/>
                  </a:lnTo>
                  <a:lnTo>
                    <a:pt x="1074" y="1404"/>
                  </a:lnTo>
                  <a:lnTo>
                    <a:pt x="1190" y="1374"/>
                  </a:lnTo>
                  <a:lnTo>
                    <a:pt x="1241" y="1379"/>
                  </a:lnTo>
                  <a:lnTo>
                    <a:pt x="1263" y="1356"/>
                  </a:lnTo>
                  <a:lnTo>
                    <a:pt x="1282" y="1345"/>
                  </a:lnTo>
                  <a:lnTo>
                    <a:pt x="1300" y="1275"/>
                  </a:lnTo>
                  <a:lnTo>
                    <a:pt x="1324" y="1235"/>
                  </a:lnTo>
                  <a:lnTo>
                    <a:pt x="1375" y="1230"/>
                  </a:lnTo>
                  <a:lnTo>
                    <a:pt x="1368" y="1220"/>
                  </a:lnTo>
                  <a:lnTo>
                    <a:pt x="1363" y="1213"/>
                  </a:lnTo>
                  <a:lnTo>
                    <a:pt x="1360" y="1207"/>
                  </a:lnTo>
                  <a:lnTo>
                    <a:pt x="1359" y="1204"/>
                  </a:lnTo>
                  <a:lnTo>
                    <a:pt x="1358" y="1201"/>
                  </a:lnTo>
                  <a:lnTo>
                    <a:pt x="1360" y="1201"/>
                  </a:lnTo>
                  <a:lnTo>
                    <a:pt x="1362" y="1202"/>
                  </a:lnTo>
                  <a:lnTo>
                    <a:pt x="1368" y="1205"/>
                  </a:lnTo>
                  <a:lnTo>
                    <a:pt x="1376" y="1211"/>
                  </a:lnTo>
                  <a:lnTo>
                    <a:pt x="1368" y="1120"/>
                  </a:lnTo>
                  <a:lnTo>
                    <a:pt x="1405" y="1057"/>
                  </a:lnTo>
                  <a:lnTo>
                    <a:pt x="1366" y="1021"/>
                  </a:lnTo>
                  <a:lnTo>
                    <a:pt x="1400" y="933"/>
                  </a:lnTo>
                  <a:lnTo>
                    <a:pt x="1376" y="906"/>
                  </a:lnTo>
                  <a:lnTo>
                    <a:pt x="1384" y="872"/>
                  </a:lnTo>
                  <a:lnTo>
                    <a:pt x="1336" y="861"/>
                  </a:lnTo>
                  <a:lnTo>
                    <a:pt x="1345" y="818"/>
                  </a:lnTo>
                  <a:lnTo>
                    <a:pt x="1327" y="782"/>
                  </a:lnTo>
                  <a:lnTo>
                    <a:pt x="1295" y="810"/>
                  </a:lnTo>
                  <a:lnTo>
                    <a:pt x="1240" y="794"/>
                  </a:lnTo>
                  <a:lnTo>
                    <a:pt x="1192" y="760"/>
                  </a:lnTo>
                  <a:lnTo>
                    <a:pt x="1164" y="664"/>
                  </a:lnTo>
                  <a:lnTo>
                    <a:pt x="1171" y="643"/>
                  </a:lnTo>
                  <a:lnTo>
                    <a:pt x="1144" y="593"/>
                  </a:lnTo>
                  <a:lnTo>
                    <a:pt x="1090" y="581"/>
                  </a:lnTo>
                  <a:lnTo>
                    <a:pt x="1094" y="528"/>
                  </a:lnTo>
                  <a:lnTo>
                    <a:pt x="1042" y="527"/>
                  </a:lnTo>
                  <a:lnTo>
                    <a:pt x="992" y="469"/>
                  </a:lnTo>
                  <a:lnTo>
                    <a:pt x="968" y="402"/>
                  </a:lnTo>
                  <a:lnTo>
                    <a:pt x="960" y="393"/>
                  </a:lnTo>
                  <a:lnTo>
                    <a:pt x="956" y="385"/>
                  </a:lnTo>
                  <a:lnTo>
                    <a:pt x="955" y="376"/>
                  </a:lnTo>
                  <a:lnTo>
                    <a:pt x="955" y="371"/>
                  </a:lnTo>
                  <a:lnTo>
                    <a:pt x="957" y="367"/>
                  </a:lnTo>
                  <a:lnTo>
                    <a:pt x="958" y="361"/>
                  </a:lnTo>
                  <a:lnTo>
                    <a:pt x="961" y="356"/>
                  </a:lnTo>
                  <a:lnTo>
                    <a:pt x="969" y="346"/>
                  </a:lnTo>
                  <a:lnTo>
                    <a:pt x="978" y="335"/>
                  </a:lnTo>
                  <a:lnTo>
                    <a:pt x="992" y="324"/>
                  </a:lnTo>
                  <a:lnTo>
                    <a:pt x="993" y="322"/>
                  </a:lnTo>
                  <a:lnTo>
                    <a:pt x="993" y="321"/>
                  </a:lnTo>
                  <a:lnTo>
                    <a:pt x="994" y="321"/>
                  </a:lnTo>
                  <a:lnTo>
                    <a:pt x="954" y="287"/>
                  </a:lnTo>
                  <a:lnTo>
                    <a:pt x="944" y="243"/>
                  </a:lnTo>
                  <a:lnTo>
                    <a:pt x="951" y="182"/>
                  </a:lnTo>
                  <a:lnTo>
                    <a:pt x="947" y="130"/>
                  </a:lnTo>
                  <a:lnTo>
                    <a:pt x="936" y="127"/>
                  </a:lnTo>
                  <a:lnTo>
                    <a:pt x="928" y="124"/>
                  </a:lnTo>
                  <a:lnTo>
                    <a:pt x="922" y="120"/>
                  </a:lnTo>
                  <a:lnTo>
                    <a:pt x="919" y="117"/>
                  </a:lnTo>
                  <a:lnTo>
                    <a:pt x="918" y="112"/>
                  </a:lnTo>
                  <a:lnTo>
                    <a:pt x="919" y="107"/>
                  </a:lnTo>
                  <a:lnTo>
                    <a:pt x="922" y="101"/>
                  </a:lnTo>
                  <a:lnTo>
                    <a:pt x="924" y="98"/>
                  </a:lnTo>
                  <a:lnTo>
                    <a:pt x="928" y="96"/>
                  </a:lnTo>
                  <a:lnTo>
                    <a:pt x="930" y="92"/>
                  </a:lnTo>
                  <a:lnTo>
                    <a:pt x="906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38">
              <a:extLst>
                <a:ext uri="{FF2B5EF4-FFF2-40B4-BE49-F238E27FC236}">
                  <a16:creationId xmlns:a16="http://schemas.microsoft.com/office/drawing/2014/main" id="{204DF079-09ED-AFD8-B3D5-5CFE18B8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370"/>
              <a:ext cx="94" cy="129"/>
            </a:xfrm>
            <a:custGeom>
              <a:avLst/>
              <a:gdLst/>
              <a:ahLst/>
              <a:cxnLst>
                <a:cxn ang="0">
                  <a:pos x="402" y="115"/>
                </a:cxn>
                <a:cxn ang="0">
                  <a:pos x="485" y="209"/>
                </a:cxn>
                <a:cxn ang="0">
                  <a:pos x="486" y="214"/>
                </a:cxn>
                <a:cxn ang="0">
                  <a:pos x="502" y="206"/>
                </a:cxn>
                <a:cxn ang="0">
                  <a:pos x="537" y="228"/>
                </a:cxn>
                <a:cxn ang="0">
                  <a:pos x="533" y="258"/>
                </a:cxn>
                <a:cxn ang="0">
                  <a:pos x="527" y="296"/>
                </a:cxn>
                <a:cxn ang="0">
                  <a:pos x="519" y="319"/>
                </a:cxn>
                <a:cxn ang="0">
                  <a:pos x="508" y="345"/>
                </a:cxn>
                <a:cxn ang="0">
                  <a:pos x="391" y="330"/>
                </a:cxn>
                <a:cxn ang="0">
                  <a:pos x="431" y="517"/>
                </a:cxn>
                <a:cxn ang="0">
                  <a:pos x="244" y="571"/>
                </a:cxn>
                <a:cxn ang="0">
                  <a:pos x="128" y="600"/>
                </a:cxn>
                <a:cxn ang="0">
                  <a:pos x="145" y="609"/>
                </a:cxn>
                <a:cxn ang="0">
                  <a:pos x="147" y="621"/>
                </a:cxn>
                <a:cxn ang="0">
                  <a:pos x="58" y="642"/>
                </a:cxn>
                <a:cxn ang="0">
                  <a:pos x="160" y="823"/>
                </a:cxn>
                <a:cxn ang="0">
                  <a:pos x="253" y="824"/>
                </a:cxn>
                <a:cxn ang="0">
                  <a:pos x="265" y="841"/>
                </a:cxn>
                <a:cxn ang="0">
                  <a:pos x="271" y="844"/>
                </a:cxn>
                <a:cxn ang="0">
                  <a:pos x="272" y="841"/>
                </a:cxn>
                <a:cxn ang="0">
                  <a:pos x="272" y="838"/>
                </a:cxn>
                <a:cxn ang="0">
                  <a:pos x="272" y="829"/>
                </a:cxn>
                <a:cxn ang="0">
                  <a:pos x="294" y="831"/>
                </a:cxn>
                <a:cxn ang="0">
                  <a:pos x="306" y="848"/>
                </a:cxn>
                <a:cxn ang="0">
                  <a:pos x="308" y="881"/>
                </a:cxn>
                <a:cxn ang="0">
                  <a:pos x="322" y="1069"/>
                </a:cxn>
                <a:cxn ang="0">
                  <a:pos x="402" y="1176"/>
                </a:cxn>
                <a:cxn ang="0">
                  <a:pos x="373" y="1356"/>
                </a:cxn>
                <a:cxn ang="0">
                  <a:pos x="338" y="1454"/>
                </a:cxn>
                <a:cxn ang="0">
                  <a:pos x="356" y="1466"/>
                </a:cxn>
                <a:cxn ang="0">
                  <a:pos x="392" y="1475"/>
                </a:cxn>
                <a:cxn ang="0">
                  <a:pos x="408" y="1492"/>
                </a:cxn>
                <a:cxn ang="0">
                  <a:pos x="394" y="1514"/>
                </a:cxn>
                <a:cxn ang="0">
                  <a:pos x="419" y="1708"/>
                </a:cxn>
                <a:cxn ang="0">
                  <a:pos x="426" y="1919"/>
                </a:cxn>
                <a:cxn ang="0">
                  <a:pos x="733" y="1758"/>
                </a:cxn>
                <a:cxn ang="0">
                  <a:pos x="816" y="1752"/>
                </a:cxn>
                <a:cxn ang="0">
                  <a:pos x="827" y="1761"/>
                </a:cxn>
                <a:cxn ang="0">
                  <a:pos x="835" y="1759"/>
                </a:cxn>
                <a:cxn ang="0">
                  <a:pos x="941" y="1649"/>
                </a:cxn>
                <a:cxn ang="0">
                  <a:pos x="916" y="1646"/>
                </a:cxn>
                <a:cxn ang="0">
                  <a:pos x="931" y="1568"/>
                </a:cxn>
                <a:cxn ang="0">
                  <a:pos x="919" y="1540"/>
                </a:cxn>
                <a:cxn ang="0">
                  <a:pos x="951" y="1539"/>
                </a:cxn>
                <a:cxn ang="0">
                  <a:pos x="1038" y="1457"/>
                </a:cxn>
                <a:cxn ang="0">
                  <a:pos x="1175" y="1428"/>
                </a:cxn>
                <a:cxn ang="0">
                  <a:pos x="1303" y="1355"/>
                </a:cxn>
                <a:cxn ang="0">
                  <a:pos x="1475" y="1256"/>
                </a:cxn>
                <a:cxn ang="0">
                  <a:pos x="1497" y="973"/>
                </a:cxn>
                <a:cxn ang="0">
                  <a:pos x="1448" y="911"/>
                </a:cxn>
                <a:cxn ang="0">
                  <a:pos x="1258" y="461"/>
                </a:cxn>
                <a:cxn ang="0">
                  <a:pos x="1270" y="175"/>
                </a:cxn>
                <a:cxn ang="0">
                  <a:pos x="1187" y="211"/>
                </a:cxn>
                <a:cxn ang="0">
                  <a:pos x="1094" y="203"/>
                </a:cxn>
                <a:cxn ang="0">
                  <a:pos x="960" y="130"/>
                </a:cxn>
                <a:cxn ang="0">
                  <a:pos x="760" y="24"/>
                </a:cxn>
                <a:cxn ang="0">
                  <a:pos x="531" y="4"/>
                </a:cxn>
              </a:cxnLst>
              <a:rect l="0" t="0" r="r" b="b"/>
              <a:pathLst>
                <a:path w="1500" h="1926">
                  <a:moveTo>
                    <a:pt x="531" y="4"/>
                  </a:moveTo>
                  <a:lnTo>
                    <a:pt x="394" y="64"/>
                  </a:lnTo>
                  <a:lnTo>
                    <a:pt x="402" y="115"/>
                  </a:lnTo>
                  <a:lnTo>
                    <a:pt x="480" y="120"/>
                  </a:lnTo>
                  <a:lnTo>
                    <a:pt x="501" y="163"/>
                  </a:lnTo>
                  <a:lnTo>
                    <a:pt x="485" y="209"/>
                  </a:lnTo>
                  <a:lnTo>
                    <a:pt x="484" y="212"/>
                  </a:lnTo>
                  <a:lnTo>
                    <a:pt x="485" y="215"/>
                  </a:lnTo>
                  <a:lnTo>
                    <a:pt x="486" y="214"/>
                  </a:lnTo>
                  <a:lnTo>
                    <a:pt x="490" y="213"/>
                  </a:lnTo>
                  <a:lnTo>
                    <a:pt x="495" y="210"/>
                  </a:lnTo>
                  <a:lnTo>
                    <a:pt x="502" y="206"/>
                  </a:lnTo>
                  <a:lnTo>
                    <a:pt x="538" y="211"/>
                  </a:lnTo>
                  <a:lnTo>
                    <a:pt x="537" y="219"/>
                  </a:lnTo>
                  <a:lnTo>
                    <a:pt x="537" y="228"/>
                  </a:lnTo>
                  <a:lnTo>
                    <a:pt x="536" y="246"/>
                  </a:lnTo>
                  <a:lnTo>
                    <a:pt x="534" y="254"/>
                  </a:lnTo>
                  <a:lnTo>
                    <a:pt x="533" y="258"/>
                  </a:lnTo>
                  <a:lnTo>
                    <a:pt x="533" y="263"/>
                  </a:lnTo>
                  <a:lnTo>
                    <a:pt x="531" y="281"/>
                  </a:lnTo>
                  <a:lnTo>
                    <a:pt x="527" y="296"/>
                  </a:lnTo>
                  <a:lnTo>
                    <a:pt x="522" y="312"/>
                  </a:lnTo>
                  <a:lnTo>
                    <a:pt x="520" y="315"/>
                  </a:lnTo>
                  <a:lnTo>
                    <a:pt x="519" y="319"/>
                  </a:lnTo>
                  <a:lnTo>
                    <a:pt x="517" y="327"/>
                  </a:lnTo>
                  <a:lnTo>
                    <a:pt x="512" y="343"/>
                  </a:lnTo>
                  <a:lnTo>
                    <a:pt x="508" y="345"/>
                  </a:lnTo>
                  <a:lnTo>
                    <a:pt x="503" y="347"/>
                  </a:lnTo>
                  <a:lnTo>
                    <a:pt x="469" y="297"/>
                  </a:lnTo>
                  <a:lnTo>
                    <a:pt x="391" y="330"/>
                  </a:lnTo>
                  <a:lnTo>
                    <a:pt x="362" y="410"/>
                  </a:lnTo>
                  <a:lnTo>
                    <a:pt x="396" y="445"/>
                  </a:lnTo>
                  <a:lnTo>
                    <a:pt x="431" y="517"/>
                  </a:lnTo>
                  <a:lnTo>
                    <a:pt x="401" y="547"/>
                  </a:lnTo>
                  <a:lnTo>
                    <a:pt x="276" y="572"/>
                  </a:lnTo>
                  <a:lnTo>
                    <a:pt x="244" y="571"/>
                  </a:lnTo>
                  <a:lnTo>
                    <a:pt x="179" y="530"/>
                  </a:lnTo>
                  <a:lnTo>
                    <a:pt x="156" y="570"/>
                  </a:lnTo>
                  <a:lnTo>
                    <a:pt x="128" y="600"/>
                  </a:lnTo>
                  <a:lnTo>
                    <a:pt x="134" y="601"/>
                  </a:lnTo>
                  <a:lnTo>
                    <a:pt x="140" y="604"/>
                  </a:lnTo>
                  <a:lnTo>
                    <a:pt x="145" y="609"/>
                  </a:lnTo>
                  <a:lnTo>
                    <a:pt x="149" y="616"/>
                  </a:lnTo>
                  <a:lnTo>
                    <a:pt x="149" y="617"/>
                  </a:lnTo>
                  <a:lnTo>
                    <a:pt x="147" y="621"/>
                  </a:lnTo>
                  <a:lnTo>
                    <a:pt x="139" y="641"/>
                  </a:lnTo>
                  <a:lnTo>
                    <a:pt x="97" y="663"/>
                  </a:lnTo>
                  <a:lnTo>
                    <a:pt x="58" y="642"/>
                  </a:lnTo>
                  <a:lnTo>
                    <a:pt x="0" y="791"/>
                  </a:lnTo>
                  <a:lnTo>
                    <a:pt x="107" y="833"/>
                  </a:lnTo>
                  <a:lnTo>
                    <a:pt x="160" y="823"/>
                  </a:lnTo>
                  <a:lnTo>
                    <a:pt x="204" y="794"/>
                  </a:lnTo>
                  <a:lnTo>
                    <a:pt x="255" y="817"/>
                  </a:lnTo>
                  <a:lnTo>
                    <a:pt x="253" y="824"/>
                  </a:lnTo>
                  <a:lnTo>
                    <a:pt x="257" y="831"/>
                  </a:lnTo>
                  <a:lnTo>
                    <a:pt x="261" y="836"/>
                  </a:lnTo>
                  <a:lnTo>
                    <a:pt x="265" y="841"/>
                  </a:lnTo>
                  <a:lnTo>
                    <a:pt x="267" y="843"/>
                  </a:lnTo>
                  <a:lnTo>
                    <a:pt x="268" y="843"/>
                  </a:lnTo>
                  <a:lnTo>
                    <a:pt x="271" y="844"/>
                  </a:lnTo>
                  <a:lnTo>
                    <a:pt x="271" y="843"/>
                  </a:lnTo>
                  <a:lnTo>
                    <a:pt x="272" y="843"/>
                  </a:lnTo>
                  <a:lnTo>
                    <a:pt x="272" y="841"/>
                  </a:lnTo>
                  <a:lnTo>
                    <a:pt x="272" y="840"/>
                  </a:lnTo>
                  <a:lnTo>
                    <a:pt x="273" y="840"/>
                  </a:lnTo>
                  <a:lnTo>
                    <a:pt x="272" y="838"/>
                  </a:lnTo>
                  <a:lnTo>
                    <a:pt x="272" y="837"/>
                  </a:lnTo>
                  <a:lnTo>
                    <a:pt x="272" y="835"/>
                  </a:lnTo>
                  <a:lnTo>
                    <a:pt x="272" y="829"/>
                  </a:lnTo>
                  <a:lnTo>
                    <a:pt x="279" y="828"/>
                  </a:lnTo>
                  <a:lnTo>
                    <a:pt x="287" y="828"/>
                  </a:lnTo>
                  <a:lnTo>
                    <a:pt x="294" y="831"/>
                  </a:lnTo>
                  <a:lnTo>
                    <a:pt x="299" y="834"/>
                  </a:lnTo>
                  <a:lnTo>
                    <a:pt x="304" y="841"/>
                  </a:lnTo>
                  <a:lnTo>
                    <a:pt x="306" y="848"/>
                  </a:lnTo>
                  <a:lnTo>
                    <a:pt x="308" y="857"/>
                  </a:lnTo>
                  <a:lnTo>
                    <a:pt x="308" y="868"/>
                  </a:lnTo>
                  <a:lnTo>
                    <a:pt x="308" y="881"/>
                  </a:lnTo>
                  <a:lnTo>
                    <a:pt x="281" y="927"/>
                  </a:lnTo>
                  <a:lnTo>
                    <a:pt x="368" y="1001"/>
                  </a:lnTo>
                  <a:lnTo>
                    <a:pt x="322" y="1069"/>
                  </a:lnTo>
                  <a:lnTo>
                    <a:pt x="369" y="1136"/>
                  </a:lnTo>
                  <a:lnTo>
                    <a:pt x="418" y="1135"/>
                  </a:lnTo>
                  <a:lnTo>
                    <a:pt x="402" y="1176"/>
                  </a:lnTo>
                  <a:lnTo>
                    <a:pt x="341" y="1214"/>
                  </a:lnTo>
                  <a:lnTo>
                    <a:pt x="306" y="1261"/>
                  </a:lnTo>
                  <a:lnTo>
                    <a:pt x="373" y="1356"/>
                  </a:lnTo>
                  <a:lnTo>
                    <a:pt x="345" y="1389"/>
                  </a:lnTo>
                  <a:lnTo>
                    <a:pt x="313" y="1409"/>
                  </a:lnTo>
                  <a:lnTo>
                    <a:pt x="338" y="1454"/>
                  </a:lnTo>
                  <a:lnTo>
                    <a:pt x="343" y="1459"/>
                  </a:lnTo>
                  <a:lnTo>
                    <a:pt x="349" y="1463"/>
                  </a:lnTo>
                  <a:lnTo>
                    <a:pt x="356" y="1466"/>
                  </a:lnTo>
                  <a:lnTo>
                    <a:pt x="364" y="1468"/>
                  </a:lnTo>
                  <a:lnTo>
                    <a:pt x="379" y="1471"/>
                  </a:lnTo>
                  <a:lnTo>
                    <a:pt x="392" y="1475"/>
                  </a:lnTo>
                  <a:lnTo>
                    <a:pt x="401" y="1480"/>
                  </a:lnTo>
                  <a:lnTo>
                    <a:pt x="407" y="1486"/>
                  </a:lnTo>
                  <a:lnTo>
                    <a:pt x="408" y="1492"/>
                  </a:lnTo>
                  <a:lnTo>
                    <a:pt x="407" y="1499"/>
                  </a:lnTo>
                  <a:lnTo>
                    <a:pt x="402" y="1506"/>
                  </a:lnTo>
                  <a:lnTo>
                    <a:pt x="394" y="1514"/>
                  </a:lnTo>
                  <a:lnTo>
                    <a:pt x="455" y="1572"/>
                  </a:lnTo>
                  <a:lnTo>
                    <a:pt x="431" y="1646"/>
                  </a:lnTo>
                  <a:lnTo>
                    <a:pt x="419" y="1708"/>
                  </a:lnTo>
                  <a:lnTo>
                    <a:pt x="466" y="1829"/>
                  </a:lnTo>
                  <a:lnTo>
                    <a:pt x="408" y="1865"/>
                  </a:lnTo>
                  <a:lnTo>
                    <a:pt x="426" y="1919"/>
                  </a:lnTo>
                  <a:lnTo>
                    <a:pt x="560" y="1926"/>
                  </a:lnTo>
                  <a:lnTo>
                    <a:pt x="661" y="1771"/>
                  </a:lnTo>
                  <a:lnTo>
                    <a:pt x="733" y="1758"/>
                  </a:lnTo>
                  <a:lnTo>
                    <a:pt x="761" y="1765"/>
                  </a:lnTo>
                  <a:lnTo>
                    <a:pt x="814" y="1747"/>
                  </a:lnTo>
                  <a:lnTo>
                    <a:pt x="816" y="1752"/>
                  </a:lnTo>
                  <a:lnTo>
                    <a:pt x="822" y="1758"/>
                  </a:lnTo>
                  <a:lnTo>
                    <a:pt x="824" y="1759"/>
                  </a:lnTo>
                  <a:lnTo>
                    <a:pt x="827" y="1761"/>
                  </a:lnTo>
                  <a:lnTo>
                    <a:pt x="832" y="1762"/>
                  </a:lnTo>
                  <a:lnTo>
                    <a:pt x="833" y="1760"/>
                  </a:lnTo>
                  <a:lnTo>
                    <a:pt x="835" y="1759"/>
                  </a:lnTo>
                  <a:lnTo>
                    <a:pt x="837" y="1754"/>
                  </a:lnTo>
                  <a:lnTo>
                    <a:pt x="955" y="1716"/>
                  </a:lnTo>
                  <a:lnTo>
                    <a:pt x="941" y="1649"/>
                  </a:lnTo>
                  <a:lnTo>
                    <a:pt x="928" y="1649"/>
                  </a:lnTo>
                  <a:lnTo>
                    <a:pt x="921" y="1648"/>
                  </a:lnTo>
                  <a:lnTo>
                    <a:pt x="916" y="1646"/>
                  </a:lnTo>
                  <a:lnTo>
                    <a:pt x="906" y="1638"/>
                  </a:lnTo>
                  <a:lnTo>
                    <a:pt x="901" y="1626"/>
                  </a:lnTo>
                  <a:lnTo>
                    <a:pt x="931" y="1568"/>
                  </a:lnTo>
                  <a:lnTo>
                    <a:pt x="904" y="1552"/>
                  </a:lnTo>
                  <a:lnTo>
                    <a:pt x="910" y="1545"/>
                  </a:lnTo>
                  <a:lnTo>
                    <a:pt x="919" y="1540"/>
                  </a:lnTo>
                  <a:lnTo>
                    <a:pt x="926" y="1537"/>
                  </a:lnTo>
                  <a:lnTo>
                    <a:pt x="935" y="1536"/>
                  </a:lnTo>
                  <a:lnTo>
                    <a:pt x="951" y="1539"/>
                  </a:lnTo>
                  <a:lnTo>
                    <a:pt x="968" y="1550"/>
                  </a:lnTo>
                  <a:lnTo>
                    <a:pt x="963" y="1506"/>
                  </a:lnTo>
                  <a:lnTo>
                    <a:pt x="1038" y="1457"/>
                  </a:lnTo>
                  <a:lnTo>
                    <a:pt x="1078" y="1413"/>
                  </a:lnTo>
                  <a:lnTo>
                    <a:pt x="1130" y="1450"/>
                  </a:lnTo>
                  <a:lnTo>
                    <a:pt x="1175" y="1428"/>
                  </a:lnTo>
                  <a:lnTo>
                    <a:pt x="1226" y="1439"/>
                  </a:lnTo>
                  <a:lnTo>
                    <a:pt x="1264" y="1372"/>
                  </a:lnTo>
                  <a:lnTo>
                    <a:pt x="1303" y="1355"/>
                  </a:lnTo>
                  <a:lnTo>
                    <a:pt x="1362" y="1317"/>
                  </a:lnTo>
                  <a:lnTo>
                    <a:pt x="1446" y="1331"/>
                  </a:lnTo>
                  <a:lnTo>
                    <a:pt x="1475" y="1256"/>
                  </a:lnTo>
                  <a:lnTo>
                    <a:pt x="1467" y="1153"/>
                  </a:lnTo>
                  <a:lnTo>
                    <a:pt x="1500" y="1065"/>
                  </a:lnTo>
                  <a:lnTo>
                    <a:pt x="1497" y="973"/>
                  </a:lnTo>
                  <a:lnTo>
                    <a:pt x="1489" y="937"/>
                  </a:lnTo>
                  <a:lnTo>
                    <a:pt x="1458" y="916"/>
                  </a:lnTo>
                  <a:lnTo>
                    <a:pt x="1448" y="911"/>
                  </a:lnTo>
                  <a:lnTo>
                    <a:pt x="1445" y="858"/>
                  </a:lnTo>
                  <a:lnTo>
                    <a:pt x="1389" y="584"/>
                  </a:lnTo>
                  <a:lnTo>
                    <a:pt x="1258" y="461"/>
                  </a:lnTo>
                  <a:lnTo>
                    <a:pt x="1315" y="353"/>
                  </a:lnTo>
                  <a:lnTo>
                    <a:pt x="1329" y="311"/>
                  </a:lnTo>
                  <a:lnTo>
                    <a:pt x="1270" y="175"/>
                  </a:lnTo>
                  <a:lnTo>
                    <a:pt x="1264" y="169"/>
                  </a:lnTo>
                  <a:lnTo>
                    <a:pt x="1228" y="182"/>
                  </a:lnTo>
                  <a:lnTo>
                    <a:pt x="1187" y="211"/>
                  </a:lnTo>
                  <a:lnTo>
                    <a:pt x="1153" y="173"/>
                  </a:lnTo>
                  <a:lnTo>
                    <a:pt x="1099" y="141"/>
                  </a:lnTo>
                  <a:lnTo>
                    <a:pt x="1094" y="203"/>
                  </a:lnTo>
                  <a:lnTo>
                    <a:pt x="1030" y="226"/>
                  </a:lnTo>
                  <a:lnTo>
                    <a:pt x="1005" y="181"/>
                  </a:lnTo>
                  <a:lnTo>
                    <a:pt x="960" y="130"/>
                  </a:lnTo>
                  <a:lnTo>
                    <a:pt x="904" y="85"/>
                  </a:lnTo>
                  <a:lnTo>
                    <a:pt x="827" y="92"/>
                  </a:lnTo>
                  <a:lnTo>
                    <a:pt x="760" y="24"/>
                  </a:lnTo>
                  <a:lnTo>
                    <a:pt x="679" y="58"/>
                  </a:lnTo>
                  <a:lnTo>
                    <a:pt x="591" y="0"/>
                  </a:lnTo>
                  <a:lnTo>
                    <a:pt x="531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39">
              <a:extLst>
                <a:ext uri="{FF2B5EF4-FFF2-40B4-BE49-F238E27FC236}">
                  <a16:creationId xmlns:a16="http://schemas.microsoft.com/office/drawing/2014/main" id="{B0B6443F-285E-36EA-C328-DBEF0010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93"/>
              <a:ext cx="115" cy="92"/>
            </a:xfrm>
            <a:custGeom>
              <a:avLst/>
              <a:gdLst/>
              <a:ahLst/>
              <a:cxnLst>
                <a:cxn ang="0">
                  <a:pos x="883" y="51"/>
                </a:cxn>
                <a:cxn ang="0">
                  <a:pos x="848" y="71"/>
                </a:cxn>
                <a:cxn ang="0">
                  <a:pos x="797" y="0"/>
                </a:cxn>
                <a:cxn ang="0">
                  <a:pos x="624" y="78"/>
                </a:cxn>
                <a:cxn ang="0">
                  <a:pos x="519" y="239"/>
                </a:cxn>
                <a:cxn ang="0">
                  <a:pos x="510" y="238"/>
                </a:cxn>
                <a:cxn ang="0">
                  <a:pos x="526" y="264"/>
                </a:cxn>
                <a:cxn ang="0">
                  <a:pos x="414" y="390"/>
                </a:cxn>
                <a:cxn ang="0">
                  <a:pos x="216" y="431"/>
                </a:cxn>
                <a:cxn ang="0">
                  <a:pos x="181" y="445"/>
                </a:cxn>
                <a:cxn ang="0">
                  <a:pos x="175" y="432"/>
                </a:cxn>
                <a:cxn ang="0">
                  <a:pos x="153" y="424"/>
                </a:cxn>
                <a:cxn ang="0">
                  <a:pos x="85" y="494"/>
                </a:cxn>
                <a:cxn ang="0">
                  <a:pos x="50" y="564"/>
                </a:cxn>
                <a:cxn ang="0">
                  <a:pos x="76" y="752"/>
                </a:cxn>
                <a:cxn ang="0">
                  <a:pos x="72" y="975"/>
                </a:cxn>
                <a:cxn ang="0">
                  <a:pos x="256" y="1095"/>
                </a:cxn>
                <a:cxn ang="0">
                  <a:pos x="384" y="1042"/>
                </a:cxn>
                <a:cxn ang="0">
                  <a:pos x="671" y="1071"/>
                </a:cxn>
                <a:cxn ang="0">
                  <a:pos x="711" y="1068"/>
                </a:cxn>
                <a:cxn ang="0">
                  <a:pos x="885" y="1155"/>
                </a:cxn>
                <a:cxn ang="0">
                  <a:pos x="1198" y="1240"/>
                </a:cxn>
                <a:cxn ang="0">
                  <a:pos x="1388" y="1358"/>
                </a:cxn>
                <a:cxn ang="0">
                  <a:pos x="1522" y="1337"/>
                </a:cxn>
                <a:cxn ang="0">
                  <a:pos x="1537" y="1309"/>
                </a:cxn>
                <a:cxn ang="0">
                  <a:pos x="1528" y="1285"/>
                </a:cxn>
                <a:cxn ang="0">
                  <a:pos x="1630" y="1142"/>
                </a:cxn>
                <a:cxn ang="0">
                  <a:pos x="1640" y="1112"/>
                </a:cxn>
                <a:cxn ang="0">
                  <a:pos x="1609" y="1086"/>
                </a:cxn>
                <a:cxn ang="0">
                  <a:pos x="1562" y="1009"/>
                </a:cxn>
                <a:cxn ang="0">
                  <a:pos x="1553" y="1009"/>
                </a:cxn>
                <a:cxn ang="0">
                  <a:pos x="1630" y="932"/>
                </a:cxn>
                <a:cxn ang="0">
                  <a:pos x="1721" y="777"/>
                </a:cxn>
                <a:cxn ang="0">
                  <a:pos x="1710" y="763"/>
                </a:cxn>
                <a:cxn ang="0">
                  <a:pos x="1711" y="730"/>
                </a:cxn>
                <a:cxn ang="0">
                  <a:pos x="1728" y="706"/>
                </a:cxn>
                <a:cxn ang="0">
                  <a:pos x="1850" y="604"/>
                </a:cxn>
                <a:cxn ang="0">
                  <a:pos x="1821" y="518"/>
                </a:cxn>
                <a:cxn ang="0">
                  <a:pos x="1835" y="503"/>
                </a:cxn>
                <a:cxn ang="0">
                  <a:pos x="1833" y="494"/>
                </a:cxn>
                <a:cxn ang="0">
                  <a:pos x="1821" y="478"/>
                </a:cxn>
                <a:cxn ang="0">
                  <a:pos x="1723" y="334"/>
                </a:cxn>
                <a:cxn ang="0">
                  <a:pos x="1469" y="286"/>
                </a:cxn>
                <a:cxn ang="0">
                  <a:pos x="1293" y="335"/>
                </a:cxn>
                <a:cxn ang="0">
                  <a:pos x="1106" y="304"/>
                </a:cxn>
                <a:cxn ang="0">
                  <a:pos x="1063" y="147"/>
                </a:cxn>
                <a:cxn ang="0">
                  <a:pos x="1008" y="48"/>
                </a:cxn>
                <a:cxn ang="0">
                  <a:pos x="961" y="50"/>
                </a:cxn>
                <a:cxn ang="0">
                  <a:pos x="934" y="22"/>
                </a:cxn>
              </a:cxnLst>
              <a:rect l="0" t="0" r="r" b="b"/>
              <a:pathLst>
                <a:path w="1850" h="1381">
                  <a:moveTo>
                    <a:pt x="934" y="22"/>
                  </a:moveTo>
                  <a:lnTo>
                    <a:pt x="901" y="60"/>
                  </a:lnTo>
                  <a:lnTo>
                    <a:pt x="891" y="54"/>
                  </a:lnTo>
                  <a:lnTo>
                    <a:pt x="883" y="51"/>
                  </a:lnTo>
                  <a:lnTo>
                    <a:pt x="870" y="50"/>
                  </a:lnTo>
                  <a:lnTo>
                    <a:pt x="863" y="51"/>
                  </a:lnTo>
                  <a:lnTo>
                    <a:pt x="858" y="56"/>
                  </a:lnTo>
                  <a:lnTo>
                    <a:pt x="848" y="71"/>
                  </a:lnTo>
                  <a:lnTo>
                    <a:pt x="846" y="73"/>
                  </a:lnTo>
                  <a:lnTo>
                    <a:pt x="843" y="75"/>
                  </a:lnTo>
                  <a:lnTo>
                    <a:pt x="844" y="23"/>
                  </a:lnTo>
                  <a:lnTo>
                    <a:pt x="797" y="0"/>
                  </a:lnTo>
                  <a:lnTo>
                    <a:pt x="736" y="49"/>
                  </a:lnTo>
                  <a:lnTo>
                    <a:pt x="750" y="74"/>
                  </a:lnTo>
                  <a:lnTo>
                    <a:pt x="683" y="59"/>
                  </a:lnTo>
                  <a:lnTo>
                    <a:pt x="624" y="78"/>
                  </a:lnTo>
                  <a:lnTo>
                    <a:pt x="556" y="91"/>
                  </a:lnTo>
                  <a:lnTo>
                    <a:pt x="519" y="154"/>
                  </a:lnTo>
                  <a:lnTo>
                    <a:pt x="527" y="245"/>
                  </a:lnTo>
                  <a:lnTo>
                    <a:pt x="519" y="239"/>
                  </a:lnTo>
                  <a:lnTo>
                    <a:pt x="513" y="236"/>
                  </a:lnTo>
                  <a:lnTo>
                    <a:pt x="511" y="235"/>
                  </a:lnTo>
                  <a:lnTo>
                    <a:pt x="509" y="235"/>
                  </a:lnTo>
                  <a:lnTo>
                    <a:pt x="510" y="238"/>
                  </a:lnTo>
                  <a:lnTo>
                    <a:pt x="511" y="241"/>
                  </a:lnTo>
                  <a:lnTo>
                    <a:pt x="514" y="247"/>
                  </a:lnTo>
                  <a:lnTo>
                    <a:pt x="519" y="254"/>
                  </a:lnTo>
                  <a:lnTo>
                    <a:pt x="526" y="264"/>
                  </a:lnTo>
                  <a:lnTo>
                    <a:pt x="475" y="269"/>
                  </a:lnTo>
                  <a:lnTo>
                    <a:pt x="451" y="309"/>
                  </a:lnTo>
                  <a:lnTo>
                    <a:pt x="433" y="379"/>
                  </a:lnTo>
                  <a:lnTo>
                    <a:pt x="414" y="390"/>
                  </a:lnTo>
                  <a:lnTo>
                    <a:pt x="392" y="413"/>
                  </a:lnTo>
                  <a:lnTo>
                    <a:pt x="341" y="408"/>
                  </a:lnTo>
                  <a:lnTo>
                    <a:pt x="225" y="438"/>
                  </a:lnTo>
                  <a:lnTo>
                    <a:pt x="216" y="431"/>
                  </a:lnTo>
                  <a:lnTo>
                    <a:pt x="211" y="430"/>
                  </a:lnTo>
                  <a:lnTo>
                    <a:pt x="208" y="431"/>
                  </a:lnTo>
                  <a:lnTo>
                    <a:pt x="192" y="437"/>
                  </a:lnTo>
                  <a:lnTo>
                    <a:pt x="181" y="445"/>
                  </a:lnTo>
                  <a:lnTo>
                    <a:pt x="178" y="442"/>
                  </a:lnTo>
                  <a:lnTo>
                    <a:pt x="178" y="440"/>
                  </a:lnTo>
                  <a:lnTo>
                    <a:pt x="176" y="435"/>
                  </a:lnTo>
                  <a:lnTo>
                    <a:pt x="175" y="432"/>
                  </a:lnTo>
                  <a:lnTo>
                    <a:pt x="171" y="427"/>
                  </a:lnTo>
                  <a:lnTo>
                    <a:pt x="166" y="424"/>
                  </a:lnTo>
                  <a:lnTo>
                    <a:pt x="160" y="423"/>
                  </a:lnTo>
                  <a:lnTo>
                    <a:pt x="153" y="424"/>
                  </a:lnTo>
                  <a:lnTo>
                    <a:pt x="145" y="427"/>
                  </a:lnTo>
                  <a:lnTo>
                    <a:pt x="136" y="432"/>
                  </a:lnTo>
                  <a:lnTo>
                    <a:pt x="126" y="441"/>
                  </a:lnTo>
                  <a:lnTo>
                    <a:pt x="85" y="494"/>
                  </a:lnTo>
                  <a:lnTo>
                    <a:pt x="31" y="479"/>
                  </a:lnTo>
                  <a:lnTo>
                    <a:pt x="0" y="503"/>
                  </a:lnTo>
                  <a:lnTo>
                    <a:pt x="7" y="570"/>
                  </a:lnTo>
                  <a:lnTo>
                    <a:pt x="50" y="564"/>
                  </a:lnTo>
                  <a:lnTo>
                    <a:pt x="39" y="612"/>
                  </a:lnTo>
                  <a:lnTo>
                    <a:pt x="13" y="631"/>
                  </a:lnTo>
                  <a:lnTo>
                    <a:pt x="74" y="700"/>
                  </a:lnTo>
                  <a:lnTo>
                    <a:pt x="76" y="752"/>
                  </a:lnTo>
                  <a:lnTo>
                    <a:pt x="15" y="817"/>
                  </a:lnTo>
                  <a:lnTo>
                    <a:pt x="58" y="871"/>
                  </a:lnTo>
                  <a:lnTo>
                    <a:pt x="31" y="911"/>
                  </a:lnTo>
                  <a:lnTo>
                    <a:pt x="72" y="975"/>
                  </a:lnTo>
                  <a:lnTo>
                    <a:pt x="118" y="938"/>
                  </a:lnTo>
                  <a:lnTo>
                    <a:pt x="220" y="990"/>
                  </a:lnTo>
                  <a:lnTo>
                    <a:pt x="236" y="1026"/>
                  </a:lnTo>
                  <a:lnTo>
                    <a:pt x="256" y="1095"/>
                  </a:lnTo>
                  <a:lnTo>
                    <a:pt x="307" y="1128"/>
                  </a:lnTo>
                  <a:lnTo>
                    <a:pt x="334" y="1103"/>
                  </a:lnTo>
                  <a:lnTo>
                    <a:pt x="368" y="1097"/>
                  </a:lnTo>
                  <a:lnTo>
                    <a:pt x="384" y="1042"/>
                  </a:lnTo>
                  <a:lnTo>
                    <a:pt x="497" y="1090"/>
                  </a:lnTo>
                  <a:lnTo>
                    <a:pt x="547" y="1072"/>
                  </a:lnTo>
                  <a:lnTo>
                    <a:pt x="662" y="1065"/>
                  </a:lnTo>
                  <a:lnTo>
                    <a:pt x="671" y="1071"/>
                  </a:lnTo>
                  <a:lnTo>
                    <a:pt x="683" y="1075"/>
                  </a:lnTo>
                  <a:lnTo>
                    <a:pt x="696" y="1073"/>
                  </a:lnTo>
                  <a:lnTo>
                    <a:pt x="702" y="1071"/>
                  </a:lnTo>
                  <a:lnTo>
                    <a:pt x="711" y="1068"/>
                  </a:lnTo>
                  <a:lnTo>
                    <a:pt x="785" y="1070"/>
                  </a:lnTo>
                  <a:lnTo>
                    <a:pt x="826" y="1126"/>
                  </a:lnTo>
                  <a:lnTo>
                    <a:pt x="825" y="1159"/>
                  </a:lnTo>
                  <a:lnTo>
                    <a:pt x="885" y="1155"/>
                  </a:lnTo>
                  <a:lnTo>
                    <a:pt x="973" y="1213"/>
                  </a:lnTo>
                  <a:lnTo>
                    <a:pt x="1054" y="1179"/>
                  </a:lnTo>
                  <a:lnTo>
                    <a:pt x="1121" y="1247"/>
                  </a:lnTo>
                  <a:lnTo>
                    <a:pt x="1198" y="1240"/>
                  </a:lnTo>
                  <a:lnTo>
                    <a:pt x="1254" y="1285"/>
                  </a:lnTo>
                  <a:lnTo>
                    <a:pt x="1299" y="1336"/>
                  </a:lnTo>
                  <a:lnTo>
                    <a:pt x="1324" y="1381"/>
                  </a:lnTo>
                  <a:lnTo>
                    <a:pt x="1388" y="1358"/>
                  </a:lnTo>
                  <a:lnTo>
                    <a:pt x="1393" y="1296"/>
                  </a:lnTo>
                  <a:lnTo>
                    <a:pt x="1447" y="1328"/>
                  </a:lnTo>
                  <a:lnTo>
                    <a:pt x="1481" y="1366"/>
                  </a:lnTo>
                  <a:lnTo>
                    <a:pt x="1522" y="1337"/>
                  </a:lnTo>
                  <a:lnTo>
                    <a:pt x="1558" y="1324"/>
                  </a:lnTo>
                  <a:lnTo>
                    <a:pt x="1552" y="1318"/>
                  </a:lnTo>
                  <a:lnTo>
                    <a:pt x="1544" y="1313"/>
                  </a:lnTo>
                  <a:lnTo>
                    <a:pt x="1537" y="1309"/>
                  </a:lnTo>
                  <a:lnTo>
                    <a:pt x="1532" y="1304"/>
                  </a:lnTo>
                  <a:lnTo>
                    <a:pt x="1530" y="1300"/>
                  </a:lnTo>
                  <a:lnTo>
                    <a:pt x="1527" y="1290"/>
                  </a:lnTo>
                  <a:lnTo>
                    <a:pt x="1528" y="1285"/>
                  </a:lnTo>
                  <a:lnTo>
                    <a:pt x="1531" y="1281"/>
                  </a:lnTo>
                  <a:lnTo>
                    <a:pt x="1538" y="1272"/>
                  </a:lnTo>
                  <a:lnTo>
                    <a:pt x="1676" y="1246"/>
                  </a:lnTo>
                  <a:lnTo>
                    <a:pt x="1630" y="1142"/>
                  </a:lnTo>
                  <a:lnTo>
                    <a:pt x="1635" y="1134"/>
                  </a:lnTo>
                  <a:lnTo>
                    <a:pt x="1640" y="1126"/>
                  </a:lnTo>
                  <a:lnTo>
                    <a:pt x="1641" y="1118"/>
                  </a:lnTo>
                  <a:lnTo>
                    <a:pt x="1640" y="1112"/>
                  </a:lnTo>
                  <a:lnTo>
                    <a:pt x="1634" y="1104"/>
                  </a:lnTo>
                  <a:lnTo>
                    <a:pt x="1629" y="1098"/>
                  </a:lnTo>
                  <a:lnTo>
                    <a:pt x="1619" y="1092"/>
                  </a:lnTo>
                  <a:lnTo>
                    <a:pt x="1609" y="1086"/>
                  </a:lnTo>
                  <a:lnTo>
                    <a:pt x="1569" y="1034"/>
                  </a:lnTo>
                  <a:lnTo>
                    <a:pt x="1568" y="1024"/>
                  </a:lnTo>
                  <a:lnTo>
                    <a:pt x="1566" y="1015"/>
                  </a:lnTo>
                  <a:lnTo>
                    <a:pt x="1562" y="1009"/>
                  </a:lnTo>
                  <a:lnTo>
                    <a:pt x="1560" y="1007"/>
                  </a:lnTo>
                  <a:lnTo>
                    <a:pt x="1559" y="1007"/>
                  </a:lnTo>
                  <a:lnTo>
                    <a:pt x="1555" y="1007"/>
                  </a:lnTo>
                  <a:lnTo>
                    <a:pt x="1553" y="1009"/>
                  </a:lnTo>
                  <a:lnTo>
                    <a:pt x="1549" y="1015"/>
                  </a:lnTo>
                  <a:lnTo>
                    <a:pt x="1548" y="935"/>
                  </a:lnTo>
                  <a:lnTo>
                    <a:pt x="1604" y="926"/>
                  </a:lnTo>
                  <a:lnTo>
                    <a:pt x="1630" y="932"/>
                  </a:lnTo>
                  <a:lnTo>
                    <a:pt x="1730" y="899"/>
                  </a:lnTo>
                  <a:lnTo>
                    <a:pt x="1721" y="855"/>
                  </a:lnTo>
                  <a:lnTo>
                    <a:pt x="1730" y="780"/>
                  </a:lnTo>
                  <a:lnTo>
                    <a:pt x="1721" y="777"/>
                  </a:lnTo>
                  <a:lnTo>
                    <a:pt x="1715" y="774"/>
                  </a:lnTo>
                  <a:lnTo>
                    <a:pt x="1710" y="770"/>
                  </a:lnTo>
                  <a:lnTo>
                    <a:pt x="1709" y="766"/>
                  </a:lnTo>
                  <a:lnTo>
                    <a:pt x="1710" y="763"/>
                  </a:lnTo>
                  <a:lnTo>
                    <a:pt x="1715" y="757"/>
                  </a:lnTo>
                  <a:lnTo>
                    <a:pt x="1715" y="753"/>
                  </a:lnTo>
                  <a:lnTo>
                    <a:pt x="1712" y="740"/>
                  </a:lnTo>
                  <a:lnTo>
                    <a:pt x="1711" y="730"/>
                  </a:lnTo>
                  <a:lnTo>
                    <a:pt x="1712" y="721"/>
                  </a:lnTo>
                  <a:lnTo>
                    <a:pt x="1716" y="715"/>
                  </a:lnTo>
                  <a:lnTo>
                    <a:pt x="1721" y="709"/>
                  </a:lnTo>
                  <a:lnTo>
                    <a:pt x="1728" y="706"/>
                  </a:lnTo>
                  <a:lnTo>
                    <a:pt x="1738" y="703"/>
                  </a:lnTo>
                  <a:lnTo>
                    <a:pt x="1750" y="704"/>
                  </a:lnTo>
                  <a:lnTo>
                    <a:pt x="1824" y="640"/>
                  </a:lnTo>
                  <a:lnTo>
                    <a:pt x="1850" y="604"/>
                  </a:lnTo>
                  <a:lnTo>
                    <a:pt x="1846" y="546"/>
                  </a:lnTo>
                  <a:lnTo>
                    <a:pt x="1818" y="521"/>
                  </a:lnTo>
                  <a:lnTo>
                    <a:pt x="1819" y="519"/>
                  </a:lnTo>
                  <a:lnTo>
                    <a:pt x="1821" y="518"/>
                  </a:lnTo>
                  <a:lnTo>
                    <a:pt x="1825" y="516"/>
                  </a:lnTo>
                  <a:lnTo>
                    <a:pt x="1832" y="512"/>
                  </a:lnTo>
                  <a:lnTo>
                    <a:pt x="1835" y="506"/>
                  </a:lnTo>
                  <a:lnTo>
                    <a:pt x="1835" y="503"/>
                  </a:lnTo>
                  <a:lnTo>
                    <a:pt x="1836" y="501"/>
                  </a:lnTo>
                  <a:lnTo>
                    <a:pt x="1834" y="497"/>
                  </a:lnTo>
                  <a:lnTo>
                    <a:pt x="1833" y="495"/>
                  </a:lnTo>
                  <a:lnTo>
                    <a:pt x="1833" y="494"/>
                  </a:lnTo>
                  <a:lnTo>
                    <a:pt x="1831" y="490"/>
                  </a:lnTo>
                  <a:lnTo>
                    <a:pt x="1828" y="487"/>
                  </a:lnTo>
                  <a:lnTo>
                    <a:pt x="1824" y="482"/>
                  </a:lnTo>
                  <a:lnTo>
                    <a:pt x="1821" y="478"/>
                  </a:lnTo>
                  <a:lnTo>
                    <a:pt x="1812" y="470"/>
                  </a:lnTo>
                  <a:lnTo>
                    <a:pt x="1760" y="441"/>
                  </a:lnTo>
                  <a:lnTo>
                    <a:pt x="1721" y="371"/>
                  </a:lnTo>
                  <a:lnTo>
                    <a:pt x="1723" y="334"/>
                  </a:lnTo>
                  <a:lnTo>
                    <a:pt x="1630" y="295"/>
                  </a:lnTo>
                  <a:lnTo>
                    <a:pt x="1551" y="306"/>
                  </a:lnTo>
                  <a:lnTo>
                    <a:pt x="1483" y="348"/>
                  </a:lnTo>
                  <a:lnTo>
                    <a:pt x="1469" y="286"/>
                  </a:lnTo>
                  <a:lnTo>
                    <a:pt x="1410" y="303"/>
                  </a:lnTo>
                  <a:lnTo>
                    <a:pt x="1369" y="354"/>
                  </a:lnTo>
                  <a:lnTo>
                    <a:pt x="1323" y="363"/>
                  </a:lnTo>
                  <a:lnTo>
                    <a:pt x="1293" y="335"/>
                  </a:lnTo>
                  <a:lnTo>
                    <a:pt x="1175" y="330"/>
                  </a:lnTo>
                  <a:lnTo>
                    <a:pt x="1154" y="355"/>
                  </a:lnTo>
                  <a:lnTo>
                    <a:pt x="1080" y="356"/>
                  </a:lnTo>
                  <a:lnTo>
                    <a:pt x="1106" y="304"/>
                  </a:lnTo>
                  <a:lnTo>
                    <a:pt x="1139" y="303"/>
                  </a:lnTo>
                  <a:lnTo>
                    <a:pt x="1159" y="243"/>
                  </a:lnTo>
                  <a:lnTo>
                    <a:pt x="1133" y="173"/>
                  </a:lnTo>
                  <a:lnTo>
                    <a:pt x="1063" y="147"/>
                  </a:lnTo>
                  <a:lnTo>
                    <a:pt x="1041" y="123"/>
                  </a:lnTo>
                  <a:lnTo>
                    <a:pt x="1043" y="76"/>
                  </a:lnTo>
                  <a:lnTo>
                    <a:pt x="1022" y="41"/>
                  </a:lnTo>
                  <a:lnTo>
                    <a:pt x="1008" y="48"/>
                  </a:lnTo>
                  <a:lnTo>
                    <a:pt x="995" y="53"/>
                  </a:lnTo>
                  <a:lnTo>
                    <a:pt x="983" y="55"/>
                  </a:lnTo>
                  <a:lnTo>
                    <a:pt x="972" y="55"/>
                  </a:lnTo>
                  <a:lnTo>
                    <a:pt x="961" y="50"/>
                  </a:lnTo>
                  <a:lnTo>
                    <a:pt x="952" y="43"/>
                  </a:lnTo>
                  <a:lnTo>
                    <a:pt x="942" y="33"/>
                  </a:lnTo>
                  <a:lnTo>
                    <a:pt x="935" y="21"/>
                  </a:lnTo>
                  <a:lnTo>
                    <a:pt x="934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40">
              <a:extLst>
                <a:ext uri="{FF2B5EF4-FFF2-40B4-BE49-F238E27FC236}">
                  <a16:creationId xmlns:a16="http://schemas.microsoft.com/office/drawing/2014/main" id="{3FED8842-3DB3-62DB-1585-4E7EA59E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214"/>
              <a:ext cx="55" cy="69"/>
            </a:xfrm>
            <a:custGeom>
              <a:avLst/>
              <a:gdLst/>
              <a:ahLst/>
              <a:cxnLst>
                <a:cxn ang="0">
                  <a:pos x="27" y="136"/>
                </a:cxn>
                <a:cxn ang="0">
                  <a:pos x="14" y="159"/>
                </a:cxn>
                <a:cxn ang="0">
                  <a:pos x="17" y="166"/>
                </a:cxn>
                <a:cxn ang="0">
                  <a:pos x="35" y="167"/>
                </a:cxn>
                <a:cxn ang="0">
                  <a:pos x="60" y="163"/>
                </a:cxn>
                <a:cxn ang="0">
                  <a:pos x="57" y="243"/>
                </a:cxn>
                <a:cxn ang="0">
                  <a:pos x="71" y="257"/>
                </a:cxn>
                <a:cxn ang="0">
                  <a:pos x="96" y="260"/>
                </a:cxn>
                <a:cxn ang="0">
                  <a:pos x="114" y="326"/>
                </a:cxn>
                <a:cxn ang="0">
                  <a:pos x="108" y="340"/>
                </a:cxn>
                <a:cxn ang="0">
                  <a:pos x="118" y="352"/>
                </a:cxn>
                <a:cxn ang="0">
                  <a:pos x="141" y="410"/>
                </a:cxn>
                <a:cxn ang="0">
                  <a:pos x="184" y="549"/>
                </a:cxn>
                <a:cxn ang="0">
                  <a:pos x="182" y="552"/>
                </a:cxn>
                <a:cxn ang="0">
                  <a:pos x="151" y="584"/>
                </a:cxn>
                <a:cxn ang="0">
                  <a:pos x="145" y="599"/>
                </a:cxn>
                <a:cxn ang="0">
                  <a:pos x="150" y="621"/>
                </a:cxn>
                <a:cxn ang="0">
                  <a:pos x="232" y="755"/>
                </a:cxn>
                <a:cxn ang="0">
                  <a:pos x="334" y="821"/>
                </a:cxn>
                <a:cxn ang="0">
                  <a:pos x="382" y="988"/>
                </a:cxn>
                <a:cxn ang="0">
                  <a:pos x="517" y="1010"/>
                </a:cxn>
                <a:cxn ang="0">
                  <a:pos x="566" y="904"/>
                </a:cxn>
                <a:cxn ang="0">
                  <a:pos x="577" y="898"/>
                </a:cxn>
                <a:cxn ang="0">
                  <a:pos x="579" y="887"/>
                </a:cxn>
                <a:cxn ang="0">
                  <a:pos x="625" y="852"/>
                </a:cxn>
                <a:cxn ang="0">
                  <a:pos x="658" y="769"/>
                </a:cxn>
                <a:cxn ang="0">
                  <a:pos x="666" y="755"/>
                </a:cxn>
                <a:cxn ang="0">
                  <a:pos x="660" y="736"/>
                </a:cxn>
                <a:cxn ang="0">
                  <a:pos x="650" y="722"/>
                </a:cxn>
                <a:cxn ang="0">
                  <a:pos x="708" y="636"/>
                </a:cxn>
                <a:cxn ang="0">
                  <a:pos x="727" y="571"/>
                </a:cxn>
                <a:cxn ang="0">
                  <a:pos x="735" y="559"/>
                </a:cxn>
                <a:cxn ang="0">
                  <a:pos x="768" y="560"/>
                </a:cxn>
                <a:cxn ang="0">
                  <a:pos x="847" y="473"/>
                </a:cxn>
                <a:cxn ang="0">
                  <a:pos x="791" y="388"/>
                </a:cxn>
                <a:cxn ang="0">
                  <a:pos x="841" y="291"/>
                </a:cxn>
                <a:cxn ang="0">
                  <a:pos x="829" y="224"/>
                </a:cxn>
                <a:cxn ang="0">
                  <a:pos x="813" y="211"/>
                </a:cxn>
                <a:cxn ang="0">
                  <a:pos x="814" y="186"/>
                </a:cxn>
                <a:cxn ang="0">
                  <a:pos x="757" y="133"/>
                </a:cxn>
                <a:cxn ang="0">
                  <a:pos x="754" y="120"/>
                </a:cxn>
                <a:cxn ang="0">
                  <a:pos x="743" y="126"/>
                </a:cxn>
                <a:cxn ang="0">
                  <a:pos x="716" y="123"/>
                </a:cxn>
                <a:cxn ang="0">
                  <a:pos x="644" y="146"/>
                </a:cxn>
                <a:cxn ang="0">
                  <a:pos x="516" y="64"/>
                </a:cxn>
                <a:cxn ang="0">
                  <a:pos x="454" y="42"/>
                </a:cxn>
                <a:cxn ang="0">
                  <a:pos x="424" y="22"/>
                </a:cxn>
                <a:cxn ang="0">
                  <a:pos x="398" y="30"/>
                </a:cxn>
                <a:cxn ang="0">
                  <a:pos x="275" y="46"/>
                </a:cxn>
                <a:cxn ang="0">
                  <a:pos x="183" y="16"/>
                </a:cxn>
                <a:cxn ang="0">
                  <a:pos x="180" y="11"/>
                </a:cxn>
                <a:cxn ang="0">
                  <a:pos x="103" y="26"/>
                </a:cxn>
                <a:cxn ang="0">
                  <a:pos x="82" y="19"/>
                </a:cxn>
                <a:cxn ang="0">
                  <a:pos x="70" y="0"/>
                </a:cxn>
              </a:cxnLst>
              <a:rect l="0" t="0" r="r" b="b"/>
              <a:pathLst>
                <a:path w="868" h="1038">
                  <a:moveTo>
                    <a:pt x="0" y="52"/>
                  </a:moveTo>
                  <a:lnTo>
                    <a:pt x="33" y="131"/>
                  </a:lnTo>
                  <a:lnTo>
                    <a:pt x="27" y="136"/>
                  </a:lnTo>
                  <a:lnTo>
                    <a:pt x="22" y="142"/>
                  </a:lnTo>
                  <a:lnTo>
                    <a:pt x="17" y="152"/>
                  </a:lnTo>
                  <a:lnTo>
                    <a:pt x="14" y="159"/>
                  </a:lnTo>
                  <a:lnTo>
                    <a:pt x="14" y="162"/>
                  </a:lnTo>
                  <a:lnTo>
                    <a:pt x="16" y="165"/>
                  </a:lnTo>
                  <a:lnTo>
                    <a:pt x="17" y="166"/>
                  </a:lnTo>
                  <a:lnTo>
                    <a:pt x="20" y="167"/>
                  </a:lnTo>
                  <a:lnTo>
                    <a:pt x="30" y="168"/>
                  </a:lnTo>
                  <a:lnTo>
                    <a:pt x="35" y="167"/>
                  </a:lnTo>
                  <a:lnTo>
                    <a:pt x="43" y="166"/>
                  </a:lnTo>
                  <a:lnTo>
                    <a:pt x="50" y="164"/>
                  </a:lnTo>
                  <a:lnTo>
                    <a:pt x="60" y="163"/>
                  </a:lnTo>
                  <a:lnTo>
                    <a:pt x="55" y="228"/>
                  </a:lnTo>
                  <a:lnTo>
                    <a:pt x="55" y="236"/>
                  </a:lnTo>
                  <a:lnTo>
                    <a:pt x="57" y="243"/>
                  </a:lnTo>
                  <a:lnTo>
                    <a:pt x="61" y="249"/>
                  </a:lnTo>
                  <a:lnTo>
                    <a:pt x="66" y="254"/>
                  </a:lnTo>
                  <a:lnTo>
                    <a:pt x="71" y="257"/>
                  </a:lnTo>
                  <a:lnTo>
                    <a:pt x="79" y="259"/>
                  </a:lnTo>
                  <a:lnTo>
                    <a:pt x="86" y="260"/>
                  </a:lnTo>
                  <a:lnTo>
                    <a:pt x="96" y="260"/>
                  </a:lnTo>
                  <a:lnTo>
                    <a:pt x="120" y="320"/>
                  </a:lnTo>
                  <a:lnTo>
                    <a:pt x="118" y="324"/>
                  </a:lnTo>
                  <a:lnTo>
                    <a:pt x="114" y="326"/>
                  </a:lnTo>
                  <a:lnTo>
                    <a:pt x="112" y="329"/>
                  </a:lnTo>
                  <a:lnTo>
                    <a:pt x="109" y="335"/>
                  </a:lnTo>
                  <a:lnTo>
                    <a:pt x="108" y="340"/>
                  </a:lnTo>
                  <a:lnTo>
                    <a:pt x="109" y="345"/>
                  </a:lnTo>
                  <a:lnTo>
                    <a:pt x="112" y="348"/>
                  </a:lnTo>
                  <a:lnTo>
                    <a:pt x="118" y="352"/>
                  </a:lnTo>
                  <a:lnTo>
                    <a:pt x="126" y="355"/>
                  </a:lnTo>
                  <a:lnTo>
                    <a:pt x="137" y="358"/>
                  </a:lnTo>
                  <a:lnTo>
                    <a:pt x="141" y="410"/>
                  </a:lnTo>
                  <a:lnTo>
                    <a:pt x="134" y="471"/>
                  </a:lnTo>
                  <a:lnTo>
                    <a:pt x="144" y="515"/>
                  </a:lnTo>
                  <a:lnTo>
                    <a:pt x="184" y="549"/>
                  </a:lnTo>
                  <a:lnTo>
                    <a:pt x="183" y="549"/>
                  </a:lnTo>
                  <a:lnTo>
                    <a:pt x="183" y="550"/>
                  </a:lnTo>
                  <a:lnTo>
                    <a:pt x="182" y="552"/>
                  </a:lnTo>
                  <a:lnTo>
                    <a:pt x="168" y="563"/>
                  </a:lnTo>
                  <a:lnTo>
                    <a:pt x="159" y="574"/>
                  </a:lnTo>
                  <a:lnTo>
                    <a:pt x="151" y="584"/>
                  </a:lnTo>
                  <a:lnTo>
                    <a:pt x="148" y="589"/>
                  </a:lnTo>
                  <a:lnTo>
                    <a:pt x="147" y="595"/>
                  </a:lnTo>
                  <a:lnTo>
                    <a:pt x="145" y="599"/>
                  </a:lnTo>
                  <a:lnTo>
                    <a:pt x="145" y="604"/>
                  </a:lnTo>
                  <a:lnTo>
                    <a:pt x="146" y="613"/>
                  </a:lnTo>
                  <a:lnTo>
                    <a:pt x="150" y="621"/>
                  </a:lnTo>
                  <a:lnTo>
                    <a:pt x="158" y="630"/>
                  </a:lnTo>
                  <a:lnTo>
                    <a:pt x="182" y="697"/>
                  </a:lnTo>
                  <a:lnTo>
                    <a:pt x="232" y="755"/>
                  </a:lnTo>
                  <a:lnTo>
                    <a:pt x="284" y="756"/>
                  </a:lnTo>
                  <a:lnTo>
                    <a:pt x="280" y="809"/>
                  </a:lnTo>
                  <a:lnTo>
                    <a:pt x="334" y="821"/>
                  </a:lnTo>
                  <a:lnTo>
                    <a:pt x="361" y="871"/>
                  </a:lnTo>
                  <a:lnTo>
                    <a:pt x="354" y="892"/>
                  </a:lnTo>
                  <a:lnTo>
                    <a:pt x="382" y="988"/>
                  </a:lnTo>
                  <a:lnTo>
                    <a:pt x="430" y="1022"/>
                  </a:lnTo>
                  <a:lnTo>
                    <a:pt x="485" y="1038"/>
                  </a:lnTo>
                  <a:lnTo>
                    <a:pt x="517" y="1010"/>
                  </a:lnTo>
                  <a:lnTo>
                    <a:pt x="553" y="905"/>
                  </a:lnTo>
                  <a:lnTo>
                    <a:pt x="560" y="904"/>
                  </a:lnTo>
                  <a:lnTo>
                    <a:pt x="566" y="904"/>
                  </a:lnTo>
                  <a:lnTo>
                    <a:pt x="570" y="902"/>
                  </a:lnTo>
                  <a:lnTo>
                    <a:pt x="575" y="901"/>
                  </a:lnTo>
                  <a:lnTo>
                    <a:pt x="577" y="898"/>
                  </a:lnTo>
                  <a:lnTo>
                    <a:pt x="579" y="895"/>
                  </a:lnTo>
                  <a:lnTo>
                    <a:pt x="579" y="891"/>
                  </a:lnTo>
                  <a:lnTo>
                    <a:pt x="579" y="887"/>
                  </a:lnTo>
                  <a:lnTo>
                    <a:pt x="575" y="882"/>
                  </a:lnTo>
                  <a:lnTo>
                    <a:pt x="536" y="849"/>
                  </a:lnTo>
                  <a:lnTo>
                    <a:pt x="625" y="852"/>
                  </a:lnTo>
                  <a:lnTo>
                    <a:pt x="648" y="778"/>
                  </a:lnTo>
                  <a:lnTo>
                    <a:pt x="656" y="772"/>
                  </a:lnTo>
                  <a:lnTo>
                    <a:pt x="658" y="769"/>
                  </a:lnTo>
                  <a:lnTo>
                    <a:pt x="661" y="767"/>
                  </a:lnTo>
                  <a:lnTo>
                    <a:pt x="664" y="761"/>
                  </a:lnTo>
                  <a:lnTo>
                    <a:pt x="666" y="755"/>
                  </a:lnTo>
                  <a:lnTo>
                    <a:pt x="665" y="747"/>
                  </a:lnTo>
                  <a:lnTo>
                    <a:pt x="662" y="739"/>
                  </a:lnTo>
                  <a:lnTo>
                    <a:pt x="660" y="736"/>
                  </a:lnTo>
                  <a:lnTo>
                    <a:pt x="659" y="734"/>
                  </a:lnTo>
                  <a:lnTo>
                    <a:pt x="657" y="730"/>
                  </a:lnTo>
                  <a:lnTo>
                    <a:pt x="650" y="722"/>
                  </a:lnTo>
                  <a:lnTo>
                    <a:pt x="639" y="692"/>
                  </a:lnTo>
                  <a:lnTo>
                    <a:pt x="662" y="643"/>
                  </a:lnTo>
                  <a:lnTo>
                    <a:pt x="708" y="636"/>
                  </a:lnTo>
                  <a:lnTo>
                    <a:pt x="737" y="586"/>
                  </a:lnTo>
                  <a:lnTo>
                    <a:pt x="730" y="577"/>
                  </a:lnTo>
                  <a:lnTo>
                    <a:pt x="727" y="571"/>
                  </a:lnTo>
                  <a:lnTo>
                    <a:pt x="726" y="565"/>
                  </a:lnTo>
                  <a:lnTo>
                    <a:pt x="729" y="562"/>
                  </a:lnTo>
                  <a:lnTo>
                    <a:pt x="735" y="559"/>
                  </a:lnTo>
                  <a:lnTo>
                    <a:pt x="743" y="558"/>
                  </a:lnTo>
                  <a:lnTo>
                    <a:pt x="754" y="558"/>
                  </a:lnTo>
                  <a:lnTo>
                    <a:pt x="768" y="560"/>
                  </a:lnTo>
                  <a:lnTo>
                    <a:pt x="828" y="511"/>
                  </a:lnTo>
                  <a:lnTo>
                    <a:pt x="868" y="504"/>
                  </a:lnTo>
                  <a:lnTo>
                    <a:pt x="847" y="473"/>
                  </a:lnTo>
                  <a:lnTo>
                    <a:pt x="820" y="469"/>
                  </a:lnTo>
                  <a:lnTo>
                    <a:pt x="785" y="437"/>
                  </a:lnTo>
                  <a:lnTo>
                    <a:pt x="791" y="388"/>
                  </a:lnTo>
                  <a:lnTo>
                    <a:pt x="783" y="352"/>
                  </a:lnTo>
                  <a:lnTo>
                    <a:pt x="805" y="312"/>
                  </a:lnTo>
                  <a:lnTo>
                    <a:pt x="841" y="291"/>
                  </a:lnTo>
                  <a:lnTo>
                    <a:pt x="848" y="225"/>
                  </a:lnTo>
                  <a:lnTo>
                    <a:pt x="836" y="225"/>
                  </a:lnTo>
                  <a:lnTo>
                    <a:pt x="829" y="224"/>
                  </a:lnTo>
                  <a:lnTo>
                    <a:pt x="821" y="221"/>
                  </a:lnTo>
                  <a:lnTo>
                    <a:pt x="817" y="217"/>
                  </a:lnTo>
                  <a:lnTo>
                    <a:pt x="813" y="211"/>
                  </a:lnTo>
                  <a:lnTo>
                    <a:pt x="812" y="204"/>
                  </a:lnTo>
                  <a:lnTo>
                    <a:pt x="810" y="195"/>
                  </a:lnTo>
                  <a:lnTo>
                    <a:pt x="814" y="186"/>
                  </a:lnTo>
                  <a:lnTo>
                    <a:pt x="753" y="153"/>
                  </a:lnTo>
                  <a:lnTo>
                    <a:pt x="755" y="142"/>
                  </a:lnTo>
                  <a:lnTo>
                    <a:pt x="757" y="133"/>
                  </a:lnTo>
                  <a:lnTo>
                    <a:pt x="757" y="126"/>
                  </a:lnTo>
                  <a:lnTo>
                    <a:pt x="757" y="123"/>
                  </a:lnTo>
                  <a:lnTo>
                    <a:pt x="754" y="120"/>
                  </a:lnTo>
                  <a:lnTo>
                    <a:pt x="751" y="121"/>
                  </a:lnTo>
                  <a:lnTo>
                    <a:pt x="746" y="124"/>
                  </a:lnTo>
                  <a:lnTo>
                    <a:pt x="743" y="126"/>
                  </a:lnTo>
                  <a:lnTo>
                    <a:pt x="741" y="130"/>
                  </a:lnTo>
                  <a:lnTo>
                    <a:pt x="727" y="123"/>
                  </a:lnTo>
                  <a:lnTo>
                    <a:pt x="716" y="123"/>
                  </a:lnTo>
                  <a:lnTo>
                    <a:pt x="706" y="128"/>
                  </a:lnTo>
                  <a:lnTo>
                    <a:pt x="698" y="140"/>
                  </a:lnTo>
                  <a:lnTo>
                    <a:pt x="644" y="146"/>
                  </a:lnTo>
                  <a:lnTo>
                    <a:pt x="609" y="109"/>
                  </a:lnTo>
                  <a:lnTo>
                    <a:pt x="547" y="104"/>
                  </a:lnTo>
                  <a:lnTo>
                    <a:pt x="516" y="64"/>
                  </a:lnTo>
                  <a:lnTo>
                    <a:pt x="461" y="114"/>
                  </a:lnTo>
                  <a:lnTo>
                    <a:pt x="465" y="57"/>
                  </a:lnTo>
                  <a:lnTo>
                    <a:pt x="454" y="42"/>
                  </a:lnTo>
                  <a:lnTo>
                    <a:pt x="444" y="32"/>
                  </a:lnTo>
                  <a:lnTo>
                    <a:pt x="433" y="25"/>
                  </a:lnTo>
                  <a:lnTo>
                    <a:pt x="424" y="22"/>
                  </a:lnTo>
                  <a:lnTo>
                    <a:pt x="415" y="21"/>
                  </a:lnTo>
                  <a:lnTo>
                    <a:pt x="406" y="24"/>
                  </a:lnTo>
                  <a:lnTo>
                    <a:pt x="398" y="30"/>
                  </a:lnTo>
                  <a:lnTo>
                    <a:pt x="390" y="40"/>
                  </a:lnTo>
                  <a:lnTo>
                    <a:pt x="338" y="57"/>
                  </a:lnTo>
                  <a:lnTo>
                    <a:pt x="275" y="46"/>
                  </a:lnTo>
                  <a:lnTo>
                    <a:pt x="222" y="6"/>
                  </a:lnTo>
                  <a:lnTo>
                    <a:pt x="201" y="9"/>
                  </a:lnTo>
                  <a:lnTo>
                    <a:pt x="183" y="16"/>
                  </a:lnTo>
                  <a:lnTo>
                    <a:pt x="181" y="14"/>
                  </a:lnTo>
                  <a:lnTo>
                    <a:pt x="180" y="12"/>
                  </a:lnTo>
                  <a:lnTo>
                    <a:pt x="180" y="11"/>
                  </a:lnTo>
                  <a:lnTo>
                    <a:pt x="124" y="23"/>
                  </a:lnTo>
                  <a:lnTo>
                    <a:pt x="113" y="25"/>
                  </a:lnTo>
                  <a:lnTo>
                    <a:pt x="103" y="26"/>
                  </a:lnTo>
                  <a:lnTo>
                    <a:pt x="95" y="25"/>
                  </a:lnTo>
                  <a:lnTo>
                    <a:pt x="88" y="23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2" y="7"/>
                  </a:lnTo>
                  <a:lnTo>
                    <a:pt x="70" y="0"/>
                  </a:lnTo>
                  <a:lnTo>
                    <a:pt x="44" y="49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41">
              <a:extLst>
                <a:ext uri="{FF2B5EF4-FFF2-40B4-BE49-F238E27FC236}">
                  <a16:creationId xmlns:a16="http://schemas.microsoft.com/office/drawing/2014/main" id="{6DF2562D-1A56-A1A6-0049-70C559A4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11"/>
              <a:ext cx="82" cy="106"/>
            </a:xfrm>
            <a:custGeom>
              <a:avLst/>
              <a:gdLst/>
              <a:ahLst/>
              <a:cxnLst>
                <a:cxn ang="0">
                  <a:pos x="188" y="134"/>
                </a:cxn>
                <a:cxn ang="0">
                  <a:pos x="180" y="163"/>
                </a:cxn>
                <a:cxn ang="0">
                  <a:pos x="197" y="369"/>
                </a:cxn>
                <a:cxn ang="0">
                  <a:pos x="207" y="397"/>
                </a:cxn>
                <a:cxn ang="0">
                  <a:pos x="230" y="617"/>
                </a:cxn>
                <a:cxn ang="0">
                  <a:pos x="210" y="703"/>
                </a:cxn>
                <a:cxn ang="0">
                  <a:pos x="203" y="712"/>
                </a:cxn>
                <a:cxn ang="0">
                  <a:pos x="194" y="715"/>
                </a:cxn>
                <a:cxn ang="0">
                  <a:pos x="171" y="821"/>
                </a:cxn>
                <a:cxn ang="0">
                  <a:pos x="152" y="869"/>
                </a:cxn>
                <a:cxn ang="0">
                  <a:pos x="118" y="1055"/>
                </a:cxn>
                <a:cxn ang="0">
                  <a:pos x="39" y="1249"/>
                </a:cxn>
                <a:cxn ang="0">
                  <a:pos x="0" y="1250"/>
                </a:cxn>
                <a:cxn ang="0">
                  <a:pos x="26" y="1356"/>
                </a:cxn>
                <a:cxn ang="0">
                  <a:pos x="91" y="1537"/>
                </a:cxn>
                <a:cxn ang="0">
                  <a:pos x="308" y="1596"/>
                </a:cxn>
                <a:cxn ang="0">
                  <a:pos x="536" y="1539"/>
                </a:cxn>
                <a:cxn ang="0">
                  <a:pos x="706" y="1298"/>
                </a:cxn>
                <a:cxn ang="0">
                  <a:pos x="769" y="1223"/>
                </a:cxn>
                <a:cxn ang="0">
                  <a:pos x="801" y="1227"/>
                </a:cxn>
                <a:cxn ang="0">
                  <a:pos x="892" y="1188"/>
                </a:cxn>
                <a:cxn ang="0">
                  <a:pos x="919" y="1206"/>
                </a:cxn>
                <a:cxn ang="0">
                  <a:pos x="1094" y="1183"/>
                </a:cxn>
                <a:cxn ang="0">
                  <a:pos x="1126" y="1023"/>
                </a:cxn>
                <a:cxn ang="0">
                  <a:pos x="1158" y="947"/>
                </a:cxn>
                <a:cxn ang="0">
                  <a:pos x="1194" y="941"/>
                </a:cxn>
                <a:cxn ang="0">
                  <a:pos x="1227" y="865"/>
                </a:cxn>
                <a:cxn ang="0">
                  <a:pos x="1248" y="858"/>
                </a:cxn>
                <a:cxn ang="0">
                  <a:pos x="1264" y="841"/>
                </a:cxn>
                <a:cxn ang="0">
                  <a:pos x="1259" y="822"/>
                </a:cxn>
                <a:cxn ang="0">
                  <a:pos x="1241" y="765"/>
                </a:cxn>
                <a:cxn ang="0">
                  <a:pos x="1208" y="758"/>
                </a:cxn>
                <a:cxn ang="0">
                  <a:pos x="1207" y="740"/>
                </a:cxn>
                <a:cxn ang="0">
                  <a:pos x="1220" y="626"/>
                </a:cxn>
                <a:cxn ang="0">
                  <a:pos x="1205" y="605"/>
                </a:cxn>
                <a:cxn ang="0">
                  <a:pos x="1139" y="556"/>
                </a:cxn>
                <a:cxn ang="0">
                  <a:pos x="1163" y="537"/>
                </a:cxn>
                <a:cxn ang="0">
                  <a:pos x="1158" y="491"/>
                </a:cxn>
                <a:cxn ang="0">
                  <a:pos x="1221" y="475"/>
                </a:cxn>
                <a:cxn ang="0">
                  <a:pos x="1209" y="446"/>
                </a:cxn>
                <a:cxn ang="0">
                  <a:pos x="1141" y="395"/>
                </a:cxn>
                <a:cxn ang="0">
                  <a:pos x="1133" y="388"/>
                </a:cxn>
                <a:cxn ang="0">
                  <a:pos x="1059" y="332"/>
                </a:cxn>
                <a:cxn ang="0">
                  <a:pos x="908" y="180"/>
                </a:cxn>
                <a:cxn ang="0">
                  <a:pos x="871" y="153"/>
                </a:cxn>
                <a:cxn ang="0">
                  <a:pos x="889" y="114"/>
                </a:cxn>
                <a:cxn ang="0">
                  <a:pos x="844" y="28"/>
                </a:cxn>
                <a:cxn ang="0">
                  <a:pos x="792" y="2"/>
                </a:cxn>
                <a:cxn ang="0">
                  <a:pos x="749" y="36"/>
                </a:cxn>
                <a:cxn ang="0">
                  <a:pos x="737" y="46"/>
                </a:cxn>
                <a:cxn ang="0">
                  <a:pos x="716" y="50"/>
                </a:cxn>
                <a:cxn ang="0">
                  <a:pos x="690" y="45"/>
                </a:cxn>
                <a:cxn ang="0">
                  <a:pos x="675" y="65"/>
                </a:cxn>
                <a:cxn ang="0">
                  <a:pos x="659" y="60"/>
                </a:cxn>
                <a:cxn ang="0">
                  <a:pos x="392" y="90"/>
                </a:cxn>
              </a:cxnLst>
              <a:rect l="0" t="0" r="r" b="b"/>
              <a:pathLst>
                <a:path w="1317" h="1596">
                  <a:moveTo>
                    <a:pt x="228" y="59"/>
                  </a:moveTo>
                  <a:lnTo>
                    <a:pt x="226" y="112"/>
                  </a:lnTo>
                  <a:lnTo>
                    <a:pt x="210" y="118"/>
                  </a:lnTo>
                  <a:lnTo>
                    <a:pt x="198" y="126"/>
                  </a:lnTo>
                  <a:lnTo>
                    <a:pt x="188" y="134"/>
                  </a:lnTo>
                  <a:lnTo>
                    <a:pt x="182" y="142"/>
                  </a:lnTo>
                  <a:lnTo>
                    <a:pt x="178" y="148"/>
                  </a:lnTo>
                  <a:lnTo>
                    <a:pt x="178" y="156"/>
                  </a:lnTo>
                  <a:lnTo>
                    <a:pt x="178" y="159"/>
                  </a:lnTo>
                  <a:lnTo>
                    <a:pt x="180" y="163"/>
                  </a:lnTo>
                  <a:lnTo>
                    <a:pt x="185" y="171"/>
                  </a:lnTo>
                  <a:lnTo>
                    <a:pt x="215" y="211"/>
                  </a:lnTo>
                  <a:lnTo>
                    <a:pt x="241" y="300"/>
                  </a:lnTo>
                  <a:lnTo>
                    <a:pt x="201" y="362"/>
                  </a:lnTo>
                  <a:lnTo>
                    <a:pt x="197" y="369"/>
                  </a:lnTo>
                  <a:lnTo>
                    <a:pt x="196" y="376"/>
                  </a:lnTo>
                  <a:lnTo>
                    <a:pt x="195" y="382"/>
                  </a:lnTo>
                  <a:lnTo>
                    <a:pt x="198" y="388"/>
                  </a:lnTo>
                  <a:lnTo>
                    <a:pt x="201" y="392"/>
                  </a:lnTo>
                  <a:lnTo>
                    <a:pt x="207" y="397"/>
                  </a:lnTo>
                  <a:lnTo>
                    <a:pt x="213" y="400"/>
                  </a:lnTo>
                  <a:lnTo>
                    <a:pt x="223" y="403"/>
                  </a:lnTo>
                  <a:lnTo>
                    <a:pt x="228" y="495"/>
                  </a:lnTo>
                  <a:lnTo>
                    <a:pt x="240" y="549"/>
                  </a:lnTo>
                  <a:lnTo>
                    <a:pt x="230" y="617"/>
                  </a:lnTo>
                  <a:lnTo>
                    <a:pt x="203" y="680"/>
                  </a:lnTo>
                  <a:lnTo>
                    <a:pt x="204" y="684"/>
                  </a:lnTo>
                  <a:lnTo>
                    <a:pt x="207" y="689"/>
                  </a:lnTo>
                  <a:lnTo>
                    <a:pt x="210" y="697"/>
                  </a:lnTo>
                  <a:lnTo>
                    <a:pt x="210" y="703"/>
                  </a:lnTo>
                  <a:lnTo>
                    <a:pt x="209" y="709"/>
                  </a:lnTo>
                  <a:lnTo>
                    <a:pt x="207" y="709"/>
                  </a:lnTo>
                  <a:lnTo>
                    <a:pt x="205" y="709"/>
                  </a:lnTo>
                  <a:lnTo>
                    <a:pt x="205" y="710"/>
                  </a:lnTo>
                  <a:lnTo>
                    <a:pt x="203" y="712"/>
                  </a:lnTo>
                  <a:lnTo>
                    <a:pt x="201" y="712"/>
                  </a:lnTo>
                  <a:lnTo>
                    <a:pt x="200" y="712"/>
                  </a:lnTo>
                  <a:lnTo>
                    <a:pt x="200" y="713"/>
                  </a:lnTo>
                  <a:lnTo>
                    <a:pt x="198" y="715"/>
                  </a:lnTo>
                  <a:lnTo>
                    <a:pt x="194" y="715"/>
                  </a:lnTo>
                  <a:lnTo>
                    <a:pt x="189" y="716"/>
                  </a:lnTo>
                  <a:lnTo>
                    <a:pt x="180" y="716"/>
                  </a:lnTo>
                  <a:lnTo>
                    <a:pt x="178" y="717"/>
                  </a:lnTo>
                  <a:lnTo>
                    <a:pt x="147" y="776"/>
                  </a:lnTo>
                  <a:lnTo>
                    <a:pt x="171" y="821"/>
                  </a:lnTo>
                  <a:lnTo>
                    <a:pt x="141" y="854"/>
                  </a:lnTo>
                  <a:lnTo>
                    <a:pt x="144" y="856"/>
                  </a:lnTo>
                  <a:lnTo>
                    <a:pt x="147" y="860"/>
                  </a:lnTo>
                  <a:lnTo>
                    <a:pt x="151" y="869"/>
                  </a:lnTo>
                  <a:lnTo>
                    <a:pt x="152" y="869"/>
                  </a:lnTo>
                  <a:lnTo>
                    <a:pt x="153" y="869"/>
                  </a:lnTo>
                  <a:lnTo>
                    <a:pt x="156" y="870"/>
                  </a:lnTo>
                  <a:lnTo>
                    <a:pt x="121" y="943"/>
                  </a:lnTo>
                  <a:lnTo>
                    <a:pt x="137" y="980"/>
                  </a:lnTo>
                  <a:lnTo>
                    <a:pt x="118" y="1055"/>
                  </a:lnTo>
                  <a:lnTo>
                    <a:pt x="128" y="1098"/>
                  </a:lnTo>
                  <a:lnTo>
                    <a:pt x="154" y="1140"/>
                  </a:lnTo>
                  <a:lnTo>
                    <a:pt x="91" y="1181"/>
                  </a:lnTo>
                  <a:lnTo>
                    <a:pt x="53" y="1221"/>
                  </a:lnTo>
                  <a:lnTo>
                    <a:pt x="39" y="1249"/>
                  </a:lnTo>
                  <a:lnTo>
                    <a:pt x="25" y="1245"/>
                  </a:lnTo>
                  <a:lnTo>
                    <a:pt x="16" y="1244"/>
                  </a:lnTo>
                  <a:lnTo>
                    <a:pt x="8" y="1244"/>
                  </a:lnTo>
                  <a:lnTo>
                    <a:pt x="3" y="1247"/>
                  </a:lnTo>
                  <a:lnTo>
                    <a:pt x="0" y="1250"/>
                  </a:lnTo>
                  <a:lnTo>
                    <a:pt x="0" y="1257"/>
                  </a:lnTo>
                  <a:lnTo>
                    <a:pt x="2" y="1264"/>
                  </a:lnTo>
                  <a:lnTo>
                    <a:pt x="7" y="1274"/>
                  </a:lnTo>
                  <a:lnTo>
                    <a:pt x="28" y="1309"/>
                  </a:lnTo>
                  <a:lnTo>
                    <a:pt x="26" y="1356"/>
                  </a:lnTo>
                  <a:lnTo>
                    <a:pt x="48" y="1380"/>
                  </a:lnTo>
                  <a:lnTo>
                    <a:pt x="118" y="1406"/>
                  </a:lnTo>
                  <a:lnTo>
                    <a:pt x="144" y="1476"/>
                  </a:lnTo>
                  <a:lnTo>
                    <a:pt x="124" y="1536"/>
                  </a:lnTo>
                  <a:lnTo>
                    <a:pt x="91" y="1537"/>
                  </a:lnTo>
                  <a:lnTo>
                    <a:pt x="65" y="1589"/>
                  </a:lnTo>
                  <a:lnTo>
                    <a:pt x="139" y="1588"/>
                  </a:lnTo>
                  <a:lnTo>
                    <a:pt x="160" y="1563"/>
                  </a:lnTo>
                  <a:lnTo>
                    <a:pt x="278" y="1568"/>
                  </a:lnTo>
                  <a:lnTo>
                    <a:pt x="308" y="1596"/>
                  </a:lnTo>
                  <a:lnTo>
                    <a:pt x="354" y="1587"/>
                  </a:lnTo>
                  <a:lnTo>
                    <a:pt x="395" y="1536"/>
                  </a:lnTo>
                  <a:lnTo>
                    <a:pt x="454" y="1519"/>
                  </a:lnTo>
                  <a:lnTo>
                    <a:pt x="468" y="1581"/>
                  </a:lnTo>
                  <a:lnTo>
                    <a:pt x="536" y="1539"/>
                  </a:lnTo>
                  <a:lnTo>
                    <a:pt x="615" y="1528"/>
                  </a:lnTo>
                  <a:lnTo>
                    <a:pt x="665" y="1460"/>
                  </a:lnTo>
                  <a:lnTo>
                    <a:pt x="742" y="1390"/>
                  </a:lnTo>
                  <a:lnTo>
                    <a:pt x="738" y="1354"/>
                  </a:lnTo>
                  <a:lnTo>
                    <a:pt x="706" y="1298"/>
                  </a:lnTo>
                  <a:lnTo>
                    <a:pt x="729" y="1268"/>
                  </a:lnTo>
                  <a:lnTo>
                    <a:pt x="749" y="1212"/>
                  </a:lnTo>
                  <a:lnTo>
                    <a:pt x="756" y="1217"/>
                  </a:lnTo>
                  <a:lnTo>
                    <a:pt x="764" y="1222"/>
                  </a:lnTo>
                  <a:lnTo>
                    <a:pt x="769" y="1223"/>
                  </a:lnTo>
                  <a:lnTo>
                    <a:pt x="774" y="1225"/>
                  </a:lnTo>
                  <a:lnTo>
                    <a:pt x="778" y="1226"/>
                  </a:lnTo>
                  <a:lnTo>
                    <a:pt x="784" y="1228"/>
                  </a:lnTo>
                  <a:lnTo>
                    <a:pt x="792" y="1228"/>
                  </a:lnTo>
                  <a:lnTo>
                    <a:pt x="801" y="1227"/>
                  </a:lnTo>
                  <a:lnTo>
                    <a:pt x="807" y="1223"/>
                  </a:lnTo>
                  <a:lnTo>
                    <a:pt x="813" y="1218"/>
                  </a:lnTo>
                  <a:lnTo>
                    <a:pt x="818" y="1211"/>
                  </a:lnTo>
                  <a:lnTo>
                    <a:pt x="822" y="1202"/>
                  </a:lnTo>
                  <a:lnTo>
                    <a:pt x="892" y="1188"/>
                  </a:lnTo>
                  <a:lnTo>
                    <a:pt x="895" y="1194"/>
                  </a:lnTo>
                  <a:lnTo>
                    <a:pt x="900" y="1199"/>
                  </a:lnTo>
                  <a:lnTo>
                    <a:pt x="905" y="1203"/>
                  </a:lnTo>
                  <a:lnTo>
                    <a:pt x="913" y="1207"/>
                  </a:lnTo>
                  <a:lnTo>
                    <a:pt x="919" y="1206"/>
                  </a:lnTo>
                  <a:lnTo>
                    <a:pt x="928" y="1204"/>
                  </a:lnTo>
                  <a:lnTo>
                    <a:pt x="936" y="1201"/>
                  </a:lnTo>
                  <a:lnTo>
                    <a:pt x="945" y="1197"/>
                  </a:lnTo>
                  <a:lnTo>
                    <a:pt x="1010" y="1185"/>
                  </a:lnTo>
                  <a:lnTo>
                    <a:pt x="1094" y="1183"/>
                  </a:lnTo>
                  <a:lnTo>
                    <a:pt x="1160" y="1164"/>
                  </a:lnTo>
                  <a:lnTo>
                    <a:pt x="1168" y="1121"/>
                  </a:lnTo>
                  <a:lnTo>
                    <a:pt x="1137" y="1109"/>
                  </a:lnTo>
                  <a:lnTo>
                    <a:pt x="1149" y="1063"/>
                  </a:lnTo>
                  <a:lnTo>
                    <a:pt x="1126" y="1023"/>
                  </a:lnTo>
                  <a:lnTo>
                    <a:pt x="1181" y="1003"/>
                  </a:lnTo>
                  <a:lnTo>
                    <a:pt x="1169" y="984"/>
                  </a:lnTo>
                  <a:lnTo>
                    <a:pt x="1161" y="969"/>
                  </a:lnTo>
                  <a:lnTo>
                    <a:pt x="1157" y="956"/>
                  </a:lnTo>
                  <a:lnTo>
                    <a:pt x="1158" y="947"/>
                  </a:lnTo>
                  <a:lnTo>
                    <a:pt x="1160" y="940"/>
                  </a:lnTo>
                  <a:lnTo>
                    <a:pt x="1168" y="937"/>
                  </a:lnTo>
                  <a:lnTo>
                    <a:pt x="1172" y="936"/>
                  </a:lnTo>
                  <a:lnTo>
                    <a:pt x="1178" y="937"/>
                  </a:lnTo>
                  <a:lnTo>
                    <a:pt x="1194" y="941"/>
                  </a:lnTo>
                  <a:lnTo>
                    <a:pt x="1233" y="918"/>
                  </a:lnTo>
                  <a:lnTo>
                    <a:pt x="1220" y="871"/>
                  </a:lnTo>
                  <a:lnTo>
                    <a:pt x="1222" y="868"/>
                  </a:lnTo>
                  <a:lnTo>
                    <a:pt x="1225" y="867"/>
                  </a:lnTo>
                  <a:lnTo>
                    <a:pt x="1227" y="865"/>
                  </a:lnTo>
                  <a:lnTo>
                    <a:pt x="1227" y="864"/>
                  </a:lnTo>
                  <a:lnTo>
                    <a:pt x="1228" y="864"/>
                  </a:lnTo>
                  <a:lnTo>
                    <a:pt x="1230" y="864"/>
                  </a:lnTo>
                  <a:lnTo>
                    <a:pt x="1237" y="862"/>
                  </a:lnTo>
                  <a:lnTo>
                    <a:pt x="1248" y="858"/>
                  </a:lnTo>
                  <a:lnTo>
                    <a:pt x="1255" y="852"/>
                  </a:lnTo>
                  <a:lnTo>
                    <a:pt x="1256" y="850"/>
                  </a:lnTo>
                  <a:lnTo>
                    <a:pt x="1258" y="849"/>
                  </a:lnTo>
                  <a:lnTo>
                    <a:pt x="1261" y="847"/>
                  </a:lnTo>
                  <a:lnTo>
                    <a:pt x="1264" y="841"/>
                  </a:lnTo>
                  <a:lnTo>
                    <a:pt x="1265" y="835"/>
                  </a:lnTo>
                  <a:lnTo>
                    <a:pt x="1264" y="831"/>
                  </a:lnTo>
                  <a:lnTo>
                    <a:pt x="1262" y="829"/>
                  </a:lnTo>
                  <a:lnTo>
                    <a:pt x="1262" y="828"/>
                  </a:lnTo>
                  <a:lnTo>
                    <a:pt x="1259" y="822"/>
                  </a:lnTo>
                  <a:lnTo>
                    <a:pt x="1317" y="794"/>
                  </a:lnTo>
                  <a:lnTo>
                    <a:pt x="1276" y="757"/>
                  </a:lnTo>
                  <a:lnTo>
                    <a:pt x="1266" y="759"/>
                  </a:lnTo>
                  <a:lnTo>
                    <a:pt x="1257" y="762"/>
                  </a:lnTo>
                  <a:lnTo>
                    <a:pt x="1241" y="765"/>
                  </a:lnTo>
                  <a:lnTo>
                    <a:pt x="1234" y="765"/>
                  </a:lnTo>
                  <a:lnTo>
                    <a:pt x="1228" y="766"/>
                  </a:lnTo>
                  <a:lnTo>
                    <a:pt x="1219" y="765"/>
                  </a:lnTo>
                  <a:lnTo>
                    <a:pt x="1211" y="761"/>
                  </a:lnTo>
                  <a:lnTo>
                    <a:pt x="1208" y="758"/>
                  </a:lnTo>
                  <a:lnTo>
                    <a:pt x="1207" y="756"/>
                  </a:lnTo>
                  <a:lnTo>
                    <a:pt x="1205" y="752"/>
                  </a:lnTo>
                  <a:lnTo>
                    <a:pt x="1205" y="749"/>
                  </a:lnTo>
                  <a:lnTo>
                    <a:pt x="1205" y="744"/>
                  </a:lnTo>
                  <a:lnTo>
                    <a:pt x="1207" y="740"/>
                  </a:lnTo>
                  <a:lnTo>
                    <a:pt x="1190" y="712"/>
                  </a:lnTo>
                  <a:lnTo>
                    <a:pt x="1226" y="671"/>
                  </a:lnTo>
                  <a:lnTo>
                    <a:pt x="1214" y="649"/>
                  </a:lnTo>
                  <a:lnTo>
                    <a:pt x="1218" y="636"/>
                  </a:lnTo>
                  <a:lnTo>
                    <a:pt x="1220" y="626"/>
                  </a:lnTo>
                  <a:lnTo>
                    <a:pt x="1220" y="617"/>
                  </a:lnTo>
                  <a:lnTo>
                    <a:pt x="1219" y="612"/>
                  </a:lnTo>
                  <a:lnTo>
                    <a:pt x="1214" y="607"/>
                  </a:lnTo>
                  <a:lnTo>
                    <a:pt x="1209" y="606"/>
                  </a:lnTo>
                  <a:lnTo>
                    <a:pt x="1205" y="605"/>
                  </a:lnTo>
                  <a:lnTo>
                    <a:pt x="1202" y="606"/>
                  </a:lnTo>
                  <a:lnTo>
                    <a:pt x="1192" y="609"/>
                  </a:lnTo>
                  <a:lnTo>
                    <a:pt x="1140" y="579"/>
                  </a:lnTo>
                  <a:lnTo>
                    <a:pt x="1138" y="566"/>
                  </a:lnTo>
                  <a:lnTo>
                    <a:pt x="1139" y="556"/>
                  </a:lnTo>
                  <a:lnTo>
                    <a:pt x="1141" y="547"/>
                  </a:lnTo>
                  <a:lnTo>
                    <a:pt x="1145" y="542"/>
                  </a:lnTo>
                  <a:lnTo>
                    <a:pt x="1149" y="537"/>
                  </a:lnTo>
                  <a:lnTo>
                    <a:pt x="1156" y="536"/>
                  </a:lnTo>
                  <a:lnTo>
                    <a:pt x="1163" y="537"/>
                  </a:lnTo>
                  <a:lnTo>
                    <a:pt x="1174" y="540"/>
                  </a:lnTo>
                  <a:lnTo>
                    <a:pt x="1174" y="504"/>
                  </a:lnTo>
                  <a:lnTo>
                    <a:pt x="1163" y="499"/>
                  </a:lnTo>
                  <a:lnTo>
                    <a:pt x="1159" y="495"/>
                  </a:lnTo>
                  <a:lnTo>
                    <a:pt x="1158" y="491"/>
                  </a:lnTo>
                  <a:lnTo>
                    <a:pt x="1162" y="487"/>
                  </a:lnTo>
                  <a:lnTo>
                    <a:pt x="1170" y="483"/>
                  </a:lnTo>
                  <a:lnTo>
                    <a:pt x="1182" y="480"/>
                  </a:lnTo>
                  <a:lnTo>
                    <a:pt x="1200" y="477"/>
                  </a:lnTo>
                  <a:lnTo>
                    <a:pt x="1221" y="475"/>
                  </a:lnTo>
                  <a:lnTo>
                    <a:pt x="1235" y="424"/>
                  </a:lnTo>
                  <a:lnTo>
                    <a:pt x="1224" y="425"/>
                  </a:lnTo>
                  <a:lnTo>
                    <a:pt x="1217" y="431"/>
                  </a:lnTo>
                  <a:lnTo>
                    <a:pt x="1210" y="437"/>
                  </a:lnTo>
                  <a:lnTo>
                    <a:pt x="1209" y="446"/>
                  </a:lnTo>
                  <a:lnTo>
                    <a:pt x="1210" y="447"/>
                  </a:lnTo>
                  <a:lnTo>
                    <a:pt x="1209" y="447"/>
                  </a:lnTo>
                  <a:lnTo>
                    <a:pt x="1209" y="446"/>
                  </a:lnTo>
                  <a:lnTo>
                    <a:pt x="1139" y="401"/>
                  </a:lnTo>
                  <a:lnTo>
                    <a:pt x="1141" y="395"/>
                  </a:lnTo>
                  <a:lnTo>
                    <a:pt x="1142" y="392"/>
                  </a:lnTo>
                  <a:lnTo>
                    <a:pt x="1142" y="389"/>
                  </a:lnTo>
                  <a:lnTo>
                    <a:pt x="1141" y="388"/>
                  </a:lnTo>
                  <a:lnTo>
                    <a:pt x="1138" y="387"/>
                  </a:lnTo>
                  <a:lnTo>
                    <a:pt x="1133" y="388"/>
                  </a:lnTo>
                  <a:lnTo>
                    <a:pt x="1127" y="389"/>
                  </a:lnTo>
                  <a:lnTo>
                    <a:pt x="1120" y="393"/>
                  </a:lnTo>
                  <a:lnTo>
                    <a:pt x="1106" y="342"/>
                  </a:lnTo>
                  <a:lnTo>
                    <a:pt x="1101" y="302"/>
                  </a:lnTo>
                  <a:lnTo>
                    <a:pt x="1059" y="332"/>
                  </a:lnTo>
                  <a:lnTo>
                    <a:pt x="1039" y="287"/>
                  </a:lnTo>
                  <a:lnTo>
                    <a:pt x="981" y="277"/>
                  </a:lnTo>
                  <a:lnTo>
                    <a:pt x="951" y="224"/>
                  </a:lnTo>
                  <a:lnTo>
                    <a:pt x="912" y="178"/>
                  </a:lnTo>
                  <a:lnTo>
                    <a:pt x="908" y="180"/>
                  </a:lnTo>
                  <a:lnTo>
                    <a:pt x="895" y="174"/>
                  </a:lnTo>
                  <a:lnTo>
                    <a:pt x="885" y="169"/>
                  </a:lnTo>
                  <a:lnTo>
                    <a:pt x="877" y="163"/>
                  </a:lnTo>
                  <a:lnTo>
                    <a:pt x="873" y="159"/>
                  </a:lnTo>
                  <a:lnTo>
                    <a:pt x="871" y="153"/>
                  </a:lnTo>
                  <a:lnTo>
                    <a:pt x="873" y="149"/>
                  </a:lnTo>
                  <a:lnTo>
                    <a:pt x="877" y="145"/>
                  </a:lnTo>
                  <a:lnTo>
                    <a:pt x="885" y="141"/>
                  </a:lnTo>
                  <a:lnTo>
                    <a:pt x="890" y="128"/>
                  </a:lnTo>
                  <a:lnTo>
                    <a:pt x="889" y="114"/>
                  </a:lnTo>
                  <a:lnTo>
                    <a:pt x="887" y="101"/>
                  </a:lnTo>
                  <a:lnTo>
                    <a:pt x="881" y="78"/>
                  </a:lnTo>
                  <a:lnTo>
                    <a:pt x="870" y="57"/>
                  </a:lnTo>
                  <a:lnTo>
                    <a:pt x="855" y="38"/>
                  </a:lnTo>
                  <a:lnTo>
                    <a:pt x="844" y="28"/>
                  </a:lnTo>
                  <a:lnTo>
                    <a:pt x="835" y="21"/>
                  </a:lnTo>
                  <a:lnTo>
                    <a:pt x="824" y="14"/>
                  </a:lnTo>
                  <a:lnTo>
                    <a:pt x="815" y="9"/>
                  </a:lnTo>
                  <a:lnTo>
                    <a:pt x="803" y="4"/>
                  </a:lnTo>
                  <a:lnTo>
                    <a:pt x="792" y="2"/>
                  </a:lnTo>
                  <a:lnTo>
                    <a:pt x="769" y="0"/>
                  </a:lnTo>
                  <a:lnTo>
                    <a:pt x="759" y="8"/>
                  </a:lnTo>
                  <a:lnTo>
                    <a:pt x="754" y="18"/>
                  </a:lnTo>
                  <a:lnTo>
                    <a:pt x="751" y="26"/>
                  </a:lnTo>
                  <a:lnTo>
                    <a:pt x="749" y="36"/>
                  </a:lnTo>
                  <a:lnTo>
                    <a:pt x="748" y="40"/>
                  </a:lnTo>
                  <a:lnTo>
                    <a:pt x="745" y="44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7" y="46"/>
                  </a:lnTo>
                  <a:lnTo>
                    <a:pt x="737" y="47"/>
                  </a:lnTo>
                  <a:lnTo>
                    <a:pt x="735" y="49"/>
                  </a:lnTo>
                  <a:lnTo>
                    <a:pt x="726" y="49"/>
                  </a:lnTo>
                  <a:lnTo>
                    <a:pt x="721" y="49"/>
                  </a:lnTo>
                  <a:lnTo>
                    <a:pt x="716" y="50"/>
                  </a:lnTo>
                  <a:lnTo>
                    <a:pt x="710" y="49"/>
                  </a:lnTo>
                  <a:lnTo>
                    <a:pt x="705" y="49"/>
                  </a:lnTo>
                  <a:lnTo>
                    <a:pt x="698" y="48"/>
                  </a:lnTo>
                  <a:lnTo>
                    <a:pt x="693" y="48"/>
                  </a:lnTo>
                  <a:lnTo>
                    <a:pt x="690" y="45"/>
                  </a:lnTo>
                  <a:lnTo>
                    <a:pt x="688" y="46"/>
                  </a:lnTo>
                  <a:lnTo>
                    <a:pt x="685" y="48"/>
                  </a:lnTo>
                  <a:lnTo>
                    <a:pt x="683" y="53"/>
                  </a:lnTo>
                  <a:lnTo>
                    <a:pt x="679" y="60"/>
                  </a:lnTo>
                  <a:lnTo>
                    <a:pt x="675" y="65"/>
                  </a:lnTo>
                  <a:lnTo>
                    <a:pt x="671" y="68"/>
                  </a:lnTo>
                  <a:lnTo>
                    <a:pt x="668" y="69"/>
                  </a:lnTo>
                  <a:lnTo>
                    <a:pt x="664" y="68"/>
                  </a:lnTo>
                  <a:lnTo>
                    <a:pt x="662" y="65"/>
                  </a:lnTo>
                  <a:lnTo>
                    <a:pt x="659" y="60"/>
                  </a:lnTo>
                  <a:lnTo>
                    <a:pt x="657" y="54"/>
                  </a:lnTo>
                  <a:lnTo>
                    <a:pt x="527" y="76"/>
                  </a:lnTo>
                  <a:lnTo>
                    <a:pt x="513" y="52"/>
                  </a:lnTo>
                  <a:lnTo>
                    <a:pt x="454" y="43"/>
                  </a:lnTo>
                  <a:lnTo>
                    <a:pt x="392" y="90"/>
                  </a:lnTo>
                  <a:lnTo>
                    <a:pt x="378" y="59"/>
                  </a:lnTo>
                  <a:lnTo>
                    <a:pt x="355" y="84"/>
                  </a:lnTo>
                  <a:lnTo>
                    <a:pt x="277" y="13"/>
                  </a:lnTo>
                  <a:lnTo>
                    <a:pt x="228" y="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42">
              <a:extLst>
                <a:ext uri="{FF2B5EF4-FFF2-40B4-BE49-F238E27FC236}">
                  <a16:creationId xmlns:a16="http://schemas.microsoft.com/office/drawing/2014/main" id="{9B55527B-D5B1-6296-D574-6BDCFE0C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42"/>
              <a:ext cx="102" cy="75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40" y="38"/>
                </a:cxn>
                <a:cxn ang="0">
                  <a:pos x="16" y="80"/>
                </a:cxn>
                <a:cxn ang="0">
                  <a:pos x="6" y="118"/>
                </a:cxn>
                <a:cxn ang="0">
                  <a:pos x="65" y="118"/>
                </a:cxn>
                <a:cxn ang="0">
                  <a:pos x="33" y="149"/>
                </a:cxn>
                <a:cxn ang="0">
                  <a:pos x="35" y="349"/>
                </a:cxn>
                <a:cxn ang="0">
                  <a:pos x="46" y="385"/>
                </a:cxn>
                <a:cxn ang="0">
                  <a:pos x="66" y="417"/>
                </a:cxn>
                <a:cxn ang="0">
                  <a:pos x="86" y="461"/>
                </a:cxn>
                <a:cxn ang="0">
                  <a:pos x="44" y="569"/>
                </a:cxn>
                <a:cxn ang="0">
                  <a:pos x="67" y="628"/>
                </a:cxn>
                <a:cxn ang="0">
                  <a:pos x="98" y="796"/>
                </a:cxn>
                <a:cxn ang="0">
                  <a:pos x="75" y="808"/>
                </a:cxn>
                <a:cxn ang="0">
                  <a:pos x="26" y="844"/>
                </a:cxn>
                <a:cxn ang="0">
                  <a:pos x="13" y="892"/>
                </a:cxn>
                <a:cxn ang="0">
                  <a:pos x="75" y="928"/>
                </a:cxn>
                <a:cxn ang="0">
                  <a:pos x="161" y="946"/>
                </a:cxn>
                <a:cxn ang="0">
                  <a:pos x="197" y="952"/>
                </a:cxn>
                <a:cxn ang="0">
                  <a:pos x="582" y="946"/>
                </a:cxn>
                <a:cxn ang="0">
                  <a:pos x="580" y="981"/>
                </a:cxn>
                <a:cxn ang="0">
                  <a:pos x="926" y="1067"/>
                </a:cxn>
                <a:cxn ang="0">
                  <a:pos x="951" y="1033"/>
                </a:cxn>
                <a:cxn ang="0">
                  <a:pos x="992" y="1099"/>
                </a:cxn>
                <a:cxn ang="0">
                  <a:pos x="1277" y="1092"/>
                </a:cxn>
                <a:cxn ang="0">
                  <a:pos x="1432" y="1109"/>
                </a:cxn>
                <a:cxn ang="0">
                  <a:pos x="1452" y="1086"/>
                </a:cxn>
                <a:cxn ang="0">
                  <a:pos x="1480" y="1090"/>
                </a:cxn>
                <a:cxn ang="0">
                  <a:pos x="1502" y="1086"/>
                </a:cxn>
                <a:cxn ang="0">
                  <a:pos x="1518" y="1058"/>
                </a:cxn>
                <a:cxn ang="0">
                  <a:pos x="1606" y="983"/>
                </a:cxn>
                <a:cxn ang="0">
                  <a:pos x="1588" y="969"/>
                </a:cxn>
                <a:cxn ang="0">
                  <a:pos x="1457" y="929"/>
                </a:cxn>
                <a:cxn ang="0">
                  <a:pos x="1476" y="944"/>
                </a:cxn>
                <a:cxn ang="0">
                  <a:pos x="1457" y="939"/>
                </a:cxn>
                <a:cxn ang="0">
                  <a:pos x="1469" y="859"/>
                </a:cxn>
                <a:cxn ang="0">
                  <a:pos x="1479" y="875"/>
                </a:cxn>
                <a:cxn ang="0">
                  <a:pos x="1427" y="728"/>
                </a:cxn>
                <a:cxn ang="0">
                  <a:pos x="1440" y="691"/>
                </a:cxn>
                <a:cxn ang="0">
                  <a:pos x="1502" y="697"/>
                </a:cxn>
                <a:cxn ang="0">
                  <a:pos x="1535" y="669"/>
                </a:cxn>
                <a:cxn ang="0">
                  <a:pos x="1590" y="390"/>
                </a:cxn>
                <a:cxn ang="0">
                  <a:pos x="1571" y="213"/>
                </a:cxn>
                <a:cxn ang="0">
                  <a:pos x="1570" y="194"/>
                </a:cxn>
                <a:cxn ang="0">
                  <a:pos x="1571" y="101"/>
                </a:cxn>
                <a:cxn ang="0">
                  <a:pos x="1529" y="94"/>
                </a:cxn>
                <a:cxn ang="0">
                  <a:pos x="1512" y="84"/>
                </a:cxn>
                <a:cxn ang="0">
                  <a:pos x="1440" y="93"/>
                </a:cxn>
                <a:cxn ang="0">
                  <a:pos x="1317" y="137"/>
                </a:cxn>
                <a:cxn ang="0">
                  <a:pos x="1295" y="136"/>
                </a:cxn>
                <a:cxn ang="0">
                  <a:pos x="1228" y="237"/>
                </a:cxn>
                <a:cxn ang="0">
                  <a:pos x="988" y="262"/>
                </a:cxn>
                <a:cxn ang="0">
                  <a:pos x="966" y="238"/>
                </a:cxn>
                <a:cxn ang="0">
                  <a:pos x="875" y="224"/>
                </a:cxn>
                <a:cxn ang="0">
                  <a:pos x="864" y="206"/>
                </a:cxn>
                <a:cxn ang="0">
                  <a:pos x="855" y="210"/>
                </a:cxn>
                <a:cxn ang="0">
                  <a:pos x="842" y="197"/>
                </a:cxn>
                <a:cxn ang="0">
                  <a:pos x="666" y="128"/>
                </a:cxn>
                <a:cxn ang="0">
                  <a:pos x="406" y="116"/>
                </a:cxn>
                <a:cxn ang="0">
                  <a:pos x="302" y="75"/>
                </a:cxn>
                <a:cxn ang="0">
                  <a:pos x="298" y="83"/>
                </a:cxn>
                <a:cxn ang="0">
                  <a:pos x="276" y="80"/>
                </a:cxn>
                <a:cxn ang="0">
                  <a:pos x="161" y="56"/>
                </a:cxn>
              </a:cxnLst>
              <a:rect l="0" t="0" r="r" b="b"/>
              <a:pathLst>
                <a:path w="1632" h="1130">
                  <a:moveTo>
                    <a:pt x="104" y="3"/>
                  </a:moveTo>
                  <a:lnTo>
                    <a:pt x="100" y="3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8" y="17"/>
                  </a:lnTo>
                  <a:lnTo>
                    <a:pt x="58" y="24"/>
                  </a:lnTo>
                  <a:lnTo>
                    <a:pt x="61" y="34"/>
                  </a:lnTo>
                  <a:lnTo>
                    <a:pt x="49" y="35"/>
                  </a:lnTo>
                  <a:lnTo>
                    <a:pt x="40" y="38"/>
                  </a:lnTo>
                  <a:lnTo>
                    <a:pt x="29" y="47"/>
                  </a:lnTo>
                  <a:lnTo>
                    <a:pt x="24" y="52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7" y="75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3" y="92"/>
                  </a:lnTo>
                  <a:lnTo>
                    <a:pt x="1" y="99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14" y="126"/>
                  </a:lnTo>
                  <a:lnTo>
                    <a:pt x="58" y="95"/>
                  </a:lnTo>
                  <a:lnTo>
                    <a:pt x="62" y="103"/>
                  </a:lnTo>
                  <a:lnTo>
                    <a:pt x="65" y="111"/>
                  </a:lnTo>
                  <a:lnTo>
                    <a:pt x="65" y="114"/>
                  </a:lnTo>
                  <a:lnTo>
                    <a:pt x="65" y="118"/>
                  </a:lnTo>
                  <a:lnTo>
                    <a:pt x="64" y="126"/>
                  </a:lnTo>
                  <a:lnTo>
                    <a:pt x="59" y="132"/>
                  </a:lnTo>
                  <a:lnTo>
                    <a:pt x="52" y="138"/>
                  </a:lnTo>
                  <a:lnTo>
                    <a:pt x="47" y="140"/>
                  </a:lnTo>
                  <a:lnTo>
                    <a:pt x="43" y="143"/>
                  </a:lnTo>
                  <a:lnTo>
                    <a:pt x="33" y="149"/>
                  </a:lnTo>
                  <a:lnTo>
                    <a:pt x="6" y="184"/>
                  </a:lnTo>
                  <a:lnTo>
                    <a:pt x="29" y="210"/>
                  </a:lnTo>
                  <a:lnTo>
                    <a:pt x="20" y="276"/>
                  </a:lnTo>
                  <a:lnTo>
                    <a:pt x="6" y="291"/>
                  </a:lnTo>
                  <a:lnTo>
                    <a:pt x="39" y="318"/>
                  </a:lnTo>
                  <a:lnTo>
                    <a:pt x="35" y="349"/>
                  </a:lnTo>
                  <a:lnTo>
                    <a:pt x="45" y="352"/>
                  </a:lnTo>
                  <a:lnTo>
                    <a:pt x="51" y="357"/>
                  </a:lnTo>
                  <a:lnTo>
                    <a:pt x="54" y="362"/>
                  </a:lnTo>
                  <a:lnTo>
                    <a:pt x="55" y="369"/>
                  </a:lnTo>
                  <a:lnTo>
                    <a:pt x="52" y="376"/>
                  </a:lnTo>
                  <a:lnTo>
                    <a:pt x="46" y="385"/>
                  </a:lnTo>
                  <a:lnTo>
                    <a:pt x="36" y="395"/>
                  </a:lnTo>
                  <a:lnTo>
                    <a:pt x="24" y="407"/>
                  </a:lnTo>
                  <a:lnTo>
                    <a:pt x="54" y="434"/>
                  </a:lnTo>
                  <a:lnTo>
                    <a:pt x="61" y="426"/>
                  </a:lnTo>
                  <a:lnTo>
                    <a:pt x="63" y="421"/>
                  </a:lnTo>
                  <a:lnTo>
                    <a:pt x="66" y="417"/>
                  </a:lnTo>
                  <a:lnTo>
                    <a:pt x="68" y="408"/>
                  </a:lnTo>
                  <a:lnTo>
                    <a:pt x="71" y="403"/>
                  </a:lnTo>
                  <a:lnTo>
                    <a:pt x="80" y="398"/>
                  </a:lnTo>
                  <a:lnTo>
                    <a:pt x="90" y="399"/>
                  </a:lnTo>
                  <a:lnTo>
                    <a:pt x="101" y="408"/>
                  </a:lnTo>
                  <a:lnTo>
                    <a:pt x="86" y="461"/>
                  </a:lnTo>
                  <a:lnTo>
                    <a:pt x="55" y="481"/>
                  </a:lnTo>
                  <a:lnTo>
                    <a:pt x="17" y="562"/>
                  </a:lnTo>
                  <a:lnTo>
                    <a:pt x="27" y="562"/>
                  </a:lnTo>
                  <a:lnTo>
                    <a:pt x="35" y="563"/>
                  </a:lnTo>
                  <a:lnTo>
                    <a:pt x="40" y="565"/>
                  </a:lnTo>
                  <a:lnTo>
                    <a:pt x="44" y="569"/>
                  </a:lnTo>
                  <a:lnTo>
                    <a:pt x="44" y="572"/>
                  </a:lnTo>
                  <a:lnTo>
                    <a:pt x="43" y="577"/>
                  </a:lnTo>
                  <a:lnTo>
                    <a:pt x="37" y="583"/>
                  </a:lnTo>
                  <a:lnTo>
                    <a:pt x="31" y="590"/>
                  </a:lnTo>
                  <a:lnTo>
                    <a:pt x="38" y="596"/>
                  </a:lnTo>
                  <a:lnTo>
                    <a:pt x="67" y="628"/>
                  </a:lnTo>
                  <a:lnTo>
                    <a:pt x="100" y="756"/>
                  </a:lnTo>
                  <a:lnTo>
                    <a:pt x="103" y="762"/>
                  </a:lnTo>
                  <a:lnTo>
                    <a:pt x="106" y="768"/>
                  </a:lnTo>
                  <a:lnTo>
                    <a:pt x="106" y="782"/>
                  </a:lnTo>
                  <a:lnTo>
                    <a:pt x="102" y="788"/>
                  </a:lnTo>
                  <a:lnTo>
                    <a:pt x="98" y="796"/>
                  </a:lnTo>
                  <a:lnTo>
                    <a:pt x="93" y="804"/>
                  </a:lnTo>
                  <a:lnTo>
                    <a:pt x="86" y="812"/>
                  </a:lnTo>
                  <a:lnTo>
                    <a:pt x="81" y="814"/>
                  </a:lnTo>
                  <a:lnTo>
                    <a:pt x="78" y="815"/>
                  </a:lnTo>
                  <a:lnTo>
                    <a:pt x="76" y="812"/>
                  </a:lnTo>
                  <a:lnTo>
                    <a:pt x="75" y="808"/>
                  </a:lnTo>
                  <a:lnTo>
                    <a:pt x="54" y="789"/>
                  </a:lnTo>
                  <a:lnTo>
                    <a:pt x="7" y="796"/>
                  </a:lnTo>
                  <a:lnTo>
                    <a:pt x="1" y="845"/>
                  </a:lnTo>
                  <a:lnTo>
                    <a:pt x="12" y="842"/>
                  </a:lnTo>
                  <a:lnTo>
                    <a:pt x="20" y="843"/>
                  </a:lnTo>
                  <a:lnTo>
                    <a:pt x="26" y="844"/>
                  </a:lnTo>
                  <a:lnTo>
                    <a:pt x="30" y="849"/>
                  </a:lnTo>
                  <a:lnTo>
                    <a:pt x="30" y="854"/>
                  </a:lnTo>
                  <a:lnTo>
                    <a:pt x="29" y="863"/>
                  </a:lnTo>
                  <a:lnTo>
                    <a:pt x="23" y="872"/>
                  </a:lnTo>
                  <a:lnTo>
                    <a:pt x="17" y="885"/>
                  </a:lnTo>
                  <a:lnTo>
                    <a:pt x="13" y="892"/>
                  </a:lnTo>
                  <a:lnTo>
                    <a:pt x="43" y="929"/>
                  </a:lnTo>
                  <a:lnTo>
                    <a:pt x="51" y="935"/>
                  </a:lnTo>
                  <a:lnTo>
                    <a:pt x="55" y="936"/>
                  </a:lnTo>
                  <a:lnTo>
                    <a:pt x="62" y="936"/>
                  </a:lnTo>
                  <a:lnTo>
                    <a:pt x="70" y="932"/>
                  </a:lnTo>
                  <a:lnTo>
                    <a:pt x="75" y="928"/>
                  </a:lnTo>
                  <a:lnTo>
                    <a:pt x="81" y="923"/>
                  </a:lnTo>
                  <a:lnTo>
                    <a:pt x="104" y="922"/>
                  </a:lnTo>
                  <a:lnTo>
                    <a:pt x="133" y="932"/>
                  </a:lnTo>
                  <a:lnTo>
                    <a:pt x="145" y="954"/>
                  </a:lnTo>
                  <a:lnTo>
                    <a:pt x="152" y="949"/>
                  </a:lnTo>
                  <a:lnTo>
                    <a:pt x="161" y="946"/>
                  </a:lnTo>
                  <a:lnTo>
                    <a:pt x="168" y="943"/>
                  </a:lnTo>
                  <a:lnTo>
                    <a:pt x="176" y="943"/>
                  </a:lnTo>
                  <a:lnTo>
                    <a:pt x="181" y="943"/>
                  </a:lnTo>
                  <a:lnTo>
                    <a:pt x="188" y="945"/>
                  </a:lnTo>
                  <a:lnTo>
                    <a:pt x="192" y="947"/>
                  </a:lnTo>
                  <a:lnTo>
                    <a:pt x="197" y="952"/>
                  </a:lnTo>
                  <a:lnTo>
                    <a:pt x="273" y="947"/>
                  </a:lnTo>
                  <a:lnTo>
                    <a:pt x="302" y="928"/>
                  </a:lnTo>
                  <a:lnTo>
                    <a:pt x="331" y="940"/>
                  </a:lnTo>
                  <a:lnTo>
                    <a:pt x="434" y="895"/>
                  </a:lnTo>
                  <a:lnTo>
                    <a:pt x="514" y="955"/>
                  </a:lnTo>
                  <a:lnTo>
                    <a:pt x="582" y="946"/>
                  </a:lnTo>
                  <a:lnTo>
                    <a:pt x="589" y="953"/>
                  </a:lnTo>
                  <a:lnTo>
                    <a:pt x="590" y="957"/>
                  </a:lnTo>
                  <a:lnTo>
                    <a:pt x="590" y="961"/>
                  </a:lnTo>
                  <a:lnTo>
                    <a:pt x="586" y="969"/>
                  </a:lnTo>
                  <a:lnTo>
                    <a:pt x="577" y="979"/>
                  </a:lnTo>
                  <a:lnTo>
                    <a:pt x="580" y="981"/>
                  </a:lnTo>
                  <a:lnTo>
                    <a:pt x="647" y="969"/>
                  </a:lnTo>
                  <a:lnTo>
                    <a:pt x="678" y="928"/>
                  </a:lnTo>
                  <a:lnTo>
                    <a:pt x="747" y="971"/>
                  </a:lnTo>
                  <a:lnTo>
                    <a:pt x="832" y="1009"/>
                  </a:lnTo>
                  <a:lnTo>
                    <a:pt x="881" y="1048"/>
                  </a:lnTo>
                  <a:lnTo>
                    <a:pt x="926" y="1067"/>
                  </a:lnTo>
                  <a:lnTo>
                    <a:pt x="933" y="1037"/>
                  </a:lnTo>
                  <a:lnTo>
                    <a:pt x="939" y="1033"/>
                  </a:lnTo>
                  <a:lnTo>
                    <a:pt x="944" y="1032"/>
                  </a:lnTo>
                  <a:lnTo>
                    <a:pt x="947" y="1031"/>
                  </a:lnTo>
                  <a:lnTo>
                    <a:pt x="950" y="1032"/>
                  </a:lnTo>
                  <a:lnTo>
                    <a:pt x="951" y="1033"/>
                  </a:lnTo>
                  <a:lnTo>
                    <a:pt x="952" y="1037"/>
                  </a:lnTo>
                  <a:lnTo>
                    <a:pt x="951" y="1041"/>
                  </a:lnTo>
                  <a:lnTo>
                    <a:pt x="950" y="1047"/>
                  </a:lnTo>
                  <a:lnTo>
                    <a:pt x="951" y="1049"/>
                  </a:lnTo>
                  <a:lnTo>
                    <a:pt x="955" y="1054"/>
                  </a:lnTo>
                  <a:lnTo>
                    <a:pt x="992" y="1099"/>
                  </a:lnTo>
                  <a:lnTo>
                    <a:pt x="1041" y="1053"/>
                  </a:lnTo>
                  <a:lnTo>
                    <a:pt x="1119" y="1124"/>
                  </a:lnTo>
                  <a:lnTo>
                    <a:pt x="1142" y="1099"/>
                  </a:lnTo>
                  <a:lnTo>
                    <a:pt x="1156" y="1130"/>
                  </a:lnTo>
                  <a:lnTo>
                    <a:pt x="1218" y="1083"/>
                  </a:lnTo>
                  <a:lnTo>
                    <a:pt x="1277" y="1092"/>
                  </a:lnTo>
                  <a:lnTo>
                    <a:pt x="1291" y="1116"/>
                  </a:lnTo>
                  <a:lnTo>
                    <a:pt x="1421" y="1094"/>
                  </a:lnTo>
                  <a:lnTo>
                    <a:pt x="1423" y="1100"/>
                  </a:lnTo>
                  <a:lnTo>
                    <a:pt x="1426" y="1105"/>
                  </a:lnTo>
                  <a:lnTo>
                    <a:pt x="1428" y="1108"/>
                  </a:lnTo>
                  <a:lnTo>
                    <a:pt x="1432" y="1109"/>
                  </a:lnTo>
                  <a:lnTo>
                    <a:pt x="1435" y="1108"/>
                  </a:lnTo>
                  <a:lnTo>
                    <a:pt x="1439" y="1105"/>
                  </a:lnTo>
                  <a:lnTo>
                    <a:pt x="1443" y="1100"/>
                  </a:lnTo>
                  <a:lnTo>
                    <a:pt x="1447" y="1093"/>
                  </a:lnTo>
                  <a:lnTo>
                    <a:pt x="1449" y="1088"/>
                  </a:lnTo>
                  <a:lnTo>
                    <a:pt x="1452" y="1086"/>
                  </a:lnTo>
                  <a:lnTo>
                    <a:pt x="1454" y="1085"/>
                  </a:lnTo>
                  <a:lnTo>
                    <a:pt x="1457" y="1088"/>
                  </a:lnTo>
                  <a:lnTo>
                    <a:pt x="1462" y="1088"/>
                  </a:lnTo>
                  <a:lnTo>
                    <a:pt x="1469" y="1089"/>
                  </a:lnTo>
                  <a:lnTo>
                    <a:pt x="1474" y="1089"/>
                  </a:lnTo>
                  <a:lnTo>
                    <a:pt x="1480" y="1090"/>
                  </a:lnTo>
                  <a:lnTo>
                    <a:pt x="1485" y="1089"/>
                  </a:lnTo>
                  <a:lnTo>
                    <a:pt x="1490" y="1089"/>
                  </a:lnTo>
                  <a:lnTo>
                    <a:pt x="1499" y="1089"/>
                  </a:lnTo>
                  <a:lnTo>
                    <a:pt x="1501" y="1087"/>
                  </a:lnTo>
                  <a:lnTo>
                    <a:pt x="1501" y="1086"/>
                  </a:lnTo>
                  <a:lnTo>
                    <a:pt x="1502" y="1086"/>
                  </a:lnTo>
                  <a:lnTo>
                    <a:pt x="1504" y="1086"/>
                  </a:lnTo>
                  <a:lnTo>
                    <a:pt x="1509" y="1084"/>
                  </a:lnTo>
                  <a:lnTo>
                    <a:pt x="1512" y="1080"/>
                  </a:lnTo>
                  <a:lnTo>
                    <a:pt x="1513" y="1076"/>
                  </a:lnTo>
                  <a:lnTo>
                    <a:pt x="1515" y="1066"/>
                  </a:lnTo>
                  <a:lnTo>
                    <a:pt x="1518" y="1058"/>
                  </a:lnTo>
                  <a:lnTo>
                    <a:pt x="1523" y="1048"/>
                  </a:lnTo>
                  <a:lnTo>
                    <a:pt x="1533" y="1040"/>
                  </a:lnTo>
                  <a:lnTo>
                    <a:pt x="1573" y="994"/>
                  </a:lnTo>
                  <a:lnTo>
                    <a:pt x="1593" y="994"/>
                  </a:lnTo>
                  <a:lnTo>
                    <a:pt x="1601" y="988"/>
                  </a:lnTo>
                  <a:lnTo>
                    <a:pt x="1606" y="983"/>
                  </a:lnTo>
                  <a:lnTo>
                    <a:pt x="1608" y="978"/>
                  </a:lnTo>
                  <a:lnTo>
                    <a:pt x="1609" y="975"/>
                  </a:lnTo>
                  <a:lnTo>
                    <a:pt x="1606" y="972"/>
                  </a:lnTo>
                  <a:lnTo>
                    <a:pt x="1603" y="970"/>
                  </a:lnTo>
                  <a:lnTo>
                    <a:pt x="1596" y="969"/>
                  </a:lnTo>
                  <a:lnTo>
                    <a:pt x="1588" y="969"/>
                  </a:lnTo>
                  <a:lnTo>
                    <a:pt x="1566" y="911"/>
                  </a:lnTo>
                  <a:lnTo>
                    <a:pt x="1564" y="980"/>
                  </a:lnTo>
                  <a:lnTo>
                    <a:pt x="1549" y="932"/>
                  </a:lnTo>
                  <a:lnTo>
                    <a:pt x="1510" y="897"/>
                  </a:lnTo>
                  <a:lnTo>
                    <a:pt x="1453" y="886"/>
                  </a:lnTo>
                  <a:lnTo>
                    <a:pt x="1457" y="929"/>
                  </a:lnTo>
                  <a:lnTo>
                    <a:pt x="1491" y="934"/>
                  </a:lnTo>
                  <a:lnTo>
                    <a:pt x="1488" y="936"/>
                  </a:lnTo>
                  <a:lnTo>
                    <a:pt x="1486" y="939"/>
                  </a:lnTo>
                  <a:lnTo>
                    <a:pt x="1481" y="943"/>
                  </a:lnTo>
                  <a:lnTo>
                    <a:pt x="1478" y="943"/>
                  </a:lnTo>
                  <a:lnTo>
                    <a:pt x="1476" y="944"/>
                  </a:lnTo>
                  <a:lnTo>
                    <a:pt x="1473" y="944"/>
                  </a:lnTo>
                  <a:lnTo>
                    <a:pt x="1471" y="945"/>
                  </a:lnTo>
                  <a:lnTo>
                    <a:pt x="1467" y="943"/>
                  </a:lnTo>
                  <a:lnTo>
                    <a:pt x="1464" y="942"/>
                  </a:lnTo>
                  <a:lnTo>
                    <a:pt x="1463" y="942"/>
                  </a:lnTo>
                  <a:lnTo>
                    <a:pt x="1457" y="939"/>
                  </a:lnTo>
                  <a:lnTo>
                    <a:pt x="1448" y="932"/>
                  </a:lnTo>
                  <a:lnTo>
                    <a:pt x="1444" y="928"/>
                  </a:lnTo>
                  <a:lnTo>
                    <a:pt x="1442" y="926"/>
                  </a:lnTo>
                  <a:lnTo>
                    <a:pt x="1441" y="925"/>
                  </a:lnTo>
                  <a:lnTo>
                    <a:pt x="1411" y="858"/>
                  </a:lnTo>
                  <a:lnTo>
                    <a:pt x="1469" y="859"/>
                  </a:lnTo>
                  <a:lnTo>
                    <a:pt x="1465" y="863"/>
                  </a:lnTo>
                  <a:lnTo>
                    <a:pt x="1467" y="867"/>
                  </a:lnTo>
                  <a:lnTo>
                    <a:pt x="1468" y="872"/>
                  </a:lnTo>
                  <a:lnTo>
                    <a:pt x="1471" y="876"/>
                  </a:lnTo>
                  <a:lnTo>
                    <a:pt x="1474" y="876"/>
                  </a:lnTo>
                  <a:lnTo>
                    <a:pt x="1479" y="875"/>
                  </a:lnTo>
                  <a:lnTo>
                    <a:pt x="1488" y="825"/>
                  </a:lnTo>
                  <a:lnTo>
                    <a:pt x="1488" y="822"/>
                  </a:lnTo>
                  <a:lnTo>
                    <a:pt x="1483" y="791"/>
                  </a:lnTo>
                  <a:lnTo>
                    <a:pt x="1483" y="764"/>
                  </a:lnTo>
                  <a:lnTo>
                    <a:pt x="1446" y="769"/>
                  </a:lnTo>
                  <a:lnTo>
                    <a:pt x="1427" y="728"/>
                  </a:lnTo>
                  <a:lnTo>
                    <a:pt x="1422" y="718"/>
                  </a:lnTo>
                  <a:lnTo>
                    <a:pt x="1420" y="711"/>
                  </a:lnTo>
                  <a:lnTo>
                    <a:pt x="1420" y="704"/>
                  </a:lnTo>
                  <a:lnTo>
                    <a:pt x="1424" y="699"/>
                  </a:lnTo>
                  <a:lnTo>
                    <a:pt x="1430" y="694"/>
                  </a:lnTo>
                  <a:lnTo>
                    <a:pt x="1440" y="691"/>
                  </a:lnTo>
                  <a:lnTo>
                    <a:pt x="1452" y="688"/>
                  </a:lnTo>
                  <a:lnTo>
                    <a:pt x="1468" y="688"/>
                  </a:lnTo>
                  <a:lnTo>
                    <a:pt x="1476" y="693"/>
                  </a:lnTo>
                  <a:lnTo>
                    <a:pt x="1485" y="697"/>
                  </a:lnTo>
                  <a:lnTo>
                    <a:pt x="1493" y="698"/>
                  </a:lnTo>
                  <a:lnTo>
                    <a:pt x="1502" y="697"/>
                  </a:lnTo>
                  <a:lnTo>
                    <a:pt x="1503" y="695"/>
                  </a:lnTo>
                  <a:lnTo>
                    <a:pt x="1505" y="694"/>
                  </a:lnTo>
                  <a:lnTo>
                    <a:pt x="1509" y="692"/>
                  </a:lnTo>
                  <a:lnTo>
                    <a:pt x="1518" y="687"/>
                  </a:lnTo>
                  <a:lnTo>
                    <a:pt x="1526" y="678"/>
                  </a:lnTo>
                  <a:lnTo>
                    <a:pt x="1535" y="669"/>
                  </a:lnTo>
                  <a:lnTo>
                    <a:pt x="1555" y="626"/>
                  </a:lnTo>
                  <a:lnTo>
                    <a:pt x="1572" y="525"/>
                  </a:lnTo>
                  <a:lnTo>
                    <a:pt x="1632" y="516"/>
                  </a:lnTo>
                  <a:lnTo>
                    <a:pt x="1576" y="461"/>
                  </a:lnTo>
                  <a:lnTo>
                    <a:pt x="1559" y="398"/>
                  </a:lnTo>
                  <a:lnTo>
                    <a:pt x="1590" y="390"/>
                  </a:lnTo>
                  <a:lnTo>
                    <a:pt x="1605" y="301"/>
                  </a:lnTo>
                  <a:lnTo>
                    <a:pt x="1556" y="230"/>
                  </a:lnTo>
                  <a:lnTo>
                    <a:pt x="1563" y="225"/>
                  </a:lnTo>
                  <a:lnTo>
                    <a:pt x="1568" y="221"/>
                  </a:lnTo>
                  <a:lnTo>
                    <a:pt x="1571" y="215"/>
                  </a:lnTo>
                  <a:lnTo>
                    <a:pt x="1571" y="213"/>
                  </a:lnTo>
                  <a:lnTo>
                    <a:pt x="1571" y="212"/>
                  </a:lnTo>
                  <a:lnTo>
                    <a:pt x="1572" y="212"/>
                  </a:lnTo>
                  <a:lnTo>
                    <a:pt x="1574" y="210"/>
                  </a:lnTo>
                  <a:lnTo>
                    <a:pt x="1573" y="204"/>
                  </a:lnTo>
                  <a:lnTo>
                    <a:pt x="1572" y="198"/>
                  </a:lnTo>
                  <a:lnTo>
                    <a:pt x="1570" y="194"/>
                  </a:lnTo>
                  <a:lnTo>
                    <a:pt x="1569" y="192"/>
                  </a:lnTo>
                  <a:lnTo>
                    <a:pt x="1569" y="191"/>
                  </a:lnTo>
                  <a:lnTo>
                    <a:pt x="1564" y="185"/>
                  </a:lnTo>
                  <a:lnTo>
                    <a:pt x="1593" y="167"/>
                  </a:lnTo>
                  <a:lnTo>
                    <a:pt x="1583" y="96"/>
                  </a:lnTo>
                  <a:lnTo>
                    <a:pt x="1571" y="101"/>
                  </a:lnTo>
                  <a:lnTo>
                    <a:pt x="1561" y="106"/>
                  </a:lnTo>
                  <a:lnTo>
                    <a:pt x="1553" y="107"/>
                  </a:lnTo>
                  <a:lnTo>
                    <a:pt x="1547" y="108"/>
                  </a:lnTo>
                  <a:lnTo>
                    <a:pt x="1539" y="105"/>
                  </a:lnTo>
                  <a:lnTo>
                    <a:pt x="1534" y="101"/>
                  </a:lnTo>
                  <a:lnTo>
                    <a:pt x="1529" y="94"/>
                  </a:lnTo>
                  <a:lnTo>
                    <a:pt x="1527" y="87"/>
                  </a:lnTo>
                  <a:lnTo>
                    <a:pt x="1525" y="86"/>
                  </a:lnTo>
                  <a:lnTo>
                    <a:pt x="1522" y="86"/>
                  </a:lnTo>
                  <a:lnTo>
                    <a:pt x="1517" y="83"/>
                  </a:lnTo>
                  <a:lnTo>
                    <a:pt x="1513" y="83"/>
                  </a:lnTo>
                  <a:lnTo>
                    <a:pt x="1512" y="84"/>
                  </a:lnTo>
                  <a:lnTo>
                    <a:pt x="1513" y="88"/>
                  </a:lnTo>
                  <a:lnTo>
                    <a:pt x="1516" y="95"/>
                  </a:lnTo>
                  <a:lnTo>
                    <a:pt x="1516" y="106"/>
                  </a:lnTo>
                  <a:lnTo>
                    <a:pt x="1513" y="114"/>
                  </a:lnTo>
                  <a:lnTo>
                    <a:pt x="1480" y="138"/>
                  </a:lnTo>
                  <a:lnTo>
                    <a:pt x="1440" y="93"/>
                  </a:lnTo>
                  <a:lnTo>
                    <a:pt x="1401" y="142"/>
                  </a:lnTo>
                  <a:lnTo>
                    <a:pt x="1375" y="144"/>
                  </a:lnTo>
                  <a:lnTo>
                    <a:pt x="1353" y="98"/>
                  </a:lnTo>
                  <a:lnTo>
                    <a:pt x="1303" y="102"/>
                  </a:lnTo>
                  <a:lnTo>
                    <a:pt x="1320" y="141"/>
                  </a:lnTo>
                  <a:lnTo>
                    <a:pt x="1317" y="137"/>
                  </a:lnTo>
                  <a:lnTo>
                    <a:pt x="1315" y="135"/>
                  </a:lnTo>
                  <a:lnTo>
                    <a:pt x="1310" y="132"/>
                  </a:lnTo>
                  <a:lnTo>
                    <a:pt x="1305" y="131"/>
                  </a:lnTo>
                  <a:lnTo>
                    <a:pt x="1302" y="132"/>
                  </a:lnTo>
                  <a:lnTo>
                    <a:pt x="1298" y="133"/>
                  </a:lnTo>
                  <a:lnTo>
                    <a:pt x="1295" y="136"/>
                  </a:lnTo>
                  <a:lnTo>
                    <a:pt x="1287" y="141"/>
                  </a:lnTo>
                  <a:lnTo>
                    <a:pt x="1284" y="148"/>
                  </a:lnTo>
                  <a:lnTo>
                    <a:pt x="1283" y="155"/>
                  </a:lnTo>
                  <a:lnTo>
                    <a:pt x="1285" y="164"/>
                  </a:lnTo>
                  <a:lnTo>
                    <a:pt x="1232" y="171"/>
                  </a:lnTo>
                  <a:lnTo>
                    <a:pt x="1228" y="237"/>
                  </a:lnTo>
                  <a:lnTo>
                    <a:pt x="1117" y="224"/>
                  </a:lnTo>
                  <a:lnTo>
                    <a:pt x="1068" y="309"/>
                  </a:lnTo>
                  <a:lnTo>
                    <a:pt x="1035" y="254"/>
                  </a:lnTo>
                  <a:lnTo>
                    <a:pt x="1004" y="249"/>
                  </a:lnTo>
                  <a:lnTo>
                    <a:pt x="995" y="257"/>
                  </a:lnTo>
                  <a:lnTo>
                    <a:pt x="988" y="262"/>
                  </a:lnTo>
                  <a:lnTo>
                    <a:pt x="980" y="263"/>
                  </a:lnTo>
                  <a:lnTo>
                    <a:pt x="975" y="262"/>
                  </a:lnTo>
                  <a:lnTo>
                    <a:pt x="966" y="256"/>
                  </a:lnTo>
                  <a:lnTo>
                    <a:pt x="963" y="250"/>
                  </a:lnTo>
                  <a:lnTo>
                    <a:pt x="964" y="242"/>
                  </a:lnTo>
                  <a:lnTo>
                    <a:pt x="966" y="238"/>
                  </a:lnTo>
                  <a:lnTo>
                    <a:pt x="971" y="235"/>
                  </a:lnTo>
                  <a:lnTo>
                    <a:pt x="902" y="202"/>
                  </a:lnTo>
                  <a:lnTo>
                    <a:pt x="893" y="210"/>
                  </a:lnTo>
                  <a:lnTo>
                    <a:pt x="885" y="217"/>
                  </a:lnTo>
                  <a:lnTo>
                    <a:pt x="879" y="221"/>
                  </a:lnTo>
                  <a:lnTo>
                    <a:pt x="875" y="224"/>
                  </a:lnTo>
                  <a:lnTo>
                    <a:pt x="870" y="223"/>
                  </a:lnTo>
                  <a:lnTo>
                    <a:pt x="868" y="222"/>
                  </a:lnTo>
                  <a:lnTo>
                    <a:pt x="866" y="218"/>
                  </a:lnTo>
                  <a:lnTo>
                    <a:pt x="866" y="213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1" y="204"/>
                  </a:lnTo>
                  <a:lnTo>
                    <a:pt x="857" y="205"/>
                  </a:lnTo>
                  <a:lnTo>
                    <a:pt x="856" y="205"/>
                  </a:lnTo>
                  <a:lnTo>
                    <a:pt x="856" y="206"/>
                  </a:lnTo>
                  <a:lnTo>
                    <a:pt x="856" y="208"/>
                  </a:lnTo>
                  <a:lnTo>
                    <a:pt x="855" y="210"/>
                  </a:lnTo>
                  <a:lnTo>
                    <a:pt x="852" y="210"/>
                  </a:lnTo>
                  <a:lnTo>
                    <a:pt x="850" y="209"/>
                  </a:lnTo>
                  <a:lnTo>
                    <a:pt x="849" y="209"/>
                  </a:lnTo>
                  <a:lnTo>
                    <a:pt x="844" y="205"/>
                  </a:lnTo>
                  <a:lnTo>
                    <a:pt x="843" y="199"/>
                  </a:lnTo>
                  <a:lnTo>
                    <a:pt x="842" y="197"/>
                  </a:lnTo>
                  <a:lnTo>
                    <a:pt x="842" y="195"/>
                  </a:lnTo>
                  <a:lnTo>
                    <a:pt x="839" y="187"/>
                  </a:lnTo>
                  <a:lnTo>
                    <a:pt x="797" y="166"/>
                  </a:lnTo>
                  <a:lnTo>
                    <a:pt x="756" y="174"/>
                  </a:lnTo>
                  <a:lnTo>
                    <a:pt x="704" y="129"/>
                  </a:lnTo>
                  <a:lnTo>
                    <a:pt x="666" y="128"/>
                  </a:lnTo>
                  <a:lnTo>
                    <a:pt x="599" y="98"/>
                  </a:lnTo>
                  <a:lnTo>
                    <a:pt x="516" y="98"/>
                  </a:lnTo>
                  <a:lnTo>
                    <a:pt x="476" y="120"/>
                  </a:lnTo>
                  <a:lnTo>
                    <a:pt x="405" y="119"/>
                  </a:lnTo>
                  <a:lnTo>
                    <a:pt x="406" y="117"/>
                  </a:lnTo>
                  <a:lnTo>
                    <a:pt x="406" y="116"/>
                  </a:lnTo>
                  <a:lnTo>
                    <a:pt x="404" y="114"/>
                  </a:lnTo>
                  <a:lnTo>
                    <a:pt x="401" y="112"/>
                  </a:lnTo>
                  <a:lnTo>
                    <a:pt x="394" y="106"/>
                  </a:lnTo>
                  <a:lnTo>
                    <a:pt x="387" y="99"/>
                  </a:lnTo>
                  <a:lnTo>
                    <a:pt x="375" y="83"/>
                  </a:lnTo>
                  <a:lnTo>
                    <a:pt x="302" y="75"/>
                  </a:lnTo>
                  <a:lnTo>
                    <a:pt x="301" y="75"/>
                  </a:lnTo>
                  <a:lnTo>
                    <a:pt x="301" y="76"/>
                  </a:lnTo>
                  <a:lnTo>
                    <a:pt x="301" y="78"/>
                  </a:lnTo>
                  <a:lnTo>
                    <a:pt x="301" y="81"/>
                  </a:lnTo>
                  <a:lnTo>
                    <a:pt x="299" y="83"/>
                  </a:lnTo>
                  <a:lnTo>
                    <a:pt x="298" y="83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3" y="88"/>
                  </a:lnTo>
                  <a:lnTo>
                    <a:pt x="290" y="88"/>
                  </a:lnTo>
                  <a:lnTo>
                    <a:pt x="288" y="88"/>
                  </a:lnTo>
                  <a:lnTo>
                    <a:pt x="276" y="80"/>
                  </a:lnTo>
                  <a:lnTo>
                    <a:pt x="272" y="74"/>
                  </a:lnTo>
                  <a:lnTo>
                    <a:pt x="269" y="67"/>
                  </a:lnTo>
                  <a:lnTo>
                    <a:pt x="225" y="100"/>
                  </a:lnTo>
                  <a:lnTo>
                    <a:pt x="168" y="90"/>
                  </a:lnTo>
                  <a:lnTo>
                    <a:pt x="166" y="71"/>
                  </a:lnTo>
                  <a:lnTo>
                    <a:pt x="161" y="56"/>
                  </a:lnTo>
                  <a:lnTo>
                    <a:pt x="167" y="42"/>
                  </a:lnTo>
                  <a:lnTo>
                    <a:pt x="132" y="10"/>
                  </a:lnTo>
                  <a:lnTo>
                    <a:pt x="104" y="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43">
              <a:extLst>
                <a:ext uri="{FF2B5EF4-FFF2-40B4-BE49-F238E27FC236}">
                  <a16:creationId xmlns:a16="http://schemas.microsoft.com/office/drawing/2014/main" id="{8A7EFFEE-7243-1AF6-7EC4-FDD36252C0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109"/>
              <a:ext cx="88" cy="132"/>
            </a:xfrm>
            <a:custGeom>
              <a:avLst/>
              <a:gdLst/>
              <a:ahLst/>
              <a:cxnLst>
                <a:cxn ang="0">
                  <a:pos x="1299" y="140"/>
                </a:cxn>
                <a:cxn ang="0">
                  <a:pos x="1006" y="52"/>
                </a:cxn>
                <a:cxn ang="0">
                  <a:pos x="759" y="52"/>
                </a:cxn>
                <a:cxn ang="0">
                  <a:pos x="749" y="56"/>
                </a:cxn>
                <a:cxn ang="0">
                  <a:pos x="513" y="78"/>
                </a:cxn>
                <a:cxn ang="0">
                  <a:pos x="217" y="131"/>
                </a:cxn>
                <a:cxn ang="0">
                  <a:pos x="136" y="311"/>
                </a:cxn>
                <a:cxn ang="0">
                  <a:pos x="134" y="407"/>
                </a:cxn>
                <a:cxn ang="0">
                  <a:pos x="123" y="488"/>
                </a:cxn>
                <a:cxn ang="0">
                  <a:pos x="144" y="490"/>
                </a:cxn>
                <a:cxn ang="0">
                  <a:pos x="158" y="681"/>
                </a:cxn>
                <a:cxn ang="0">
                  <a:pos x="161" y="702"/>
                </a:cxn>
                <a:cxn ang="0">
                  <a:pos x="145" y="720"/>
                </a:cxn>
                <a:cxn ang="0">
                  <a:pos x="161" y="1015"/>
                </a:cxn>
                <a:cxn ang="0">
                  <a:pos x="94" y="1184"/>
                </a:cxn>
                <a:cxn ang="0">
                  <a:pos x="57" y="1178"/>
                </a:cxn>
                <a:cxn ang="0">
                  <a:pos x="9" y="1201"/>
                </a:cxn>
                <a:cxn ang="0">
                  <a:pos x="77" y="1312"/>
                </a:cxn>
                <a:cxn ang="0">
                  <a:pos x="57" y="1362"/>
                </a:cxn>
                <a:cxn ang="0">
                  <a:pos x="31" y="1416"/>
                </a:cxn>
                <a:cxn ang="0">
                  <a:pos x="56" y="1433"/>
                </a:cxn>
                <a:cxn ang="0">
                  <a:pos x="75" y="1429"/>
                </a:cxn>
                <a:cxn ang="0">
                  <a:pos x="37" y="1379"/>
                </a:cxn>
                <a:cxn ang="0">
                  <a:pos x="25" y="1373"/>
                </a:cxn>
                <a:cxn ang="0">
                  <a:pos x="42" y="1363"/>
                </a:cxn>
                <a:cxn ang="0">
                  <a:pos x="155" y="1401"/>
                </a:cxn>
                <a:cxn ang="0">
                  <a:pos x="197" y="1468"/>
                </a:cxn>
                <a:cxn ang="0">
                  <a:pos x="145" y="1532"/>
                </a:cxn>
                <a:cxn ang="0">
                  <a:pos x="208" y="1568"/>
                </a:cxn>
                <a:cxn ang="0">
                  <a:pos x="238" y="1671"/>
                </a:cxn>
                <a:cxn ang="0">
                  <a:pos x="238" y="1699"/>
                </a:cxn>
                <a:cxn ang="0">
                  <a:pos x="392" y="1817"/>
                </a:cxn>
                <a:cxn ang="0">
                  <a:pos x="486" y="1918"/>
                </a:cxn>
                <a:cxn ang="0">
                  <a:pos x="492" y="1931"/>
                </a:cxn>
                <a:cxn ang="0">
                  <a:pos x="641" y="1859"/>
                </a:cxn>
                <a:cxn ang="0">
                  <a:pos x="673" y="1852"/>
                </a:cxn>
                <a:cxn ang="0">
                  <a:pos x="688" y="1825"/>
                </a:cxn>
                <a:cxn ang="0">
                  <a:pos x="699" y="1653"/>
                </a:cxn>
                <a:cxn ang="0">
                  <a:pos x="751" y="1595"/>
                </a:cxn>
                <a:cxn ang="0">
                  <a:pos x="758" y="1585"/>
                </a:cxn>
                <a:cxn ang="0">
                  <a:pos x="830" y="1413"/>
                </a:cxn>
                <a:cxn ang="0">
                  <a:pos x="819" y="1392"/>
                </a:cxn>
                <a:cxn ang="0">
                  <a:pos x="793" y="1378"/>
                </a:cxn>
                <a:cxn ang="0">
                  <a:pos x="796" y="1332"/>
                </a:cxn>
                <a:cxn ang="0">
                  <a:pos x="772" y="1213"/>
                </a:cxn>
                <a:cxn ang="0">
                  <a:pos x="870" y="1175"/>
                </a:cxn>
                <a:cxn ang="0">
                  <a:pos x="995" y="1149"/>
                </a:cxn>
                <a:cxn ang="0">
                  <a:pos x="1114" y="1107"/>
                </a:cxn>
                <a:cxn ang="0">
                  <a:pos x="1200" y="1033"/>
                </a:cxn>
                <a:cxn ang="0">
                  <a:pos x="1222" y="994"/>
                </a:cxn>
                <a:cxn ang="0">
                  <a:pos x="1214" y="834"/>
                </a:cxn>
                <a:cxn ang="0">
                  <a:pos x="1237" y="796"/>
                </a:cxn>
                <a:cxn ang="0">
                  <a:pos x="1225" y="757"/>
                </a:cxn>
                <a:cxn ang="0">
                  <a:pos x="1399" y="533"/>
                </a:cxn>
                <a:cxn ang="0">
                  <a:pos x="1412" y="480"/>
                </a:cxn>
                <a:cxn ang="0">
                  <a:pos x="1381" y="466"/>
                </a:cxn>
                <a:cxn ang="0">
                  <a:pos x="1393" y="445"/>
                </a:cxn>
                <a:cxn ang="0">
                  <a:pos x="94" y="1351"/>
                </a:cxn>
              </a:cxnLst>
              <a:rect l="0" t="0" r="r" b="b"/>
              <a:pathLst>
                <a:path w="1422" h="1976">
                  <a:moveTo>
                    <a:pt x="1403" y="354"/>
                  </a:moveTo>
                  <a:lnTo>
                    <a:pt x="1422" y="334"/>
                  </a:lnTo>
                  <a:lnTo>
                    <a:pt x="1404" y="258"/>
                  </a:lnTo>
                  <a:lnTo>
                    <a:pt x="1402" y="173"/>
                  </a:lnTo>
                  <a:lnTo>
                    <a:pt x="1349" y="152"/>
                  </a:lnTo>
                  <a:lnTo>
                    <a:pt x="1299" y="140"/>
                  </a:lnTo>
                  <a:lnTo>
                    <a:pt x="1237" y="156"/>
                  </a:lnTo>
                  <a:lnTo>
                    <a:pt x="1167" y="132"/>
                  </a:lnTo>
                  <a:lnTo>
                    <a:pt x="1132" y="116"/>
                  </a:lnTo>
                  <a:lnTo>
                    <a:pt x="1132" y="43"/>
                  </a:lnTo>
                  <a:lnTo>
                    <a:pt x="1025" y="94"/>
                  </a:lnTo>
                  <a:lnTo>
                    <a:pt x="1006" y="52"/>
                  </a:lnTo>
                  <a:lnTo>
                    <a:pt x="942" y="47"/>
                  </a:lnTo>
                  <a:lnTo>
                    <a:pt x="829" y="0"/>
                  </a:lnTo>
                  <a:lnTo>
                    <a:pt x="756" y="45"/>
                  </a:lnTo>
                  <a:lnTo>
                    <a:pt x="763" y="49"/>
                  </a:lnTo>
                  <a:lnTo>
                    <a:pt x="761" y="50"/>
                  </a:lnTo>
                  <a:lnTo>
                    <a:pt x="759" y="52"/>
                  </a:lnTo>
                  <a:lnTo>
                    <a:pt x="757" y="53"/>
                  </a:lnTo>
                  <a:lnTo>
                    <a:pt x="756" y="55"/>
                  </a:lnTo>
                  <a:lnTo>
                    <a:pt x="752" y="55"/>
                  </a:lnTo>
                  <a:lnTo>
                    <a:pt x="750" y="55"/>
                  </a:lnTo>
                  <a:lnTo>
                    <a:pt x="749" y="55"/>
                  </a:lnTo>
                  <a:lnTo>
                    <a:pt x="749" y="56"/>
                  </a:lnTo>
                  <a:lnTo>
                    <a:pt x="745" y="55"/>
                  </a:lnTo>
                  <a:lnTo>
                    <a:pt x="740" y="55"/>
                  </a:lnTo>
                  <a:lnTo>
                    <a:pt x="713" y="65"/>
                  </a:lnTo>
                  <a:lnTo>
                    <a:pt x="639" y="30"/>
                  </a:lnTo>
                  <a:lnTo>
                    <a:pt x="598" y="59"/>
                  </a:lnTo>
                  <a:lnTo>
                    <a:pt x="513" y="78"/>
                  </a:lnTo>
                  <a:lnTo>
                    <a:pt x="429" y="57"/>
                  </a:lnTo>
                  <a:lnTo>
                    <a:pt x="413" y="86"/>
                  </a:lnTo>
                  <a:lnTo>
                    <a:pt x="339" y="67"/>
                  </a:lnTo>
                  <a:lnTo>
                    <a:pt x="312" y="70"/>
                  </a:lnTo>
                  <a:lnTo>
                    <a:pt x="232" y="95"/>
                  </a:lnTo>
                  <a:lnTo>
                    <a:pt x="217" y="131"/>
                  </a:lnTo>
                  <a:lnTo>
                    <a:pt x="254" y="151"/>
                  </a:lnTo>
                  <a:lnTo>
                    <a:pt x="224" y="197"/>
                  </a:lnTo>
                  <a:lnTo>
                    <a:pt x="191" y="218"/>
                  </a:lnTo>
                  <a:lnTo>
                    <a:pt x="171" y="252"/>
                  </a:lnTo>
                  <a:lnTo>
                    <a:pt x="172" y="291"/>
                  </a:lnTo>
                  <a:lnTo>
                    <a:pt x="136" y="311"/>
                  </a:lnTo>
                  <a:lnTo>
                    <a:pt x="102" y="385"/>
                  </a:lnTo>
                  <a:lnTo>
                    <a:pt x="110" y="394"/>
                  </a:lnTo>
                  <a:lnTo>
                    <a:pt x="117" y="394"/>
                  </a:lnTo>
                  <a:lnTo>
                    <a:pt x="124" y="397"/>
                  </a:lnTo>
                  <a:lnTo>
                    <a:pt x="129" y="401"/>
                  </a:lnTo>
                  <a:lnTo>
                    <a:pt x="134" y="407"/>
                  </a:lnTo>
                  <a:lnTo>
                    <a:pt x="113" y="469"/>
                  </a:lnTo>
                  <a:lnTo>
                    <a:pt x="112" y="477"/>
                  </a:lnTo>
                  <a:lnTo>
                    <a:pt x="113" y="480"/>
                  </a:lnTo>
                  <a:lnTo>
                    <a:pt x="116" y="484"/>
                  </a:lnTo>
                  <a:lnTo>
                    <a:pt x="118" y="486"/>
                  </a:lnTo>
                  <a:lnTo>
                    <a:pt x="123" y="488"/>
                  </a:lnTo>
                  <a:lnTo>
                    <a:pt x="134" y="490"/>
                  </a:lnTo>
                  <a:lnTo>
                    <a:pt x="139" y="490"/>
                  </a:lnTo>
                  <a:lnTo>
                    <a:pt x="141" y="490"/>
                  </a:lnTo>
                  <a:lnTo>
                    <a:pt x="142" y="490"/>
                  </a:lnTo>
                  <a:lnTo>
                    <a:pt x="144" y="491"/>
                  </a:lnTo>
                  <a:lnTo>
                    <a:pt x="144" y="490"/>
                  </a:lnTo>
                  <a:lnTo>
                    <a:pt x="145" y="490"/>
                  </a:lnTo>
                  <a:lnTo>
                    <a:pt x="147" y="490"/>
                  </a:lnTo>
                  <a:lnTo>
                    <a:pt x="152" y="490"/>
                  </a:lnTo>
                  <a:lnTo>
                    <a:pt x="182" y="657"/>
                  </a:lnTo>
                  <a:lnTo>
                    <a:pt x="153" y="675"/>
                  </a:lnTo>
                  <a:lnTo>
                    <a:pt x="158" y="681"/>
                  </a:lnTo>
                  <a:lnTo>
                    <a:pt x="158" y="682"/>
                  </a:lnTo>
                  <a:lnTo>
                    <a:pt x="159" y="684"/>
                  </a:lnTo>
                  <a:lnTo>
                    <a:pt x="161" y="688"/>
                  </a:lnTo>
                  <a:lnTo>
                    <a:pt x="162" y="694"/>
                  </a:lnTo>
                  <a:lnTo>
                    <a:pt x="163" y="700"/>
                  </a:lnTo>
                  <a:lnTo>
                    <a:pt x="161" y="702"/>
                  </a:lnTo>
                  <a:lnTo>
                    <a:pt x="160" y="702"/>
                  </a:lnTo>
                  <a:lnTo>
                    <a:pt x="160" y="703"/>
                  </a:lnTo>
                  <a:lnTo>
                    <a:pt x="160" y="705"/>
                  </a:lnTo>
                  <a:lnTo>
                    <a:pt x="157" y="711"/>
                  </a:lnTo>
                  <a:lnTo>
                    <a:pt x="152" y="715"/>
                  </a:lnTo>
                  <a:lnTo>
                    <a:pt x="145" y="720"/>
                  </a:lnTo>
                  <a:lnTo>
                    <a:pt x="194" y="791"/>
                  </a:lnTo>
                  <a:lnTo>
                    <a:pt x="179" y="880"/>
                  </a:lnTo>
                  <a:lnTo>
                    <a:pt x="148" y="888"/>
                  </a:lnTo>
                  <a:lnTo>
                    <a:pt x="165" y="951"/>
                  </a:lnTo>
                  <a:lnTo>
                    <a:pt x="221" y="1006"/>
                  </a:lnTo>
                  <a:lnTo>
                    <a:pt x="161" y="1015"/>
                  </a:lnTo>
                  <a:lnTo>
                    <a:pt x="144" y="1116"/>
                  </a:lnTo>
                  <a:lnTo>
                    <a:pt x="124" y="1159"/>
                  </a:lnTo>
                  <a:lnTo>
                    <a:pt x="115" y="1168"/>
                  </a:lnTo>
                  <a:lnTo>
                    <a:pt x="107" y="1177"/>
                  </a:lnTo>
                  <a:lnTo>
                    <a:pt x="98" y="1182"/>
                  </a:lnTo>
                  <a:lnTo>
                    <a:pt x="94" y="1184"/>
                  </a:lnTo>
                  <a:lnTo>
                    <a:pt x="92" y="1185"/>
                  </a:lnTo>
                  <a:lnTo>
                    <a:pt x="91" y="1187"/>
                  </a:lnTo>
                  <a:lnTo>
                    <a:pt x="82" y="1188"/>
                  </a:lnTo>
                  <a:lnTo>
                    <a:pt x="74" y="1187"/>
                  </a:lnTo>
                  <a:lnTo>
                    <a:pt x="65" y="1183"/>
                  </a:lnTo>
                  <a:lnTo>
                    <a:pt x="57" y="1178"/>
                  </a:lnTo>
                  <a:lnTo>
                    <a:pt x="41" y="1178"/>
                  </a:lnTo>
                  <a:lnTo>
                    <a:pt x="29" y="1181"/>
                  </a:lnTo>
                  <a:lnTo>
                    <a:pt x="19" y="1184"/>
                  </a:lnTo>
                  <a:lnTo>
                    <a:pt x="13" y="1189"/>
                  </a:lnTo>
                  <a:lnTo>
                    <a:pt x="9" y="1194"/>
                  </a:lnTo>
                  <a:lnTo>
                    <a:pt x="9" y="1201"/>
                  </a:lnTo>
                  <a:lnTo>
                    <a:pt x="11" y="1208"/>
                  </a:lnTo>
                  <a:lnTo>
                    <a:pt x="16" y="1218"/>
                  </a:lnTo>
                  <a:lnTo>
                    <a:pt x="35" y="1259"/>
                  </a:lnTo>
                  <a:lnTo>
                    <a:pt x="72" y="1254"/>
                  </a:lnTo>
                  <a:lnTo>
                    <a:pt x="72" y="1281"/>
                  </a:lnTo>
                  <a:lnTo>
                    <a:pt x="77" y="1312"/>
                  </a:lnTo>
                  <a:lnTo>
                    <a:pt x="78" y="1319"/>
                  </a:lnTo>
                  <a:lnTo>
                    <a:pt x="77" y="1315"/>
                  </a:lnTo>
                  <a:lnTo>
                    <a:pt x="68" y="1365"/>
                  </a:lnTo>
                  <a:lnTo>
                    <a:pt x="63" y="1366"/>
                  </a:lnTo>
                  <a:lnTo>
                    <a:pt x="60" y="1366"/>
                  </a:lnTo>
                  <a:lnTo>
                    <a:pt x="57" y="1362"/>
                  </a:lnTo>
                  <a:lnTo>
                    <a:pt x="56" y="1357"/>
                  </a:lnTo>
                  <a:lnTo>
                    <a:pt x="54" y="1353"/>
                  </a:lnTo>
                  <a:lnTo>
                    <a:pt x="58" y="1349"/>
                  </a:lnTo>
                  <a:lnTo>
                    <a:pt x="0" y="1348"/>
                  </a:lnTo>
                  <a:lnTo>
                    <a:pt x="30" y="1415"/>
                  </a:lnTo>
                  <a:lnTo>
                    <a:pt x="31" y="1416"/>
                  </a:lnTo>
                  <a:lnTo>
                    <a:pt x="33" y="1418"/>
                  </a:lnTo>
                  <a:lnTo>
                    <a:pt x="37" y="1422"/>
                  </a:lnTo>
                  <a:lnTo>
                    <a:pt x="46" y="1429"/>
                  </a:lnTo>
                  <a:lnTo>
                    <a:pt x="52" y="1432"/>
                  </a:lnTo>
                  <a:lnTo>
                    <a:pt x="53" y="1432"/>
                  </a:lnTo>
                  <a:lnTo>
                    <a:pt x="56" y="1433"/>
                  </a:lnTo>
                  <a:lnTo>
                    <a:pt x="60" y="1435"/>
                  </a:lnTo>
                  <a:lnTo>
                    <a:pt x="62" y="1434"/>
                  </a:lnTo>
                  <a:lnTo>
                    <a:pt x="65" y="1434"/>
                  </a:lnTo>
                  <a:lnTo>
                    <a:pt x="67" y="1433"/>
                  </a:lnTo>
                  <a:lnTo>
                    <a:pt x="70" y="1433"/>
                  </a:lnTo>
                  <a:lnTo>
                    <a:pt x="75" y="1429"/>
                  </a:lnTo>
                  <a:lnTo>
                    <a:pt x="77" y="1426"/>
                  </a:lnTo>
                  <a:lnTo>
                    <a:pt x="80" y="1424"/>
                  </a:lnTo>
                  <a:lnTo>
                    <a:pt x="46" y="1419"/>
                  </a:lnTo>
                  <a:lnTo>
                    <a:pt x="42" y="1376"/>
                  </a:lnTo>
                  <a:lnTo>
                    <a:pt x="42" y="1377"/>
                  </a:lnTo>
                  <a:lnTo>
                    <a:pt x="37" y="1379"/>
                  </a:lnTo>
                  <a:lnTo>
                    <a:pt x="35" y="1379"/>
                  </a:lnTo>
                  <a:lnTo>
                    <a:pt x="34" y="1379"/>
                  </a:lnTo>
                  <a:lnTo>
                    <a:pt x="34" y="1380"/>
                  </a:lnTo>
                  <a:lnTo>
                    <a:pt x="30" y="1379"/>
                  </a:lnTo>
                  <a:lnTo>
                    <a:pt x="28" y="1377"/>
                  </a:lnTo>
                  <a:lnTo>
                    <a:pt x="25" y="1373"/>
                  </a:lnTo>
                  <a:lnTo>
                    <a:pt x="25" y="1370"/>
                  </a:lnTo>
                  <a:lnTo>
                    <a:pt x="28" y="1363"/>
                  </a:lnTo>
                  <a:lnTo>
                    <a:pt x="30" y="1360"/>
                  </a:lnTo>
                  <a:lnTo>
                    <a:pt x="34" y="1360"/>
                  </a:lnTo>
                  <a:lnTo>
                    <a:pt x="37" y="1360"/>
                  </a:lnTo>
                  <a:lnTo>
                    <a:pt x="42" y="1363"/>
                  </a:lnTo>
                  <a:lnTo>
                    <a:pt x="44" y="1370"/>
                  </a:lnTo>
                  <a:lnTo>
                    <a:pt x="42" y="1376"/>
                  </a:lnTo>
                  <a:lnTo>
                    <a:pt x="99" y="1387"/>
                  </a:lnTo>
                  <a:lnTo>
                    <a:pt x="138" y="1422"/>
                  </a:lnTo>
                  <a:lnTo>
                    <a:pt x="153" y="1470"/>
                  </a:lnTo>
                  <a:lnTo>
                    <a:pt x="155" y="1401"/>
                  </a:lnTo>
                  <a:lnTo>
                    <a:pt x="177" y="1459"/>
                  </a:lnTo>
                  <a:lnTo>
                    <a:pt x="185" y="1459"/>
                  </a:lnTo>
                  <a:lnTo>
                    <a:pt x="192" y="1460"/>
                  </a:lnTo>
                  <a:lnTo>
                    <a:pt x="195" y="1462"/>
                  </a:lnTo>
                  <a:lnTo>
                    <a:pt x="198" y="1465"/>
                  </a:lnTo>
                  <a:lnTo>
                    <a:pt x="197" y="1468"/>
                  </a:lnTo>
                  <a:lnTo>
                    <a:pt x="195" y="1473"/>
                  </a:lnTo>
                  <a:lnTo>
                    <a:pt x="190" y="1478"/>
                  </a:lnTo>
                  <a:lnTo>
                    <a:pt x="182" y="1484"/>
                  </a:lnTo>
                  <a:lnTo>
                    <a:pt x="162" y="1484"/>
                  </a:lnTo>
                  <a:lnTo>
                    <a:pt x="122" y="1530"/>
                  </a:lnTo>
                  <a:lnTo>
                    <a:pt x="145" y="1532"/>
                  </a:lnTo>
                  <a:lnTo>
                    <a:pt x="156" y="1534"/>
                  </a:lnTo>
                  <a:lnTo>
                    <a:pt x="168" y="1539"/>
                  </a:lnTo>
                  <a:lnTo>
                    <a:pt x="177" y="1544"/>
                  </a:lnTo>
                  <a:lnTo>
                    <a:pt x="188" y="1551"/>
                  </a:lnTo>
                  <a:lnTo>
                    <a:pt x="197" y="1558"/>
                  </a:lnTo>
                  <a:lnTo>
                    <a:pt x="208" y="1568"/>
                  </a:lnTo>
                  <a:lnTo>
                    <a:pt x="223" y="1587"/>
                  </a:lnTo>
                  <a:lnTo>
                    <a:pt x="234" y="1608"/>
                  </a:lnTo>
                  <a:lnTo>
                    <a:pt x="240" y="1631"/>
                  </a:lnTo>
                  <a:lnTo>
                    <a:pt x="242" y="1644"/>
                  </a:lnTo>
                  <a:lnTo>
                    <a:pt x="243" y="1658"/>
                  </a:lnTo>
                  <a:lnTo>
                    <a:pt x="238" y="1671"/>
                  </a:lnTo>
                  <a:lnTo>
                    <a:pt x="230" y="1675"/>
                  </a:lnTo>
                  <a:lnTo>
                    <a:pt x="226" y="1679"/>
                  </a:lnTo>
                  <a:lnTo>
                    <a:pt x="224" y="1683"/>
                  </a:lnTo>
                  <a:lnTo>
                    <a:pt x="226" y="1689"/>
                  </a:lnTo>
                  <a:lnTo>
                    <a:pt x="230" y="1693"/>
                  </a:lnTo>
                  <a:lnTo>
                    <a:pt x="238" y="1699"/>
                  </a:lnTo>
                  <a:lnTo>
                    <a:pt x="248" y="1704"/>
                  </a:lnTo>
                  <a:lnTo>
                    <a:pt x="261" y="1710"/>
                  </a:lnTo>
                  <a:lnTo>
                    <a:pt x="265" y="1708"/>
                  </a:lnTo>
                  <a:lnTo>
                    <a:pt x="304" y="1754"/>
                  </a:lnTo>
                  <a:lnTo>
                    <a:pt x="334" y="1807"/>
                  </a:lnTo>
                  <a:lnTo>
                    <a:pt x="392" y="1817"/>
                  </a:lnTo>
                  <a:lnTo>
                    <a:pt x="412" y="1862"/>
                  </a:lnTo>
                  <a:lnTo>
                    <a:pt x="454" y="1832"/>
                  </a:lnTo>
                  <a:lnTo>
                    <a:pt x="459" y="1872"/>
                  </a:lnTo>
                  <a:lnTo>
                    <a:pt x="473" y="1923"/>
                  </a:lnTo>
                  <a:lnTo>
                    <a:pt x="480" y="1919"/>
                  </a:lnTo>
                  <a:lnTo>
                    <a:pt x="486" y="1918"/>
                  </a:lnTo>
                  <a:lnTo>
                    <a:pt x="491" y="1917"/>
                  </a:lnTo>
                  <a:lnTo>
                    <a:pt x="494" y="1918"/>
                  </a:lnTo>
                  <a:lnTo>
                    <a:pt x="495" y="1919"/>
                  </a:lnTo>
                  <a:lnTo>
                    <a:pt x="495" y="1922"/>
                  </a:lnTo>
                  <a:lnTo>
                    <a:pt x="494" y="1925"/>
                  </a:lnTo>
                  <a:lnTo>
                    <a:pt x="492" y="1931"/>
                  </a:lnTo>
                  <a:lnTo>
                    <a:pt x="562" y="1976"/>
                  </a:lnTo>
                  <a:lnTo>
                    <a:pt x="563" y="1967"/>
                  </a:lnTo>
                  <a:lnTo>
                    <a:pt x="570" y="1961"/>
                  </a:lnTo>
                  <a:lnTo>
                    <a:pt x="577" y="1955"/>
                  </a:lnTo>
                  <a:lnTo>
                    <a:pt x="588" y="1954"/>
                  </a:lnTo>
                  <a:lnTo>
                    <a:pt x="641" y="1859"/>
                  </a:lnTo>
                  <a:lnTo>
                    <a:pt x="643" y="1858"/>
                  </a:lnTo>
                  <a:lnTo>
                    <a:pt x="646" y="1858"/>
                  </a:lnTo>
                  <a:lnTo>
                    <a:pt x="653" y="1858"/>
                  </a:lnTo>
                  <a:lnTo>
                    <a:pt x="663" y="1857"/>
                  </a:lnTo>
                  <a:lnTo>
                    <a:pt x="672" y="1854"/>
                  </a:lnTo>
                  <a:lnTo>
                    <a:pt x="673" y="1852"/>
                  </a:lnTo>
                  <a:lnTo>
                    <a:pt x="675" y="1851"/>
                  </a:lnTo>
                  <a:lnTo>
                    <a:pt x="679" y="1849"/>
                  </a:lnTo>
                  <a:lnTo>
                    <a:pt x="684" y="1842"/>
                  </a:lnTo>
                  <a:lnTo>
                    <a:pt x="687" y="1834"/>
                  </a:lnTo>
                  <a:lnTo>
                    <a:pt x="687" y="1829"/>
                  </a:lnTo>
                  <a:lnTo>
                    <a:pt x="688" y="1825"/>
                  </a:lnTo>
                  <a:lnTo>
                    <a:pt x="688" y="1814"/>
                  </a:lnTo>
                  <a:lnTo>
                    <a:pt x="732" y="1771"/>
                  </a:lnTo>
                  <a:lnTo>
                    <a:pt x="759" y="1710"/>
                  </a:lnTo>
                  <a:lnTo>
                    <a:pt x="796" y="1700"/>
                  </a:lnTo>
                  <a:lnTo>
                    <a:pt x="783" y="1656"/>
                  </a:lnTo>
                  <a:lnTo>
                    <a:pt x="699" y="1653"/>
                  </a:lnTo>
                  <a:lnTo>
                    <a:pt x="724" y="1598"/>
                  </a:lnTo>
                  <a:lnTo>
                    <a:pt x="730" y="1599"/>
                  </a:lnTo>
                  <a:lnTo>
                    <a:pt x="736" y="1600"/>
                  </a:lnTo>
                  <a:lnTo>
                    <a:pt x="742" y="1599"/>
                  </a:lnTo>
                  <a:lnTo>
                    <a:pt x="750" y="1597"/>
                  </a:lnTo>
                  <a:lnTo>
                    <a:pt x="751" y="1595"/>
                  </a:lnTo>
                  <a:lnTo>
                    <a:pt x="753" y="1594"/>
                  </a:lnTo>
                  <a:lnTo>
                    <a:pt x="756" y="1592"/>
                  </a:lnTo>
                  <a:lnTo>
                    <a:pt x="757" y="1588"/>
                  </a:lnTo>
                  <a:lnTo>
                    <a:pt x="757" y="1586"/>
                  </a:lnTo>
                  <a:lnTo>
                    <a:pt x="757" y="1585"/>
                  </a:lnTo>
                  <a:lnTo>
                    <a:pt x="758" y="1585"/>
                  </a:lnTo>
                  <a:lnTo>
                    <a:pt x="714" y="1522"/>
                  </a:lnTo>
                  <a:lnTo>
                    <a:pt x="737" y="1475"/>
                  </a:lnTo>
                  <a:lnTo>
                    <a:pt x="826" y="1481"/>
                  </a:lnTo>
                  <a:lnTo>
                    <a:pt x="883" y="1439"/>
                  </a:lnTo>
                  <a:lnTo>
                    <a:pt x="830" y="1424"/>
                  </a:lnTo>
                  <a:lnTo>
                    <a:pt x="830" y="1413"/>
                  </a:lnTo>
                  <a:lnTo>
                    <a:pt x="830" y="1405"/>
                  </a:lnTo>
                  <a:lnTo>
                    <a:pt x="829" y="1398"/>
                  </a:lnTo>
                  <a:lnTo>
                    <a:pt x="828" y="1395"/>
                  </a:lnTo>
                  <a:lnTo>
                    <a:pt x="825" y="1392"/>
                  </a:lnTo>
                  <a:lnTo>
                    <a:pt x="822" y="1391"/>
                  </a:lnTo>
                  <a:lnTo>
                    <a:pt x="819" y="1392"/>
                  </a:lnTo>
                  <a:lnTo>
                    <a:pt x="816" y="1396"/>
                  </a:lnTo>
                  <a:lnTo>
                    <a:pt x="811" y="1398"/>
                  </a:lnTo>
                  <a:lnTo>
                    <a:pt x="806" y="1399"/>
                  </a:lnTo>
                  <a:lnTo>
                    <a:pt x="802" y="1398"/>
                  </a:lnTo>
                  <a:lnTo>
                    <a:pt x="799" y="1395"/>
                  </a:lnTo>
                  <a:lnTo>
                    <a:pt x="793" y="1378"/>
                  </a:lnTo>
                  <a:lnTo>
                    <a:pt x="788" y="1369"/>
                  </a:lnTo>
                  <a:lnTo>
                    <a:pt x="785" y="1361"/>
                  </a:lnTo>
                  <a:lnTo>
                    <a:pt x="791" y="1350"/>
                  </a:lnTo>
                  <a:lnTo>
                    <a:pt x="795" y="1342"/>
                  </a:lnTo>
                  <a:lnTo>
                    <a:pt x="797" y="1337"/>
                  </a:lnTo>
                  <a:lnTo>
                    <a:pt x="796" y="1332"/>
                  </a:lnTo>
                  <a:lnTo>
                    <a:pt x="795" y="1331"/>
                  </a:lnTo>
                  <a:lnTo>
                    <a:pt x="789" y="1328"/>
                  </a:lnTo>
                  <a:lnTo>
                    <a:pt x="785" y="1311"/>
                  </a:lnTo>
                  <a:lnTo>
                    <a:pt x="759" y="1241"/>
                  </a:lnTo>
                  <a:lnTo>
                    <a:pt x="765" y="1226"/>
                  </a:lnTo>
                  <a:lnTo>
                    <a:pt x="772" y="1213"/>
                  </a:lnTo>
                  <a:lnTo>
                    <a:pt x="782" y="1202"/>
                  </a:lnTo>
                  <a:lnTo>
                    <a:pt x="796" y="1193"/>
                  </a:lnTo>
                  <a:lnTo>
                    <a:pt x="810" y="1185"/>
                  </a:lnTo>
                  <a:lnTo>
                    <a:pt x="828" y="1180"/>
                  </a:lnTo>
                  <a:lnTo>
                    <a:pt x="848" y="1176"/>
                  </a:lnTo>
                  <a:lnTo>
                    <a:pt x="870" y="1175"/>
                  </a:lnTo>
                  <a:lnTo>
                    <a:pt x="972" y="1152"/>
                  </a:lnTo>
                  <a:lnTo>
                    <a:pt x="975" y="1152"/>
                  </a:lnTo>
                  <a:lnTo>
                    <a:pt x="979" y="1153"/>
                  </a:lnTo>
                  <a:lnTo>
                    <a:pt x="986" y="1153"/>
                  </a:lnTo>
                  <a:lnTo>
                    <a:pt x="991" y="1151"/>
                  </a:lnTo>
                  <a:lnTo>
                    <a:pt x="995" y="1149"/>
                  </a:lnTo>
                  <a:lnTo>
                    <a:pt x="996" y="1145"/>
                  </a:lnTo>
                  <a:lnTo>
                    <a:pt x="996" y="1140"/>
                  </a:lnTo>
                  <a:lnTo>
                    <a:pt x="995" y="1134"/>
                  </a:lnTo>
                  <a:lnTo>
                    <a:pt x="993" y="1127"/>
                  </a:lnTo>
                  <a:lnTo>
                    <a:pt x="1073" y="1059"/>
                  </a:lnTo>
                  <a:lnTo>
                    <a:pt x="1114" y="1107"/>
                  </a:lnTo>
                  <a:lnTo>
                    <a:pt x="1142" y="1104"/>
                  </a:lnTo>
                  <a:lnTo>
                    <a:pt x="1172" y="1137"/>
                  </a:lnTo>
                  <a:lnTo>
                    <a:pt x="1210" y="1061"/>
                  </a:lnTo>
                  <a:lnTo>
                    <a:pt x="1213" y="1050"/>
                  </a:lnTo>
                  <a:lnTo>
                    <a:pt x="1205" y="1041"/>
                  </a:lnTo>
                  <a:lnTo>
                    <a:pt x="1200" y="1033"/>
                  </a:lnTo>
                  <a:lnTo>
                    <a:pt x="1197" y="1025"/>
                  </a:lnTo>
                  <a:lnTo>
                    <a:pt x="1198" y="1018"/>
                  </a:lnTo>
                  <a:lnTo>
                    <a:pt x="1200" y="1011"/>
                  </a:lnTo>
                  <a:lnTo>
                    <a:pt x="1205" y="1005"/>
                  </a:lnTo>
                  <a:lnTo>
                    <a:pt x="1213" y="999"/>
                  </a:lnTo>
                  <a:lnTo>
                    <a:pt x="1222" y="994"/>
                  </a:lnTo>
                  <a:lnTo>
                    <a:pt x="1225" y="995"/>
                  </a:lnTo>
                  <a:lnTo>
                    <a:pt x="1223" y="889"/>
                  </a:lnTo>
                  <a:lnTo>
                    <a:pt x="1239" y="853"/>
                  </a:lnTo>
                  <a:lnTo>
                    <a:pt x="1228" y="847"/>
                  </a:lnTo>
                  <a:lnTo>
                    <a:pt x="1219" y="841"/>
                  </a:lnTo>
                  <a:lnTo>
                    <a:pt x="1214" y="834"/>
                  </a:lnTo>
                  <a:lnTo>
                    <a:pt x="1213" y="828"/>
                  </a:lnTo>
                  <a:lnTo>
                    <a:pt x="1214" y="820"/>
                  </a:lnTo>
                  <a:lnTo>
                    <a:pt x="1215" y="816"/>
                  </a:lnTo>
                  <a:lnTo>
                    <a:pt x="1218" y="813"/>
                  </a:lnTo>
                  <a:lnTo>
                    <a:pt x="1226" y="804"/>
                  </a:lnTo>
                  <a:lnTo>
                    <a:pt x="1237" y="796"/>
                  </a:lnTo>
                  <a:lnTo>
                    <a:pt x="1228" y="794"/>
                  </a:lnTo>
                  <a:lnTo>
                    <a:pt x="1222" y="790"/>
                  </a:lnTo>
                  <a:lnTo>
                    <a:pt x="1219" y="782"/>
                  </a:lnTo>
                  <a:lnTo>
                    <a:pt x="1220" y="772"/>
                  </a:lnTo>
                  <a:lnTo>
                    <a:pt x="1221" y="764"/>
                  </a:lnTo>
                  <a:lnTo>
                    <a:pt x="1225" y="757"/>
                  </a:lnTo>
                  <a:lnTo>
                    <a:pt x="1182" y="720"/>
                  </a:lnTo>
                  <a:lnTo>
                    <a:pt x="1204" y="688"/>
                  </a:lnTo>
                  <a:lnTo>
                    <a:pt x="1278" y="694"/>
                  </a:lnTo>
                  <a:lnTo>
                    <a:pt x="1310" y="625"/>
                  </a:lnTo>
                  <a:lnTo>
                    <a:pt x="1356" y="589"/>
                  </a:lnTo>
                  <a:lnTo>
                    <a:pt x="1399" y="533"/>
                  </a:lnTo>
                  <a:lnTo>
                    <a:pt x="1410" y="515"/>
                  </a:lnTo>
                  <a:lnTo>
                    <a:pt x="1413" y="507"/>
                  </a:lnTo>
                  <a:lnTo>
                    <a:pt x="1415" y="500"/>
                  </a:lnTo>
                  <a:lnTo>
                    <a:pt x="1415" y="492"/>
                  </a:lnTo>
                  <a:lnTo>
                    <a:pt x="1414" y="486"/>
                  </a:lnTo>
                  <a:lnTo>
                    <a:pt x="1412" y="480"/>
                  </a:lnTo>
                  <a:lnTo>
                    <a:pt x="1409" y="475"/>
                  </a:lnTo>
                  <a:lnTo>
                    <a:pt x="1404" y="470"/>
                  </a:lnTo>
                  <a:lnTo>
                    <a:pt x="1399" y="468"/>
                  </a:lnTo>
                  <a:lnTo>
                    <a:pt x="1395" y="467"/>
                  </a:lnTo>
                  <a:lnTo>
                    <a:pt x="1391" y="470"/>
                  </a:lnTo>
                  <a:lnTo>
                    <a:pt x="1381" y="466"/>
                  </a:lnTo>
                  <a:lnTo>
                    <a:pt x="1379" y="463"/>
                  </a:lnTo>
                  <a:lnTo>
                    <a:pt x="1379" y="461"/>
                  </a:lnTo>
                  <a:lnTo>
                    <a:pt x="1379" y="457"/>
                  </a:lnTo>
                  <a:lnTo>
                    <a:pt x="1382" y="454"/>
                  </a:lnTo>
                  <a:lnTo>
                    <a:pt x="1387" y="449"/>
                  </a:lnTo>
                  <a:lnTo>
                    <a:pt x="1393" y="445"/>
                  </a:lnTo>
                  <a:lnTo>
                    <a:pt x="1397" y="439"/>
                  </a:lnTo>
                  <a:lnTo>
                    <a:pt x="1398" y="435"/>
                  </a:lnTo>
                  <a:lnTo>
                    <a:pt x="1403" y="354"/>
                  </a:lnTo>
                  <a:close/>
                  <a:moveTo>
                    <a:pt x="91" y="1350"/>
                  </a:moveTo>
                  <a:lnTo>
                    <a:pt x="93" y="1350"/>
                  </a:lnTo>
                  <a:lnTo>
                    <a:pt x="94" y="1351"/>
                  </a:lnTo>
                  <a:lnTo>
                    <a:pt x="93" y="1351"/>
                  </a:lnTo>
                  <a:lnTo>
                    <a:pt x="91" y="1351"/>
                  </a:lnTo>
                  <a:lnTo>
                    <a:pt x="90" y="1351"/>
                  </a:lnTo>
                  <a:lnTo>
                    <a:pt x="90" y="1352"/>
                  </a:lnTo>
                  <a:lnTo>
                    <a:pt x="91" y="13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44">
              <a:extLst>
                <a:ext uri="{FF2B5EF4-FFF2-40B4-BE49-F238E27FC236}">
                  <a16:creationId xmlns:a16="http://schemas.microsoft.com/office/drawing/2014/main" id="{9DB7B4B5-A864-36B8-E5D9-31F9736BF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8"/>
              <a:ext cx="95" cy="100"/>
            </a:xfrm>
            <a:custGeom>
              <a:avLst/>
              <a:gdLst/>
              <a:ahLst/>
              <a:cxnLst>
                <a:cxn ang="0">
                  <a:pos x="724" y="264"/>
                </a:cxn>
                <a:cxn ang="0">
                  <a:pos x="455" y="366"/>
                </a:cxn>
                <a:cxn ang="0">
                  <a:pos x="222" y="423"/>
                </a:cxn>
                <a:cxn ang="0">
                  <a:pos x="215" y="604"/>
                </a:cxn>
                <a:cxn ang="0">
                  <a:pos x="197" y="622"/>
                </a:cxn>
                <a:cxn ang="0">
                  <a:pos x="209" y="635"/>
                </a:cxn>
                <a:cxn ang="0">
                  <a:pos x="227" y="640"/>
                </a:cxn>
                <a:cxn ang="0">
                  <a:pos x="233" y="665"/>
                </a:cxn>
                <a:cxn ang="0">
                  <a:pos x="174" y="754"/>
                </a:cxn>
                <a:cxn ang="0">
                  <a:pos x="0" y="885"/>
                </a:cxn>
                <a:cxn ang="0">
                  <a:pos x="37" y="947"/>
                </a:cxn>
                <a:cxn ang="0">
                  <a:pos x="44" y="969"/>
                </a:cxn>
                <a:cxn ang="0">
                  <a:pos x="31" y="993"/>
                </a:cxn>
                <a:cxn ang="0">
                  <a:pos x="57" y="1018"/>
                </a:cxn>
                <a:cxn ang="0">
                  <a:pos x="31" y="1164"/>
                </a:cxn>
                <a:cxn ang="0">
                  <a:pos x="15" y="1190"/>
                </a:cxn>
                <a:cxn ang="0">
                  <a:pos x="28" y="1226"/>
                </a:cxn>
                <a:cxn ang="0">
                  <a:pos x="246" y="1263"/>
                </a:cxn>
                <a:cxn ang="0">
                  <a:pos x="361" y="1354"/>
                </a:cxn>
                <a:cxn ang="0">
                  <a:pos x="382" y="1357"/>
                </a:cxn>
                <a:cxn ang="0">
                  <a:pos x="637" y="1398"/>
                </a:cxn>
                <a:cxn ang="0">
                  <a:pos x="641" y="1408"/>
                </a:cxn>
                <a:cxn ang="0">
                  <a:pos x="640" y="1428"/>
                </a:cxn>
                <a:cxn ang="0">
                  <a:pos x="856" y="1475"/>
                </a:cxn>
                <a:cxn ang="0">
                  <a:pos x="924" y="1492"/>
                </a:cxn>
                <a:cxn ang="0">
                  <a:pos x="937" y="1496"/>
                </a:cxn>
                <a:cxn ang="0">
                  <a:pos x="949" y="1486"/>
                </a:cxn>
                <a:cxn ang="0">
                  <a:pos x="1108" y="1425"/>
                </a:cxn>
                <a:cxn ang="0">
                  <a:pos x="1157" y="1396"/>
                </a:cxn>
                <a:cxn ang="0">
                  <a:pos x="1145" y="1382"/>
                </a:cxn>
                <a:cxn ang="0">
                  <a:pos x="1192" y="1261"/>
                </a:cxn>
                <a:cxn ang="0">
                  <a:pos x="1153" y="1045"/>
                </a:cxn>
                <a:cxn ang="0">
                  <a:pos x="1210" y="911"/>
                </a:cxn>
                <a:cxn ang="0">
                  <a:pos x="1227" y="905"/>
                </a:cxn>
                <a:cxn ang="0">
                  <a:pos x="1250" y="919"/>
                </a:cxn>
                <a:cxn ang="0">
                  <a:pos x="1392" y="976"/>
                </a:cxn>
                <a:cxn ang="0">
                  <a:pos x="1493" y="841"/>
                </a:cxn>
                <a:cxn ang="0">
                  <a:pos x="1458" y="842"/>
                </a:cxn>
                <a:cxn ang="0">
                  <a:pos x="1443" y="859"/>
                </a:cxn>
                <a:cxn ang="0">
                  <a:pos x="1422" y="858"/>
                </a:cxn>
                <a:cxn ang="0">
                  <a:pos x="1364" y="737"/>
                </a:cxn>
                <a:cxn ang="0">
                  <a:pos x="1296" y="744"/>
                </a:cxn>
                <a:cxn ang="0">
                  <a:pos x="1255" y="706"/>
                </a:cxn>
                <a:cxn ang="0">
                  <a:pos x="1241" y="708"/>
                </a:cxn>
                <a:cxn ang="0">
                  <a:pos x="1075" y="587"/>
                </a:cxn>
                <a:cxn ang="0">
                  <a:pos x="932" y="548"/>
                </a:cxn>
                <a:cxn ang="0">
                  <a:pos x="898" y="339"/>
                </a:cxn>
                <a:cxn ang="0">
                  <a:pos x="863" y="153"/>
                </a:cxn>
                <a:cxn ang="0">
                  <a:pos x="797" y="41"/>
                </a:cxn>
              </a:cxnLst>
              <a:rect l="0" t="0" r="r" b="b"/>
              <a:pathLst>
                <a:path w="1518" h="1496">
                  <a:moveTo>
                    <a:pt x="797" y="41"/>
                  </a:moveTo>
                  <a:lnTo>
                    <a:pt x="786" y="81"/>
                  </a:lnTo>
                  <a:lnTo>
                    <a:pt x="733" y="107"/>
                  </a:lnTo>
                  <a:lnTo>
                    <a:pt x="724" y="264"/>
                  </a:lnTo>
                  <a:lnTo>
                    <a:pt x="616" y="286"/>
                  </a:lnTo>
                  <a:lnTo>
                    <a:pt x="556" y="318"/>
                  </a:lnTo>
                  <a:lnTo>
                    <a:pt x="532" y="345"/>
                  </a:lnTo>
                  <a:lnTo>
                    <a:pt x="455" y="366"/>
                  </a:lnTo>
                  <a:lnTo>
                    <a:pt x="349" y="345"/>
                  </a:lnTo>
                  <a:lnTo>
                    <a:pt x="330" y="327"/>
                  </a:lnTo>
                  <a:lnTo>
                    <a:pt x="220" y="338"/>
                  </a:lnTo>
                  <a:lnTo>
                    <a:pt x="222" y="423"/>
                  </a:lnTo>
                  <a:lnTo>
                    <a:pt x="240" y="499"/>
                  </a:lnTo>
                  <a:lnTo>
                    <a:pt x="221" y="519"/>
                  </a:lnTo>
                  <a:lnTo>
                    <a:pt x="216" y="600"/>
                  </a:lnTo>
                  <a:lnTo>
                    <a:pt x="215" y="604"/>
                  </a:lnTo>
                  <a:lnTo>
                    <a:pt x="211" y="610"/>
                  </a:lnTo>
                  <a:lnTo>
                    <a:pt x="205" y="614"/>
                  </a:lnTo>
                  <a:lnTo>
                    <a:pt x="200" y="619"/>
                  </a:lnTo>
                  <a:lnTo>
                    <a:pt x="197" y="622"/>
                  </a:lnTo>
                  <a:lnTo>
                    <a:pt x="197" y="626"/>
                  </a:lnTo>
                  <a:lnTo>
                    <a:pt x="197" y="628"/>
                  </a:lnTo>
                  <a:lnTo>
                    <a:pt x="199" y="631"/>
                  </a:lnTo>
                  <a:lnTo>
                    <a:pt x="209" y="635"/>
                  </a:lnTo>
                  <a:lnTo>
                    <a:pt x="213" y="632"/>
                  </a:lnTo>
                  <a:lnTo>
                    <a:pt x="217" y="633"/>
                  </a:lnTo>
                  <a:lnTo>
                    <a:pt x="222" y="635"/>
                  </a:lnTo>
                  <a:lnTo>
                    <a:pt x="227" y="640"/>
                  </a:lnTo>
                  <a:lnTo>
                    <a:pt x="230" y="645"/>
                  </a:lnTo>
                  <a:lnTo>
                    <a:pt x="232" y="651"/>
                  </a:lnTo>
                  <a:lnTo>
                    <a:pt x="233" y="657"/>
                  </a:lnTo>
                  <a:lnTo>
                    <a:pt x="233" y="665"/>
                  </a:lnTo>
                  <a:lnTo>
                    <a:pt x="231" y="672"/>
                  </a:lnTo>
                  <a:lnTo>
                    <a:pt x="228" y="680"/>
                  </a:lnTo>
                  <a:lnTo>
                    <a:pt x="217" y="698"/>
                  </a:lnTo>
                  <a:lnTo>
                    <a:pt x="174" y="754"/>
                  </a:lnTo>
                  <a:lnTo>
                    <a:pt x="128" y="790"/>
                  </a:lnTo>
                  <a:lnTo>
                    <a:pt x="96" y="859"/>
                  </a:lnTo>
                  <a:lnTo>
                    <a:pt x="22" y="853"/>
                  </a:lnTo>
                  <a:lnTo>
                    <a:pt x="0" y="885"/>
                  </a:lnTo>
                  <a:lnTo>
                    <a:pt x="43" y="922"/>
                  </a:lnTo>
                  <a:lnTo>
                    <a:pt x="39" y="929"/>
                  </a:lnTo>
                  <a:lnTo>
                    <a:pt x="38" y="937"/>
                  </a:lnTo>
                  <a:lnTo>
                    <a:pt x="37" y="947"/>
                  </a:lnTo>
                  <a:lnTo>
                    <a:pt x="40" y="955"/>
                  </a:lnTo>
                  <a:lnTo>
                    <a:pt x="46" y="959"/>
                  </a:lnTo>
                  <a:lnTo>
                    <a:pt x="55" y="961"/>
                  </a:lnTo>
                  <a:lnTo>
                    <a:pt x="44" y="969"/>
                  </a:lnTo>
                  <a:lnTo>
                    <a:pt x="36" y="978"/>
                  </a:lnTo>
                  <a:lnTo>
                    <a:pt x="33" y="981"/>
                  </a:lnTo>
                  <a:lnTo>
                    <a:pt x="32" y="985"/>
                  </a:lnTo>
                  <a:lnTo>
                    <a:pt x="31" y="993"/>
                  </a:lnTo>
                  <a:lnTo>
                    <a:pt x="32" y="999"/>
                  </a:lnTo>
                  <a:lnTo>
                    <a:pt x="37" y="1006"/>
                  </a:lnTo>
                  <a:lnTo>
                    <a:pt x="46" y="1012"/>
                  </a:lnTo>
                  <a:lnTo>
                    <a:pt x="57" y="1018"/>
                  </a:lnTo>
                  <a:lnTo>
                    <a:pt x="41" y="1054"/>
                  </a:lnTo>
                  <a:lnTo>
                    <a:pt x="43" y="1160"/>
                  </a:lnTo>
                  <a:lnTo>
                    <a:pt x="40" y="1159"/>
                  </a:lnTo>
                  <a:lnTo>
                    <a:pt x="31" y="1164"/>
                  </a:lnTo>
                  <a:lnTo>
                    <a:pt x="23" y="1170"/>
                  </a:lnTo>
                  <a:lnTo>
                    <a:pt x="18" y="1176"/>
                  </a:lnTo>
                  <a:lnTo>
                    <a:pt x="16" y="1183"/>
                  </a:lnTo>
                  <a:lnTo>
                    <a:pt x="15" y="1190"/>
                  </a:lnTo>
                  <a:lnTo>
                    <a:pt x="18" y="1198"/>
                  </a:lnTo>
                  <a:lnTo>
                    <a:pt x="23" y="1206"/>
                  </a:lnTo>
                  <a:lnTo>
                    <a:pt x="31" y="1215"/>
                  </a:lnTo>
                  <a:lnTo>
                    <a:pt x="28" y="1226"/>
                  </a:lnTo>
                  <a:lnTo>
                    <a:pt x="185" y="1235"/>
                  </a:lnTo>
                  <a:lnTo>
                    <a:pt x="194" y="1248"/>
                  </a:lnTo>
                  <a:lnTo>
                    <a:pt x="196" y="1253"/>
                  </a:lnTo>
                  <a:lnTo>
                    <a:pt x="246" y="1263"/>
                  </a:lnTo>
                  <a:lnTo>
                    <a:pt x="272" y="1293"/>
                  </a:lnTo>
                  <a:lnTo>
                    <a:pt x="353" y="1349"/>
                  </a:lnTo>
                  <a:lnTo>
                    <a:pt x="358" y="1351"/>
                  </a:lnTo>
                  <a:lnTo>
                    <a:pt x="361" y="1354"/>
                  </a:lnTo>
                  <a:lnTo>
                    <a:pt x="362" y="1358"/>
                  </a:lnTo>
                  <a:lnTo>
                    <a:pt x="362" y="1363"/>
                  </a:lnTo>
                  <a:lnTo>
                    <a:pt x="374" y="1363"/>
                  </a:lnTo>
                  <a:lnTo>
                    <a:pt x="382" y="1357"/>
                  </a:lnTo>
                  <a:lnTo>
                    <a:pt x="478" y="1432"/>
                  </a:lnTo>
                  <a:lnTo>
                    <a:pt x="627" y="1395"/>
                  </a:lnTo>
                  <a:lnTo>
                    <a:pt x="632" y="1396"/>
                  </a:lnTo>
                  <a:lnTo>
                    <a:pt x="637" y="1398"/>
                  </a:lnTo>
                  <a:lnTo>
                    <a:pt x="640" y="1400"/>
                  </a:lnTo>
                  <a:lnTo>
                    <a:pt x="642" y="1402"/>
                  </a:lnTo>
                  <a:lnTo>
                    <a:pt x="642" y="1406"/>
                  </a:lnTo>
                  <a:lnTo>
                    <a:pt x="641" y="1408"/>
                  </a:lnTo>
                  <a:lnTo>
                    <a:pt x="639" y="1412"/>
                  </a:lnTo>
                  <a:lnTo>
                    <a:pt x="636" y="1415"/>
                  </a:lnTo>
                  <a:lnTo>
                    <a:pt x="634" y="1419"/>
                  </a:lnTo>
                  <a:lnTo>
                    <a:pt x="640" y="1428"/>
                  </a:lnTo>
                  <a:lnTo>
                    <a:pt x="701" y="1491"/>
                  </a:lnTo>
                  <a:lnTo>
                    <a:pt x="749" y="1451"/>
                  </a:lnTo>
                  <a:lnTo>
                    <a:pt x="810" y="1472"/>
                  </a:lnTo>
                  <a:lnTo>
                    <a:pt x="856" y="1475"/>
                  </a:lnTo>
                  <a:lnTo>
                    <a:pt x="890" y="1461"/>
                  </a:lnTo>
                  <a:lnTo>
                    <a:pt x="903" y="1483"/>
                  </a:lnTo>
                  <a:lnTo>
                    <a:pt x="914" y="1488"/>
                  </a:lnTo>
                  <a:lnTo>
                    <a:pt x="924" y="1492"/>
                  </a:lnTo>
                  <a:lnTo>
                    <a:pt x="925" y="1492"/>
                  </a:lnTo>
                  <a:lnTo>
                    <a:pt x="927" y="1493"/>
                  </a:lnTo>
                  <a:lnTo>
                    <a:pt x="931" y="1495"/>
                  </a:lnTo>
                  <a:lnTo>
                    <a:pt x="937" y="1496"/>
                  </a:lnTo>
                  <a:lnTo>
                    <a:pt x="942" y="1495"/>
                  </a:lnTo>
                  <a:lnTo>
                    <a:pt x="946" y="1493"/>
                  </a:lnTo>
                  <a:lnTo>
                    <a:pt x="948" y="1490"/>
                  </a:lnTo>
                  <a:lnTo>
                    <a:pt x="949" y="1486"/>
                  </a:lnTo>
                  <a:lnTo>
                    <a:pt x="958" y="1438"/>
                  </a:lnTo>
                  <a:lnTo>
                    <a:pt x="1013" y="1439"/>
                  </a:lnTo>
                  <a:lnTo>
                    <a:pt x="1043" y="1478"/>
                  </a:lnTo>
                  <a:lnTo>
                    <a:pt x="1108" y="1425"/>
                  </a:lnTo>
                  <a:lnTo>
                    <a:pt x="1149" y="1418"/>
                  </a:lnTo>
                  <a:lnTo>
                    <a:pt x="1153" y="1409"/>
                  </a:lnTo>
                  <a:lnTo>
                    <a:pt x="1156" y="1402"/>
                  </a:lnTo>
                  <a:lnTo>
                    <a:pt x="1157" y="1396"/>
                  </a:lnTo>
                  <a:lnTo>
                    <a:pt x="1157" y="1392"/>
                  </a:lnTo>
                  <a:lnTo>
                    <a:pt x="1154" y="1387"/>
                  </a:lnTo>
                  <a:lnTo>
                    <a:pt x="1151" y="1384"/>
                  </a:lnTo>
                  <a:lnTo>
                    <a:pt x="1145" y="1382"/>
                  </a:lnTo>
                  <a:lnTo>
                    <a:pt x="1139" y="1382"/>
                  </a:lnTo>
                  <a:lnTo>
                    <a:pt x="1122" y="1321"/>
                  </a:lnTo>
                  <a:lnTo>
                    <a:pt x="1158" y="1259"/>
                  </a:lnTo>
                  <a:lnTo>
                    <a:pt x="1192" y="1261"/>
                  </a:lnTo>
                  <a:lnTo>
                    <a:pt x="1190" y="1212"/>
                  </a:lnTo>
                  <a:lnTo>
                    <a:pt x="1218" y="1182"/>
                  </a:lnTo>
                  <a:lnTo>
                    <a:pt x="1202" y="1116"/>
                  </a:lnTo>
                  <a:lnTo>
                    <a:pt x="1153" y="1045"/>
                  </a:lnTo>
                  <a:lnTo>
                    <a:pt x="1197" y="995"/>
                  </a:lnTo>
                  <a:lnTo>
                    <a:pt x="1190" y="960"/>
                  </a:lnTo>
                  <a:lnTo>
                    <a:pt x="1202" y="919"/>
                  </a:lnTo>
                  <a:lnTo>
                    <a:pt x="1210" y="911"/>
                  </a:lnTo>
                  <a:lnTo>
                    <a:pt x="1215" y="908"/>
                  </a:lnTo>
                  <a:lnTo>
                    <a:pt x="1220" y="907"/>
                  </a:lnTo>
                  <a:lnTo>
                    <a:pt x="1223" y="905"/>
                  </a:lnTo>
                  <a:lnTo>
                    <a:pt x="1227" y="905"/>
                  </a:lnTo>
                  <a:lnTo>
                    <a:pt x="1236" y="907"/>
                  </a:lnTo>
                  <a:lnTo>
                    <a:pt x="1242" y="911"/>
                  </a:lnTo>
                  <a:lnTo>
                    <a:pt x="1246" y="914"/>
                  </a:lnTo>
                  <a:lnTo>
                    <a:pt x="1250" y="919"/>
                  </a:lnTo>
                  <a:lnTo>
                    <a:pt x="1256" y="929"/>
                  </a:lnTo>
                  <a:lnTo>
                    <a:pt x="1263" y="943"/>
                  </a:lnTo>
                  <a:lnTo>
                    <a:pt x="1329" y="935"/>
                  </a:lnTo>
                  <a:lnTo>
                    <a:pt x="1392" y="976"/>
                  </a:lnTo>
                  <a:lnTo>
                    <a:pt x="1430" y="951"/>
                  </a:lnTo>
                  <a:lnTo>
                    <a:pt x="1518" y="856"/>
                  </a:lnTo>
                  <a:lnTo>
                    <a:pt x="1505" y="847"/>
                  </a:lnTo>
                  <a:lnTo>
                    <a:pt x="1493" y="841"/>
                  </a:lnTo>
                  <a:lnTo>
                    <a:pt x="1482" y="838"/>
                  </a:lnTo>
                  <a:lnTo>
                    <a:pt x="1474" y="837"/>
                  </a:lnTo>
                  <a:lnTo>
                    <a:pt x="1465" y="838"/>
                  </a:lnTo>
                  <a:lnTo>
                    <a:pt x="1458" y="842"/>
                  </a:lnTo>
                  <a:lnTo>
                    <a:pt x="1451" y="849"/>
                  </a:lnTo>
                  <a:lnTo>
                    <a:pt x="1447" y="858"/>
                  </a:lnTo>
                  <a:lnTo>
                    <a:pt x="1445" y="858"/>
                  </a:lnTo>
                  <a:lnTo>
                    <a:pt x="1443" y="859"/>
                  </a:lnTo>
                  <a:lnTo>
                    <a:pt x="1439" y="861"/>
                  </a:lnTo>
                  <a:lnTo>
                    <a:pt x="1430" y="862"/>
                  </a:lnTo>
                  <a:lnTo>
                    <a:pt x="1425" y="861"/>
                  </a:lnTo>
                  <a:lnTo>
                    <a:pt x="1422" y="858"/>
                  </a:lnTo>
                  <a:lnTo>
                    <a:pt x="1419" y="853"/>
                  </a:lnTo>
                  <a:lnTo>
                    <a:pt x="1419" y="846"/>
                  </a:lnTo>
                  <a:lnTo>
                    <a:pt x="1448" y="801"/>
                  </a:lnTo>
                  <a:lnTo>
                    <a:pt x="1364" y="737"/>
                  </a:lnTo>
                  <a:lnTo>
                    <a:pt x="1344" y="742"/>
                  </a:lnTo>
                  <a:lnTo>
                    <a:pt x="1327" y="746"/>
                  </a:lnTo>
                  <a:lnTo>
                    <a:pt x="1310" y="746"/>
                  </a:lnTo>
                  <a:lnTo>
                    <a:pt x="1296" y="744"/>
                  </a:lnTo>
                  <a:lnTo>
                    <a:pt x="1282" y="738"/>
                  </a:lnTo>
                  <a:lnTo>
                    <a:pt x="1271" y="730"/>
                  </a:lnTo>
                  <a:lnTo>
                    <a:pt x="1262" y="719"/>
                  </a:lnTo>
                  <a:lnTo>
                    <a:pt x="1255" y="706"/>
                  </a:lnTo>
                  <a:lnTo>
                    <a:pt x="1251" y="704"/>
                  </a:lnTo>
                  <a:lnTo>
                    <a:pt x="1250" y="702"/>
                  </a:lnTo>
                  <a:lnTo>
                    <a:pt x="1247" y="703"/>
                  </a:lnTo>
                  <a:lnTo>
                    <a:pt x="1241" y="708"/>
                  </a:lnTo>
                  <a:lnTo>
                    <a:pt x="1238" y="714"/>
                  </a:lnTo>
                  <a:lnTo>
                    <a:pt x="1213" y="704"/>
                  </a:lnTo>
                  <a:lnTo>
                    <a:pt x="1178" y="630"/>
                  </a:lnTo>
                  <a:lnTo>
                    <a:pt x="1075" y="587"/>
                  </a:lnTo>
                  <a:lnTo>
                    <a:pt x="1022" y="574"/>
                  </a:lnTo>
                  <a:lnTo>
                    <a:pt x="998" y="596"/>
                  </a:lnTo>
                  <a:lnTo>
                    <a:pt x="926" y="595"/>
                  </a:lnTo>
                  <a:lnTo>
                    <a:pt x="932" y="548"/>
                  </a:lnTo>
                  <a:lnTo>
                    <a:pt x="906" y="480"/>
                  </a:lnTo>
                  <a:lnTo>
                    <a:pt x="942" y="419"/>
                  </a:lnTo>
                  <a:lnTo>
                    <a:pt x="936" y="381"/>
                  </a:lnTo>
                  <a:lnTo>
                    <a:pt x="898" y="339"/>
                  </a:lnTo>
                  <a:lnTo>
                    <a:pt x="836" y="324"/>
                  </a:lnTo>
                  <a:lnTo>
                    <a:pt x="865" y="265"/>
                  </a:lnTo>
                  <a:lnTo>
                    <a:pt x="887" y="197"/>
                  </a:lnTo>
                  <a:lnTo>
                    <a:pt x="863" y="153"/>
                  </a:lnTo>
                  <a:lnTo>
                    <a:pt x="943" y="41"/>
                  </a:lnTo>
                  <a:lnTo>
                    <a:pt x="921" y="10"/>
                  </a:lnTo>
                  <a:lnTo>
                    <a:pt x="864" y="0"/>
                  </a:lnTo>
                  <a:lnTo>
                    <a:pt x="797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45">
              <a:extLst>
                <a:ext uri="{FF2B5EF4-FFF2-40B4-BE49-F238E27FC236}">
                  <a16:creationId xmlns:a16="http://schemas.microsoft.com/office/drawing/2014/main" id="{1D74B8E3-9A95-2983-F719-3F44E9731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180"/>
              <a:ext cx="115" cy="95"/>
            </a:xfrm>
            <a:custGeom>
              <a:avLst/>
              <a:gdLst/>
              <a:ahLst/>
              <a:cxnLst>
                <a:cxn ang="0">
                  <a:pos x="651" y="45"/>
                </a:cxn>
                <a:cxn ang="0">
                  <a:pos x="505" y="81"/>
                </a:cxn>
                <a:cxn ang="0">
                  <a:pos x="488" y="94"/>
                </a:cxn>
                <a:cxn ang="0">
                  <a:pos x="337" y="121"/>
                </a:cxn>
                <a:cxn ang="0">
                  <a:pos x="274" y="167"/>
                </a:cxn>
                <a:cxn ang="0">
                  <a:pos x="305" y="273"/>
                </a:cxn>
                <a:cxn ang="0">
                  <a:pos x="297" y="310"/>
                </a:cxn>
                <a:cxn ang="0">
                  <a:pos x="320" y="339"/>
                </a:cxn>
                <a:cxn ang="0">
                  <a:pos x="337" y="336"/>
                </a:cxn>
                <a:cxn ang="0">
                  <a:pos x="392" y="380"/>
                </a:cxn>
                <a:cxn ang="0">
                  <a:pos x="266" y="526"/>
                </a:cxn>
                <a:cxn ang="0">
                  <a:pos x="260" y="536"/>
                </a:cxn>
                <a:cxn ang="0">
                  <a:pos x="233" y="539"/>
                </a:cxn>
                <a:cxn ang="0">
                  <a:pos x="241" y="712"/>
                </a:cxn>
                <a:cxn ang="0">
                  <a:pos x="193" y="783"/>
                </a:cxn>
                <a:cxn ang="0">
                  <a:pos x="172" y="798"/>
                </a:cxn>
                <a:cxn ang="0">
                  <a:pos x="97" y="895"/>
                </a:cxn>
                <a:cxn ang="0">
                  <a:pos x="24" y="958"/>
                </a:cxn>
                <a:cxn ang="0">
                  <a:pos x="36" y="1011"/>
                </a:cxn>
                <a:cxn ang="0">
                  <a:pos x="3" y="1018"/>
                </a:cxn>
                <a:cxn ang="0">
                  <a:pos x="64" y="1077"/>
                </a:cxn>
                <a:cxn ang="0">
                  <a:pos x="82" y="1088"/>
                </a:cxn>
                <a:cxn ang="0">
                  <a:pos x="52" y="1183"/>
                </a:cxn>
                <a:cxn ang="0">
                  <a:pos x="69" y="1227"/>
                </a:cxn>
                <a:cxn ang="0">
                  <a:pos x="96" y="1236"/>
                </a:cxn>
                <a:cxn ang="0">
                  <a:pos x="208" y="1293"/>
                </a:cxn>
                <a:cxn ang="0">
                  <a:pos x="519" y="1339"/>
                </a:cxn>
                <a:cxn ang="0">
                  <a:pos x="561" y="1333"/>
                </a:cxn>
                <a:cxn ang="0">
                  <a:pos x="772" y="1130"/>
                </a:cxn>
                <a:cxn ang="0">
                  <a:pos x="1048" y="1160"/>
                </a:cxn>
                <a:cxn ang="0">
                  <a:pos x="1076" y="1288"/>
                </a:cxn>
                <a:cxn ang="0">
                  <a:pos x="1127" y="1340"/>
                </a:cxn>
                <a:cxn ang="0">
                  <a:pos x="1210" y="1372"/>
                </a:cxn>
                <a:cxn ang="0">
                  <a:pos x="1414" y="1356"/>
                </a:cxn>
                <a:cxn ang="0">
                  <a:pos x="1424" y="1380"/>
                </a:cxn>
                <a:cxn ang="0">
                  <a:pos x="1577" y="1329"/>
                </a:cxn>
                <a:cxn ang="0">
                  <a:pos x="1553" y="1308"/>
                </a:cxn>
                <a:cxn ang="0">
                  <a:pos x="1647" y="1256"/>
                </a:cxn>
                <a:cxn ang="0">
                  <a:pos x="1583" y="1196"/>
                </a:cxn>
                <a:cxn ang="0">
                  <a:pos x="1607" y="1149"/>
                </a:cxn>
                <a:cxn ang="0">
                  <a:pos x="1819" y="1089"/>
                </a:cxn>
                <a:cxn ang="0">
                  <a:pos x="1826" y="1076"/>
                </a:cxn>
                <a:cxn ang="0">
                  <a:pos x="1796" y="1044"/>
                </a:cxn>
                <a:cxn ang="0">
                  <a:pos x="1734" y="886"/>
                </a:cxn>
                <a:cxn ang="0">
                  <a:pos x="1835" y="705"/>
                </a:cxn>
                <a:cxn ang="0">
                  <a:pos x="1797" y="657"/>
                </a:cxn>
                <a:cxn ang="0">
                  <a:pos x="1814" y="644"/>
                </a:cxn>
                <a:cxn ang="0">
                  <a:pos x="1802" y="536"/>
                </a:cxn>
                <a:cxn ang="0">
                  <a:pos x="1649" y="214"/>
                </a:cxn>
                <a:cxn ang="0">
                  <a:pos x="1628" y="272"/>
                </a:cxn>
                <a:cxn ang="0">
                  <a:pos x="1605" y="264"/>
                </a:cxn>
                <a:cxn ang="0">
                  <a:pos x="1440" y="227"/>
                </a:cxn>
                <a:cxn ang="0">
                  <a:pos x="1330" y="188"/>
                </a:cxn>
                <a:cxn ang="0">
                  <a:pos x="1328" y="174"/>
                </a:cxn>
                <a:cxn ang="0">
                  <a:pos x="1065" y="139"/>
                </a:cxn>
                <a:cxn ang="0">
                  <a:pos x="1044" y="125"/>
                </a:cxn>
              </a:cxnLst>
              <a:rect l="0" t="0" r="r" b="b"/>
              <a:pathLst>
                <a:path w="1839" h="1427">
                  <a:moveTo>
                    <a:pt x="887" y="29"/>
                  </a:moveTo>
                  <a:lnTo>
                    <a:pt x="876" y="11"/>
                  </a:lnTo>
                  <a:lnTo>
                    <a:pt x="719" y="2"/>
                  </a:lnTo>
                  <a:lnTo>
                    <a:pt x="681" y="78"/>
                  </a:lnTo>
                  <a:lnTo>
                    <a:pt x="651" y="45"/>
                  </a:lnTo>
                  <a:lnTo>
                    <a:pt x="623" y="48"/>
                  </a:lnTo>
                  <a:lnTo>
                    <a:pt x="582" y="0"/>
                  </a:lnTo>
                  <a:lnTo>
                    <a:pt x="502" y="68"/>
                  </a:lnTo>
                  <a:lnTo>
                    <a:pt x="504" y="75"/>
                  </a:lnTo>
                  <a:lnTo>
                    <a:pt x="505" y="81"/>
                  </a:lnTo>
                  <a:lnTo>
                    <a:pt x="505" y="86"/>
                  </a:lnTo>
                  <a:lnTo>
                    <a:pt x="504" y="90"/>
                  </a:lnTo>
                  <a:lnTo>
                    <a:pt x="500" y="92"/>
                  </a:lnTo>
                  <a:lnTo>
                    <a:pt x="495" y="94"/>
                  </a:lnTo>
                  <a:lnTo>
                    <a:pt x="488" y="94"/>
                  </a:lnTo>
                  <a:lnTo>
                    <a:pt x="484" y="93"/>
                  </a:lnTo>
                  <a:lnTo>
                    <a:pt x="481" y="93"/>
                  </a:lnTo>
                  <a:lnTo>
                    <a:pt x="379" y="116"/>
                  </a:lnTo>
                  <a:lnTo>
                    <a:pt x="357" y="117"/>
                  </a:lnTo>
                  <a:lnTo>
                    <a:pt x="337" y="121"/>
                  </a:lnTo>
                  <a:lnTo>
                    <a:pt x="319" y="126"/>
                  </a:lnTo>
                  <a:lnTo>
                    <a:pt x="305" y="134"/>
                  </a:lnTo>
                  <a:lnTo>
                    <a:pt x="291" y="143"/>
                  </a:lnTo>
                  <a:lnTo>
                    <a:pt x="281" y="154"/>
                  </a:lnTo>
                  <a:lnTo>
                    <a:pt x="274" y="167"/>
                  </a:lnTo>
                  <a:lnTo>
                    <a:pt x="268" y="182"/>
                  </a:lnTo>
                  <a:lnTo>
                    <a:pt x="294" y="252"/>
                  </a:lnTo>
                  <a:lnTo>
                    <a:pt x="298" y="269"/>
                  </a:lnTo>
                  <a:lnTo>
                    <a:pt x="304" y="272"/>
                  </a:lnTo>
                  <a:lnTo>
                    <a:pt x="305" y="273"/>
                  </a:lnTo>
                  <a:lnTo>
                    <a:pt x="306" y="278"/>
                  </a:lnTo>
                  <a:lnTo>
                    <a:pt x="304" y="283"/>
                  </a:lnTo>
                  <a:lnTo>
                    <a:pt x="300" y="291"/>
                  </a:lnTo>
                  <a:lnTo>
                    <a:pt x="294" y="302"/>
                  </a:lnTo>
                  <a:lnTo>
                    <a:pt x="297" y="310"/>
                  </a:lnTo>
                  <a:lnTo>
                    <a:pt x="302" y="319"/>
                  </a:lnTo>
                  <a:lnTo>
                    <a:pt x="308" y="336"/>
                  </a:lnTo>
                  <a:lnTo>
                    <a:pt x="311" y="339"/>
                  </a:lnTo>
                  <a:lnTo>
                    <a:pt x="315" y="340"/>
                  </a:lnTo>
                  <a:lnTo>
                    <a:pt x="320" y="339"/>
                  </a:lnTo>
                  <a:lnTo>
                    <a:pt x="325" y="337"/>
                  </a:lnTo>
                  <a:lnTo>
                    <a:pt x="328" y="333"/>
                  </a:lnTo>
                  <a:lnTo>
                    <a:pt x="331" y="332"/>
                  </a:lnTo>
                  <a:lnTo>
                    <a:pt x="334" y="333"/>
                  </a:lnTo>
                  <a:lnTo>
                    <a:pt x="337" y="336"/>
                  </a:lnTo>
                  <a:lnTo>
                    <a:pt x="338" y="339"/>
                  </a:lnTo>
                  <a:lnTo>
                    <a:pt x="339" y="346"/>
                  </a:lnTo>
                  <a:lnTo>
                    <a:pt x="339" y="354"/>
                  </a:lnTo>
                  <a:lnTo>
                    <a:pt x="339" y="365"/>
                  </a:lnTo>
                  <a:lnTo>
                    <a:pt x="392" y="380"/>
                  </a:lnTo>
                  <a:lnTo>
                    <a:pt x="335" y="422"/>
                  </a:lnTo>
                  <a:lnTo>
                    <a:pt x="246" y="416"/>
                  </a:lnTo>
                  <a:lnTo>
                    <a:pt x="223" y="463"/>
                  </a:lnTo>
                  <a:lnTo>
                    <a:pt x="267" y="526"/>
                  </a:lnTo>
                  <a:lnTo>
                    <a:pt x="266" y="526"/>
                  </a:lnTo>
                  <a:lnTo>
                    <a:pt x="266" y="527"/>
                  </a:lnTo>
                  <a:lnTo>
                    <a:pt x="266" y="529"/>
                  </a:lnTo>
                  <a:lnTo>
                    <a:pt x="265" y="533"/>
                  </a:lnTo>
                  <a:lnTo>
                    <a:pt x="262" y="535"/>
                  </a:lnTo>
                  <a:lnTo>
                    <a:pt x="260" y="536"/>
                  </a:lnTo>
                  <a:lnTo>
                    <a:pt x="259" y="538"/>
                  </a:lnTo>
                  <a:lnTo>
                    <a:pt x="251" y="540"/>
                  </a:lnTo>
                  <a:lnTo>
                    <a:pt x="245" y="541"/>
                  </a:lnTo>
                  <a:lnTo>
                    <a:pt x="239" y="540"/>
                  </a:lnTo>
                  <a:lnTo>
                    <a:pt x="233" y="539"/>
                  </a:lnTo>
                  <a:lnTo>
                    <a:pt x="208" y="594"/>
                  </a:lnTo>
                  <a:lnTo>
                    <a:pt x="292" y="597"/>
                  </a:lnTo>
                  <a:lnTo>
                    <a:pt x="305" y="641"/>
                  </a:lnTo>
                  <a:lnTo>
                    <a:pt x="268" y="651"/>
                  </a:lnTo>
                  <a:lnTo>
                    <a:pt x="241" y="712"/>
                  </a:lnTo>
                  <a:lnTo>
                    <a:pt x="197" y="755"/>
                  </a:lnTo>
                  <a:lnTo>
                    <a:pt x="197" y="766"/>
                  </a:lnTo>
                  <a:lnTo>
                    <a:pt x="196" y="770"/>
                  </a:lnTo>
                  <a:lnTo>
                    <a:pt x="196" y="775"/>
                  </a:lnTo>
                  <a:lnTo>
                    <a:pt x="193" y="783"/>
                  </a:lnTo>
                  <a:lnTo>
                    <a:pt x="188" y="790"/>
                  </a:lnTo>
                  <a:lnTo>
                    <a:pt x="184" y="792"/>
                  </a:lnTo>
                  <a:lnTo>
                    <a:pt x="182" y="793"/>
                  </a:lnTo>
                  <a:lnTo>
                    <a:pt x="181" y="795"/>
                  </a:lnTo>
                  <a:lnTo>
                    <a:pt x="172" y="798"/>
                  </a:lnTo>
                  <a:lnTo>
                    <a:pt x="162" y="799"/>
                  </a:lnTo>
                  <a:lnTo>
                    <a:pt x="155" y="799"/>
                  </a:lnTo>
                  <a:lnTo>
                    <a:pt x="152" y="799"/>
                  </a:lnTo>
                  <a:lnTo>
                    <a:pt x="150" y="800"/>
                  </a:lnTo>
                  <a:lnTo>
                    <a:pt x="97" y="895"/>
                  </a:lnTo>
                  <a:lnTo>
                    <a:pt x="83" y="946"/>
                  </a:lnTo>
                  <a:lnTo>
                    <a:pt x="62" y="948"/>
                  </a:lnTo>
                  <a:lnTo>
                    <a:pt x="44" y="951"/>
                  </a:lnTo>
                  <a:lnTo>
                    <a:pt x="32" y="954"/>
                  </a:lnTo>
                  <a:lnTo>
                    <a:pt x="24" y="958"/>
                  </a:lnTo>
                  <a:lnTo>
                    <a:pt x="20" y="962"/>
                  </a:lnTo>
                  <a:lnTo>
                    <a:pt x="21" y="966"/>
                  </a:lnTo>
                  <a:lnTo>
                    <a:pt x="25" y="970"/>
                  </a:lnTo>
                  <a:lnTo>
                    <a:pt x="36" y="975"/>
                  </a:lnTo>
                  <a:lnTo>
                    <a:pt x="36" y="1011"/>
                  </a:lnTo>
                  <a:lnTo>
                    <a:pt x="25" y="1008"/>
                  </a:lnTo>
                  <a:lnTo>
                    <a:pt x="18" y="1007"/>
                  </a:lnTo>
                  <a:lnTo>
                    <a:pt x="11" y="1008"/>
                  </a:lnTo>
                  <a:lnTo>
                    <a:pt x="7" y="1013"/>
                  </a:lnTo>
                  <a:lnTo>
                    <a:pt x="3" y="1018"/>
                  </a:lnTo>
                  <a:lnTo>
                    <a:pt x="1" y="1027"/>
                  </a:lnTo>
                  <a:lnTo>
                    <a:pt x="0" y="1037"/>
                  </a:lnTo>
                  <a:lnTo>
                    <a:pt x="2" y="1050"/>
                  </a:lnTo>
                  <a:lnTo>
                    <a:pt x="54" y="1080"/>
                  </a:lnTo>
                  <a:lnTo>
                    <a:pt x="64" y="1077"/>
                  </a:lnTo>
                  <a:lnTo>
                    <a:pt x="67" y="1076"/>
                  </a:lnTo>
                  <a:lnTo>
                    <a:pt x="71" y="1077"/>
                  </a:lnTo>
                  <a:lnTo>
                    <a:pt x="76" y="1078"/>
                  </a:lnTo>
                  <a:lnTo>
                    <a:pt x="81" y="1083"/>
                  </a:lnTo>
                  <a:lnTo>
                    <a:pt x="82" y="1088"/>
                  </a:lnTo>
                  <a:lnTo>
                    <a:pt x="82" y="1097"/>
                  </a:lnTo>
                  <a:lnTo>
                    <a:pt x="80" y="1107"/>
                  </a:lnTo>
                  <a:lnTo>
                    <a:pt x="76" y="1120"/>
                  </a:lnTo>
                  <a:lnTo>
                    <a:pt x="88" y="1142"/>
                  </a:lnTo>
                  <a:lnTo>
                    <a:pt x="52" y="1183"/>
                  </a:lnTo>
                  <a:lnTo>
                    <a:pt x="69" y="1211"/>
                  </a:lnTo>
                  <a:lnTo>
                    <a:pt x="67" y="1215"/>
                  </a:lnTo>
                  <a:lnTo>
                    <a:pt x="67" y="1220"/>
                  </a:lnTo>
                  <a:lnTo>
                    <a:pt x="67" y="1223"/>
                  </a:lnTo>
                  <a:lnTo>
                    <a:pt x="69" y="1227"/>
                  </a:lnTo>
                  <a:lnTo>
                    <a:pt x="70" y="1229"/>
                  </a:lnTo>
                  <a:lnTo>
                    <a:pt x="73" y="1232"/>
                  </a:lnTo>
                  <a:lnTo>
                    <a:pt x="81" y="1236"/>
                  </a:lnTo>
                  <a:lnTo>
                    <a:pt x="90" y="1237"/>
                  </a:lnTo>
                  <a:lnTo>
                    <a:pt x="96" y="1236"/>
                  </a:lnTo>
                  <a:lnTo>
                    <a:pt x="103" y="1236"/>
                  </a:lnTo>
                  <a:lnTo>
                    <a:pt x="119" y="1233"/>
                  </a:lnTo>
                  <a:lnTo>
                    <a:pt x="128" y="1230"/>
                  </a:lnTo>
                  <a:lnTo>
                    <a:pt x="138" y="1228"/>
                  </a:lnTo>
                  <a:lnTo>
                    <a:pt x="208" y="1293"/>
                  </a:lnTo>
                  <a:lnTo>
                    <a:pt x="210" y="1321"/>
                  </a:lnTo>
                  <a:lnTo>
                    <a:pt x="255" y="1333"/>
                  </a:lnTo>
                  <a:lnTo>
                    <a:pt x="276" y="1396"/>
                  </a:lnTo>
                  <a:lnTo>
                    <a:pt x="497" y="1427"/>
                  </a:lnTo>
                  <a:lnTo>
                    <a:pt x="519" y="1339"/>
                  </a:lnTo>
                  <a:lnTo>
                    <a:pt x="520" y="1338"/>
                  </a:lnTo>
                  <a:lnTo>
                    <a:pt x="526" y="1329"/>
                  </a:lnTo>
                  <a:lnTo>
                    <a:pt x="535" y="1326"/>
                  </a:lnTo>
                  <a:lnTo>
                    <a:pt x="547" y="1327"/>
                  </a:lnTo>
                  <a:lnTo>
                    <a:pt x="561" y="1333"/>
                  </a:lnTo>
                  <a:lnTo>
                    <a:pt x="588" y="1290"/>
                  </a:lnTo>
                  <a:lnTo>
                    <a:pt x="657" y="1252"/>
                  </a:lnTo>
                  <a:lnTo>
                    <a:pt x="671" y="1202"/>
                  </a:lnTo>
                  <a:lnTo>
                    <a:pt x="738" y="1189"/>
                  </a:lnTo>
                  <a:lnTo>
                    <a:pt x="772" y="1130"/>
                  </a:lnTo>
                  <a:lnTo>
                    <a:pt x="823" y="1150"/>
                  </a:lnTo>
                  <a:lnTo>
                    <a:pt x="859" y="1124"/>
                  </a:lnTo>
                  <a:lnTo>
                    <a:pt x="954" y="1104"/>
                  </a:lnTo>
                  <a:lnTo>
                    <a:pt x="1023" y="1108"/>
                  </a:lnTo>
                  <a:lnTo>
                    <a:pt x="1048" y="1160"/>
                  </a:lnTo>
                  <a:lnTo>
                    <a:pt x="1056" y="1232"/>
                  </a:lnTo>
                  <a:lnTo>
                    <a:pt x="1058" y="1246"/>
                  </a:lnTo>
                  <a:lnTo>
                    <a:pt x="1063" y="1261"/>
                  </a:lnTo>
                  <a:lnTo>
                    <a:pt x="1068" y="1274"/>
                  </a:lnTo>
                  <a:lnTo>
                    <a:pt x="1076" y="1288"/>
                  </a:lnTo>
                  <a:lnTo>
                    <a:pt x="1083" y="1299"/>
                  </a:lnTo>
                  <a:lnTo>
                    <a:pt x="1093" y="1311"/>
                  </a:lnTo>
                  <a:lnTo>
                    <a:pt x="1103" y="1321"/>
                  </a:lnTo>
                  <a:lnTo>
                    <a:pt x="1115" y="1332"/>
                  </a:lnTo>
                  <a:lnTo>
                    <a:pt x="1127" y="1340"/>
                  </a:lnTo>
                  <a:lnTo>
                    <a:pt x="1142" y="1348"/>
                  </a:lnTo>
                  <a:lnTo>
                    <a:pt x="1157" y="1355"/>
                  </a:lnTo>
                  <a:lnTo>
                    <a:pt x="1174" y="1362"/>
                  </a:lnTo>
                  <a:lnTo>
                    <a:pt x="1191" y="1367"/>
                  </a:lnTo>
                  <a:lnTo>
                    <a:pt x="1210" y="1372"/>
                  </a:lnTo>
                  <a:lnTo>
                    <a:pt x="1229" y="1376"/>
                  </a:lnTo>
                  <a:lnTo>
                    <a:pt x="1252" y="1380"/>
                  </a:lnTo>
                  <a:lnTo>
                    <a:pt x="1289" y="1398"/>
                  </a:lnTo>
                  <a:lnTo>
                    <a:pt x="1320" y="1372"/>
                  </a:lnTo>
                  <a:lnTo>
                    <a:pt x="1414" y="1356"/>
                  </a:lnTo>
                  <a:lnTo>
                    <a:pt x="1413" y="1358"/>
                  </a:lnTo>
                  <a:lnTo>
                    <a:pt x="1413" y="1368"/>
                  </a:lnTo>
                  <a:lnTo>
                    <a:pt x="1415" y="1372"/>
                  </a:lnTo>
                  <a:lnTo>
                    <a:pt x="1419" y="1377"/>
                  </a:lnTo>
                  <a:lnTo>
                    <a:pt x="1424" y="1380"/>
                  </a:lnTo>
                  <a:lnTo>
                    <a:pt x="1430" y="1384"/>
                  </a:lnTo>
                  <a:lnTo>
                    <a:pt x="1445" y="1390"/>
                  </a:lnTo>
                  <a:lnTo>
                    <a:pt x="1577" y="1389"/>
                  </a:lnTo>
                  <a:lnTo>
                    <a:pt x="1586" y="1329"/>
                  </a:lnTo>
                  <a:lnTo>
                    <a:pt x="1577" y="1329"/>
                  </a:lnTo>
                  <a:lnTo>
                    <a:pt x="1571" y="1328"/>
                  </a:lnTo>
                  <a:lnTo>
                    <a:pt x="1564" y="1325"/>
                  </a:lnTo>
                  <a:lnTo>
                    <a:pt x="1560" y="1321"/>
                  </a:lnTo>
                  <a:lnTo>
                    <a:pt x="1556" y="1315"/>
                  </a:lnTo>
                  <a:lnTo>
                    <a:pt x="1553" y="1308"/>
                  </a:lnTo>
                  <a:lnTo>
                    <a:pt x="1551" y="1299"/>
                  </a:lnTo>
                  <a:lnTo>
                    <a:pt x="1551" y="1289"/>
                  </a:lnTo>
                  <a:lnTo>
                    <a:pt x="1553" y="1285"/>
                  </a:lnTo>
                  <a:lnTo>
                    <a:pt x="1597" y="1279"/>
                  </a:lnTo>
                  <a:lnTo>
                    <a:pt x="1647" y="1256"/>
                  </a:lnTo>
                  <a:lnTo>
                    <a:pt x="1640" y="1207"/>
                  </a:lnTo>
                  <a:lnTo>
                    <a:pt x="1622" y="1205"/>
                  </a:lnTo>
                  <a:lnTo>
                    <a:pt x="1606" y="1203"/>
                  </a:lnTo>
                  <a:lnTo>
                    <a:pt x="1592" y="1200"/>
                  </a:lnTo>
                  <a:lnTo>
                    <a:pt x="1583" y="1196"/>
                  </a:lnTo>
                  <a:lnTo>
                    <a:pt x="1574" y="1190"/>
                  </a:lnTo>
                  <a:lnTo>
                    <a:pt x="1569" y="1184"/>
                  </a:lnTo>
                  <a:lnTo>
                    <a:pt x="1565" y="1176"/>
                  </a:lnTo>
                  <a:lnTo>
                    <a:pt x="1565" y="1168"/>
                  </a:lnTo>
                  <a:lnTo>
                    <a:pt x="1607" y="1149"/>
                  </a:lnTo>
                  <a:lnTo>
                    <a:pt x="1657" y="1167"/>
                  </a:lnTo>
                  <a:lnTo>
                    <a:pt x="1703" y="1142"/>
                  </a:lnTo>
                  <a:lnTo>
                    <a:pt x="1799" y="1138"/>
                  </a:lnTo>
                  <a:lnTo>
                    <a:pt x="1812" y="1095"/>
                  </a:lnTo>
                  <a:lnTo>
                    <a:pt x="1819" y="1089"/>
                  </a:lnTo>
                  <a:lnTo>
                    <a:pt x="1825" y="1083"/>
                  </a:lnTo>
                  <a:lnTo>
                    <a:pt x="1825" y="1079"/>
                  </a:lnTo>
                  <a:lnTo>
                    <a:pt x="1825" y="1077"/>
                  </a:lnTo>
                  <a:lnTo>
                    <a:pt x="1825" y="1076"/>
                  </a:lnTo>
                  <a:lnTo>
                    <a:pt x="1826" y="1076"/>
                  </a:lnTo>
                  <a:lnTo>
                    <a:pt x="1826" y="1070"/>
                  </a:lnTo>
                  <a:lnTo>
                    <a:pt x="1820" y="1062"/>
                  </a:lnTo>
                  <a:lnTo>
                    <a:pt x="1813" y="1056"/>
                  </a:lnTo>
                  <a:lnTo>
                    <a:pt x="1802" y="1048"/>
                  </a:lnTo>
                  <a:lnTo>
                    <a:pt x="1796" y="1044"/>
                  </a:lnTo>
                  <a:lnTo>
                    <a:pt x="1789" y="1041"/>
                  </a:lnTo>
                  <a:lnTo>
                    <a:pt x="1732" y="969"/>
                  </a:lnTo>
                  <a:lnTo>
                    <a:pt x="1686" y="959"/>
                  </a:lnTo>
                  <a:lnTo>
                    <a:pt x="1682" y="927"/>
                  </a:lnTo>
                  <a:lnTo>
                    <a:pt x="1734" y="886"/>
                  </a:lnTo>
                  <a:lnTo>
                    <a:pt x="1706" y="839"/>
                  </a:lnTo>
                  <a:lnTo>
                    <a:pt x="1707" y="795"/>
                  </a:lnTo>
                  <a:lnTo>
                    <a:pt x="1746" y="745"/>
                  </a:lnTo>
                  <a:lnTo>
                    <a:pt x="1817" y="732"/>
                  </a:lnTo>
                  <a:lnTo>
                    <a:pt x="1835" y="705"/>
                  </a:lnTo>
                  <a:lnTo>
                    <a:pt x="1827" y="666"/>
                  </a:lnTo>
                  <a:lnTo>
                    <a:pt x="1812" y="662"/>
                  </a:lnTo>
                  <a:lnTo>
                    <a:pt x="1803" y="660"/>
                  </a:lnTo>
                  <a:lnTo>
                    <a:pt x="1799" y="658"/>
                  </a:lnTo>
                  <a:lnTo>
                    <a:pt x="1797" y="657"/>
                  </a:lnTo>
                  <a:lnTo>
                    <a:pt x="1796" y="655"/>
                  </a:lnTo>
                  <a:lnTo>
                    <a:pt x="1798" y="651"/>
                  </a:lnTo>
                  <a:lnTo>
                    <a:pt x="1800" y="649"/>
                  </a:lnTo>
                  <a:lnTo>
                    <a:pt x="1804" y="648"/>
                  </a:lnTo>
                  <a:lnTo>
                    <a:pt x="1814" y="644"/>
                  </a:lnTo>
                  <a:lnTo>
                    <a:pt x="1820" y="642"/>
                  </a:lnTo>
                  <a:lnTo>
                    <a:pt x="1829" y="641"/>
                  </a:lnTo>
                  <a:lnTo>
                    <a:pt x="1839" y="592"/>
                  </a:lnTo>
                  <a:lnTo>
                    <a:pt x="1761" y="600"/>
                  </a:lnTo>
                  <a:lnTo>
                    <a:pt x="1802" y="536"/>
                  </a:lnTo>
                  <a:lnTo>
                    <a:pt x="1723" y="337"/>
                  </a:lnTo>
                  <a:lnTo>
                    <a:pt x="1782" y="297"/>
                  </a:lnTo>
                  <a:lnTo>
                    <a:pt x="1734" y="254"/>
                  </a:lnTo>
                  <a:lnTo>
                    <a:pt x="1704" y="215"/>
                  </a:lnTo>
                  <a:lnTo>
                    <a:pt x="1649" y="214"/>
                  </a:lnTo>
                  <a:lnTo>
                    <a:pt x="1640" y="262"/>
                  </a:lnTo>
                  <a:lnTo>
                    <a:pt x="1639" y="266"/>
                  </a:lnTo>
                  <a:lnTo>
                    <a:pt x="1637" y="269"/>
                  </a:lnTo>
                  <a:lnTo>
                    <a:pt x="1633" y="271"/>
                  </a:lnTo>
                  <a:lnTo>
                    <a:pt x="1628" y="272"/>
                  </a:lnTo>
                  <a:lnTo>
                    <a:pt x="1622" y="271"/>
                  </a:lnTo>
                  <a:lnTo>
                    <a:pt x="1618" y="269"/>
                  </a:lnTo>
                  <a:lnTo>
                    <a:pt x="1616" y="268"/>
                  </a:lnTo>
                  <a:lnTo>
                    <a:pt x="1615" y="268"/>
                  </a:lnTo>
                  <a:lnTo>
                    <a:pt x="1605" y="264"/>
                  </a:lnTo>
                  <a:lnTo>
                    <a:pt x="1594" y="259"/>
                  </a:lnTo>
                  <a:lnTo>
                    <a:pt x="1581" y="237"/>
                  </a:lnTo>
                  <a:lnTo>
                    <a:pt x="1547" y="251"/>
                  </a:lnTo>
                  <a:lnTo>
                    <a:pt x="1501" y="248"/>
                  </a:lnTo>
                  <a:lnTo>
                    <a:pt x="1440" y="227"/>
                  </a:lnTo>
                  <a:lnTo>
                    <a:pt x="1392" y="267"/>
                  </a:lnTo>
                  <a:lnTo>
                    <a:pt x="1331" y="204"/>
                  </a:lnTo>
                  <a:lnTo>
                    <a:pt x="1325" y="195"/>
                  </a:lnTo>
                  <a:lnTo>
                    <a:pt x="1327" y="191"/>
                  </a:lnTo>
                  <a:lnTo>
                    <a:pt x="1330" y="188"/>
                  </a:lnTo>
                  <a:lnTo>
                    <a:pt x="1332" y="184"/>
                  </a:lnTo>
                  <a:lnTo>
                    <a:pt x="1333" y="182"/>
                  </a:lnTo>
                  <a:lnTo>
                    <a:pt x="1333" y="178"/>
                  </a:lnTo>
                  <a:lnTo>
                    <a:pt x="1331" y="176"/>
                  </a:lnTo>
                  <a:lnTo>
                    <a:pt x="1328" y="174"/>
                  </a:lnTo>
                  <a:lnTo>
                    <a:pt x="1323" y="172"/>
                  </a:lnTo>
                  <a:lnTo>
                    <a:pt x="1318" y="171"/>
                  </a:lnTo>
                  <a:lnTo>
                    <a:pt x="1169" y="208"/>
                  </a:lnTo>
                  <a:lnTo>
                    <a:pt x="1073" y="133"/>
                  </a:lnTo>
                  <a:lnTo>
                    <a:pt x="1065" y="139"/>
                  </a:lnTo>
                  <a:lnTo>
                    <a:pt x="1053" y="139"/>
                  </a:lnTo>
                  <a:lnTo>
                    <a:pt x="1053" y="134"/>
                  </a:lnTo>
                  <a:lnTo>
                    <a:pt x="1052" y="130"/>
                  </a:lnTo>
                  <a:lnTo>
                    <a:pt x="1049" y="127"/>
                  </a:lnTo>
                  <a:lnTo>
                    <a:pt x="1044" y="125"/>
                  </a:lnTo>
                  <a:lnTo>
                    <a:pt x="963" y="69"/>
                  </a:lnTo>
                  <a:lnTo>
                    <a:pt x="937" y="39"/>
                  </a:lnTo>
                  <a:lnTo>
                    <a:pt x="88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7DB29831-AC69-6053-8D30-C9FC1B0A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165"/>
              <a:ext cx="123" cy="101"/>
            </a:xfrm>
            <a:custGeom>
              <a:avLst/>
              <a:gdLst/>
              <a:ahLst/>
              <a:cxnLst>
                <a:cxn ang="0">
                  <a:pos x="1385" y="526"/>
                </a:cxn>
                <a:cxn ang="0">
                  <a:pos x="1273" y="468"/>
                </a:cxn>
                <a:cxn ang="0">
                  <a:pos x="1254" y="454"/>
                </a:cxn>
                <a:cxn ang="0">
                  <a:pos x="1210" y="449"/>
                </a:cxn>
                <a:cxn ang="0">
                  <a:pos x="1084" y="429"/>
                </a:cxn>
                <a:cxn ang="0">
                  <a:pos x="1018" y="514"/>
                </a:cxn>
                <a:cxn ang="0">
                  <a:pos x="949" y="458"/>
                </a:cxn>
                <a:cxn ang="0">
                  <a:pos x="914" y="442"/>
                </a:cxn>
                <a:cxn ang="0">
                  <a:pos x="877" y="374"/>
                </a:cxn>
                <a:cxn ang="0">
                  <a:pos x="880" y="340"/>
                </a:cxn>
                <a:cxn ang="0">
                  <a:pos x="760" y="234"/>
                </a:cxn>
                <a:cxn ang="0">
                  <a:pos x="786" y="218"/>
                </a:cxn>
                <a:cxn ang="0">
                  <a:pos x="793" y="212"/>
                </a:cxn>
                <a:cxn ang="0">
                  <a:pos x="491" y="57"/>
                </a:cxn>
                <a:cxn ang="0">
                  <a:pos x="232" y="64"/>
                </a:cxn>
                <a:cxn ang="0">
                  <a:pos x="199" y="77"/>
                </a:cxn>
                <a:cxn ang="0">
                  <a:pos x="152" y="100"/>
                </a:cxn>
                <a:cxn ang="0">
                  <a:pos x="4" y="41"/>
                </a:cxn>
                <a:cxn ang="0">
                  <a:pos x="41" y="51"/>
                </a:cxn>
                <a:cxn ang="0">
                  <a:pos x="96" y="268"/>
                </a:cxn>
                <a:cxn ang="0">
                  <a:pos x="83" y="305"/>
                </a:cxn>
                <a:cxn ang="0">
                  <a:pos x="137" y="326"/>
                </a:cxn>
                <a:cxn ang="0">
                  <a:pos x="115" y="511"/>
                </a:cxn>
                <a:cxn ang="0">
                  <a:pos x="102" y="745"/>
                </a:cxn>
                <a:cxn ang="0">
                  <a:pos x="190" y="840"/>
                </a:cxn>
                <a:cxn ang="0">
                  <a:pos x="200" y="853"/>
                </a:cxn>
                <a:cxn ang="0">
                  <a:pos x="307" y="918"/>
                </a:cxn>
                <a:cxn ang="0">
                  <a:pos x="322" y="916"/>
                </a:cxn>
                <a:cxn ang="0">
                  <a:pos x="391" y="908"/>
                </a:cxn>
                <a:cxn ang="0">
                  <a:pos x="513" y="976"/>
                </a:cxn>
                <a:cxn ang="0">
                  <a:pos x="497" y="998"/>
                </a:cxn>
                <a:cxn ang="0">
                  <a:pos x="507" y="1092"/>
                </a:cxn>
                <a:cxn ang="0">
                  <a:pos x="622" y="1153"/>
                </a:cxn>
                <a:cxn ang="0">
                  <a:pos x="665" y="1148"/>
                </a:cxn>
                <a:cxn ang="0">
                  <a:pos x="846" y="1248"/>
                </a:cxn>
                <a:cxn ang="0">
                  <a:pos x="1099" y="1348"/>
                </a:cxn>
                <a:cxn ang="0">
                  <a:pos x="1280" y="1391"/>
                </a:cxn>
                <a:cxn ang="0">
                  <a:pos x="1311" y="1408"/>
                </a:cxn>
                <a:cxn ang="0">
                  <a:pos x="1474" y="1520"/>
                </a:cxn>
                <a:cxn ang="0">
                  <a:pos x="1604" y="1298"/>
                </a:cxn>
                <a:cxn ang="0">
                  <a:pos x="1568" y="1061"/>
                </a:cxn>
                <a:cxn ang="0">
                  <a:pos x="1550" y="1044"/>
                </a:cxn>
                <a:cxn ang="0">
                  <a:pos x="1507" y="1014"/>
                </a:cxn>
                <a:cxn ang="0">
                  <a:pos x="1494" y="1002"/>
                </a:cxn>
                <a:cxn ang="0">
                  <a:pos x="1488" y="1014"/>
                </a:cxn>
                <a:cxn ang="0">
                  <a:pos x="1370" y="1080"/>
                </a:cxn>
                <a:cxn ang="0">
                  <a:pos x="1356" y="1065"/>
                </a:cxn>
                <a:cxn ang="0">
                  <a:pos x="1392" y="995"/>
                </a:cxn>
                <a:cxn ang="0">
                  <a:pos x="1377" y="984"/>
                </a:cxn>
                <a:cxn ang="0">
                  <a:pos x="1224" y="885"/>
                </a:cxn>
                <a:cxn ang="0">
                  <a:pos x="1473" y="755"/>
                </a:cxn>
                <a:cxn ang="0">
                  <a:pos x="1826" y="825"/>
                </a:cxn>
                <a:cxn ang="0">
                  <a:pos x="1813" y="517"/>
                </a:cxn>
                <a:cxn ang="0">
                  <a:pos x="1814" y="483"/>
                </a:cxn>
                <a:cxn ang="0">
                  <a:pos x="1775" y="486"/>
                </a:cxn>
                <a:cxn ang="0">
                  <a:pos x="1752" y="485"/>
                </a:cxn>
              </a:cxnLst>
              <a:rect l="0" t="0" r="r" b="b"/>
              <a:pathLst>
                <a:path w="1982" h="1520">
                  <a:moveTo>
                    <a:pt x="1753" y="471"/>
                  </a:moveTo>
                  <a:lnTo>
                    <a:pt x="1685" y="470"/>
                  </a:lnTo>
                  <a:lnTo>
                    <a:pt x="1593" y="572"/>
                  </a:lnTo>
                  <a:lnTo>
                    <a:pt x="1443" y="569"/>
                  </a:lnTo>
                  <a:lnTo>
                    <a:pt x="1385" y="526"/>
                  </a:lnTo>
                  <a:lnTo>
                    <a:pt x="1351" y="529"/>
                  </a:lnTo>
                  <a:lnTo>
                    <a:pt x="1330" y="589"/>
                  </a:lnTo>
                  <a:lnTo>
                    <a:pt x="1280" y="462"/>
                  </a:lnTo>
                  <a:lnTo>
                    <a:pt x="1275" y="466"/>
                  </a:lnTo>
                  <a:lnTo>
                    <a:pt x="1273" y="468"/>
                  </a:lnTo>
                  <a:lnTo>
                    <a:pt x="1273" y="469"/>
                  </a:lnTo>
                  <a:lnTo>
                    <a:pt x="1271" y="469"/>
                  </a:lnTo>
                  <a:lnTo>
                    <a:pt x="1270" y="469"/>
                  </a:lnTo>
                  <a:lnTo>
                    <a:pt x="1260" y="461"/>
                  </a:lnTo>
                  <a:lnTo>
                    <a:pt x="1254" y="454"/>
                  </a:lnTo>
                  <a:lnTo>
                    <a:pt x="1249" y="449"/>
                  </a:lnTo>
                  <a:lnTo>
                    <a:pt x="1238" y="443"/>
                  </a:lnTo>
                  <a:lnTo>
                    <a:pt x="1227" y="441"/>
                  </a:lnTo>
                  <a:lnTo>
                    <a:pt x="1217" y="445"/>
                  </a:lnTo>
                  <a:lnTo>
                    <a:pt x="1210" y="449"/>
                  </a:lnTo>
                  <a:lnTo>
                    <a:pt x="1173" y="420"/>
                  </a:lnTo>
                  <a:lnTo>
                    <a:pt x="1110" y="429"/>
                  </a:lnTo>
                  <a:lnTo>
                    <a:pt x="1102" y="425"/>
                  </a:lnTo>
                  <a:lnTo>
                    <a:pt x="1093" y="425"/>
                  </a:lnTo>
                  <a:lnTo>
                    <a:pt x="1084" y="429"/>
                  </a:lnTo>
                  <a:lnTo>
                    <a:pt x="1076" y="438"/>
                  </a:lnTo>
                  <a:lnTo>
                    <a:pt x="1072" y="443"/>
                  </a:lnTo>
                  <a:lnTo>
                    <a:pt x="1102" y="487"/>
                  </a:lnTo>
                  <a:lnTo>
                    <a:pt x="1087" y="524"/>
                  </a:lnTo>
                  <a:lnTo>
                    <a:pt x="1018" y="514"/>
                  </a:lnTo>
                  <a:lnTo>
                    <a:pt x="958" y="515"/>
                  </a:lnTo>
                  <a:lnTo>
                    <a:pt x="958" y="496"/>
                  </a:lnTo>
                  <a:lnTo>
                    <a:pt x="957" y="481"/>
                  </a:lnTo>
                  <a:lnTo>
                    <a:pt x="953" y="468"/>
                  </a:lnTo>
                  <a:lnTo>
                    <a:pt x="949" y="458"/>
                  </a:lnTo>
                  <a:lnTo>
                    <a:pt x="945" y="453"/>
                  </a:lnTo>
                  <a:lnTo>
                    <a:pt x="942" y="450"/>
                  </a:lnTo>
                  <a:lnTo>
                    <a:pt x="934" y="445"/>
                  </a:lnTo>
                  <a:lnTo>
                    <a:pt x="925" y="442"/>
                  </a:lnTo>
                  <a:lnTo>
                    <a:pt x="914" y="442"/>
                  </a:lnTo>
                  <a:lnTo>
                    <a:pt x="906" y="427"/>
                  </a:lnTo>
                  <a:lnTo>
                    <a:pt x="893" y="380"/>
                  </a:lnTo>
                  <a:lnTo>
                    <a:pt x="885" y="379"/>
                  </a:lnTo>
                  <a:lnTo>
                    <a:pt x="881" y="377"/>
                  </a:lnTo>
                  <a:lnTo>
                    <a:pt x="877" y="374"/>
                  </a:lnTo>
                  <a:lnTo>
                    <a:pt x="875" y="370"/>
                  </a:lnTo>
                  <a:lnTo>
                    <a:pt x="873" y="364"/>
                  </a:lnTo>
                  <a:lnTo>
                    <a:pt x="874" y="357"/>
                  </a:lnTo>
                  <a:lnTo>
                    <a:pt x="875" y="349"/>
                  </a:lnTo>
                  <a:lnTo>
                    <a:pt x="880" y="340"/>
                  </a:lnTo>
                  <a:lnTo>
                    <a:pt x="790" y="259"/>
                  </a:lnTo>
                  <a:lnTo>
                    <a:pt x="777" y="251"/>
                  </a:lnTo>
                  <a:lnTo>
                    <a:pt x="769" y="245"/>
                  </a:lnTo>
                  <a:lnTo>
                    <a:pt x="762" y="239"/>
                  </a:lnTo>
                  <a:lnTo>
                    <a:pt x="760" y="234"/>
                  </a:lnTo>
                  <a:lnTo>
                    <a:pt x="760" y="229"/>
                  </a:lnTo>
                  <a:lnTo>
                    <a:pt x="765" y="225"/>
                  </a:lnTo>
                  <a:lnTo>
                    <a:pt x="771" y="221"/>
                  </a:lnTo>
                  <a:lnTo>
                    <a:pt x="782" y="219"/>
                  </a:lnTo>
                  <a:lnTo>
                    <a:pt x="786" y="218"/>
                  </a:lnTo>
                  <a:lnTo>
                    <a:pt x="790" y="217"/>
                  </a:lnTo>
                  <a:lnTo>
                    <a:pt x="790" y="215"/>
                  </a:lnTo>
                  <a:lnTo>
                    <a:pt x="790" y="214"/>
                  </a:lnTo>
                  <a:lnTo>
                    <a:pt x="791" y="214"/>
                  </a:lnTo>
                  <a:lnTo>
                    <a:pt x="793" y="212"/>
                  </a:lnTo>
                  <a:lnTo>
                    <a:pt x="798" y="206"/>
                  </a:lnTo>
                  <a:lnTo>
                    <a:pt x="765" y="171"/>
                  </a:lnTo>
                  <a:lnTo>
                    <a:pt x="598" y="38"/>
                  </a:lnTo>
                  <a:lnTo>
                    <a:pt x="531" y="64"/>
                  </a:lnTo>
                  <a:lnTo>
                    <a:pt x="491" y="57"/>
                  </a:lnTo>
                  <a:lnTo>
                    <a:pt x="434" y="17"/>
                  </a:lnTo>
                  <a:lnTo>
                    <a:pt x="421" y="0"/>
                  </a:lnTo>
                  <a:lnTo>
                    <a:pt x="289" y="24"/>
                  </a:lnTo>
                  <a:lnTo>
                    <a:pt x="241" y="58"/>
                  </a:lnTo>
                  <a:lnTo>
                    <a:pt x="232" y="64"/>
                  </a:lnTo>
                  <a:lnTo>
                    <a:pt x="228" y="72"/>
                  </a:lnTo>
                  <a:lnTo>
                    <a:pt x="226" y="80"/>
                  </a:lnTo>
                  <a:lnTo>
                    <a:pt x="227" y="91"/>
                  </a:lnTo>
                  <a:lnTo>
                    <a:pt x="217" y="86"/>
                  </a:lnTo>
                  <a:lnTo>
                    <a:pt x="199" y="77"/>
                  </a:lnTo>
                  <a:lnTo>
                    <a:pt x="191" y="76"/>
                  </a:lnTo>
                  <a:lnTo>
                    <a:pt x="183" y="77"/>
                  </a:lnTo>
                  <a:lnTo>
                    <a:pt x="167" y="84"/>
                  </a:lnTo>
                  <a:lnTo>
                    <a:pt x="159" y="91"/>
                  </a:lnTo>
                  <a:lnTo>
                    <a:pt x="152" y="100"/>
                  </a:lnTo>
                  <a:lnTo>
                    <a:pt x="106" y="79"/>
                  </a:lnTo>
                  <a:lnTo>
                    <a:pt x="88" y="34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41" y="51"/>
                  </a:lnTo>
                  <a:lnTo>
                    <a:pt x="44" y="53"/>
                  </a:lnTo>
                  <a:lnTo>
                    <a:pt x="56" y="125"/>
                  </a:lnTo>
                  <a:lnTo>
                    <a:pt x="30" y="172"/>
                  </a:lnTo>
                  <a:lnTo>
                    <a:pt x="54" y="231"/>
                  </a:lnTo>
                  <a:lnTo>
                    <a:pt x="96" y="268"/>
                  </a:lnTo>
                  <a:lnTo>
                    <a:pt x="85" y="278"/>
                  </a:lnTo>
                  <a:lnTo>
                    <a:pt x="81" y="288"/>
                  </a:lnTo>
                  <a:lnTo>
                    <a:pt x="79" y="292"/>
                  </a:lnTo>
                  <a:lnTo>
                    <a:pt x="79" y="297"/>
                  </a:lnTo>
                  <a:lnTo>
                    <a:pt x="83" y="305"/>
                  </a:lnTo>
                  <a:lnTo>
                    <a:pt x="89" y="311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6" y="322"/>
                  </a:lnTo>
                  <a:lnTo>
                    <a:pt x="137" y="326"/>
                  </a:lnTo>
                  <a:lnTo>
                    <a:pt x="134" y="352"/>
                  </a:lnTo>
                  <a:lnTo>
                    <a:pt x="165" y="413"/>
                  </a:lnTo>
                  <a:lnTo>
                    <a:pt x="168" y="449"/>
                  </a:lnTo>
                  <a:lnTo>
                    <a:pt x="123" y="484"/>
                  </a:lnTo>
                  <a:lnTo>
                    <a:pt x="115" y="511"/>
                  </a:lnTo>
                  <a:lnTo>
                    <a:pt x="167" y="554"/>
                  </a:lnTo>
                  <a:lnTo>
                    <a:pt x="126" y="587"/>
                  </a:lnTo>
                  <a:lnTo>
                    <a:pt x="148" y="637"/>
                  </a:lnTo>
                  <a:lnTo>
                    <a:pt x="61" y="671"/>
                  </a:lnTo>
                  <a:lnTo>
                    <a:pt x="102" y="745"/>
                  </a:lnTo>
                  <a:lnTo>
                    <a:pt x="165" y="759"/>
                  </a:lnTo>
                  <a:lnTo>
                    <a:pt x="200" y="803"/>
                  </a:lnTo>
                  <a:lnTo>
                    <a:pt x="197" y="845"/>
                  </a:lnTo>
                  <a:lnTo>
                    <a:pt x="195" y="843"/>
                  </a:lnTo>
                  <a:lnTo>
                    <a:pt x="190" y="840"/>
                  </a:lnTo>
                  <a:lnTo>
                    <a:pt x="187" y="839"/>
                  </a:lnTo>
                  <a:lnTo>
                    <a:pt x="186" y="840"/>
                  </a:lnTo>
                  <a:lnTo>
                    <a:pt x="186" y="841"/>
                  </a:lnTo>
                  <a:lnTo>
                    <a:pt x="190" y="844"/>
                  </a:lnTo>
                  <a:lnTo>
                    <a:pt x="200" y="853"/>
                  </a:lnTo>
                  <a:lnTo>
                    <a:pt x="263" y="865"/>
                  </a:lnTo>
                  <a:lnTo>
                    <a:pt x="294" y="909"/>
                  </a:lnTo>
                  <a:lnTo>
                    <a:pt x="297" y="912"/>
                  </a:lnTo>
                  <a:lnTo>
                    <a:pt x="304" y="916"/>
                  </a:lnTo>
                  <a:lnTo>
                    <a:pt x="307" y="918"/>
                  </a:lnTo>
                  <a:lnTo>
                    <a:pt x="311" y="920"/>
                  </a:lnTo>
                  <a:lnTo>
                    <a:pt x="314" y="920"/>
                  </a:lnTo>
                  <a:lnTo>
                    <a:pt x="319" y="920"/>
                  </a:lnTo>
                  <a:lnTo>
                    <a:pt x="320" y="918"/>
                  </a:lnTo>
                  <a:lnTo>
                    <a:pt x="322" y="916"/>
                  </a:lnTo>
                  <a:lnTo>
                    <a:pt x="323" y="912"/>
                  </a:lnTo>
                  <a:lnTo>
                    <a:pt x="323" y="910"/>
                  </a:lnTo>
                  <a:lnTo>
                    <a:pt x="323" y="909"/>
                  </a:lnTo>
                  <a:lnTo>
                    <a:pt x="324" y="909"/>
                  </a:lnTo>
                  <a:lnTo>
                    <a:pt x="391" y="908"/>
                  </a:lnTo>
                  <a:lnTo>
                    <a:pt x="450" y="917"/>
                  </a:lnTo>
                  <a:lnTo>
                    <a:pt x="499" y="936"/>
                  </a:lnTo>
                  <a:lnTo>
                    <a:pt x="526" y="971"/>
                  </a:lnTo>
                  <a:lnTo>
                    <a:pt x="525" y="972"/>
                  </a:lnTo>
                  <a:lnTo>
                    <a:pt x="513" y="976"/>
                  </a:lnTo>
                  <a:lnTo>
                    <a:pt x="505" y="980"/>
                  </a:lnTo>
                  <a:lnTo>
                    <a:pt x="500" y="984"/>
                  </a:lnTo>
                  <a:lnTo>
                    <a:pt x="497" y="989"/>
                  </a:lnTo>
                  <a:lnTo>
                    <a:pt x="496" y="993"/>
                  </a:lnTo>
                  <a:lnTo>
                    <a:pt x="497" y="998"/>
                  </a:lnTo>
                  <a:lnTo>
                    <a:pt x="500" y="1002"/>
                  </a:lnTo>
                  <a:lnTo>
                    <a:pt x="507" y="1008"/>
                  </a:lnTo>
                  <a:lnTo>
                    <a:pt x="489" y="1059"/>
                  </a:lnTo>
                  <a:lnTo>
                    <a:pt x="544" y="1075"/>
                  </a:lnTo>
                  <a:lnTo>
                    <a:pt x="507" y="1092"/>
                  </a:lnTo>
                  <a:lnTo>
                    <a:pt x="563" y="1110"/>
                  </a:lnTo>
                  <a:lnTo>
                    <a:pt x="567" y="1156"/>
                  </a:lnTo>
                  <a:lnTo>
                    <a:pt x="612" y="1163"/>
                  </a:lnTo>
                  <a:lnTo>
                    <a:pt x="616" y="1157"/>
                  </a:lnTo>
                  <a:lnTo>
                    <a:pt x="622" y="1153"/>
                  </a:lnTo>
                  <a:lnTo>
                    <a:pt x="632" y="1147"/>
                  </a:lnTo>
                  <a:lnTo>
                    <a:pt x="641" y="1143"/>
                  </a:lnTo>
                  <a:lnTo>
                    <a:pt x="650" y="1142"/>
                  </a:lnTo>
                  <a:lnTo>
                    <a:pt x="658" y="1143"/>
                  </a:lnTo>
                  <a:lnTo>
                    <a:pt x="665" y="1148"/>
                  </a:lnTo>
                  <a:lnTo>
                    <a:pt x="671" y="1155"/>
                  </a:lnTo>
                  <a:lnTo>
                    <a:pt x="677" y="1165"/>
                  </a:lnTo>
                  <a:lnTo>
                    <a:pt x="741" y="1197"/>
                  </a:lnTo>
                  <a:lnTo>
                    <a:pt x="801" y="1184"/>
                  </a:lnTo>
                  <a:lnTo>
                    <a:pt x="846" y="1248"/>
                  </a:lnTo>
                  <a:lnTo>
                    <a:pt x="917" y="1260"/>
                  </a:lnTo>
                  <a:lnTo>
                    <a:pt x="935" y="1313"/>
                  </a:lnTo>
                  <a:lnTo>
                    <a:pt x="965" y="1311"/>
                  </a:lnTo>
                  <a:lnTo>
                    <a:pt x="1036" y="1339"/>
                  </a:lnTo>
                  <a:lnTo>
                    <a:pt x="1099" y="1348"/>
                  </a:lnTo>
                  <a:lnTo>
                    <a:pt x="1134" y="1382"/>
                  </a:lnTo>
                  <a:lnTo>
                    <a:pt x="1216" y="1362"/>
                  </a:lnTo>
                  <a:lnTo>
                    <a:pt x="1240" y="1392"/>
                  </a:lnTo>
                  <a:lnTo>
                    <a:pt x="1262" y="1390"/>
                  </a:lnTo>
                  <a:lnTo>
                    <a:pt x="1280" y="1391"/>
                  </a:lnTo>
                  <a:lnTo>
                    <a:pt x="1294" y="1392"/>
                  </a:lnTo>
                  <a:lnTo>
                    <a:pt x="1304" y="1395"/>
                  </a:lnTo>
                  <a:lnTo>
                    <a:pt x="1311" y="1398"/>
                  </a:lnTo>
                  <a:lnTo>
                    <a:pt x="1313" y="1403"/>
                  </a:lnTo>
                  <a:lnTo>
                    <a:pt x="1311" y="1408"/>
                  </a:lnTo>
                  <a:lnTo>
                    <a:pt x="1306" y="1416"/>
                  </a:lnTo>
                  <a:lnTo>
                    <a:pt x="1349" y="1448"/>
                  </a:lnTo>
                  <a:lnTo>
                    <a:pt x="1379" y="1488"/>
                  </a:lnTo>
                  <a:lnTo>
                    <a:pt x="1403" y="1510"/>
                  </a:lnTo>
                  <a:lnTo>
                    <a:pt x="1474" y="1520"/>
                  </a:lnTo>
                  <a:lnTo>
                    <a:pt x="1538" y="1478"/>
                  </a:lnTo>
                  <a:lnTo>
                    <a:pt x="1609" y="1411"/>
                  </a:lnTo>
                  <a:lnTo>
                    <a:pt x="1611" y="1348"/>
                  </a:lnTo>
                  <a:lnTo>
                    <a:pt x="1648" y="1300"/>
                  </a:lnTo>
                  <a:lnTo>
                    <a:pt x="1604" y="1298"/>
                  </a:lnTo>
                  <a:lnTo>
                    <a:pt x="1574" y="1251"/>
                  </a:lnTo>
                  <a:lnTo>
                    <a:pt x="1600" y="1235"/>
                  </a:lnTo>
                  <a:lnTo>
                    <a:pt x="1635" y="1144"/>
                  </a:lnTo>
                  <a:lnTo>
                    <a:pt x="1619" y="1085"/>
                  </a:lnTo>
                  <a:lnTo>
                    <a:pt x="1568" y="1061"/>
                  </a:lnTo>
                  <a:lnTo>
                    <a:pt x="1583" y="1051"/>
                  </a:lnTo>
                  <a:lnTo>
                    <a:pt x="1571" y="1053"/>
                  </a:lnTo>
                  <a:lnTo>
                    <a:pt x="1560" y="1051"/>
                  </a:lnTo>
                  <a:lnTo>
                    <a:pt x="1554" y="1048"/>
                  </a:lnTo>
                  <a:lnTo>
                    <a:pt x="1550" y="1044"/>
                  </a:lnTo>
                  <a:lnTo>
                    <a:pt x="1544" y="1039"/>
                  </a:lnTo>
                  <a:lnTo>
                    <a:pt x="1540" y="1033"/>
                  </a:lnTo>
                  <a:lnTo>
                    <a:pt x="1502" y="1022"/>
                  </a:lnTo>
                  <a:lnTo>
                    <a:pt x="1506" y="1018"/>
                  </a:lnTo>
                  <a:lnTo>
                    <a:pt x="1507" y="1014"/>
                  </a:lnTo>
                  <a:lnTo>
                    <a:pt x="1506" y="1012"/>
                  </a:lnTo>
                  <a:lnTo>
                    <a:pt x="1506" y="1011"/>
                  </a:lnTo>
                  <a:lnTo>
                    <a:pt x="1505" y="1009"/>
                  </a:lnTo>
                  <a:lnTo>
                    <a:pt x="1499" y="1005"/>
                  </a:lnTo>
                  <a:lnTo>
                    <a:pt x="1494" y="1002"/>
                  </a:lnTo>
                  <a:lnTo>
                    <a:pt x="1491" y="1002"/>
                  </a:lnTo>
                  <a:lnTo>
                    <a:pt x="1489" y="1005"/>
                  </a:lnTo>
                  <a:lnTo>
                    <a:pt x="1490" y="1010"/>
                  </a:lnTo>
                  <a:lnTo>
                    <a:pt x="1489" y="1012"/>
                  </a:lnTo>
                  <a:lnTo>
                    <a:pt x="1488" y="1014"/>
                  </a:lnTo>
                  <a:lnTo>
                    <a:pt x="1486" y="1015"/>
                  </a:lnTo>
                  <a:lnTo>
                    <a:pt x="1482" y="1015"/>
                  </a:lnTo>
                  <a:lnTo>
                    <a:pt x="1430" y="1067"/>
                  </a:lnTo>
                  <a:lnTo>
                    <a:pt x="1369" y="1096"/>
                  </a:lnTo>
                  <a:lnTo>
                    <a:pt x="1370" y="1080"/>
                  </a:lnTo>
                  <a:lnTo>
                    <a:pt x="1377" y="1069"/>
                  </a:lnTo>
                  <a:lnTo>
                    <a:pt x="1377" y="1064"/>
                  </a:lnTo>
                  <a:lnTo>
                    <a:pt x="1374" y="1063"/>
                  </a:lnTo>
                  <a:lnTo>
                    <a:pt x="1367" y="1062"/>
                  </a:lnTo>
                  <a:lnTo>
                    <a:pt x="1356" y="1065"/>
                  </a:lnTo>
                  <a:lnTo>
                    <a:pt x="1345" y="1019"/>
                  </a:lnTo>
                  <a:lnTo>
                    <a:pt x="1388" y="1009"/>
                  </a:lnTo>
                  <a:lnTo>
                    <a:pt x="1392" y="1005"/>
                  </a:lnTo>
                  <a:lnTo>
                    <a:pt x="1393" y="1001"/>
                  </a:lnTo>
                  <a:lnTo>
                    <a:pt x="1392" y="995"/>
                  </a:lnTo>
                  <a:lnTo>
                    <a:pt x="1392" y="991"/>
                  </a:lnTo>
                  <a:lnTo>
                    <a:pt x="1388" y="986"/>
                  </a:lnTo>
                  <a:lnTo>
                    <a:pt x="1385" y="984"/>
                  </a:lnTo>
                  <a:lnTo>
                    <a:pt x="1382" y="984"/>
                  </a:lnTo>
                  <a:lnTo>
                    <a:pt x="1377" y="984"/>
                  </a:lnTo>
                  <a:lnTo>
                    <a:pt x="1372" y="986"/>
                  </a:lnTo>
                  <a:lnTo>
                    <a:pt x="1352" y="994"/>
                  </a:lnTo>
                  <a:lnTo>
                    <a:pt x="1242" y="947"/>
                  </a:lnTo>
                  <a:lnTo>
                    <a:pt x="1239" y="916"/>
                  </a:lnTo>
                  <a:lnTo>
                    <a:pt x="1224" y="885"/>
                  </a:lnTo>
                  <a:lnTo>
                    <a:pt x="1297" y="838"/>
                  </a:lnTo>
                  <a:lnTo>
                    <a:pt x="1345" y="666"/>
                  </a:lnTo>
                  <a:lnTo>
                    <a:pt x="1399" y="658"/>
                  </a:lnTo>
                  <a:lnTo>
                    <a:pt x="1415" y="756"/>
                  </a:lnTo>
                  <a:lnTo>
                    <a:pt x="1473" y="755"/>
                  </a:lnTo>
                  <a:lnTo>
                    <a:pt x="1607" y="800"/>
                  </a:lnTo>
                  <a:lnTo>
                    <a:pt x="1658" y="835"/>
                  </a:lnTo>
                  <a:lnTo>
                    <a:pt x="1712" y="828"/>
                  </a:lnTo>
                  <a:lnTo>
                    <a:pt x="1784" y="798"/>
                  </a:lnTo>
                  <a:lnTo>
                    <a:pt x="1826" y="825"/>
                  </a:lnTo>
                  <a:lnTo>
                    <a:pt x="1906" y="842"/>
                  </a:lnTo>
                  <a:lnTo>
                    <a:pt x="1932" y="793"/>
                  </a:lnTo>
                  <a:lnTo>
                    <a:pt x="1982" y="649"/>
                  </a:lnTo>
                  <a:lnTo>
                    <a:pt x="1894" y="609"/>
                  </a:lnTo>
                  <a:lnTo>
                    <a:pt x="1813" y="517"/>
                  </a:lnTo>
                  <a:lnTo>
                    <a:pt x="1817" y="507"/>
                  </a:lnTo>
                  <a:lnTo>
                    <a:pt x="1820" y="500"/>
                  </a:lnTo>
                  <a:lnTo>
                    <a:pt x="1820" y="493"/>
                  </a:lnTo>
                  <a:lnTo>
                    <a:pt x="1819" y="488"/>
                  </a:lnTo>
                  <a:lnTo>
                    <a:pt x="1814" y="483"/>
                  </a:lnTo>
                  <a:lnTo>
                    <a:pt x="1808" y="480"/>
                  </a:lnTo>
                  <a:lnTo>
                    <a:pt x="1798" y="477"/>
                  </a:lnTo>
                  <a:lnTo>
                    <a:pt x="1788" y="476"/>
                  </a:lnTo>
                  <a:lnTo>
                    <a:pt x="1780" y="479"/>
                  </a:lnTo>
                  <a:lnTo>
                    <a:pt x="1775" y="486"/>
                  </a:lnTo>
                  <a:lnTo>
                    <a:pt x="1768" y="482"/>
                  </a:lnTo>
                  <a:lnTo>
                    <a:pt x="1764" y="484"/>
                  </a:lnTo>
                  <a:lnTo>
                    <a:pt x="1758" y="485"/>
                  </a:lnTo>
                  <a:lnTo>
                    <a:pt x="1754" y="486"/>
                  </a:lnTo>
                  <a:lnTo>
                    <a:pt x="1752" y="485"/>
                  </a:lnTo>
                  <a:lnTo>
                    <a:pt x="1753" y="483"/>
                  </a:lnTo>
                  <a:lnTo>
                    <a:pt x="1753" y="4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47">
              <a:extLst>
                <a:ext uri="{FF2B5EF4-FFF2-40B4-BE49-F238E27FC236}">
                  <a16:creationId xmlns:a16="http://schemas.microsoft.com/office/drawing/2014/main" id="{C56046F6-B82E-9197-1107-A23AE37A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06"/>
              <a:ext cx="90" cy="102"/>
            </a:xfrm>
            <a:custGeom>
              <a:avLst/>
              <a:gdLst/>
              <a:ahLst/>
              <a:cxnLst>
                <a:cxn ang="0">
                  <a:pos x="121" y="42"/>
                </a:cxn>
                <a:cxn ang="0">
                  <a:pos x="18" y="323"/>
                </a:cxn>
                <a:cxn ang="0">
                  <a:pos x="158" y="360"/>
                </a:cxn>
                <a:cxn ang="0">
                  <a:pos x="168" y="371"/>
                </a:cxn>
                <a:cxn ang="0">
                  <a:pos x="121" y="395"/>
                </a:cxn>
                <a:cxn ang="0">
                  <a:pos x="153" y="440"/>
                </a:cxn>
                <a:cxn ang="0">
                  <a:pos x="206" y="443"/>
                </a:cxn>
                <a:cxn ang="0">
                  <a:pos x="265" y="388"/>
                </a:cxn>
                <a:cxn ang="0">
                  <a:pos x="270" y="378"/>
                </a:cxn>
                <a:cxn ang="0">
                  <a:pos x="282" y="388"/>
                </a:cxn>
                <a:cxn ang="0">
                  <a:pos x="316" y="409"/>
                </a:cxn>
                <a:cxn ang="0">
                  <a:pos x="336" y="427"/>
                </a:cxn>
                <a:cxn ang="0">
                  <a:pos x="395" y="461"/>
                </a:cxn>
                <a:cxn ang="0">
                  <a:pos x="380" y="674"/>
                </a:cxn>
                <a:cxn ang="0">
                  <a:pos x="314" y="854"/>
                </a:cxn>
                <a:cxn ang="0">
                  <a:pos x="174" y="901"/>
                </a:cxn>
                <a:cxn ang="0">
                  <a:pos x="183" y="920"/>
                </a:cxn>
                <a:cxn ang="0">
                  <a:pos x="211" y="922"/>
                </a:cxn>
                <a:cxn ang="0">
                  <a:pos x="234" y="924"/>
                </a:cxn>
                <a:cxn ang="0">
                  <a:pos x="239" y="935"/>
                </a:cxn>
                <a:cxn ang="0">
                  <a:pos x="238" y="941"/>
                </a:cxn>
                <a:cxn ang="0">
                  <a:pos x="231" y="943"/>
                </a:cxn>
                <a:cxn ang="0">
                  <a:pos x="217" y="941"/>
                </a:cxn>
                <a:cxn ang="0">
                  <a:pos x="205" y="937"/>
                </a:cxn>
                <a:cxn ang="0">
                  <a:pos x="222" y="1038"/>
                </a:cxn>
                <a:cxn ang="0">
                  <a:pos x="273" y="1208"/>
                </a:cxn>
                <a:cxn ang="0">
                  <a:pos x="322" y="1230"/>
                </a:cxn>
                <a:cxn ang="0">
                  <a:pos x="450" y="1300"/>
                </a:cxn>
                <a:cxn ang="0">
                  <a:pos x="481" y="1298"/>
                </a:cxn>
                <a:cxn ang="0">
                  <a:pos x="488" y="1298"/>
                </a:cxn>
                <a:cxn ang="0">
                  <a:pos x="660" y="1400"/>
                </a:cxn>
                <a:cxn ang="0">
                  <a:pos x="700" y="1472"/>
                </a:cxn>
                <a:cxn ang="0">
                  <a:pos x="716" y="1491"/>
                </a:cxn>
                <a:cxn ang="0">
                  <a:pos x="874" y="1359"/>
                </a:cxn>
                <a:cxn ang="0">
                  <a:pos x="942" y="1111"/>
                </a:cxn>
                <a:cxn ang="0">
                  <a:pos x="953" y="974"/>
                </a:cxn>
                <a:cxn ang="0">
                  <a:pos x="990" y="887"/>
                </a:cxn>
                <a:cxn ang="0">
                  <a:pos x="1002" y="864"/>
                </a:cxn>
                <a:cxn ang="0">
                  <a:pos x="1000" y="792"/>
                </a:cxn>
                <a:cxn ang="0">
                  <a:pos x="1162" y="535"/>
                </a:cxn>
                <a:cxn ang="0">
                  <a:pos x="1195" y="471"/>
                </a:cxn>
                <a:cxn ang="0">
                  <a:pos x="1216" y="465"/>
                </a:cxn>
                <a:cxn ang="0">
                  <a:pos x="1226" y="450"/>
                </a:cxn>
                <a:cxn ang="0">
                  <a:pos x="1229" y="428"/>
                </a:cxn>
                <a:cxn ang="0">
                  <a:pos x="1423" y="133"/>
                </a:cxn>
                <a:cxn ang="0">
                  <a:pos x="1434" y="122"/>
                </a:cxn>
                <a:cxn ang="0">
                  <a:pos x="1413" y="117"/>
                </a:cxn>
                <a:cxn ang="0">
                  <a:pos x="1402" y="115"/>
                </a:cxn>
                <a:cxn ang="0">
                  <a:pos x="1147" y="48"/>
                </a:cxn>
                <a:cxn ang="0">
                  <a:pos x="861" y="18"/>
                </a:cxn>
                <a:cxn ang="0">
                  <a:pos x="821" y="21"/>
                </a:cxn>
                <a:cxn ang="0">
                  <a:pos x="602" y="201"/>
                </a:cxn>
                <a:cxn ang="0">
                  <a:pos x="383" y="176"/>
                </a:cxn>
              </a:cxnLst>
              <a:rect l="0" t="0" r="r" b="b"/>
              <a:pathLst>
                <a:path w="1434" h="1522">
                  <a:moveTo>
                    <a:pt x="249" y="131"/>
                  </a:moveTo>
                  <a:lnTo>
                    <a:pt x="191" y="132"/>
                  </a:lnTo>
                  <a:lnTo>
                    <a:pt x="175" y="34"/>
                  </a:lnTo>
                  <a:lnTo>
                    <a:pt x="121" y="42"/>
                  </a:lnTo>
                  <a:lnTo>
                    <a:pt x="73" y="214"/>
                  </a:lnTo>
                  <a:lnTo>
                    <a:pt x="0" y="261"/>
                  </a:lnTo>
                  <a:lnTo>
                    <a:pt x="15" y="292"/>
                  </a:lnTo>
                  <a:lnTo>
                    <a:pt x="18" y="323"/>
                  </a:lnTo>
                  <a:lnTo>
                    <a:pt x="128" y="370"/>
                  </a:lnTo>
                  <a:lnTo>
                    <a:pt x="148" y="362"/>
                  </a:lnTo>
                  <a:lnTo>
                    <a:pt x="153" y="360"/>
                  </a:lnTo>
                  <a:lnTo>
                    <a:pt x="158" y="360"/>
                  </a:lnTo>
                  <a:lnTo>
                    <a:pt x="161" y="360"/>
                  </a:lnTo>
                  <a:lnTo>
                    <a:pt x="164" y="362"/>
                  </a:lnTo>
                  <a:lnTo>
                    <a:pt x="168" y="367"/>
                  </a:lnTo>
                  <a:lnTo>
                    <a:pt x="168" y="371"/>
                  </a:lnTo>
                  <a:lnTo>
                    <a:pt x="169" y="377"/>
                  </a:lnTo>
                  <a:lnTo>
                    <a:pt x="168" y="381"/>
                  </a:lnTo>
                  <a:lnTo>
                    <a:pt x="164" y="385"/>
                  </a:lnTo>
                  <a:lnTo>
                    <a:pt x="121" y="395"/>
                  </a:lnTo>
                  <a:lnTo>
                    <a:pt x="132" y="441"/>
                  </a:lnTo>
                  <a:lnTo>
                    <a:pt x="143" y="438"/>
                  </a:lnTo>
                  <a:lnTo>
                    <a:pt x="150" y="439"/>
                  </a:lnTo>
                  <a:lnTo>
                    <a:pt x="153" y="440"/>
                  </a:lnTo>
                  <a:lnTo>
                    <a:pt x="153" y="445"/>
                  </a:lnTo>
                  <a:lnTo>
                    <a:pt x="146" y="456"/>
                  </a:lnTo>
                  <a:lnTo>
                    <a:pt x="145" y="472"/>
                  </a:lnTo>
                  <a:lnTo>
                    <a:pt x="206" y="443"/>
                  </a:lnTo>
                  <a:lnTo>
                    <a:pt x="258" y="391"/>
                  </a:lnTo>
                  <a:lnTo>
                    <a:pt x="262" y="391"/>
                  </a:lnTo>
                  <a:lnTo>
                    <a:pt x="264" y="390"/>
                  </a:lnTo>
                  <a:lnTo>
                    <a:pt x="265" y="388"/>
                  </a:lnTo>
                  <a:lnTo>
                    <a:pt x="266" y="386"/>
                  </a:lnTo>
                  <a:lnTo>
                    <a:pt x="265" y="381"/>
                  </a:lnTo>
                  <a:lnTo>
                    <a:pt x="267" y="378"/>
                  </a:lnTo>
                  <a:lnTo>
                    <a:pt x="270" y="378"/>
                  </a:lnTo>
                  <a:lnTo>
                    <a:pt x="275" y="381"/>
                  </a:lnTo>
                  <a:lnTo>
                    <a:pt x="281" y="385"/>
                  </a:lnTo>
                  <a:lnTo>
                    <a:pt x="282" y="387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2" y="394"/>
                  </a:lnTo>
                  <a:lnTo>
                    <a:pt x="278" y="398"/>
                  </a:lnTo>
                  <a:lnTo>
                    <a:pt x="316" y="409"/>
                  </a:lnTo>
                  <a:lnTo>
                    <a:pt x="320" y="415"/>
                  </a:lnTo>
                  <a:lnTo>
                    <a:pt x="326" y="420"/>
                  </a:lnTo>
                  <a:lnTo>
                    <a:pt x="330" y="424"/>
                  </a:lnTo>
                  <a:lnTo>
                    <a:pt x="336" y="427"/>
                  </a:lnTo>
                  <a:lnTo>
                    <a:pt x="347" y="429"/>
                  </a:lnTo>
                  <a:lnTo>
                    <a:pt x="359" y="427"/>
                  </a:lnTo>
                  <a:lnTo>
                    <a:pt x="344" y="437"/>
                  </a:lnTo>
                  <a:lnTo>
                    <a:pt x="395" y="461"/>
                  </a:lnTo>
                  <a:lnTo>
                    <a:pt x="411" y="520"/>
                  </a:lnTo>
                  <a:lnTo>
                    <a:pt x="376" y="611"/>
                  </a:lnTo>
                  <a:lnTo>
                    <a:pt x="350" y="627"/>
                  </a:lnTo>
                  <a:lnTo>
                    <a:pt x="380" y="674"/>
                  </a:lnTo>
                  <a:lnTo>
                    <a:pt x="424" y="676"/>
                  </a:lnTo>
                  <a:lnTo>
                    <a:pt x="387" y="724"/>
                  </a:lnTo>
                  <a:lnTo>
                    <a:pt x="385" y="787"/>
                  </a:lnTo>
                  <a:lnTo>
                    <a:pt x="314" y="854"/>
                  </a:lnTo>
                  <a:lnTo>
                    <a:pt x="250" y="896"/>
                  </a:lnTo>
                  <a:lnTo>
                    <a:pt x="179" y="886"/>
                  </a:lnTo>
                  <a:lnTo>
                    <a:pt x="175" y="894"/>
                  </a:lnTo>
                  <a:lnTo>
                    <a:pt x="174" y="901"/>
                  </a:lnTo>
                  <a:lnTo>
                    <a:pt x="173" y="907"/>
                  </a:lnTo>
                  <a:lnTo>
                    <a:pt x="175" y="913"/>
                  </a:lnTo>
                  <a:lnTo>
                    <a:pt x="177" y="917"/>
                  </a:lnTo>
                  <a:lnTo>
                    <a:pt x="183" y="920"/>
                  </a:lnTo>
                  <a:lnTo>
                    <a:pt x="189" y="922"/>
                  </a:lnTo>
                  <a:lnTo>
                    <a:pt x="198" y="924"/>
                  </a:lnTo>
                  <a:lnTo>
                    <a:pt x="198" y="923"/>
                  </a:lnTo>
                  <a:lnTo>
                    <a:pt x="211" y="922"/>
                  </a:lnTo>
                  <a:lnTo>
                    <a:pt x="219" y="920"/>
                  </a:lnTo>
                  <a:lnTo>
                    <a:pt x="228" y="918"/>
                  </a:lnTo>
                  <a:lnTo>
                    <a:pt x="232" y="920"/>
                  </a:lnTo>
                  <a:lnTo>
                    <a:pt x="234" y="924"/>
                  </a:lnTo>
                  <a:lnTo>
                    <a:pt x="236" y="928"/>
                  </a:lnTo>
                  <a:lnTo>
                    <a:pt x="236" y="929"/>
                  </a:lnTo>
                  <a:lnTo>
                    <a:pt x="237" y="931"/>
                  </a:lnTo>
                  <a:lnTo>
                    <a:pt x="239" y="935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8" y="940"/>
                  </a:lnTo>
                  <a:lnTo>
                    <a:pt x="238" y="941"/>
                  </a:lnTo>
                  <a:lnTo>
                    <a:pt x="237" y="943"/>
                  </a:lnTo>
                  <a:lnTo>
                    <a:pt x="234" y="943"/>
                  </a:lnTo>
                  <a:lnTo>
                    <a:pt x="232" y="943"/>
                  </a:lnTo>
                  <a:lnTo>
                    <a:pt x="231" y="943"/>
                  </a:lnTo>
                  <a:lnTo>
                    <a:pt x="231" y="944"/>
                  </a:lnTo>
                  <a:lnTo>
                    <a:pt x="226" y="943"/>
                  </a:lnTo>
                  <a:lnTo>
                    <a:pt x="223" y="943"/>
                  </a:lnTo>
                  <a:lnTo>
                    <a:pt x="217" y="941"/>
                  </a:lnTo>
                  <a:lnTo>
                    <a:pt x="215" y="940"/>
                  </a:lnTo>
                  <a:lnTo>
                    <a:pt x="214" y="940"/>
                  </a:lnTo>
                  <a:lnTo>
                    <a:pt x="211" y="940"/>
                  </a:lnTo>
                  <a:lnTo>
                    <a:pt x="205" y="937"/>
                  </a:lnTo>
                  <a:lnTo>
                    <a:pt x="199" y="935"/>
                  </a:lnTo>
                  <a:lnTo>
                    <a:pt x="228" y="978"/>
                  </a:lnTo>
                  <a:lnTo>
                    <a:pt x="216" y="1015"/>
                  </a:lnTo>
                  <a:lnTo>
                    <a:pt x="222" y="1038"/>
                  </a:lnTo>
                  <a:lnTo>
                    <a:pt x="208" y="1060"/>
                  </a:lnTo>
                  <a:lnTo>
                    <a:pt x="221" y="1121"/>
                  </a:lnTo>
                  <a:lnTo>
                    <a:pt x="193" y="1179"/>
                  </a:lnTo>
                  <a:lnTo>
                    <a:pt x="273" y="1208"/>
                  </a:lnTo>
                  <a:lnTo>
                    <a:pt x="317" y="1200"/>
                  </a:lnTo>
                  <a:lnTo>
                    <a:pt x="313" y="1210"/>
                  </a:lnTo>
                  <a:lnTo>
                    <a:pt x="315" y="1220"/>
                  </a:lnTo>
                  <a:lnTo>
                    <a:pt x="322" y="1230"/>
                  </a:lnTo>
                  <a:lnTo>
                    <a:pt x="335" y="1240"/>
                  </a:lnTo>
                  <a:lnTo>
                    <a:pt x="429" y="1250"/>
                  </a:lnTo>
                  <a:lnTo>
                    <a:pt x="443" y="1295"/>
                  </a:lnTo>
                  <a:lnTo>
                    <a:pt x="450" y="1300"/>
                  </a:lnTo>
                  <a:lnTo>
                    <a:pt x="459" y="1303"/>
                  </a:lnTo>
                  <a:lnTo>
                    <a:pt x="467" y="1303"/>
                  </a:lnTo>
                  <a:lnTo>
                    <a:pt x="476" y="1302"/>
                  </a:lnTo>
                  <a:lnTo>
                    <a:pt x="481" y="1298"/>
                  </a:lnTo>
                  <a:lnTo>
                    <a:pt x="487" y="1297"/>
                  </a:lnTo>
                  <a:lnTo>
                    <a:pt x="490" y="1296"/>
                  </a:lnTo>
                  <a:lnTo>
                    <a:pt x="491" y="1297"/>
                  </a:lnTo>
                  <a:lnTo>
                    <a:pt x="488" y="1298"/>
                  </a:lnTo>
                  <a:lnTo>
                    <a:pt x="484" y="1301"/>
                  </a:lnTo>
                  <a:lnTo>
                    <a:pt x="479" y="1305"/>
                  </a:lnTo>
                  <a:lnTo>
                    <a:pt x="472" y="1311"/>
                  </a:lnTo>
                  <a:lnTo>
                    <a:pt x="660" y="1400"/>
                  </a:lnTo>
                  <a:lnTo>
                    <a:pt x="665" y="1469"/>
                  </a:lnTo>
                  <a:lnTo>
                    <a:pt x="681" y="1470"/>
                  </a:lnTo>
                  <a:lnTo>
                    <a:pt x="694" y="1472"/>
                  </a:lnTo>
                  <a:lnTo>
                    <a:pt x="700" y="1472"/>
                  </a:lnTo>
                  <a:lnTo>
                    <a:pt x="705" y="1474"/>
                  </a:lnTo>
                  <a:lnTo>
                    <a:pt x="714" y="1481"/>
                  </a:lnTo>
                  <a:lnTo>
                    <a:pt x="715" y="1485"/>
                  </a:lnTo>
                  <a:lnTo>
                    <a:pt x="716" y="1491"/>
                  </a:lnTo>
                  <a:lnTo>
                    <a:pt x="714" y="1506"/>
                  </a:lnTo>
                  <a:lnTo>
                    <a:pt x="785" y="1522"/>
                  </a:lnTo>
                  <a:lnTo>
                    <a:pt x="807" y="1469"/>
                  </a:lnTo>
                  <a:lnTo>
                    <a:pt x="874" y="1359"/>
                  </a:lnTo>
                  <a:lnTo>
                    <a:pt x="899" y="1225"/>
                  </a:lnTo>
                  <a:lnTo>
                    <a:pt x="954" y="1183"/>
                  </a:lnTo>
                  <a:lnTo>
                    <a:pt x="946" y="1147"/>
                  </a:lnTo>
                  <a:lnTo>
                    <a:pt x="942" y="1111"/>
                  </a:lnTo>
                  <a:lnTo>
                    <a:pt x="940" y="1076"/>
                  </a:lnTo>
                  <a:lnTo>
                    <a:pt x="942" y="1042"/>
                  </a:lnTo>
                  <a:lnTo>
                    <a:pt x="945" y="1008"/>
                  </a:lnTo>
                  <a:lnTo>
                    <a:pt x="953" y="974"/>
                  </a:lnTo>
                  <a:lnTo>
                    <a:pt x="962" y="941"/>
                  </a:lnTo>
                  <a:lnTo>
                    <a:pt x="975" y="909"/>
                  </a:lnTo>
                  <a:lnTo>
                    <a:pt x="986" y="895"/>
                  </a:lnTo>
                  <a:lnTo>
                    <a:pt x="990" y="887"/>
                  </a:lnTo>
                  <a:lnTo>
                    <a:pt x="992" y="883"/>
                  </a:lnTo>
                  <a:lnTo>
                    <a:pt x="993" y="881"/>
                  </a:lnTo>
                  <a:lnTo>
                    <a:pt x="995" y="880"/>
                  </a:lnTo>
                  <a:lnTo>
                    <a:pt x="1002" y="864"/>
                  </a:lnTo>
                  <a:lnTo>
                    <a:pt x="1006" y="848"/>
                  </a:lnTo>
                  <a:lnTo>
                    <a:pt x="1006" y="830"/>
                  </a:lnTo>
                  <a:lnTo>
                    <a:pt x="1005" y="812"/>
                  </a:lnTo>
                  <a:lnTo>
                    <a:pt x="1000" y="792"/>
                  </a:lnTo>
                  <a:lnTo>
                    <a:pt x="993" y="772"/>
                  </a:lnTo>
                  <a:lnTo>
                    <a:pt x="992" y="766"/>
                  </a:lnTo>
                  <a:lnTo>
                    <a:pt x="1031" y="671"/>
                  </a:lnTo>
                  <a:lnTo>
                    <a:pt x="1162" y="535"/>
                  </a:lnTo>
                  <a:lnTo>
                    <a:pt x="1179" y="471"/>
                  </a:lnTo>
                  <a:lnTo>
                    <a:pt x="1184" y="471"/>
                  </a:lnTo>
                  <a:lnTo>
                    <a:pt x="1191" y="472"/>
                  </a:lnTo>
                  <a:lnTo>
                    <a:pt x="1195" y="471"/>
                  </a:lnTo>
                  <a:lnTo>
                    <a:pt x="1200" y="471"/>
                  </a:lnTo>
                  <a:lnTo>
                    <a:pt x="1209" y="468"/>
                  </a:lnTo>
                  <a:lnTo>
                    <a:pt x="1212" y="466"/>
                  </a:lnTo>
                  <a:lnTo>
                    <a:pt x="1216" y="465"/>
                  </a:lnTo>
                  <a:lnTo>
                    <a:pt x="1218" y="461"/>
                  </a:lnTo>
                  <a:lnTo>
                    <a:pt x="1219" y="459"/>
                  </a:lnTo>
                  <a:lnTo>
                    <a:pt x="1221" y="458"/>
                  </a:lnTo>
                  <a:lnTo>
                    <a:pt x="1226" y="450"/>
                  </a:lnTo>
                  <a:lnTo>
                    <a:pt x="1228" y="439"/>
                  </a:lnTo>
                  <a:lnTo>
                    <a:pt x="1228" y="433"/>
                  </a:lnTo>
                  <a:lnTo>
                    <a:pt x="1228" y="430"/>
                  </a:lnTo>
                  <a:lnTo>
                    <a:pt x="1229" y="428"/>
                  </a:lnTo>
                  <a:lnTo>
                    <a:pt x="1274" y="417"/>
                  </a:lnTo>
                  <a:lnTo>
                    <a:pt x="1401" y="141"/>
                  </a:lnTo>
                  <a:lnTo>
                    <a:pt x="1412" y="137"/>
                  </a:lnTo>
                  <a:lnTo>
                    <a:pt x="1423" y="133"/>
                  </a:lnTo>
                  <a:lnTo>
                    <a:pt x="1429" y="129"/>
                  </a:lnTo>
                  <a:lnTo>
                    <a:pt x="1432" y="127"/>
                  </a:lnTo>
                  <a:lnTo>
                    <a:pt x="1434" y="126"/>
                  </a:lnTo>
                  <a:lnTo>
                    <a:pt x="1434" y="122"/>
                  </a:lnTo>
                  <a:lnTo>
                    <a:pt x="1433" y="118"/>
                  </a:lnTo>
                  <a:lnTo>
                    <a:pt x="1427" y="114"/>
                  </a:lnTo>
                  <a:lnTo>
                    <a:pt x="1420" y="112"/>
                  </a:lnTo>
                  <a:lnTo>
                    <a:pt x="1413" y="117"/>
                  </a:lnTo>
                  <a:lnTo>
                    <a:pt x="1409" y="120"/>
                  </a:lnTo>
                  <a:lnTo>
                    <a:pt x="1406" y="121"/>
                  </a:lnTo>
                  <a:lnTo>
                    <a:pt x="1405" y="120"/>
                  </a:lnTo>
                  <a:lnTo>
                    <a:pt x="1402" y="115"/>
                  </a:lnTo>
                  <a:lnTo>
                    <a:pt x="1399" y="113"/>
                  </a:lnTo>
                  <a:lnTo>
                    <a:pt x="1394" y="111"/>
                  </a:lnTo>
                  <a:lnTo>
                    <a:pt x="1390" y="112"/>
                  </a:lnTo>
                  <a:lnTo>
                    <a:pt x="1147" y="48"/>
                  </a:lnTo>
                  <a:lnTo>
                    <a:pt x="1083" y="20"/>
                  </a:lnTo>
                  <a:lnTo>
                    <a:pt x="1019" y="44"/>
                  </a:lnTo>
                  <a:lnTo>
                    <a:pt x="933" y="0"/>
                  </a:lnTo>
                  <a:lnTo>
                    <a:pt x="861" y="18"/>
                  </a:lnTo>
                  <a:lnTo>
                    <a:pt x="842" y="20"/>
                  </a:lnTo>
                  <a:lnTo>
                    <a:pt x="825" y="18"/>
                  </a:lnTo>
                  <a:lnTo>
                    <a:pt x="823" y="18"/>
                  </a:lnTo>
                  <a:lnTo>
                    <a:pt x="821" y="21"/>
                  </a:lnTo>
                  <a:lnTo>
                    <a:pt x="758" y="25"/>
                  </a:lnTo>
                  <a:lnTo>
                    <a:pt x="708" y="169"/>
                  </a:lnTo>
                  <a:lnTo>
                    <a:pt x="682" y="218"/>
                  </a:lnTo>
                  <a:lnTo>
                    <a:pt x="602" y="201"/>
                  </a:lnTo>
                  <a:lnTo>
                    <a:pt x="560" y="174"/>
                  </a:lnTo>
                  <a:lnTo>
                    <a:pt x="488" y="204"/>
                  </a:lnTo>
                  <a:lnTo>
                    <a:pt x="434" y="211"/>
                  </a:lnTo>
                  <a:lnTo>
                    <a:pt x="383" y="176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48">
              <a:extLst>
                <a:ext uri="{FF2B5EF4-FFF2-40B4-BE49-F238E27FC236}">
                  <a16:creationId xmlns:a16="http://schemas.microsoft.com/office/drawing/2014/main" id="{CD458369-61CD-9915-7D4F-44E8D74F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89"/>
              <a:ext cx="55" cy="94"/>
            </a:xfrm>
            <a:custGeom>
              <a:avLst/>
              <a:gdLst/>
              <a:ahLst/>
              <a:cxnLst>
                <a:cxn ang="0">
                  <a:pos x="497" y="71"/>
                </a:cxn>
                <a:cxn ang="0">
                  <a:pos x="509" y="61"/>
                </a:cxn>
                <a:cxn ang="0">
                  <a:pos x="516" y="57"/>
                </a:cxn>
                <a:cxn ang="0">
                  <a:pos x="512" y="57"/>
                </a:cxn>
                <a:cxn ang="0">
                  <a:pos x="501" y="62"/>
                </a:cxn>
                <a:cxn ang="0">
                  <a:pos x="484" y="63"/>
                </a:cxn>
                <a:cxn ang="0">
                  <a:pos x="468" y="55"/>
                </a:cxn>
                <a:cxn ang="0">
                  <a:pos x="360" y="0"/>
                </a:cxn>
                <a:cxn ang="0">
                  <a:pos x="315" y="69"/>
                </a:cxn>
                <a:cxn ang="0">
                  <a:pos x="280" y="142"/>
                </a:cxn>
                <a:cxn ang="0">
                  <a:pos x="255" y="218"/>
                </a:cxn>
                <a:cxn ang="0">
                  <a:pos x="239" y="298"/>
                </a:cxn>
                <a:cxn ang="0">
                  <a:pos x="169" y="455"/>
                </a:cxn>
                <a:cxn ang="0">
                  <a:pos x="84" y="645"/>
                </a:cxn>
                <a:cxn ang="0">
                  <a:pos x="83" y="751"/>
                </a:cxn>
                <a:cxn ang="0">
                  <a:pos x="0" y="799"/>
                </a:cxn>
                <a:cxn ang="0">
                  <a:pos x="201" y="917"/>
                </a:cxn>
                <a:cxn ang="0">
                  <a:pos x="240" y="1009"/>
                </a:cxn>
                <a:cxn ang="0">
                  <a:pos x="201" y="1106"/>
                </a:cxn>
                <a:cxn ang="0">
                  <a:pos x="285" y="1146"/>
                </a:cxn>
                <a:cxn ang="0">
                  <a:pos x="355" y="1295"/>
                </a:cxn>
                <a:cxn ang="0">
                  <a:pos x="439" y="1308"/>
                </a:cxn>
                <a:cxn ang="0">
                  <a:pos x="483" y="1395"/>
                </a:cxn>
                <a:cxn ang="0">
                  <a:pos x="673" y="1388"/>
                </a:cxn>
                <a:cxn ang="0">
                  <a:pos x="694" y="1310"/>
                </a:cxn>
                <a:cxn ang="0">
                  <a:pos x="716" y="1298"/>
                </a:cxn>
                <a:cxn ang="0">
                  <a:pos x="737" y="1296"/>
                </a:cxn>
                <a:cxn ang="0">
                  <a:pos x="760" y="1300"/>
                </a:cxn>
                <a:cxn ang="0">
                  <a:pos x="783" y="1251"/>
                </a:cxn>
                <a:cxn ang="0">
                  <a:pos x="794" y="1252"/>
                </a:cxn>
                <a:cxn ang="0">
                  <a:pos x="805" y="1248"/>
                </a:cxn>
                <a:cxn ang="0">
                  <a:pos x="813" y="1234"/>
                </a:cxn>
                <a:cxn ang="0">
                  <a:pos x="811" y="1226"/>
                </a:cxn>
                <a:cxn ang="0">
                  <a:pos x="802" y="1222"/>
                </a:cxn>
                <a:cxn ang="0">
                  <a:pos x="793" y="1229"/>
                </a:cxn>
                <a:cxn ang="0">
                  <a:pos x="787" y="1227"/>
                </a:cxn>
                <a:cxn ang="0">
                  <a:pos x="780" y="1216"/>
                </a:cxn>
                <a:cxn ang="0">
                  <a:pos x="861" y="1152"/>
                </a:cxn>
                <a:cxn ang="0">
                  <a:pos x="843" y="1059"/>
                </a:cxn>
                <a:cxn ang="0">
                  <a:pos x="778" y="966"/>
                </a:cxn>
                <a:cxn ang="0">
                  <a:pos x="790" y="836"/>
                </a:cxn>
                <a:cxn ang="0">
                  <a:pos x="833" y="648"/>
                </a:cxn>
                <a:cxn ang="0">
                  <a:pos x="876" y="516"/>
                </a:cxn>
                <a:cxn ang="0">
                  <a:pos x="810" y="282"/>
                </a:cxn>
                <a:cxn ang="0">
                  <a:pos x="741" y="251"/>
                </a:cxn>
                <a:cxn ang="0">
                  <a:pos x="739" y="241"/>
                </a:cxn>
                <a:cxn ang="0">
                  <a:pos x="725" y="232"/>
                </a:cxn>
                <a:cxn ang="0">
                  <a:pos x="706" y="230"/>
                </a:cxn>
                <a:cxn ang="0">
                  <a:pos x="685" y="160"/>
                </a:cxn>
              </a:cxnLst>
              <a:rect l="0" t="0" r="r" b="b"/>
              <a:pathLst>
                <a:path w="877" h="1414">
                  <a:moveTo>
                    <a:pt x="685" y="160"/>
                  </a:moveTo>
                  <a:lnTo>
                    <a:pt x="497" y="71"/>
                  </a:lnTo>
                  <a:lnTo>
                    <a:pt x="504" y="65"/>
                  </a:lnTo>
                  <a:lnTo>
                    <a:pt x="509" y="61"/>
                  </a:lnTo>
                  <a:lnTo>
                    <a:pt x="513" y="58"/>
                  </a:lnTo>
                  <a:lnTo>
                    <a:pt x="516" y="57"/>
                  </a:lnTo>
                  <a:lnTo>
                    <a:pt x="515" y="56"/>
                  </a:lnTo>
                  <a:lnTo>
                    <a:pt x="512" y="57"/>
                  </a:lnTo>
                  <a:lnTo>
                    <a:pt x="506" y="58"/>
                  </a:lnTo>
                  <a:lnTo>
                    <a:pt x="501" y="62"/>
                  </a:lnTo>
                  <a:lnTo>
                    <a:pt x="492" y="63"/>
                  </a:lnTo>
                  <a:lnTo>
                    <a:pt x="484" y="63"/>
                  </a:lnTo>
                  <a:lnTo>
                    <a:pt x="475" y="60"/>
                  </a:lnTo>
                  <a:lnTo>
                    <a:pt x="468" y="55"/>
                  </a:lnTo>
                  <a:lnTo>
                    <a:pt x="454" y="10"/>
                  </a:lnTo>
                  <a:lnTo>
                    <a:pt x="360" y="0"/>
                  </a:lnTo>
                  <a:lnTo>
                    <a:pt x="336" y="34"/>
                  </a:lnTo>
                  <a:lnTo>
                    <a:pt x="315" y="69"/>
                  </a:lnTo>
                  <a:lnTo>
                    <a:pt x="296" y="105"/>
                  </a:lnTo>
                  <a:lnTo>
                    <a:pt x="280" y="142"/>
                  </a:lnTo>
                  <a:lnTo>
                    <a:pt x="266" y="179"/>
                  </a:lnTo>
                  <a:lnTo>
                    <a:pt x="255" y="218"/>
                  </a:lnTo>
                  <a:lnTo>
                    <a:pt x="245" y="257"/>
                  </a:lnTo>
                  <a:lnTo>
                    <a:pt x="239" y="298"/>
                  </a:lnTo>
                  <a:lnTo>
                    <a:pt x="247" y="299"/>
                  </a:lnTo>
                  <a:lnTo>
                    <a:pt x="169" y="455"/>
                  </a:lnTo>
                  <a:lnTo>
                    <a:pt x="98" y="511"/>
                  </a:lnTo>
                  <a:lnTo>
                    <a:pt x="84" y="645"/>
                  </a:lnTo>
                  <a:lnTo>
                    <a:pt x="54" y="696"/>
                  </a:lnTo>
                  <a:lnTo>
                    <a:pt x="83" y="751"/>
                  </a:lnTo>
                  <a:lnTo>
                    <a:pt x="56" y="781"/>
                  </a:lnTo>
                  <a:lnTo>
                    <a:pt x="0" y="799"/>
                  </a:lnTo>
                  <a:lnTo>
                    <a:pt x="23" y="859"/>
                  </a:lnTo>
                  <a:lnTo>
                    <a:pt x="201" y="917"/>
                  </a:lnTo>
                  <a:lnTo>
                    <a:pt x="227" y="955"/>
                  </a:lnTo>
                  <a:lnTo>
                    <a:pt x="240" y="1009"/>
                  </a:lnTo>
                  <a:lnTo>
                    <a:pt x="212" y="1067"/>
                  </a:lnTo>
                  <a:lnTo>
                    <a:pt x="201" y="1106"/>
                  </a:lnTo>
                  <a:lnTo>
                    <a:pt x="219" y="1164"/>
                  </a:lnTo>
                  <a:lnTo>
                    <a:pt x="285" y="1146"/>
                  </a:lnTo>
                  <a:lnTo>
                    <a:pt x="355" y="1236"/>
                  </a:lnTo>
                  <a:lnTo>
                    <a:pt x="355" y="1295"/>
                  </a:lnTo>
                  <a:lnTo>
                    <a:pt x="392" y="1314"/>
                  </a:lnTo>
                  <a:lnTo>
                    <a:pt x="439" y="1308"/>
                  </a:lnTo>
                  <a:lnTo>
                    <a:pt x="409" y="1382"/>
                  </a:lnTo>
                  <a:lnTo>
                    <a:pt x="483" y="1395"/>
                  </a:lnTo>
                  <a:lnTo>
                    <a:pt x="505" y="1414"/>
                  </a:lnTo>
                  <a:lnTo>
                    <a:pt x="673" y="1388"/>
                  </a:lnTo>
                  <a:lnTo>
                    <a:pt x="733" y="1328"/>
                  </a:lnTo>
                  <a:lnTo>
                    <a:pt x="694" y="1310"/>
                  </a:lnTo>
                  <a:lnTo>
                    <a:pt x="708" y="1301"/>
                  </a:lnTo>
                  <a:lnTo>
                    <a:pt x="716" y="1298"/>
                  </a:lnTo>
                  <a:lnTo>
                    <a:pt x="727" y="1297"/>
                  </a:lnTo>
                  <a:lnTo>
                    <a:pt x="737" y="1296"/>
                  </a:lnTo>
                  <a:lnTo>
                    <a:pt x="748" y="1298"/>
                  </a:lnTo>
                  <a:lnTo>
                    <a:pt x="760" y="1300"/>
                  </a:lnTo>
                  <a:lnTo>
                    <a:pt x="774" y="1304"/>
                  </a:lnTo>
                  <a:lnTo>
                    <a:pt x="783" y="1251"/>
                  </a:lnTo>
                  <a:lnTo>
                    <a:pt x="791" y="1252"/>
                  </a:lnTo>
                  <a:lnTo>
                    <a:pt x="794" y="1252"/>
                  </a:lnTo>
                  <a:lnTo>
                    <a:pt x="798" y="1252"/>
                  </a:lnTo>
                  <a:lnTo>
                    <a:pt x="805" y="1248"/>
                  </a:lnTo>
                  <a:lnTo>
                    <a:pt x="811" y="1242"/>
                  </a:lnTo>
                  <a:lnTo>
                    <a:pt x="813" y="1234"/>
                  </a:lnTo>
                  <a:lnTo>
                    <a:pt x="814" y="1229"/>
                  </a:lnTo>
                  <a:lnTo>
                    <a:pt x="811" y="1226"/>
                  </a:lnTo>
                  <a:lnTo>
                    <a:pt x="807" y="1225"/>
                  </a:lnTo>
                  <a:lnTo>
                    <a:pt x="802" y="1222"/>
                  </a:lnTo>
                  <a:lnTo>
                    <a:pt x="797" y="1226"/>
                  </a:lnTo>
                  <a:lnTo>
                    <a:pt x="793" y="1229"/>
                  </a:lnTo>
                  <a:lnTo>
                    <a:pt x="789" y="1228"/>
                  </a:lnTo>
                  <a:lnTo>
                    <a:pt x="787" y="1227"/>
                  </a:lnTo>
                  <a:lnTo>
                    <a:pt x="786" y="1226"/>
                  </a:lnTo>
                  <a:lnTo>
                    <a:pt x="780" y="1216"/>
                  </a:lnTo>
                  <a:lnTo>
                    <a:pt x="784" y="1208"/>
                  </a:lnTo>
                  <a:lnTo>
                    <a:pt x="861" y="1152"/>
                  </a:lnTo>
                  <a:lnTo>
                    <a:pt x="877" y="1105"/>
                  </a:lnTo>
                  <a:lnTo>
                    <a:pt x="843" y="1059"/>
                  </a:lnTo>
                  <a:lnTo>
                    <a:pt x="795" y="1020"/>
                  </a:lnTo>
                  <a:lnTo>
                    <a:pt x="778" y="966"/>
                  </a:lnTo>
                  <a:lnTo>
                    <a:pt x="814" y="905"/>
                  </a:lnTo>
                  <a:lnTo>
                    <a:pt x="790" y="836"/>
                  </a:lnTo>
                  <a:lnTo>
                    <a:pt x="821" y="730"/>
                  </a:lnTo>
                  <a:lnTo>
                    <a:pt x="833" y="648"/>
                  </a:lnTo>
                  <a:lnTo>
                    <a:pt x="834" y="593"/>
                  </a:lnTo>
                  <a:lnTo>
                    <a:pt x="876" y="516"/>
                  </a:lnTo>
                  <a:lnTo>
                    <a:pt x="809" y="420"/>
                  </a:lnTo>
                  <a:lnTo>
                    <a:pt x="810" y="282"/>
                  </a:lnTo>
                  <a:lnTo>
                    <a:pt x="739" y="266"/>
                  </a:lnTo>
                  <a:lnTo>
                    <a:pt x="741" y="251"/>
                  </a:lnTo>
                  <a:lnTo>
                    <a:pt x="740" y="245"/>
                  </a:lnTo>
                  <a:lnTo>
                    <a:pt x="739" y="241"/>
                  </a:lnTo>
                  <a:lnTo>
                    <a:pt x="730" y="234"/>
                  </a:lnTo>
                  <a:lnTo>
                    <a:pt x="725" y="232"/>
                  </a:lnTo>
                  <a:lnTo>
                    <a:pt x="719" y="232"/>
                  </a:lnTo>
                  <a:lnTo>
                    <a:pt x="706" y="230"/>
                  </a:lnTo>
                  <a:lnTo>
                    <a:pt x="690" y="229"/>
                  </a:lnTo>
                  <a:lnTo>
                    <a:pt x="685" y="1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49">
              <a:extLst>
                <a:ext uri="{FF2B5EF4-FFF2-40B4-BE49-F238E27FC236}">
                  <a16:creationId xmlns:a16="http://schemas.microsoft.com/office/drawing/2014/main" id="{E662FDF4-0D5E-32C5-0E5B-6DF9E6CC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53"/>
              <a:ext cx="104" cy="85"/>
            </a:xfrm>
            <a:custGeom>
              <a:avLst/>
              <a:gdLst/>
              <a:ahLst/>
              <a:cxnLst>
                <a:cxn ang="0">
                  <a:pos x="136" y="195"/>
                </a:cxn>
                <a:cxn ang="0">
                  <a:pos x="138" y="208"/>
                </a:cxn>
                <a:cxn ang="0">
                  <a:pos x="129" y="219"/>
                </a:cxn>
                <a:cxn ang="0">
                  <a:pos x="102" y="231"/>
                </a:cxn>
                <a:cxn ang="0">
                  <a:pos x="96" y="235"/>
                </a:cxn>
                <a:cxn ang="0">
                  <a:pos x="52" y="304"/>
                </a:cxn>
                <a:cxn ang="0">
                  <a:pos x="32" y="314"/>
                </a:cxn>
                <a:cxn ang="0">
                  <a:pos x="55" y="370"/>
                </a:cxn>
                <a:cxn ang="0">
                  <a:pos x="42" y="488"/>
                </a:cxn>
                <a:cxn ang="0">
                  <a:pos x="180" y="617"/>
                </a:cxn>
                <a:cxn ang="0">
                  <a:pos x="181" y="640"/>
                </a:cxn>
                <a:cxn ang="0">
                  <a:pos x="204" y="640"/>
                </a:cxn>
                <a:cxn ang="0">
                  <a:pos x="228" y="693"/>
                </a:cxn>
                <a:cxn ang="0">
                  <a:pos x="229" y="862"/>
                </a:cxn>
                <a:cxn ang="0">
                  <a:pos x="352" y="906"/>
                </a:cxn>
                <a:cxn ang="0">
                  <a:pos x="370" y="918"/>
                </a:cxn>
                <a:cxn ang="0">
                  <a:pos x="391" y="876"/>
                </a:cxn>
                <a:cxn ang="0">
                  <a:pos x="407" y="881"/>
                </a:cxn>
                <a:cxn ang="0">
                  <a:pos x="503" y="1082"/>
                </a:cxn>
                <a:cxn ang="0">
                  <a:pos x="554" y="1144"/>
                </a:cxn>
                <a:cxn ang="0">
                  <a:pos x="532" y="1146"/>
                </a:cxn>
                <a:cxn ang="0">
                  <a:pos x="590" y="1266"/>
                </a:cxn>
                <a:cxn ang="0">
                  <a:pos x="802" y="1239"/>
                </a:cxn>
                <a:cxn ang="0">
                  <a:pos x="900" y="1211"/>
                </a:cxn>
                <a:cxn ang="0">
                  <a:pos x="908" y="1215"/>
                </a:cxn>
                <a:cxn ang="0">
                  <a:pos x="918" y="1224"/>
                </a:cxn>
                <a:cxn ang="0">
                  <a:pos x="920" y="1237"/>
                </a:cxn>
                <a:cxn ang="0">
                  <a:pos x="940" y="1223"/>
                </a:cxn>
                <a:cxn ang="0">
                  <a:pos x="940" y="1204"/>
                </a:cxn>
                <a:cxn ang="0">
                  <a:pos x="936" y="1196"/>
                </a:cxn>
                <a:cxn ang="0">
                  <a:pos x="965" y="1192"/>
                </a:cxn>
                <a:cxn ang="0">
                  <a:pos x="971" y="1202"/>
                </a:cxn>
                <a:cxn ang="0">
                  <a:pos x="1046" y="1264"/>
                </a:cxn>
                <a:cxn ang="0">
                  <a:pos x="1350" y="1185"/>
                </a:cxn>
                <a:cxn ang="0">
                  <a:pos x="1504" y="1029"/>
                </a:cxn>
                <a:cxn ang="0">
                  <a:pos x="1661" y="956"/>
                </a:cxn>
                <a:cxn ang="0">
                  <a:pos x="1663" y="916"/>
                </a:cxn>
                <a:cxn ang="0">
                  <a:pos x="1662" y="680"/>
                </a:cxn>
                <a:cxn ang="0">
                  <a:pos x="1657" y="654"/>
                </a:cxn>
                <a:cxn ang="0">
                  <a:pos x="1644" y="591"/>
                </a:cxn>
                <a:cxn ang="0">
                  <a:pos x="1618" y="567"/>
                </a:cxn>
                <a:cxn ang="0">
                  <a:pos x="1568" y="552"/>
                </a:cxn>
                <a:cxn ang="0">
                  <a:pos x="1421" y="407"/>
                </a:cxn>
                <a:cxn ang="0">
                  <a:pos x="1411" y="387"/>
                </a:cxn>
                <a:cxn ang="0">
                  <a:pos x="1440" y="385"/>
                </a:cxn>
                <a:cxn ang="0">
                  <a:pos x="1431" y="273"/>
                </a:cxn>
                <a:cxn ang="0">
                  <a:pos x="1426" y="252"/>
                </a:cxn>
                <a:cxn ang="0">
                  <a:pos x="1241" y="272"/>
                </a:cxn>
                <a:cxn ang="0">
                  <a:pos x="1169" y="251"/>
                </a:cxn>
                <a:cxn ang="0">
                  <a:pos x="1115" y="217"/>
                </a:cxn>
                <a:cxn ang="0">
                  <a:pos x="1080" y="170"/>
                </a:cxn>
                <a:cxn ang="0">
                  <a:pos x="1060" y="56"/>
                </a:cxn>
                <a:cxn ang="0">
                  <a:pos x="835" y="46"/>
                </a:cxn>
                <a:cxn ang="0">
                  <a:pos x="669" y="148"/>
                </a:cxn>
                <a:cxn ang="0">
                  <a:pos x="547" y="222"/>
                </a:cxn>
                <a:cxn ang="0">
                  <a:pos x="509" y="323"/>
                </a:cxn>
                <a:cxn ang="0">
                  <a:pos x="220" y="189"/>
                </a:cxn>
              </a:cxnLst>
              <a:rect l="0" t="0" r="r" b="b"/>
              <a:pathLst>
                <a:path w="1677" h="1267">
                  <a:moveTo>
                    <a:pt x="220" y="189"/>
                  </a:moveTo>
                  <a:lnTo>
                    <a:pt x="191" y="161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9" y="202"/>
                  </a:lnTo>
                  <a:lnTo>
                    <a:pt x="138" y="208"/>
                  </a:lnTo>
                  <a:lnTo>
                    <a:pt x="135" y="214"/>
                  </a:lnTo>
                  <a:lnTo>
                    <a:pt x="132" y="216"/>
                  </a:lnTo>
                  <a:lnTo>
                    <a:pt x="130" y="217"/>
                  </a:lnTo>
                  <a:lnTo>
                    <a:pt x="129" y="219"/>
                  </a:lnTo>
                  <a:lnTo>
                    <a:pt x="122" y="225"/>
                  </a:lnTo>
                  <a:lnTo>
                    <a:pt x="111" y="229"/>
                  </a:lnTo>
                  <a:lnTo>
                    <a:pt x="104" y="231"/>
                  </a:lnTo>
                  <a:lnTo>
                    <a:pt x="102" y="231"/>
                  </a:lnTo>
                  <a:lnTo>
                    <a:pt x="101" y="231"/>
                  </a:lnTo>
                  <a:lnTo>
                    <a:pt x="101" y="232"/>
                  </a:lnTo>
                  <a:lnTo>
                    <a:pt x="99" y="234"/>
                  </a:lnTo>
                  <a:lnTo>
                    <a:pt x="96" y="235"/>
                  </a:lnTo>
                  <a:lnTo>
                    <a:pt x="94" y="238"/>
                  </a:lnTo>
                  <a:lnTo>
                    <a:pt x="107" y="285"/>
                  </a:lnTo>
                  <a:lnTo>
                    <a:pt x="68" y="308"/>
                  </a:lnTo>
                  <a:lnTo>
                    <a:pt x="52" y="304"/>
                  </a:lnTo>
                  <a:lnTo>
                    <a:pt x="46" y="303"/>
                  </a:lnTo>
                  <a:lnTo>
                    <a:pt x="42" y="304"/>
                  </a:lnTo>
                  <a:lnTo>
                    <a:pt x="34" y="307"/>
                  </a:lnTo>
                  <a:lnTo>
                    <a:pt x="32" y="314"/>
                  </a:lnTo>
                  <a:lnTo>
                    <a:pt x="31" y="323"/>
                  </a:lnTo>
                  <a:lnTo>
                    <a:pt x="35" y="336"/>
                  </a:lnTo>
                  <a:lnTo>
                    <a:pt x="43" y="351"/>
                  </a:lnTo>
                  <a:lnTo>
                    <a:pt x="55" y="370"/>
                  </a:lnTo>
                  <a:lnTo>
                    <a:pt x="0" y="390"/>
                  </a:lnTo>
                  <a:lnTo>
                    <a:pt x="23" y="430"/>
                  </a:lnTo>
                  <a:lnTo>
                    <a:pt x="11" y="476"/>
                  </a:lnTo>
                  <a:lnTo>
                    <a:pt x="42" y="488"/>
                  </a:lnTo>
                  <a:lnTo>
                    <a:pt x="34" y="531"/>
                  </a:lnTo>
                  <a:lnTo>
                    <a:pt x="61" y="570"/>
                  </a:lnTo>
                  <a:lnTo>
                    <a:pt x="139" y="571"/>
                  </a:lnTo>
                  <a:lnTo>
                    <a:pt x="180" y="617"/>
                  </a:lnTo>
                  <a:lnTo>
                    <a:pt x="178" y="624"/>
                  </a:lnTo>
                  <a:lnTo>
                    <a:pt x="178" y="631"/>
                  </a:lnTo>
                  <a:lnTo>
                    <a:pt x="178" y="636"/>
                  </a:lnTo>
                  <a:lnTo>
                    <a:pt x="181" y="640"/>
                  </a:lnTo>
                  <a:lnTo>
                    <a:pt x="184" y="642"/>
                  </a:lnTo>
                  <a:lnTo>
                    <a:pt x="190" y="643"/>
                  </a:lnTo>
                  <a:lnTo>
                    <a:pt x="195" y="642"/>
                  </a:lnTo>
                  <a:lnTo>
                    <a:pt x="204" y="640"/>
                  </a:lnTo>
                  <a:lnTo>
                    <a:pt x="232" y="680"/>
                  </a:lnTo>
                  <a:lnTo>
                    <a:pt x="230" y="685"/>
                  </a:lnTo>
                  <a:lnTo>
                    <a:pt x="229" y="690"/>
                  </a:lnTo>
                  <a:lnTo>
                    <a:pt x="228" y="693"/>
                  </a:lnTo>
                  <a:lnTo>
                    <a:pt x="228" y="695"/>
                  </a:lnTo>
                  <a:lnTo>
                    <a:pt x="266" y="720"/>
                  </a:lnTo>
                  <a:lnTo>
                    <a:pt x="262" y="782"/>
                  </a:lnTo>
                  <a:lnTo>
                    <a:pt x="229" y="862"/>
                  </a:lnTo>
                  <a:lnTo>
                    <a:pt x="287" y="853"/>
                  </a:lnTo>
                  <a:lnTo>
                    <a:pt x="324" y="928"/>
                  </a:lnTo>
                  <a:lnTo>
                    <a:pt x="355" y="910"/>
                  </a:lnTo>
                  <a:lnTo>
                    <a:pt x="352" y="906"/>
                  </a:lnTo>
                  <a:lnTo>
                    <a:pt x="354" y="908"/>
                  </a:lnTo>
                  <a:lnTo>
                    <a:pt x="359" y="912"/>
                  </a:lnTo>
                  <a:lnTo>
                    <a:pt x="369" y="921"/>
                  </a:lnTo>
                  <a:lnTo>
                    <a:pt x="370" y="918"/>
                  </a:lnTo>
                  <a:lnTo>
                    <a:pt x="376" y="910"/>
                  </a:lnTo>
                  <a:lnTo>
                    <a:pt x="383" y="908"/>
                  </a:lnTo>
                  <a:lnTo>
                    <a:pt x="387" y="891"/>
                  </a:lnTo>
                  <a:lnTo>
                    <a:pt x="391" y="876"/>
                  </a:lnTo>
                  <a:lnTo>
                    <a:pt x="392" y="873"/>
                  </a:lnTo>
                  <a:lnTo>
                    <a:pt x="396" y="874"/>
                  </a:lnTo>
                  <a:lnTo>
                    <a:pt x="400" y="876"/>
                  </a:lnTo>
                  <a:lnTo>
                    <a:pt x="407" y="881"/>
                  </a:lnTo>
                  <a:lnTo>
                    <a:pt x="418" y="949"/>
                  </a:lnTo>
                  <a:lnTo>
                    <a:pt x="483" y="993"/>
                  </a:lnTo>
                  <a:lnTo>
                    <a:pt x="507" y="1052"/>
                  </a:lnTo>
                  <a:lnTo>
                    <a:pt x="503" y="1082"/>
                  </a:lnTo>
                  <a:lnTo>
                    <a:pt x="559" y="1127"/>
                  </a:lnTo>
                  <a:lnTo>
                    <a:pt x="559" y="1142"/>
                  </a:lnTo>
                  <a:lnTo>
                    <a:pt x="558" y="1144"/>
                  </a:lnTo>
                  <a:lnTo>
                    <a:pt x="554" y="1144"/>
                  </a:lnTo>
                  <a:lnTo>
                    <a:pt x="550" y="1144"/>
                  </a:lnTo>
                  <a:lnTo>
                    <a:pt x="548" y="1145"/>
                  </a:lnTo>
                  <a:lnTo>
                    <a:pt x="541" y="1145"/>
                  </a:lnTo>
                  <a:lnTo>
                    <a:pt x="532" y="1146"/>
                  </a:lnTo>
                  <a:lnTo>
                    <a:pt x="551" y="1189"/>
                  </a:lnTo>
                  <a:lnTo>
                    <a:pt x="577" y="1151"/>
                  </a:lnTo>
                  <a:lnTo>
                    <a:pt x="609" y="1200"/>
                  </a:lnTo>
                  <a:lnTo>
                    <a:pt x="590" y="1266"/>
                  </a:lnTo>
                  <a:lnTo>
                    <a:pt x="691" y="1260"/>
                  </a:lnTo>
                  <a:lnTo>
                    <a:pt x="716" y="1242"/>
                  </a:lnTo>
                  <a:lnTo>
                    <a:pt x="753" y="1262"/>
                  </a:lnTo>
                  <a:lnTo>
                    <a:pt x="802" y="1239"/>
                  </a:lnTo>
                  <a:lnTo>
                    <a:pt x="834" y="1263"/>
                  </a:lnTo>
                  <a:lnTo>
                    <a:pt x="893" y="1215"/>
                  </a:lnTo>
                  <a:lnTo>
                    <a:pt x="899" y="1212"/>
                  </a:lnTo>
                  <a:lnTo>
                    <a:pt x="900" y="1211"/>
                  </a:lnTo>
                  <a:lnTo>
                    <a:pt x="902" y="1212"/>
                  </a:lnTo>
                  <a:lnTo>
                    <a:pt x="904" y="1214"/>
                  </a:lnTo>
                  <a:lnTo>
                    <a:pt x="905" y="1214"/>
                  </a:lnTo>
                  <a:lnTo>
                    <a:pt x="908" y="1215"/>
                  </a:lnTo>
                  <a:lnTo>
                    <a:pt x="912" y="1215"/>
                  </a:lnTo>
                  <a:lnTo>
                    <a:pt x="916" y="1216"/>
                  </a:lnTo>
                  <a:lnTo>
                    <a:pt x="920" y="1218"/>
                  </a:lnTo>
                  <a:lnTo>
                    <a:pt x="918" y="1224"/>
                  </a:lnTo>
                  <a:lnTo>
                    <a:pt x="917" y="1229"/>
                  </a:lnTo>
                  <a:lnTo>
                    <a:pt x="917" y="1233"/>
                  </a:lnTo>
                  <a:lnTo>
                    <a:pt x="919" y="1236"/>
                  </a:lnTo>
                  <a:lnTo>
                    <a:pt x="920" y="1237"/>
                  </a:lnTo>
                  <a:lnTo>
                    <a:pt x="924" y="1237"/>
                  </a:lnTo>
                  <a:lnTo>
                    <a:pt x="927" y="1235"/>
                  </a:lnTo>
                  <a:lnTo>
                    <a:pt x="932" y="1232"/>
                  </a:lnTo>
                  <a:lnTo>
                    <a:pt x="940" y="1223"/>
                  </a:lnTo>
                  <a:lnTo>
                    <a:pt x="945" y="1217"/>
                  </a:lnTo>
                  <a:lnTo>
                    <a:pt x="947" y="1211"/>
                  </a:lnTo>
                  <a:lnTo>
                    <a:pt x="947" y="1207"/>
                  </a:lnTo>
                  <a:lnTo>
                    <a:pt x="940" y="1204"/>
                  </a:lnTo>
                  <a:lnTo>
                    <a:pt x="934" y="1202"/>
                  </a:lnTo>
                  <a:lnTo>
                    <a:pt x="932" y="1200"/>
                  </a:lnTo>
                  <a:lnTo>
                    <a:pt x="933" y="1198"/>
                  </a:lnTo>
                  <a:lnTo>
                    <a:pt x="936" y="1196"/>
                  </a:lnTo>
                  <a:lnTo>
                    <a:pt x="942" y="1195"/>
                  </a:lnTo>
                  <a:lnTo>
                    <a:pt x="950" y="1193"/>
                  </a:lnTo>
                  <a:lnTo>
                    <a:pt x="962" y="1193"/>
                  </a:lnTo>
                  <a:lnTo>
                    <a:pt x="965" y="1192"/>
                  </a:lnTo>
                  <a:lnTo>
                    <a:pt x="968" y="1193"/>
                  </a:lnTo>
                  <a:lnTo>
                    <a:pt x="969" y="1195"/>
                  </a:lnTo>
                  <a:lnTo>
                    <a:pt x="972" y="1199"/>
                  </a:lnTo>
                  <a:lnTo>
                    <a:pt x="971" y="1202"/>
                  </a:lnTo>
                  <a:lnTo>
                    <a:pt x="971" y="1207"/>
                  </a:lnTo>
                  <a:lnTo>
                    <a:pt x="966" y="1220"/>
                  </a:lnTo>
                  <a:lnTo>
                    <a:pt x="1014" y="1267"/>
                  </a:lnTo>
                  <a:lnTo>
                    <a:pt x="1046" y="1264"/>
                  </a:lnTo>
                  <a:lnTo>
                    <a:pt x="1053" y="1250"/>
                  </a:lnTo>
                  <a:lnTo>
                    <a:pt x="1064" y="1206"/>
                  </a:lnTo>
                  <a:lnTo>
                    <a:pt x="1211" y="1208"/>
                  </a:lnTo>
                  <a:lnTo>
                    <a:pt x="1350" y="1185"/>
                  </a:lnTo>
                  <a:lnTo>
                    <a:pt x="1321" y="1130"/>
                  </a:lnTo>
                  <a:lnTo>
                    <a:pt x="1375" y="1092"/>
                  </a:lnTo>
                  <a:lnTo>
                    <a:pt x="1515" y="1105"/>
                  </a:lnTo>
                  <a:lnTo>
                    <a:pt x="1504" y="1029"/>
                  </a:lnTo>
                  <a:lnTo>
                    <a:pt x="1459" y="1011"/>
                  </a:lnTo>
                  <a:lnTo>
                    <a:pt x="1512" y="995"/>
                  </a:lnTo>
                  <a:lnTo>
                    <a:pt x="1541" y="946"/>
                  </a:lnTo>
                  <a:lnTo>
                    <a:pt x="1661" y="956"/>
                  </a:lnTo>
                  <a:lnTo>
                    <a:pt x="1655" y="948"/>
                  </a:lnTo>
                  <a:lnTo>
                    <a:pt x="1654" y="940"/>
                  </a:lnTo>
                  <a:lnTo>
                    <a:pt x="1655" y="927"/>
                  </a:lnTo>
                  <a:lnTo>
                    <a:pt x="1663" y="916"/>
                  </a:lnTo>
                  <a:lnTo>
                    <a:pt x="1677" y="907"/>
                  </a:lnTo>
                  <a:lnTo>
                    <a:pt x="1659" y="874"/>
                  </a:lnTo>
                  <a:lnTo>
                    <a:pt x="1667" y="738"/>
                  </a:lnTo>
                  <a:lnTo>
                    <a:pt x="1662" y="680"/>
                  </a:lnTo>
                  <a:lnTo>
                    <a:pt x="1668" y="670"/>
                  </a:lnTo>
                  <a:lnTo>
                    <a:pt x="1670" y="663"/>
                  </a:lnTo>
                  <a:lnTo>
                    <a:pt x="1666" y="657"/>
                  </a:lnTo>
                  <a:lnTo>
                    <a:pt x="1657" y="654"/>
                  </a:lnTo>
                  <a:lnTo>
                    <a:pt x="1645" y="650"/>
                  </a:lnTo>
                  <a:lnTo>
                    <a:pt x="1637" y="608"/>
                  </a:lnTo>
                  <a:lnTo>
                    <a:pt x="1641" y="599"/>
                  </a:lnTo>
                  <a:lnTo>
                    <a:pt x="1644" y="591"/>
                  </a:lnTo>
                  <a:lnTo>
                    <a:pt x="1641" y="584"/>
                  </a:lnTo>
                  <a:lnTo>
                    <a:pt x="1637" y="578"/>
                  </a:lnTo>
                  <a:lnTo>
                    <a:pt x="1629" y="572"/>
                  </a:lnTo>
                  <a:lnTo>
                    <a:pt x="1618" y="567"/>
                  </a:lnTo>
                  <a:lnTo>
                    <a:pt x="1603" y="563"/>
                  </a:lnTo>
                  <a:lnTo>
                    <a:pt x="1587" y="560"/>
                  </a:lnTo>
                  <a:lnTo>
                    <a:pt x="1575" y="556"/>
                  </a:lnTo>
                  <a:lnTo>
                    <a:pt x="1568" y="552"/>
                  </a:lnTo>
                  <a:lnTo>
                    <a:pt x="1564" y="515"/>
                  </a:lnTo>
                  <a:lnTo>
                    <a:pt x="1494" y="482"/>
                  </a:lnTo>
                  <a:lnTo>
                    <a:pt x="1465" y="430"/>
                  </a:lnTo>
                  <a:lnTo>
                    <a:pt x="1421" y="407"/>
                  </a:lnTo>
                  <a:lnTo>
                    <a:pt x="1414" y="400"/>
                  </a:lnTo>
                  <a:lnTo>
                    <a:pt x="1411" y="395"/>
                  </a:lnTo>
                  <a:lnTo>
                    <a:pt x="1410" y="390"/>
                  </a:lnTo>
                  <a:lnTo>
                    <a:pt x="1411" y="387"/>
                  </a:lnTo>
                  <a:lnTo>
                    <a:pt x="1414" y="384"/>
                  </a:lnTo>
                  <a:lnTo>
                    <a:pt x="1421" y="383"/>
                  </a:lnTo>
                  <a:lnTo>
                    <a:pt x="1428" y="383"/>
                  </a:lnTo>
                  <a:lnTo>
                    <a:pt x="1440" y="385"/>
                  </a:lnTo>
                  <a:lnTo>
                    <a:pt x="1457" y="286"/>
                  </a:lnTo>
                  <a:lnTo>
                    <a:pt x="1442" y="280"/>
                  </a:lnTo>
                  <a:lnTo>
                    <a:pt x="1436" y="276"/>
                  </a:lnTo>
                  <a:lnTo>
                    <a:pt x="1431" y="273"/>
                  </a:lnTo>
                  <a:lnTo>
                    <a:pt x="1427" y="268"/>
                  </a:lnTo>
                  <a:lnTo>
                    <a:pt x="1425" y="264"/>
                  </a:lnTo>
                  <a:lnTo>
                    <a:pt x="1425" y="254"/>
                  </a:lnTo>
                  <a:lnTo>
                    <a:pt x="1426" y="252"/>
                  </a:lnTo>
                  <a:lnTo>
                    <a:pt x="1332" y="268"/>
                  </a:lnTo>
                  <a:lnTo>
                    <a:pt x="1301" y="294"/>
                  </a:lnTo>
                  <a:lnTo>
                    <a:pt x="1264" y="276"/>
                  </a:lnTo>
                  <a:lnTo>
                    <a:pt x="1241" y="272"/>
                  </a:lnTo>
                  <a:lnTo>
                    <a:pt x="1222" y="268"/>
                  </a:lnTo>
                  <a:lnTo>
                    <a:pt x="1203" y="263"/>
                  </a:lnTo>
                  <a:lnTo>
                    <a:pt x="1186" y="258"/>
                  </a:lnTo>
                  <a:lnTo>
                    <a:pt x="1169" y="251"/>
                  </a:lnTo>
                  <a:lnTo>
                    <a:pt x="1154" y="244"/>
                  </a:lnTo>
                  <a:lnTo>
                    <a:pt x="1139" y="236"/>
                  </a:lnTo>
                  <a:lnTo>
                    <a:pt x="1127" y="228"/>
                  </a:lnTo>
                  <a:lnTo>
                    <a:pt x="1115" y="217"/>
                  </a:lnTo>
                  <a:lnTo>
                    <a:pt x="1105" y="207"/>
                  </a:lnTo>
                  <a:lnTo>
                    <a:pt x="1095" y="195"/>
                  </a:lnTo>
                  <a:lnTo>
                    <a:pt x="1088" y="184"/>
                  </a:lnTo>
                  <a:lnTo>
                    <a:pt x="1080" y="170"/>
                  </a:lnTo>
                  <a:lnTo>
                    <a:pt x="1075" y="157"/>
                  </a:lnTo>
                  <a:lnTo>
                    <a:pt x="1070" y="142"/>
                  </a:lnTo>
                  <a:lnTo>
                    <a:pt x="1068" y="128"/>
                  </a:lnTo>
                  <a:lnTo>
                    <a:pt x="1060" y="56"/>
                  </a:lnTo>
                  <a:lnTo>
                    <a:pt x="1035" y="4"/>
                  </a:lnTo>
                  <a:lnTo>
                    <a:pt x="966" y="0"/>
                  </a:lnTo>
                  <a:lnTo>
                    <a:pt x="871" y="20"/>
                  </a:lnTo>
                  <a:lnTo>
                    <a:pt x="835" y="46"/>
                  </a:lnTo>
                  <a:lnTo>
                    <a:pt x="784" y="26"/>
                  </a:lnTo>
                  <a:lnTo>
                    <a:pt x="750" y="85"/>
                  </a:lnTo>
                  <a:lnTo>
                    <a:pt x="683" y="98"/>
                  </a:lnTo>
                  <a:lnTo>
                    <a:pt x="669" y="148"/>
                  </a:lnTo>
                  <a:lnTo>
                    <a:pt x="600" y="186"/>
                  </a:lnTo>
                  <a:lnTo>
                    <a:pt x="573" y="229"/>
                  </a:lnTo>
                  <a:lnTo>
                    <a:pt x="559" y="223"/>
                  </a:lnTo>
                  <a:lnTo>
                    <a:pt x="547" y="222"/>
                  </a:lnTo>
                  <a:lnTo>
                    <a:pt x="538" y="225"/>
                  </a:lnTo>
                  <a:lnTo>
                    <a:pt x="532" y="234"/>
                  </a:lnTo>
                  <a:lnTo>
                    <a:pt x="531" y="235"/>
                  </a:lnTo>
                  <a:lnTo>
                    <a:pt x="509" y="323"/>
                  </a:lnTo>
                  <a:lnTo>
                    <a:pt x="288" y="292"/>
                  </a:lnTo>
                  <a:lnTo>
                    <a:pt x="267" y="229"/>
                  </a:lnTo>
                  <a:lnTo>
                    <a:pt x="222" y="217"/>
                  </a:lnTo>
                  <a:lnTo>
                    <a:pt x="220" y="18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50">
              <a:extLst>
                <a:ext uri="{FF2B5EF4-FFF2-40B4-BE49-F238E27FC236}">
                  <a16:creationId xmlns:a16="http://schemas.microsoft.com/office/drawing/2014/main" id="{D9DB1A1E-FE16-3368-2D9A-5A5BF050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89"/>
              <a:ext cx="106" cy="114"/>
            </a:xfrm>
            <a:custGeom>
              <a:avLst/>
              <a:gdLst/>
              <a:ahLst/>
              <a:cxnLst>
                <a:cxn ang="0">
                  <a:pos x="395" y="40"/>
                </a:cxn>
                <a:cxn ang="0">
                  <a:pos x="362" y="30"/>
                </a:cxn>
                <a:cxn ang="0">
                  <a:pos x="274" y="59"/>
                </a:cxn>
                <a:cxn ang="0">
                  <a:pos x="241" y="61"/>
                </a:cxn>
                <a:cxn ang="0">
                  <a:pos x="196" y="104"/>
                </a:cxn>
                <a:cxn ang="0">
                  <a:pos x="82" y="364"/>
                </a:cxn>
                <a:cxn ang="0">
                  <a:pos x="273" y="547"/>
                </a:cxn>
                <a:cxn ang="0">
                  <a:pos x="285" y="564"/>
                </a:cxn>
                <a:cxn ang="0">
                  <a:pos x="284" y="581"/>
                </a:cxn>
                <a:cxn ang="0">
                  <a:pos x="298" y="615"/>
                </a:cxn>
                <a:cxn ang="0">
                  <a:pos x="180" y="775"/>
                </a:cxn>
                <a:cxn ang="0">
                  <a:pos x="164" y="809"/>
                </a:cxn>
                <a:cxn ang="0">
                  <a:pos x="162" y="839"/>
                </a:cxn>
                <a:cxn ang="0">
                  <a:pos x="182" y="968"/>
                </a:cxn>
                <a:cxn ang="0">
                  <a:pos x="5" y="1078"/>
                </a:cxn>
                <a:cxn ang="0">
                  <a:pos x="18" y="1084"/>
                </a:cxn>
                <a:cxn ang="0">
                  <a:pos x="81" y="1167"/>
                </a:cxn>
                <a:cxn ang="0">
                  <a:pos x="87" y="1203"/>
                </a:cxn>
                <a:cxn ang="0">
                  <a:pos x="296" y="1361"/>
                </a:cxn>
                <a:cxn ang="0">
                  <a:pos x="596" y="1443"/>
                </a:cxn>
                <a:cxn ang="0">
                  <a:pos x="758" y="1389"/>
                </a:cxn>
                <a:cxn ang="0">
                  <a:pos x="1057" y="1574"/>
                </a:cxn>
                <a:cxn ang="0">
                  <a:pos x="1133" y="1551"/>
                </a:cxn>
                <a:cxn ang="0">
                  <a:pos x="1174" y="1534"/>
                </a:cxn>
                <a:cxn ang="0">
                  <a:pos x="1184" y="1567"/>
                </a:cxn>
                <a:cxn ang="0">
                  <a:pos x="1166" y="1585"/>
                </a:cxn>
                <a:cxn ang="0">
                  <a:pos x="1218" y="1610"/>
                </a:cxn>
                <a:cxn ang="0">
                  <a:pos x="1439" y="1675"/>
                </a:cxn>
                <a:cxn ang="0">
                  <a:pos x="1424" y="1624"/>
                </a:cxn>
                <a:cxn ang="0">
                  <a:pos x="1412" y="1599"/>
                </a:cxn>
                <a:cxn ang="0">
                  <a:pos x="1408" y="1585"/>
                </a:cxn>
                <a:cxn ang="0">
                  <a:pos x="1390" y="1567"/>
                </a:cxn>
                <a:cxn ang="0">
                  <a:pos x="1479" y="1352"/>
                </a:cxn>
                <a:cxn ang="0">
                  <a:pos x="1576" y="1190"/>
                </a:cxn>
                <a:cxn ang="0">
                  <a:pos x="1578" y="1152"/>
                </a:cxn>
                <a:cxn ang="0">
                  <a:pos x="1607" y="1124"/>
                </a:cxn>
                <a:cxn ang="0">
                  <a:pos x="1591" y="1054"/>
                </a:cxn>
                <a:cxn ang="0">
                  <a:pos x="1681" y="864"/>
                </a:cxn>
                <a:cxn ang="0">
                  <a:pos x="1652" y="769"/>
                </a:cxn>
                <a:cxn ang="0">
                  <a:pos x="1652" y="746"/>
                </a:cxn>
                <a:cxn ang="0">
                  <a:pos x="1559" y="689"/>
                </a:cxn>
                <a:cxn ang="0">
                  <a:pos x="1561" y="662"/>
                </a:cxn>
                <a:cxn ang="0">
                  <a:pos x="1529" y="665"/>
                </a:cxn>
                <a:cxn ang="0">
                  <a:pos x="1540" y="676"/>
                </a:cxn>
                <a:cxn ang="0">
                  <a:pos x="1520" y="704"/>
                </a:cxn>
                <a:cxn ang="0">
                  <a:pos x="1510" y="698"/>
                </a:cxn>
                <a:cxn ang="0">
                  <a:pos x="1501" y="684"/>
                </a:cxn>
                <a:cxn ang="0">
                  <a:pos x="1492" y="681"/>
                </a:cxn>
                <a:cxn ang="0">
                  <a:pos x="1309" y="711"/>
                </a:cxn>
                <a:cxn ang="0">
                  <a:pos x="1144" y="658"/>
                </a:cxn>
                <a:cxn ang="0">
                  <a:pos x="1147" y="613"/>
                </a:cxn>
                <a:cxn ang="0">
                  <a:pos x="1100" y="521"/>
                </a:cxn>
                <a:cxn ang="0">
                  <a:pos x="989" y="343"/>
                </a:cxn>
                <a:cxn ang="0">
                  <a:pos x="969" y="379"/>
                </a:cxn>
                <a:cxn ang="0">
                  <a:pos x="945" y="375"/>
                </a:cxn>
                <a:cxn ang="0">
                  <a:pos x="855" y="251"/>
                </a:cxn>
                <a:cxn ang="0">
                  <a:pos x="823" y="154"/>
                </a:cxn>
                <a:cxn ang="0">
                  <a:pos x="777" y="111"/>
                </a:cxn>
                <a:cxn ang="0">
                  <a:pos x="773" y="86"/>
                </a:cxn>
              </a:cxnLst>
              <a:rect l="0" t="0" r="r" b="b"/>
              <a:pathLst>
                <a:path w="1694" h="1717">
                  <a:moveTo>
                    <a:pt x="561" y="19"/>
                  </a:moveTo>
                  <a:lnTo>
                    <a:pt x="477" y="21"/>
                  </a:lnTo>
                  <a:lnTo>
                    <a:pt x="412" y="33"/>
                  </a:lnTo>
                  <a:lnTo>
                    <a:pt x="403" y="37"/>
                  </a:lnTo>
                  <a:lnTo>
                    <a:pt x="395" y="40"/>
                  </a:lnTo>
                  <a:lnTo>
                    <a:pt x="386" y="42"/>
                  </a:lnTo>
                  <a:lnTo>
                    <a:pt x="380" y="43"/>
                  </a:lnTo>
                  <a:lnTo>
                    <a:pt x="372" y="39"/>
                  </a:lnTo>
                  <a:lnTo>
                    <a:pt x="367" y="35"/>
                  </a:lnTo>
                  <a:lnTo>
                    <a:pt x="362" y="30"/>
                  </a:lnTo>
                  <a:lnTo>
                    <a:pt x="359" y="24"/>
                  </a:lnTo>
                  <a:lnTo>
                    <a:pt x="289" y="38"/>
                  </a:lnTo>
                  <a:lnTo>
                    <a:pt x="285" y="47"/>
                  </a:lnTo>
                  <a:lnTo>
                    <a:pt x="280" y="54"/>
                  </a:lnTo>
                  <a:lnTo>
                    <a:pt x="274" y="59"/>
                  </a:lnTo>
                  <a:lnTo>
                    <a:pt x="268" y="63"/>
                  </a:lnTo>
                  <a:lnTo>
                    <a:pt x="259" y="64"/>
                  </a:lnTo>
                  <a:lnTo>
                    <a:pt x="251" y="64"/>
                  </a:lnTo>
                  <a:lnTo>
                    <a:pt x="245" y="62"/>
                  </a:lnTo>
                  <a:lnTo>
                    <a:pt x="241" y="61"/>
                  </a:lnTo>
                  <a:lnTo>
                    <a:pt x="236" y="59"/>
                  </a:lnTo>
                  <a:lnTo>
                    <a:pt x="231" y="58"/>
                  </a:lnTo>
                  <a:lnTo>
                    <a:pt x="223" y="53"/>
                  </a:lnTo>
                  <a:lnTo>
                    <a:pt x="216" y="48"/>
                  </a:lnTo>
                  <a:lnTo>
                    <a:pt x="196" y="104"/>
                  </a:lnTo>
                  <a:lnTo>
                    <a:pt x="173" y="134"/>
                  </a:lnTo>
                  <a:lnTo>
                    <a:pt x="205" y="190"/>
                  </a:lnTo>
                  <a:lnTo>
                    <a:pt x="209" y="226"/>
                  </a:lnTo>
                  <a:lnTo>
                    <a:pt x="132" y="296"/>
                  </a:lnTo>
                  <a:lnTo>
                    <a:pt x="82" y="364"/>
                  </a:lnTo>
                  <a:lnTo>
                    <a:pt x="175" y="403"/>
                  </a:lnTo>
                  <a:lnTo>
                    <a:pt x="173" y="440"/>
                  </a:lnTo>
                  <a:lnTo>
                    <a:pt x="212" y="510"/>
                  </a:lnTo>
                  <a:lnTo>
                    <a:pt x="264" y="539"/>
                  </a:lnTo>
                  <a:lnTo>
                    <a:pt x="273" y="547"/>
                  </a:lnTo>
                  <a:lnTo>
                    <a:pt x="276" y="551"/>
                  </a:lnTo>
                  <a:lnTo>
                    <a:pt x="280" y="556"/>
                  </a:lnTo>
                  <a:lnTo>
                    <a:pt x="283" y="559"/>
                  </a:lnTo>
                  <a:lnTo>
                    <a:pt x="285" y="563"/>
                  </a:lnTo>
                  <a:lnTo>
                    <a:pt x="285" y="564"/>
                  </a:lnTo>
                  <a:lnTo>
                    <a:pt x="286" y="566"/>
                  </a:lnTo>
                  <a:lnTo>
                    <a:pt x="288" y="570"/>
                  </a:lnTo>
                  <a:lnTo>
                    <a:pt x="287" y="572"/>
                  </a:lnTo>
                  <a:lnTo>
                    <a:pt x="287" y="575"/>
                  </a:lnTo>
                  <a:lnTo>
                    <a:pt x="284" y="581"/>
                  </a:lnTo>
                  <a:lnTo>
                    <a:pt x="277" y="585"/>
                  </a:lnTo>
                  <a:lnTo>
                    <a:pt x="273" y="587"/>
                  </a:lnTo>
                  <a:lnTo>
                    <a:pt x="271" y="588"/>
                  </a:lnTo>
                  <a:lnTo>
                    <a:pt x="270" y="590"/>
                  </a:lnTo>
                  <a:lnTo>
                    <a:pt x="298" y="615"/>
                  </a:lnTo>
                  <a:lnTo>
                    <a:pt x="302" y="673"/>
                  </a:lnTo>
                  <a:lnTo>
                    <a:pt x="276" y="709"/>
                  </a:lnTo>
                  <a:lnTo>
                    <a:pt x="202" y="773"/>
                  </a:lnTo>
                  <a:lnTo>
                    <a:pt x="190" y="772"/>
                  </a:lnTo>
                  <a:lnTo>
                    <a:pt x="180" y="775"/>
                  </a:lnTo>
                  <a:lnTo>
                    <a:pt x="173" y="778"/>
                  </a:lnTo>
                  <a:lnTo>
                    <a:pt x="168" y="784"/>
                  </a:lnTo>
                  <a:lnTo>
                    <a:pt x="164" y="790"/>
                  </a:lnTo>
                  <a:lnTo>
                    <a:pt x="163" y="799"/>
                  </a:lnTo>
                  <a:lnTo>
                    <a:pt x="164" y="809"/>
                  </a:lnTo>
                  <a:lnTo>
                    <a:pt x="167" y="822"/>
                  </a:lnTo>
                  <a:lnTo>
                    <a:pt x="167" y="826"/>
                  </a:lnTo>
                  <a:lnTo>
                    <a:pt x="162" y="832"/>
                  </a:lnTo>
                  <a:lnTo>
                    <a:pt x="161" y="835"/>
                  </a:lnTo>
                  <a:lnTo>
                    <a:pt x="162" y="839"/>
                  </a:lnTo>
                  <a:lnTo>
                    <a:pt x="167" y="843"/>
                  </a:lnTo>
                  <a:lnTo>
                    <a:pt x="173" y="846"/>
                  </a:lnTo>
                  <a:lnTo>
                    <a:pt x="182" y="849"/>
                  </a:lnTo>
                  <a:lnTo>
                    <a:pt x="173" y="924"/>
                  </a:lnTo>
                  <a:lnTo>
                    <a:pt x="182" y="968"/>
                  </a:lnTo>
                  <a:lnTo>
                    <a:pt x="82" y="1001"/>
                  </a:lnTo>
                  <a:lnTo>
                    <a:pt x="56" y="995"/>
                  </a:lnTo>
                  <a:lnTo>
                    <a:pt x="0" y="1004"/>
                  </a:lnTo>
                  <a:lnTo>
                    <a:pt x="1" y="1084"/>
                  </a:lnTo>
                  <a:lnTo>
                    <a:pt x="5" y="1078"/>
                  </a:lnTo>
                  <a:lnTo>
                    <a:pt x="7" y="1076"/>
                  </a:lnTo>
                  <a:lnTo>
                    <a:pt x="11" y="1076"/>
                  </a:lnTo>
                  <a:lnTo>
                    <a:pt x="12" y="1076"/>
                  </a:lnTo>
                  <a:lnTo>
                    <a:pt x="14" y="1078"/>
                  </a:lnTo>
                  <a:lnTo>
                    <a:pt x="18" y="1084"/>
                  </a:lnTo>
                  <a:lnTo>
                    <a:pt x="20" y="1093"/>
                  </a:lnTo>
                  <a:lnTo>
                    <a:pt x="21" y="1103"/>
                  </a:lnTo>
                  <a:lnTo>
                    <a:pt x="61" y="1155"/>
                  </a:lnTo>
                  <a:lnTo>
                    <a:pt x="71" y="1161"/>
                  </a:lnTo>
                  <a:lnTo>
                    <a:pt x="81" y="1167"/>
                  </a:lnTo>
                  <a:lnTo>
                    <a:pt x="86" y="1173"/>
                  </a:lnTo>
                  <a:lnTo>
                    <a:pt x="92" y="1181"/>
                  </a:lnTo>
                  <a:lnTo>
                    <a:pt x="93" y="1187"/>
                  </a:lnTo>
                  <a:lnTo>
                    <a:pt x="92" y="1195"/>
                  </a:lnTo>
                  <a:lnTo>
                    <a:pt x="87" y="1203"/>
                  </a:lnTo>
                  <a:lnTo>
                    <a:pt x="82" y="1211"/>
                  </a:lnTo>
                  <a:lnTo>
                    <a:pt x="128" y="1315"/>
                  </a:lnTo>
                  <a:lnTo>
                    <a:pt x="189" y="1330"/>
                  </a:lnTo>
                  <a:lnTo>
                    <a:pt x="284" y="1292"/>
                  </a:lnTo>
                  <a:lnTo>
                    <a:pt x="296" y="1361"/>
                  </a:lnTo>
                  <a:lnTo>
                    <a:pt x="371" y="1388"/>
                  </a:lnTo>
                  <a:lnTo>
                    <a:pt x="428" y="1443"/>
                  </a:lnTo>
                  <a:lnTo>
                    <a:pt x="486" y="1420"/>
                  </a:lnTo>
                  <a:lnTo>
                    <a:pt x="546" y="1473"/>
                  </a:lnTo>
                  <a:lnTo>
                    <a:pt x="596" y="1443"/>
                  </a:lnTo>
                  <a:lnTo>
                    <a:pt x="614" y="1411"/>
                  </a:lnTo>
                  <a:lnTo>
                    <a:pt x="670" y="1407"/>
                  </a:lnTo>
                  <a:lnTo>
                    <a:pt x="722" y="1430"/>
                  </a:lnTo>
                  <a:lnTo>
                    <a:pt x="732" y="1327"/>
                  </a:lnTo>
                  <a:lnTo>
                    <a:pt x="758" y="1389"/>
                  </a:lnTo>
                  <a:lnTo>
                    <a:pt x="824" y="1427"/>
                  </a:lnTo>
                  <a:lnTo>
                    <a:pt x="836" y="1484"/>
                  </a:lnTo>
                  <a:lnTo>
                    <a:pt x="870" y="1480"/>
                  </a:lnTo>
                  <a:lnTo>
                    <a:pt x="1001" y="1587"/>
                  </a:lnTo>
                  <a:lnTo>
                    <a:pt x="1057" y="1574"/>
                  </a:lnTo>
                  <a:lnTo>
                    <a:pt x="1115" y="1610"/>
                  </a:lnTo>
                  <a:lnTo>
                    <a:pt x="1120" y="1570"/>
                  </a:lnTo>
                  <a:lnTo>
                    <a:pt x="1126" y="1573"/>
                  </a:lnTo>
                  <a:lnTo>
                    <a:pt x="1128" y="1560"/>
                  </a:lnTo>
                  <a:lnTo>
                    <a:pt x="1133" y="1551"/>
                  </a:lnTo>
                  <a:lnTo>
                    <a:pt x="1137" y="1542"/>
                  </a:lnTo>
                  <a:lnTo>
                    <a:pt x="1143" y="1537"/>
                  </a:lnTo>
                  <a:lnTo>
                    <a:pt x="1149" y="1532"/>
                  </a:lnTo>
                  <a:lnTo>
                    <a:pt x="1156" y="1531"/>
                  </a:lnTo>
                  <a:lnTo>
                    <a:pt x="1174" y="1534"/>
                  </a:lnTo>
                  <a:lnTo>
                    <a:pt x="1181" y="1540"/>
                  </a:lnTo>
                  <a:lnTo>
                    <a:pt x="1186" y="1547"/>
                  </a:lnTo>
                  <a:lnTo>
                    <a:pt x="1187" y="1555"/>
                  </a:lnTo>
                  <a:lnTo>
                    <a:pt x="1187" y="1563"/>
                  </a:lnTo>
                  <a:lnTo>
                    <a:pt x="1184" y="1567"/>
                  </a:lnTo>
                  <a:lnTo>
                    <a:pt x="1182" y="1572"/>
                  </a:lnTo>
                  <a:lnTo>
                    <a:pt x="1179" y="1576"/>
                  </a:lnTo>
                  <a:lnTo>
                    <a:pt x="1175" y="1580"/>
                  </a:lnTo>
                  <a:lnTo>
                    <a:pt x="1170" y="1582"/>
                  </a:lnTo>
                  <a:lnTo>
                    <a:pt x="1166" y="1585"/>
                  </a:lnTo>
                  <a:lnTo>
                    <a:pt x="1163" y="1585"/>
                  </a:lnTo>
                  <a:lnTo>
                    <a:pt x="1160" y="1586"/>
                  </a:lnTo>
                  <a:lnTo>
                    <a:pt x="1156" y="1588"/>
                  </a:lnTo>
                  <a:lnTo>
                    <a:pt x="1182" y="1638"/>
                  </a:lnTo>
                  <a:lnTo>
                    <a:pt x="1218" y="1610"/>
                  </a:lnTo>
                  <a:lnTo>
                    <a:pt x="1275" y="1613"/>
                  </a:lnTo>
                  <a:lnTo>
                    <a:pt x="1284" y="1687"/>
                  </a:lnTo>
                  <a:lnTo>
                    <a:pt x="1333" y="1717"/>
                  </a:lnTo>
                  <a:lnTo>
                    <a:pt x="1374" y="1674"/>
                  </a:lnTo>
                  <a:lnTo>
                    <a:pt x="1439" y="1675"/>
                  </a:lnTo>
                  <a:lnTo>
                    <a:pt x="1438" y="1661"/>
                  </a:lnTo>
                  <a:lnTo>
                    <a:pt x="1436" y="1650"/>
                  </a:lnTo>
                  <a:lnTo>
                    <a:pt x="1432" y="1640"/>
                  </a:lnTo>
                  <a:lnTo>
                    <a:pt x="1429" y="1632"/>
                  </a:lnTo>
                  <a:lnTo>
                    <a:pt x="1424" y="1624"/>
                  </a:lnTo>
                  <a:lnTo>
                    <a:pt x="1419" y="1619"/>
                  </a:lnTo>
                  <a:lnTo>
                    <a:pt x="1411" y="1614"/>
                  </a:lnTo>
                  <a:lnTo>
                    <a:pt x="1404" y="1612"/>
                  </a:lnTo>
                  <a:lnTo>
                    <a:pt x="1404" y="1610"/>
                  </a:lnTo>
                  <a:lnTo>
                    <a:pt x="1412" y="1599"/>
                  </a:lnTo>
                  <a:lnTo>
                    <a:pt x="1414" y="1595"/>
                  </a:lnTo>
                  <a:lnTo>
                    <a:pt x="1415" y="1592"/>
                  </a:lnTo>
                  <a:lnTo>
                    <a:pt x="1414" y="1589"/>
                  </a:lnTo>
                  <a:lnTo>
                    <a:pt x="1412" y="1587"/>
                  </a:lnTo>
                  <a:lnTo>
                    <a:pt x="1408" y="1585"/>
                  </a:lnTo>
                  <a:lnTo>
                    <a:pt x="1403" y="1584"/>
                  </a:lnTo>
                  <a:lnTo>
                    <a:pt x="1396" y="1581"/>
                  </a:lnTo>
                  <a:lnTo>
                    <a:pt x="1393" y="1578"/>
                  </a:lnTo>
                  <a:lnTo>
                    <a:pt x="1390" y="1573"/>
                  </a:lnTo>
                  <a:lnTo>
                    <a:pt x="1390" y="1567"/>
                  </a:lnTo>
                  <a:lnTo>
                    <a:pt x="1413" y="1514"/>
                  </a:lnTo>
                  <a:lnTo>
                    <a:pt x="1448" y="1510"/>
                  </a:lnTo>
                  <a:lnTo>
                    <a:pt x="1462" y="1458"/>
                  </a:lnTo>
                  <a:lnTo>
                    <a:pt x="1445" y="1395"/>
                  </a:lnTo>
                  <a:lnTo>
                    <a:pt x="1479" y="1352"/>
                  </a:lnTo>
                  <a:lnTo>
                    <a:pt x="1517" y="1323"/>
                  </a:lnTo>
                  <a:lnTo>
                    <a:pt x="1555" y="1244"/>
                  </a:lnTo>
                  <a:lnTo>
                    <a:pt x="1558" y="1206"/>
                  </a:lnTo>
                  <a:lnTo>
                    <a:pt x="1568" y="1198"/>
                  </a:lnTo>
                  <a:lnTo>
                    <a:pt x="1576" y="1190"/>
                  </a:lnTo>
                  <a:lnTo>
                    <a:pt x="1582" y="1182"/>
                  </a:lnTo>
                  <a:lnTo>
                    <a:pt x="1585" y="1175"/>
                  </a:lnTo>
                  <a:lnTo>
                    <a:pt x="1585" y="1167"/>
                  </a:lnTo>
                  <a:lnTo>
                    <a:pt x="1584" y="1160"/>
                  </a:lnTo>
                  <a:lnTo>
                    <a:pt x="1578" y="1152"/>
                  </a:lnTo>
                  <a:lnTo>
                    <a:pt x="1573" y="1146"/>
                  </a:lnTo>
                  <a:lnTo>
                    <a:pt x="1585" y="1140"/>
                  </a:lnTo>
                  <a:lnTo>
                    <a:pt x="1594" y="1134"/>
                  </a:lnTo>
                  <a:lnTo>
                    <a:pt x="1602" y="1128"/>
                  </a:lnTo>
                  <a:lnTo>
                    <a:pt x="1607" y="1124"/>
                  </a:lnTo>
                  <a:lnTo>
                    <a:pt x="1610" y="1118"/>
                  </a:lnTo>
                  <a:lnTo>
                    <a:pt x="1613" y="1114"/>
                  </a:lnTo>
                  <a:lnTo>
                    <a:pt x="1612" y="1110"/>
                  </a:lnTo>
                  <a:lnTo>
                    <a:pt x="1610" y="1106"/>
                  </a:lnTo>
                  <a:lnTo>
                    <a:pt x="1591" y="1054"/>
                  </a:lnTo>
                  <a:lnTo>
                    <a:pt x="1647" y="1035"/>
                  </a:lnTo>
                  <a:lnTo>
                    <a:pt x="1686" y="1006"/>
                  </a:lnTo>
                  <a:lnTo>
                    <a:pt x="1694" y="939"/>
                  </a:lnTo>
                  <a:lnTo>
                    <a:pt x="1673" y="915"/>
                  </a:lnTo>
                  <a:lnTo>
                    <a:pt x="1681" y="864"/>
                  </a:lnTo>
                  <a:lnTo>
                    <a:pt x="1650" y="856"/>
                  </a:lnTo>
                  <a:lnTo>
                    <a:pt x="1615" y="871"/>
                  </a:lnTo>
                  <a:lnTo>
                    <a:pt x="1592" y="819"/>
                  </a:lnTo>
                  <a:lnTo>
                    <a:pt x="1647" y="773"/>
                  </a:lnTo>
                  <a:lnTo>
                    <a:pt x="1652" y="769"/>
                  </a:lnTo>
                  <a:lnTo>
                    <a:pt x="1656" y="766"/>
                  </a:lnTo>
                  <a:lnTo>
                    <a:pt x="1657" y="762"/>
                  </a:lnTo>
                  <a:lnTo>
                    <a:pt x="1658" y="758"/>
                  </a:lnTo>
                  <a:lnTo>
                    <a:pt x="1655" y="752"/>
                  </a:lnTo>
                  <a:lnTo>
                    <a:pt x="1652" y="746"/>
                  </a:lnTo>
                  <a:lnTo>
                    <a:pt x="1649" y="742"/>
                  </a:lnTo>
                  <a:lnTo>
                    <a:pt x="1647" y="739"/>
                  </a:lnTo>
                  <a:lnTo>
                    <a:pt x="1639" y="733"/>
                  </a:lnTo>
                  <a:lnTo>
                    <a:pt x="1607" y="736"/>
                  </a:lnTo>
                  <a:lnTo>
                    <a:pt x="1559" y="689"/>
                  </a:lnTo>
                  <a:lnTo>
                    <a:pt x="1564" y="676"/>
                  </a:lnTo>
                  <a:lnTo>
                    <a:pt x="1564" y="671"/>
                  </a:lnTo>
                  <a:lnTo>
                    <a:pt x="1565" y="668"/>
                  </a:lnTo>
                  <a:lnTo>
                    <a:pt x="1562" y="664"/>
                  </a:lnTo>
                  <a:lnTo>
                    <a:pt x="1561" y="662"/>
                  </a:lnTo>
                  <a:lnTo>
                    <a:pt x="1558" y="661"/>
                  </a:lnTo>
                  <a:lnTo>
                    <a:pt x="1555" y="662"/>
                  </a:lnTo>
                  <a:lnTo>
                    <a:pt x="1543" y="662"/>
                  </a:lnTo>
                  <a:lnTo>
                    <a:pt x="1535" y="664"/>
                  </a:lnTo>
                  <a:lnTo>
                    <a:pt x="1529" y="665"/>
                  </a:lnTo>
                  <a:lnTo>
                    <a:pt x="1526" y="667"/>
                  </a:lnTo>
                  <a:lnTo>
                    <a:pt x="1525" y="669"/>
                  </a:lnTo>
                  <a:lnTo>
                    <a:pt x="1527" y="671"/>
                  </a:lnTo>
                  <a:lnTo>
                    <a:pt x="1533" y="673"/>
                  </a:lnTo>
                  <a:lnTo>
                    <a:pt x="1540" y="676"/>
                  </a:lnTo>
                  <a:lnTo>
                    <a:pt x="1540" y="680"/>
                  </a:lnTo>
                  <a:lnTo>
                    <a:pt x="1538" y="686"/>
                  </a:lnTo>
                  <a:lnTo>
                    <a:pt x="1533" y="692"/>
                  </a:lnTo>
                  <a:lnTo>
                    <a:pt x="1525" y="701"/>
                  </a:lnTo>
                  <a:lnTo>
                    <a:pt x="1520" y="704"/>
                  </a:lnTo>
                  <a:lnTo>
                    <a:pt x="1517" y="706"/>
                  </a:lnTo>
                  <a:lnTo>
                    <a:pt x="1513" y="706"/>
                  </a:lnTo>
                  <a:lnTo>
                    <a:pt x="1512" y="705"/>
                  </a:lnTo>
                  <a:lnTo>
                    <a:pt x="1510" y="702"/>
                  </a:lnTo>
                  <a:lnTo>
                    <a:pt x="1510" y="698"/>
                  </a:lnTo>
                  <a:lnTo>
                    <a:pt x="1511" y="693"/>
                  </a:lnTo>
                  <a:lnTo>
                    <a:pt x="1513" y="687"/>
                  </a:lnTo>
                  <a:lnTo>
                    <a:pt x="1509" y="685"/>
                  </a:lnTo>
                  <a:lnTo>
                    <a:pt x="1505" y="684"/>
                  </a:lnTo>
                  <a:lnTo>
                    <a:pt x="1501" y="684"/>
                  </a:lnTo>
                  <a:lnTo>
                    <a:pt x="1498" y="683"/>
                  </a:lnTo>
                  <a:lnTo>
                    <a:pt x="1497" y="683"/>
                  </a:lnTo>
                  <a:lnTo>
                    <a:pt x="1495" y="681"/>
                  </a:lnTo>
                  <a:lnTo>
                    <a:pt x="1493" y="680"/>
                  </a:lnTo>
                  <a:lnTo>
                    <a:pt x="1492" y="681"/>
                  </a:lnTo>
                  <a:lnTo>
                    <a:pt x="1486" y="684"/>
                  </a:lnTo>
                  <a:lnTo>
                    <a:pt x="1427" y="732"/>
                  </a:lnTo>
                  <a:lnTo>
                    <a:pt x="1395" y="708"/>
                  </a:lnTo>
                  <a:lnTo>
                    <a:pt x="1346" y="731"/>
                  </a:lnTo>
                  <a:lnTo>
                    <a:pt x="1309" y="711"/>
                  </a:lnTo>
                  <a:lnTo>
                    <a:pt x="1284" y="729"/>
                  </a:lnTo>
                  <a:lnTo>
                    <a:pt x="1183" y="735"/>
                  </a:lnTo>
                  <a:lnTo>
                    <a:pt x="1202" y="669"/>
                  </a:lnTo>
                  <a:lnTo>
                    <a:pt x="1170" y="620"/>
                  </a:lnTo>
                  <a:lnTo>
                    <a:pt x="1144" y="658"/>
                  </a:lnTo>
                  <a:lnTo>
                    <a:pt x="1125" y="615"/>
                  </a:lnTo>
                  <a:lnTo>
                    <a:pt x="1134" y="614"/>
                  </a:lnTo>
                  <a:lnTo>
                    <a:pt x="1141" y="614"/>
                  </a:lnTo>
                  <a:lnTo>
                    <a:pt x="1143" y="613"/>
                  </a:lnTo>
                  <a:lnTo>
                    <a:pt x="1147" y="613"/>
                  </a:lnTo>
                  <a:lnTo>
                    <a:pt x="1151" y="613"/>
                  </a:lnTo>
                  <a:lnTo>
                    <a:pt x="1152" y="611"/>
                  </a:lnTo>
                  <a:lnTo>
                    <a:pt x="1152" y="596"/>
                  </a:lnTo>
                  <a:lnTo>
                    <a:pt x="1096" y="551"/>
                  </a:lnTo>
                  <a:lnTo>
                    <a:pt x="1100" y="521"/>
                  </a:lnTo>
                  <a:lnTo>
                    <a:pt x="1076" y="462"/>
                  </a:lnTo>
                  <a:lnTo>
                    <a:pt x="1011" y="418"/>
                  </a:lnTo>
                  <a:lnTo>
                    <a:pt x="1000" y="350"/>
                  </a:lnTo>
                  <a:lnTo>
                    <a:pt x="993" y="345"/>
                  </a:lnTo>
                  <a:lnTo>
                    <a:pt x="989" y="343"/>
                  </a:lnTo>
                  <a:lnTo>
                    <a:pt x="985" y="342"/>
                  </a:lnTo>
                  <a:lnTo>
                    <a:pt x="984" y="345"/>
                  </a:lnTo>
                  <a:lnTo>
                    <a:pt x="980" y="360"/>
                  </a:lnTo>
                  <a:lnTo>
                    <a:pt x="976" y="377"/>
                  </a:lnTo>
                  <a:lnTo>
                    <a:pt x="969" y="379"/>
                  </a:lnTo>
                  <a:lnTo>
                    <a:pt x="963" y="387"/>
                  </a:lnTo>
                  <a:lnTo>
                    <a:pt x="962" y="390"/>
                  </a:lnTo>
                  <a:lnTo>
                    <a:pt x="952" y="381"/>
                  </a:lnTo>
                  <a:lnTo>
                    <a:pt x="947" y="377"/>
                  </a:lnTo>
                  <a:lnTo>
                    <a:pt x="945" y="375"/>
                  </a:lnTo>
                  <a:lnTo>
                    <a:pt x="948" y="379"/>
                  </a:lnTo>
                  <a:lnTo>
                    <a:pt x="917" y="397"/>
                  </a:lnTo>
                  <a:lnTo>
                    <a:pt x="880" y="322"/>
                  </a:lnTo>
                  <a:lnTo>
                    <a:pt x="822" y="331"/>
                  </a:lnTo>
                  <a:lnTo>
                    <a:pt x="855" y="251"/>
                  </a:lnTo>
                  <a:lnTo>
                    <a:pt x="859" y="189"/>
                  </a:lnTo>
                  <a:lnTo>
                    <a:pt x="821" y="164"/>
                  </a:lnTo>
                  <a:lnTo>
                    <a:pt x="821" y="162"/>
                  </a:lnTo>
                  <a:lnTo>
                    <a:pt x="822" y="159"/>
                  </a:lnTo>
                  <a:lnTo>
                    <a:pt x="823" y="154"/>
                  </a:lnTo>
                  <a:lnTo>
                    <a:pt x="825" y="149"/>
                  </a:lnTo>
                  <a:lnTo>
                    <a:pt x="797" y="109"/>
                  </a:lnTo>
                  <a:lnTo>
                    <a:pt x="788" y="111"/>
                  </a:lnTo>
                  <a:lnTo>
                    <a:pt x="783" y="112"/>
                  </a:lnTo>
                  <a:lnTo>
                    <a:pt x="777" y="111"/>
                  </a:lnTo>
                  <a:lnTo>
                    <a:pt x="774" y="109"/>
                  </a:lnTo>
                  <a:lnTo>
                    <a:pt x="771" y="105"/>
                  </a:lnTo>
                  <a:lnTo>
                    <a:pt x="771" y="100"/>
                  </a:lnTo>
                  <a:lnTo>
                    <a:pt x="771" y="93"/>
                  </a:lnTo>
                  <a:lnTo>
                    <a:pt x="773" y="86"/>
                  </a:lnTo>
                  <a:lnTo>
                    <a:pt x="732" y="40"/>
                  </a:lnTo>
                  <a:lnTo>
                    <a:pt x="654" y="39"/>
                  </a:lnTo>
                  <a:lnTo>
                    <a:pt x="627" y="0"/>
                  </a:lnTo>
                  <a:lnTo>
                    <a:pt x="561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51">
              <a:extLst>
                <a:ext uri="{FF2B5EF4-FFF2-40B4-BE49-F238E27FC236}">
                  <a16:creationId xmlns:a16="http://schemas.microsoft.com/office/drawing/2014/main" id="{AC828653-722E-5856-3786-97EB1BB6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326"/>
              <a:ext cx="106" cy="120"/>
            </a:xfrm>
            <a:custGeom>
              <a:avLst/>
              <a:gdLst/>
              <a:ahLst/>
              <a:cxnLst>
                <a:cxn ang="0">
                  <a:pos x="257" y="178"/>
                </a:cxn>
                <a:cxn ang="0">
                  <a:pos x="267" y="201"/>
                </a:cxn>
                <a:cxn ang="0">
                  <a:pos x="225" y="310"/>
                </a:cxn>
                <a:cxn ang="0">
                  <a:pos x="296" y="445"/>
                </a:cxn>
                <a:cxn ang="0">
                  <a:pos x="223" y="553"/>
                </a:cxn>
                <a:cxn ang="0">
                  <a:pos x="195" y="579"/>
                </a:cxn>
                <a:cxn ang="0">
                  <a:pos x="195" y="614"/>
                </a:cxn>
                <a:cxn ang="0">
                  <a:pos x="165" y="683"/>
                </a:cxn>
                <a:cxn ang="0">
                  <a:pos x="58" y="949"/>
                </a:cxn>
                <a:cxn ang="0">
                  <a:pos x="6" y="1020"/>
                </a:cxn>
                <a:cxn ang="0">
                  <a:pos x="25" y="1031"/>
                </a:cxn>
                <a:cxn ang="0">
                  <a:pos x="21" y="1053"/>
                </a:cxn>
                <a:cxn ang="0">
                  <a:pos x="46" y="1089"/>
                </a:cxn>
                <a:cxn ang="0">
                  <a:pos x="77" y="1144"/>
                </a:cxn>
                <a:cxn ang="0">
                  <a:pos x="70" y="1153"/>
                </a:cxn>
                <a:cxn ang="0">
                  <a:pos x="62" y="1167"/>
                </a:cxn>
                <a:cxn ang="0">
                  <a:pos x="192" y="1327"/>
                </a:cxn>
                <a:cxn ang="0">
                  <a:pos x="339" y="1540"/>
                </a:cxn>
                <a:cxn ang="0">
                  <a:pos x="522" y="1624"/>
                </a:cxn>
                <a:cxn ang="0">
                  <a:pos x="634" y="1727"/>
                </a:cxn>
                <a:cxn ang="0">
                  <a:pos x="652" y="1740"/>
                </a:cxn>
                <a:cxn ang="0">
                  <a:pos x="711" y="1753"/>
                </a:cxn>
                <a:cxn ang="0">
                  <a:pos x="712" y="1772"/>
                </a:cxn>
                <a:cxn ang="0">
                  <a:pos x="725" y="1791"/>
                </a:cxn>
                <a:cxn ang="0">
                  <a:pos x="768" y="1794"/>
                </a:cxn>
                <a:cxn ang="0">
                  <a:pos x="840" y="1776"/>
                </a:cxn>
                <a:cxn ang="0">
                  <a:pos x="1161" y="1668"/>
                </a:cxn>
                <a:cxn ang="0">
                  <a:pos x="1366" y="1647"/>
                </a:cxn>
                <a:cxn ang="0">
                  <a:pos x="1421" y="1634"/>
                </a:cxn>
                <a:cxn ang="0">
                  <a:pos x="1578" y="1416"/>
                </a:cxn>
                <a:cxn ang="0">
                  <a:pos x="1664" y="1163"/>
                </a:cxn>
                <a:cxn ang="0">
                  <a:pos x="1680" y="1161"/>
                </a:cxn>
                <a:cxn ang="0">
                  <a:pos x="1689" y="1135"/>
                </a:cxn>
                <a:cxn ang="0">
                  <a:pos x="1608" y="1005"/>
                </a:cxn>
                <a:cxn ang="0">
                  <a:pos x="1594" y="987"/>
                </a:cxn>
                <a:cxn ang="0">
                  <a:pos x="1514" y="887"/>
                </a:cxn>
                <a:cxn ang="0">
                  <a:pos x="1524" y="872"/>
                </a:cxn>
                <a:cxn ang="0">
                  <a:pos x="1529" y="859"/>
                </a:cxn>
                <a:cxn ang="0">
                  <a:pos x="1540" y="829"/>
                </a:cxn>
                <a:cxn ang="0">
                  <a:pos x="1580" y="831"/>
                </a:cxn>
                <a:cxn ang="0">
                  <a:pos x="1625" y="651"/>
                </a:cxn>
                <a:cxn ang="0">
                  <a:pos x="1559" y="631"/>
                </a:cxn>
                <a:cxn ang="0">
                  <a:pos x="1525" y="669"/>
                </a:cxn>
                <a:cxn ang="0">
                  <a:pos x="1506" y="659"/>
                </a:cxn>
                <a:cxn ang="0">
                  <a:pos x="1474" y="670"/>
                </a:cxn>
                <a:cxn ang="0">
                  <a:pos x="1361" y="636"/>
                </a:cxn>
                <a:cxn ang="0">
                  <a:pos x="1129" y="546"/>
                </a:cxn>
                <a:cxn ang="0">
                  <a:pos x="1138" y="528"/>
                </a:cxn>
                <a:cxn ang="0">
                  <a:pos x="1108" y="529"/>
                </a:cxn>
                <a:cxn ang="0">
                  <a:pos x="1099" y="505"/>
                </a:cxn>
                <a:cxn ang="0">
                  <a:pos x="1064" y="535"/>
                </a:cxn>
                <a:cxn ang="0">
                  <a:pos x="1035" y="539"/>
                </a:cxn>
                <a:cxn ang="0">
                  <a:pos x="1038" y="533"/>
                </a:cxn>
                <a:cxn ang="0">
                  <a:pos x="1051" y="352"/>
                </a:cxn>
                <a:cxn ang="0">
                  <a:pos x="912" y="172"/>
                </a:cxn>
                <a:cxn ang="0">
                  <a:pos x="896" y="191"/>
                </a:cxn>
                <a:cxn ang="0">
                  <a:pos x="865" y="182"/>
                </a:cxn>
                <a:cxn ang="0">
                  <a:pos x="811" y="90"/>
                </a:cxn>
                <a:cxn ang="0">
                  <a:pos x="818" y="80"/>
                </a:cxn>
                <a:cxn ang="0">
                  <a:pos x="826" y="67"/>
                </a:cxn>
                <a:cxn ang="0">
                  <a:pos x="827" y="58"/>
                </a:cxn>
                <a:cxn ang="0">
                  <a:pos x="718" y="13"/>
                </a:cxn>
              </a:cxnLst>
              <a:rect l="0" t="0" r="r" b="b"/>
              <a:pathLst>
                <a:path w="1689" h="1797">
                  <a:moveTo>
                    <a:pt x="414" y="116"/>
                  </a:moveTo>
                  <a:lnTo>
                    <a:pt x="267" y="114"/>
                  </a:lnTo>
                  <a:lnTo>
                    <a:pt x="256" y="158"/>
                  </a:lnTo>
                  <a:lnTo>
                    <a:pt x="249" y="172"/>
                  </a:lnTo>
                  <a:lnTo>
                    <a:pt x="257" y="178"/>
                  </a:lnTo>
                  <a:lnTo>
                    <a:pt x="259" y="181"/>
                  </a:lnTo>
                  <a:lnTo>
                    <a:pt x="262" y="185"/>
                  </a:lnTo>
                  <a:lnTo>
                    <a:pt x="265" y="191"/>
                  </a:lnTo>
                  <a:lnTo>
                    <a:pt x="268" y="197"/>
                  </a:lnTo>
                  <a:lnTo>
                    <a:pt x="267" y="201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7" y="212"/>
                  </a:lnTo>
                  <a:lnTo>
                    <a:pt x="202" y="258"/>
                  </a:lnTo>
                  <a:lnTo>
                    <a:pt x="225" y="310"/>
                  </a:lnTo>
                  <a:lnTo>
                    <a:pt x="260" y="295"/>
                  </a:lnTo>
                  <a:lnTo>
                    <a:pt x="291" y="303"/>
                  </a:lnTo>
                  <a:lnTo>
                    <a:pt x="283" y="354"/>
                  </a:lnTo>
                  <a:lnTo>
                    <a:pt x="304" y="378"/>
                  </a:lnTo>
                  <a:lnTo>
                    <a:pt x="296" y="445"/>
                  </a:lnTo>
                  <a:lnTo>
                    <a:pt x="257" y="474"/>
                  </a:lnTo>
                  <a:lnTo>
                    <a:pt x="201" y="493"/>
                  </a:lnTo>
                  <a:lnTo>
                    <a:pt x="220" y="545"/>
                  </a:lnTo>
                  <a:lnTo>
                    <a:pt x="222" y="549"/>
                  </a:lnTo>
                  <a:lnTo>
                    <a:pt x="223" y="553"/>
                  </a:lnTo>
                  <a:lnTo>
                    <a:pt x="220" y="557"/>
                  </a:lnTo>
                  <a:lnTo>
                    <a:pt x="217" y="563"/>
                  </a:lnTo>
                  <a:lnTo>
                    <a:pt x="212" y="567"/>
                  </a:lnTo>
                  <a:lnTo>
                    <a:pt x="204" y="573"/>
                  </a:lnTo>
                  <a:lnTo>
                    <a:pt x="195" y="579"/>
                  </a:lnTo>
                  <a:lnTo>
                    <a:pt x="183" y="585"/>
                  </a:lnTo>
                  <a:lnTo>
                    <a:pt x="188" y="591"/>
                  </a:lnTo>
                  <a:lnTo>
                    <a:pt x="194" y="599"/>
                  </a:lnTo>
                  <a:lnTo>
                    <a:pt x="195" y="606"/>
                  </a:lnTo>
                  <a:lnTo>
                    <a:pt x="195" y="614"/>
                  </a:lnTo>
                  <a:lnTo>
                    <a:pt x="192" y="621"/>
                  </a:lnTo>
                  <a:lnTo>
                    <a:pt x="186" y="629"/>
                  </a:lnTo>
                  <a:lnTo>
                    <a:pt x="178" y="637"/>
                  </a:lnTo>
                  <a:lnTo>
                    <a:pt x="168" y="645"/>
                  </a:lnTo>
                  <a:lnTo>
                    <a:pt x="165" y="683"/>
                  </a:lnTo>
                  <a:lnTo>
                    <a:pt x="127" y="762"/>
                  </a:lnTo>
                  <a:lnTo>
                    <a:pt x="89" y="791"/>
                  </a:lnTo>
                  <a:lnTo>
                    <a:pt x="55" y="834"/>
                  </a:lnTo>
                  <a:lnTo>
                    <a:pt x="72" y="897"/>
                  </a:lnTo>
                  <a:lnTo>
                    <a:pt x="58" y="949"/>
                  </a:lnTo>
                  <a:lnTo>
                    <a:pt x="23" y="953"/>
                  </a:lnTo>
                  <a:lnTo>
                    <a:pt x="0" y="1006"/>
                  </a:lnTo>
                  <a:lnTo>
                    <a:pt x="0" y="1012"/>
                  </a:lnTo>
                  <a:lnTo>
                    <a:pt x="3" y="1017"/>
                  </a:lnTo>
                  <a:lnTo>
                    <a:pt x="6" y="1020"/>
                  </a:lnTo>
                  <a:lnTo>
                    <a:pt x="13" y="1023"/>
                  </a:lnTo>
                  <a:lnTo>
                    <a:pt x="18" y="1024"/>
                  </a:lnTo>
                  <a:lnTo>
                    <a:pt x="22" y="1026"/>
                  </a:lnTo>
                  <a:lnTo>
                    <a:pt x="24" y="1028"/>
                  </a:lnTo>
                  <a:lnTo>
                    <a:pt x="25" y="1031"/>
                  </a:lnTo>
                  <a:lnTo>
                    <a:pt x="24" y="1034"/>
                  </a:lnTo>
                  <a:lnTo>
                    <a:pt x="22" y="1038"/>
                  </a:lnTo>
                  <a:lnTo>
                    <a:pt x="14" y="1049"/>
                  </a:lnTo>
                  <a:lnTo>
                    <a:pt x="14" y="1051"/>
                  </a:lnTo>
                  <a:lnTo>
                    <a:pt x="21" y="1053"/>
                  </a:lnTo>
                  <a:lnTo>
                    <a:pt x="29" y="1058"/>
                  </a:lnTo>
                  <a:lnTo>
                    <a:pt x="34" y="1063"/>
                  </a:lnTo>
                  <a:lnTo>
                    <a:pt x="39" y="1071"/>
                  </a:lnTo>
                  <a:lnTo>
                    <a:pt x="42" y="1079"/>
                  </a:lnTo>
                  <a:lnTo>
                    <a:pt x="46" y="1089"/>
                  </a:lnTo>
                  <a:lnTo>
                    <a:pt x="48" y="1100"/>
                  </a:lnTo>
                  <a:lnTo>
                    <a:pt x="49" y="1114"/>
                  </a:lnTo>
                  <a:lnTo>
                    <a:pt x="85" y="1085"/>
                  </a:lnTo>
                  <a:lnTo>
                    <a:pt x="70" y="1118"/>
                  </a:lnTo>
                  <a:lnTo>
                    <a:pt x="77" y="1144"/>
                  </a:lnTo>
                  <a:lnTo>
                    <a:pt x="73" y="1148"/>
                  </a:lnTo>
                  <a:lnTo>
                    <a:pt x="71" y="1150"/>
                  </a:lnTo>
                  <a:lnTo>
                    <a:pt x="70" y="1150"/>
                  </a:lnTo>
                  <a:lnTo>
                    <a:pt x="70" y="1151"/>
                  </a:lnTo>
                  <a:lnTo>
                    <a:pt x="70" y="1153"/>
                  </a:lnTo>
                  <a:lnTo>
                    <a:pt x="66" y="1156"/>
                  </a:lnTo>
                  <a:lnTo>
                    <a:pt x="62" y="1160"/>
                  </a:lnTo>
                  <a:lnTo>
                    <a:pt x="61" y="1161"/>
                  </a:lnTo>
                  <a:lnTo>
                    <a:pt x="59" y="1164"/>
                  </a:lnTo>
                  <a:lnTo>
                    <a:pt x="62" y="1167"/>
                  </a:lnTo>
                  <a:lnTo>
                    <a:pt x="64" y="1169"/>
                  </a:lnTo>
                  <a:lnTo>
                    <a:pt x="69" y="1170"/>
                  </a:lnTo>
                  <a:lnTo>
                    <a:pt x="84" y="1275"/>
                  </a:lnTo>
                  <a:lnTo>
                    <a:pt x="123" y="1256"/>
                  </a:lnTo>
                  <a:lnTo>
                    <a:pt x="192" y="1327"/>
                  </a:lnTo>
                  <a:lnTo>
                    <a:pt x="174" y="1407"/>
                  </a:lnTo>
                  <a:lnTo>
                    <a:pt x="211" y="1417"/>
                  </a:lnTo>
                  <a:lnTo>
                    <a:pt x="248" y="1481"/>
                  </a:lnTo>
                  <a:lnTo>
                    <a:pt x="322" y="1488"/>
                  </a:lnTo>
                  <a:lnTo>
                    <a:pt x="339" y="1540"/>
                  </a:lnTo>
                  <a:lnTo>
                    <a:pt x="416" y="1527"/>
                  </a:lnTo>
                  <a:lnTo>
                    <a:pt x="408" y="1566"/>
                  </a:lnTo>
                  <a:lnTo>
                    <a:pt x="432" y="1588"/>
                  </a:lnTo>
                  <a:lnTo>
                    <a:pt x="467" y="1585"/>
                  </a:lnTo>
                  <a:lnTo>
                    <a:pt x="522" y="1624"/>
                  </a:lnTo>
                  <a:lnTo>
                    <a:pt x="580" y="1617"/>
                  </a:lnTo>
                  <a:lnTo>
                    <a:pt x="570" y="1657"/>
                  </a:lnTo>
                  <a:lnTo>
                    <a:pt x="620" y="1698"/>
                  </a:lnTo>
                  <a:lnTo>
                    <a:pt x="632" y="1726"/>
                  </a:lnTo>
                  <a:lnTo>
                    <a:pt x="634" y="1727"/>
                  </a:lnTo>
                  <a:lnTo>
                    <a:pt x="640" y="1729"/>
                  </a:lnTo>
                  <a:lnTo>
                    <a:pt x="648" y="1728"/>
                  </a:lnTo>
                  <a:lnTo>
                    <a:pt x="654" y="1730"/>
                  </a:lnTo>
                  <a:lnTo>
                    <a:pt x="655" y="1733"/>
                  </a:lnTo>
                  <a:lnTo>
                    <a:pt x="652" y="1740"/>
                  </a:lnTo>
                  <a:lnTo>
                    <a:pt x="651" y="1741"/>
                  </a:lnTo>
                  <a:lnTo>
                    <a:pt x="694" y="1740"/>
                  </a:lnTo>
                  <a:lnTo>
                    <a:pt x="698" y="1743"/>
                  </a:lnTo>
                  <a:lnTo>
                    <a:pt x="704" y="1747"/>
                  </a:lnTo>
                  <a:lnTo>
                    <a:pt x="711" y="1753"/>
                  </a:lnTo>
                  <a:lnTo>
                    <a:pt x="713" y="1754"/>
                  </a:lnTo>
                  <a:lnTo>
                    <a:pt x="715" y="1756"/>
                  </a:lnTo>
                  <a:lnTo>
                    <a:pt x="716" y="1757"/>
                  </a:lnTo>
                  <a:lnTo>
                    <a:pt x="718" y="1759"/>
                  </a:lnTo>
                  <a:lnTo>
                    <a:pt x="712" y="1772"/>
                  </a:lnTo>
                  <a:lnTo>
                    <a:pt x="711" y="1786"/>
                  </a:lnTo>
                  <a:lnTo>
                    <a:pt x="718" y="1788"/>
                  </a:lnTo>
                  <a:lnTo>
                    <a:pt x="719" y="1788"/>
                  </a:lnTo>
                  <a:lnTo>
                    <a:pt x="721" y="1789"/>
                  </a:lnTo>
                  <a:lnTo>
                    <a:pt x="725" y="1791"/>
                  </a:lnTo>
                  <a:lnTo>
                    <a:pt x="738" y="1796"/>
                  </a:lnTo>
                  <a:lnTo>
                    <a:pt x="746" y="1797"/>
                  </a:lnTo>
                  <a:lnTo>
                    <a:pt x="755" y="1797"/>
                  </a:lnTo>
                  <a:lnTo>
                    <a:pt x="761" y="1796"/>
                  </a:lnTo>
                  <a:lnTo>
                    <a:pt x="768" y="1794"/>
                  </a:lnTo>
                  <a:lnTo>
                    <a:pt x="771" y="1790"/>
                  </a:lnTo>
                  <a:lnTo>
                    <a:pt x="774" y="1786"/>
                  </a:lnTo>
                  <a:lnTo>
                    <a:pt x="775" y="1780"/>
                  </a:lnTo>
                  <a:lnTo>
                    <a:pt x="775" y="1773"/>
                  </a:lnTo>
                  <a:lnTo>
                    <a:pt x="840" y="1776"/>
                  </a:lnTo>
                  <a:lnTo>
                    <a:pt x="857" y="1752"/>
                  </a:lnTo>
                  <a:lnTo>
                    <a:pt x="980" y="1716"/>
                  </a:lnTo>
                  <a:lnTo>
                    <a:pt x="1098" y="1701"/>
                  </a:lnTo>
                  <a:lnTo>
                    <a:pt x="1136" y="1668"/>
                  </a:lnTo>
                  <a:lnTo>
                    <a:pt x="1161" y="1668"/>
                  </a:lnTo>
                  <a:lnTo>
                    <a:pt x="1219" y="1722"/>
                  </a:lnTo>
                  <a:lnTo>
                    <a:pt x="1296" y="1691"/>
                  </a:lnTo>
                  <a:lnTo>
                    <a:pt x="1353" y="1659"/>
                  </a:lnTo>
                  <a:lnTo>
                    <a:pt x="1355" y="1656"/>
                  </a:lnTo>
                  <a:lnTo>
                    <a:pt x="1366" y="1647"/>
                  </a:lnTo>
                  <a:lnTo>
                    <a:pt x="1377" y="1646"/>
                  </a:lnTo>
                  <a:lnTo>
                    <a:pt x="1387" y="1651"/>
                  </a:lnTo>
                  <a:lnTo>
                    <a:pt x="1393" y="1655"/>
                  </a:lnTo>
                  <a:lnTo>
                    <a:pt x="1399" y="1662"/>
                  </a:lnTo>
                  <a:lnTo>
                    <a:pt x="1421" y="1634"/>
                  </a:lnTo>
                  <a:lnTo>
                    <a:pt x="1471" y="1608"/>
                  </a:lnTo>
                  <a:lnTo>
                    <a:pt x="1420" y="1587"/>
                  </a:lnTo>
                  <a:lnTo>
                    <a:pt x="1475" y="1509"/>
                  </a:lnTo>
                  <a:lnTo>
                    <a:pt x="1546" y="1495"/>
                  </a:lnTo>
                  <a:lnTo>
                    <a:pt x="1578" y="1416"/>
                  </a:lnTo>
                  <a:lnTo>
                    <a:pt x="1606" y="1393"/>
                  </a:lnTo>
                  <a:lnTo>
                    <a:pt x="1610" y="1305"/>
                  </a:lnTo>
                  <a:lnTo>
                    <a:pt x="1644" y="1277"/>
                  </a:lnTo>
                  <a:lnTo>
                    <a:pt x="1660" y="1161"/>
                  </a:lnTo>
                  <a:lnTo>
                    <a:pt x="1664" y="1163"/>
                  </a:lnTo>
                  <a:lnTo>
                    <a:pt x="1668" y="1165"/>
                  </a:lnTo>
                  <a:lnTo>
                    <a:pt x="1674" y="1167"/>
                  </a:lnTo>
                  <a:lnTo>
                    <a:pt x="1676" y="1165"/>
                  </a:lnTo>
                  <a:lnTo>
                    <a:pt x="1680" y="1163"/>
                  </a:lnTo>
                  <a:lnTo>
                    <a:pt x="1680" y="1161"/>
                  </a:lnTo>
                  <a:lnTo>
                    <a:pt x="1680" y="1160"/>
                  </a:lnTo>
                  <a:lnTo>
                    <a:pt x="1681" y="1160"/>
                  </a:lnTo>
                  <a:lnTo>
                    <a:pt x="1683" y="1157"/>
                  </a:lnTo>
                  <a:lnTo>
                    <a:pt x="1685" y="1144"/>
                  </a:lnTo>
                  <a:lnTo>
                    <a:pt x="1689" y="1135"/>
                  </a:lnTo>
                  <a:lnTo>
                    <a:pt x="1652" y="1100"/>
                  </a:lnTo>
                  <a:lnTo>
                    <a:pt x="1645" y="996"/>
                  </a:lnTo>
                  <a:lnTo>
                    <a:pt x="1629" y="1001"/>
                  </a:lnTo>
                  <a:lnTo>
                    <a:pt x="1618" y="1004"/>
                  </a:lnTo>
                  <a:lnTo>
                    <a:pt x="1608" y="1005"/>
                  </a:lnTo>
                  <a:lnTo>
                    <a:pt x="1601" y="1004"/>
                  </a:lnTo>
                  <a:lnTo>
                    <a:pt x="1595" y="1000"/>
                  </a:lnTo>
                  <a:lnTo>
                    <a:pt x="1593" y="997"/>
                  </a:lnTo>
                  <a:lnTo>
                    <a:pt x="1593" y="995"/>
                  </a:lnTo>
                  <a:lnTo>
                    <a:pt x="1594" y="987"/>
                  </a:lnTo>
                  <a:lnTo>
                    <a:pt x="1597" y="978"/>
                  </a:lnTo>
                  <a:lnTo>
                    <a:pt x="1580" y="951"/>
                  </a:lnTo>
                  <a:lnTo>
                    <a:pt x="1586" y="903"/>
                  </a:lnTo>
                  <a:lnTo>
                    <a:pt x="1522" y="891"/>
                  </a:lnTo>
                  <a:lnTo>
                    <a:pt x="1514" y="887"/>
                  </a:lnTo>
                  <a:lnTo>
                    <a:pt x="1511" y="885"/>
                  </a:lnTo>
                  <a:lnTo>
                    <a:pt x="1510" y="881"/>
                  </a:lnTo>
                  <a:lnTo>
                    <a:pt x="1512" y="879"/>
                  </a:lnTo>
                  <a:lnTo>
                    <a:pt x="1516" y="875"/>
                  </a:lnTo>
                  <a:lnTo>
                    <a:pt x="1524" y="872"/>
                  </a:lnTo>
                  <a:lnTo>
                    <a:pt x="1533" y="868"/>
                  </a:lnTo>
                  <a:lnTo>
                    <a:pt x="1546" y="866"/>
                  </a:lnTo>
                  <a:lnTo>
                    <a:pt x="1539" y="864"/>
                  </a:lnTo>
                  <a:lnTo>
                    <a:pt x="1533" y="862"/>
                  </a:lnTo>
                  <a:lnTo>
                    <a:pt x="1529" y="859"/>
                  </a:lnTo>
                  <a:lnTo>
                    <a:pt x="1528" y="855"/>
                  </a:lnTo>
                  <a:lnTo>
                    <a:pt x="1527" y="849"/>
                  </a:lnTo>
                  <a:lnTo>
                    <a:pt x="1530" y="843"/>
                  </a:lnTo>
                  <a:lnTo>
                    <a:pt x="1533" y="836"/>
                  </a:lnTo>
                  <a:lnTo>
                    <a:pt x="1540" y="829"/>
                  </a:lnTo>
                  <a:lnTo>
                    <a:pt x="1555" y="830"/>
                  </a:lnTo>
                  <a:lnTo>
                    <a:pt x="1561" y="830"/>
                  </a:lnTo>
                  <a:lnTo>
                    <a:pt x="1564" y="830"/>
                  </a:lnTo>
                  <a:lnTo>
                    <a:pt x="1569" y="831"/>
                  </a:lnTo>
                  <a:lnTo>
                    <a:pt x="1580" y="831"/>
                  </a:lnTo>
                  <a:lnTo>
                    <a:pt x="1591" y="832"/>
                  </a:lnTo>
                  <a:lnTo>
                    <a:pt x="1639" y="780"/>
                  </a:lnTo>
                  <a:lnTo>
                    <a:pt x="1651" y="752"/>
                  </a:lnTo>
                  <a:lnTo>
                    <a:pt x="1631" y="717"/>
                  </a:lnTo>
                  <a:lnTo>
                    <a:pt x="1625" y="651"/>
                  </a:lnTo>
                  <a:lnTo>
                    <a:pt x="1564" y="613"/>
                  </a:lnTo>
                  <a:lnTo>
                    <a:pt x="1562" y="617"/>
                  </a:lnTo>
                  <a:lnTo>
                    <a:pt x="1561" y="619"/>
                  </a:lnTo>
                  <a:lnTo>
                    <a:pt x="1561" y="622"/>
                  </a:lnTo>
                  <a:lnTo>
                    <a:pt x="1559" y="631"/>
                  </a:lnTo>
                  <a:lnTo>
                    <a:pt x="1555" y="646"/>
                  </a:lnTo>
                  <a:lnTo>
                    <a:pt x="1548" y="657"/>
                  </a:lnTo>
                  <a:lnTo>
                    <a:pt x="1542" y="665"/>
                  </a:lnTo>
                  <a:lnTo>
                    <a:pt x="1533" y="669"/>
                  </a:lnTo>
                  <a:lnTo>
                    <a:pt x="1525" y="669"/>
                  </a:lnTo>
                  <a:lnTo>
                    <a:pt x="1520" y="667"/>
                  </a:lnTo>
                  <a:lnTo>
                    <a:pt x="1515" y="665"/>
                  </a:lnTo>
                  <a:lnTo>
                    <a:pt x="1512" y="663"/>
                  </a:lnTo>
                  <a:lnTo>
                    <a:pt x="1510" y="662"/>
                  </a:lnTo>
                  <a:lnTo>
                    <a:pt x="1506" y="659"/>
                  </a:lnTo>
                  <a:lnTo>
                    <a:pt x="1503" y="660"/>
                  </a:lnTo>
                  <a:lnTo>
                    <a:pt x="1497" y="662"/>
                  </a:lnTo>
                  <a:lnTo>
                    <a:pt x="1490" y="665"/>
                  </a:lnTo>
                  <a:lnTo>
                    <a:pt x="1480" y="670"/>
                  </a:lnTo>
                  <a:lnTo>
                    <a:pt x="1474" y="670"/>
                  </a:lnTo>
                  <a:lnTo>
                    <a:pt x="1469" y="668"/>
                  </a:lnTo>
                  <a:lnTo>
                    <a:pt x="1466" y="662"/>
                  </a:lnTo>
                  <a:lnTo>
                    <a:pt x="1466" y="653"/>
                  </a:lnTo>
                  <a:lnTo>
                    <a:pt x="1371" y="707"/>
                  </a:lnTo>
                  <a:lnTo>
                    <a:pt x="1361" y="636"/>
                  </a:lnTo>
                  <a:lnTo>
                    <a:pt x="1279" y="592"/>
                  </a:lnTo>
                  <a:lnTo>
                    <a:pt x="1259" y="544"/>
                  </a:lnTo>
                  <a:lnTo>
                    <a:pt x="1226" y="593"/>
                  </a:lnTo>
                  <a:lnTo>
                    <a:pt x="1203" y="594"/>
                  </a:lnTo>
                  <a:lnTo>
                    <a:pt x="1129" y="546"/>
                  </a:lnTo>
                  <a:lnTo>
                    <a:pt x="1130" y="540"/>
                  </a:lnTo>
                  <a:lnTo>
                    <a:pt x="1135" y="536"/>
                  </a:lnTo>
                  <a:lnTo>
                    <a:pt x="1137" y="532"/>
                  </a:lnTo>
                  <a:lnTo>
                    <a:pt x="1138" y="530"/>
                  </a:lnTo>
                  <a:lnTo>
                    <a:pt x="1138" y="528"/>
                  </a:lnTo>
                  <a:lnTo>
                    <a:pt x="1137" y="529"/>
                  </a:lnTo>
                  <a:lnTo>
                    <a:pt x="1131" y="527"/>
                  </a:lnTo>
                  <a:lnTo>
                    <a:pt x="1125" y="527"/>
                  </a:lnTo>
                  <a:lnTo>
                    <a:pt x="1116" y="527"/>
                  </a:lnTo>
                  <a:lnTo>
                    <a:pt x="1108" y="529"/>
                  </a:lnTo>
                  <a:lnTo>
                    <a:pt x="1108" y="519"/>
                  </a:lnTo>
                  <a:lnTo>
                    <a:pt x="1108" y="512"/>
                  </a:lnTo>
                  <a:lnTo>
                    <a:pt x="1106" y="507"/>
                  </a:lnTo>
                  <a:lnTo>
                    <a:pt x="1104" y="505"/>
                  </a:lnTo>
                  <a:lnTo>
                    <a:pt x="1099" y="505"/>
                  </a:lnTo>
                  <a:lnTo>
                    <a:pt x="1095" y="508"/>
                  </a:lnTo>
                  <a:lnTo>
                    <a:pt x="1089" y="513"/>
                  </a:lnTo>
                  <a:lnTo>
                    <a:pt x="1082" y="522"/>
                  </a:lnTo>
                  <a:lnTo>
                    <a:pt x="1074" y="529"/>
                  </a:lnTo>
                  <a:lnTo>
                    <a:pt x="1064" y="535"/>
                  </a:lnTo>
                  <a:lnTo>
                    <a:pt x="1050" y="538"/>
                  </a:lnTo>
                  <a:lnTo>
                    <a:pt x="1036" y="543"/>
                  </a:lnTo>
                  <a:lnTo>
                    <a:pt x="1035" y="541"/>
                  </a:lnTo>
                  <a:lnTo>
                    <a:pt x="1034" y="539"/>
                  </a:lnTo>
                  <a:lnTo>
                    <a:pt x="1035" y="539"/>
                  </a:lnTo>
                  <a:lnTo>
                    <a:pt x="1038" y="537"/>
                  </a:lnTo>
                  <a:lnTo>
                    <a:pt x="1038" y="536"/>
                  </a:lnTo>
                  <a:lnTo>
                    <a:pt x="1039" y="536"/>
                  </a:lnTo>
                  <a:lnTo>
                    <a:pt x="1038" y="534"/>
                  </a:lnTo>
                  <a:lnTo>
                    <a:pt x="1038" y="533"/>
                  </a:lnTo>
                  <a:lnTo>
                    <a:pt x="1035" y="531"/>
                  </a:lnTo>
                  <a:lnTo>
                    <a:pt x="1035" y="469"/>
                  </a:lnTo>
                  <a:lnTo>
                    <a:pt x="1019" y="423"/>
                  </a:lnTo>
                  <a:lnTo>
                    <a:pt x="977" y="406"/>
                  </a:lnTo>
                  <a:lnTo>
                    <a:pt x="1051" y="352"/>
                  </a:lnTo>
                  <a:lnTo>
                    <a:pt x="1047" y="315"/>
                  </a:lnTo>
                  <a:lnTo>
                    <a:pt x="1017" y="267"/>
                  </a:lnTo>
                  <a:lnTo>
                    <a:pt x="980" y="246"/>
                  </a:lnTo>
                  <a:lnTo>
                    <a:pt x="950" y="170"/>
                  </a:lnTo>
                  <a:lnTo>
                    <a:pt x="912" y="172"/>
                  </a:lnTo>
                  <a:lnTo>
                    <a:pt x="910" y="173"/>
                  </a:lnTo>
                  <a:lnTo>
                    <a:pt x="908" y="175"/>
                  </a:lnTo>
                  <a:lnTo>
                    <a:pt x="906" y="179"/>
                  </a:lnTo>
                  <a:lnTo>
                    <a:pt x="902" y="186"/>
                  </a:lnTo>
                  <a:lnTo>
                    <a:pt x="896" y="191"/>
                  </a:lnTo>
                  <a:lnTo>
                    <a:pt x="890" y="195"/>
                  </a:lnTo>
                  <a:lnTo>
                    <a:pt x="882" y="197"/>
                  </a:lnTo>
                  <a:lnTo>
                    <a:pt x="875" y="195"/>
                  </a:lnTo>
                  <a:lnTo>
                    <a:pt x="869" y="190"/>
                  </a:lnTo>
                  <a:lnTo>
                    <a:pt x="865" y="182"/>
                  </a:lnTo>
                  <a:lnTo>
                    <a:pt x="894" y="116"/>
                  </a:lnTo>
                  <a:lnTo>
                    <a:pt x="831" y="103"/>
                  </a:lnTo>
                  <a:lnTo>
                    <a:pt x="830" y="102"/>
                  </a:lnTo>
                  <a:lnTo>
                    <a:pt x="812" y="92"/>
                  </a:lnTo>
                  <a:lnTo>
                    <a:pt x="811" y="90"/>
                  </a:lnTo>
                  <a:lnTo>
                    <a:pt x="812" y="89"/>
                  </a:lnTo>
                  <a:lnTo>
                    <a:pt x="815" y="86"/>
                  </a:lnTo>
                  <a:lnTo>
                    <a:pt x="816" y="84"/>
                  </a:lnTo>
                  <a:lnTo>
                    <a:pt x="818" y="83"/>
                  </a:lnTo>
                  <a:lnTo>
                    <a:pt x="818" y="80"/>
                  </a:lnTo>
                  <a:lnTo>
                    <a:pt x="819" y="78"/>
                  </a:lnTo>
                  <a:lnTo>
                    <a:pt x="819" y="75"/>
                  </a:lnTo>
                  <a:lnTo>
                    <a:pt x="820" y="73"/>
                  </a:lnTo>
                  <a:lnTo>
                    <a:pt x="822" y="68"/>
                  </a:lnTo>
                  <a:lnTo>
                    <a:pt x="826" y="67"/>
                  </a:lnTo>
                  <a:lnTo>
                    <a:pt x="831" y="66"/>
                  </a:lnTo>
                  <a:lnTo>
                    <a:pt x="834" y="66"/>
                  </a:lnTo>
                  <a:lnTo>
                    <a:pt x="834" y="65"/>
                  </a:lnTo>
                  <a:lnTo>
                    <a:pt x="835" y="65"/>
                  </a:lnTo>
                  <a:lnTo>
                    <a:pt x="827" y="58"/>
                  </a:lnTo>
                  <a:lnTo>
                    <a:pt x="822" y="50"/>
                  </a:lnTo>
                  <a:lnTo>
                    <a:pt x="818" y="41"/>
                  </a:lnTo>
                  <a:lnTo>
                    <a:pt x="816" y="31"/>
                  </a:lnTo>
                  <a:lnTo>
                    <a:pt x="741" y="32"/>
                  </a:lnTo>
                  <a:lnTo>
                    <a:pt x="718" y="13"/>
                  </a:lnTo>
                  <a:lnTo>
                    <a:pt x="578" y="0"/>
                  </a:lnTo>
                  <a:lnTo>
                    <a:pt x="524" y="38"/>
                  </a:lnTo>
                  <a:lnTo>
                    <a:pt x="553" y="93"/>
                  </a:lnTo>
                  <a:lnTo>
                    <a:pt x="414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52">
              <a:extLst>
                <a:ext uri="{FF2B5EF4-FFF2-40B4-BE49-F238E27FC236}">
                  <a16:creationId xmlns:a16="http://schemas.microsoft.com/office/drawing/2014/main" id="{8790A18C-9D52-90EB-F8B4-ADFA625B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23"/>
              <a:ext cx="104" cy="84"/>
            </a:xfrm>
            <a:custGeom>
              <a:avLst/>
              <a:gdLst/>
              <a:ahLst/>
              <a:cxnLst>
                <a:cxn ang="0">
                  <a:pos x="1346" y="129"/>
                </a:cxn>
                <a:cxn ang="0">
                  <a:pos x="1168" y="116"/>
                </a:cxn>
                <a:cxn ang="0">
                  <a:pos x="947" y="146"/>
                </a:cxn>
                <a:cxn ang="0">
                  <a:pos x="875" y="93"/>
                </a:cxn>
                <a:cxn ang="0">
                  <a:pos x="727" y="73"/>
                </a:cxn>
                <a:cxn ang="0">
                  <a:pos x="569" y="178"/>
                </a:cxn>
                <a:cxn ang="0">
                  <a:pos x="554" y="207"/>
                </a:cxn>
                <a:cxn ang="0">
                  <a:pos x="509" y="245"/>
                </a:cxn>
                <a:cxn ang="0">
                  <a:pos x="416" y="321"/>
                </a:cxn>
                <a:cxn ang="0">
                  <a:pos x="403" y="345"/>
                </a:cxn>
                <a:cxn ang="0">
                  <a:pos x="378" y="342"/>
                </a:cxn>
                <a:cxn ang="0">
                  <a:pos x="341" y="363"/>
                </a:cxn>
                <a:cxn ang="0">
                  <a:pos x="362" y="496"/>
                </a:cxn>
                <a:cxn ang="0">
                  <a:pos x="171" y="585"/>
                </a:cxn>
                <a:cxn ang="0">
                  <a:pos x="4" y="702"/>
                </a:cxn>
                <a:cxn ang="0">
                  <a:pos x="27" y="709"/>
                </a:cxn>
                <a:cxn ang="0">
                  <a:pos x="55" y="662"/>
                </a:cxn>
                <a:cxn ang="0">
                  <a:pos x="125" y="757"/>
                </a:cxn>
                <a:cxn ang="0">
                  <a:pos x="63" y="871"/>
                </a:cxn>
                <a:cxn ang="0">
                  <a:pos x="27" y="876"/>
                </a:cxn>
                <a:cxn ang="0">
                  <a:pos x="27" y="902"/>
                </a:cxn>
                <a:cxn ang="0">
                  <a:pos x="10" y="915"/>
                </a:cxn>
                <a:cxn ang="0">
                  <a:pos x="16" y="931"/>
                </a:cxn>
                <a:cxn ang="0">
                  <a:pos x="87" y="1035"/>
                </a:cxn>
                <a:cxn ang="0">
                  <a:pos x="112" y="1044"/>
                </a:cxn>
                <a:cxn ang="0">
                  <a:pos x="207" y="1209"/>
                </a:cxn>
                <a:cxn ang="0">
                  <a:pos x="346" y="1226"/>
                </a:cxn>
                <a:cxn ang="0">
                  <a:pos x="386" y="1224"/>
                </a:cxn>
                <a:cxn ang="0">
                  <a:pos x="624" y="1135"/>
                </a:cxn>
                <a:cxn ang="0">
                  <a:pos x="661" y="1107"/>
                </a:cxn>
                <a:cxn ang="0">
                  <a:pos x="694" y="1101"/>
                </a:cxn>
                <a:cxn ang="0">
                  <a:pos x="875" y="1048"/>
                </a:cxn>
                <a:cxn ang="0">
                  <a:pos x="856" y="1027"/>
                </a:cxn>
                <a:cxn ang="0">
                  <a:pos x="932" y="1004"/>
                </a:cxn>
                <a:cxn ang="0">
                  <a:pos x="947" y="986"/>
                </a:cxn>
                <a:cxn ang="0">
                  <a:pos x="1038" y="920"/>
                </a:cxn>
                <a:cxn ang="0">
                  <a:pos x="1057" y="912"/>
                </a:cxn>
                <a:cxn ang="0">
                  <a:pos x="1099" y="848"/>
                </a:cxn>
                <a:cxn ang="0">
                  <a:pos x="1173" y="815"/>
                </a:cxn>
                <a:cxn ang="0">
                  <a:pos x="1188" y="806"/>
                </a:cxn>
                <a:cxn ang="0">
                  <a:pos x="1304" y="804"/>
                </a:cxn>
                <a:cxn ang="0">
                  <a:pos x="1318" y="820"/>
                </a:cxn>
                <a:cxn ang="0">
                  <a:pos x="1346" y="810"/>
                </a:cxn>
                <a:cxn ang="0">
                  <a:pos x="1380" y="825"/>
                </a:cxn>
                <a:cxn ang="0">
                  <a:pos x="1442" y="765"/>
                </a:cxn>
                <a:cxn ang="0">
                  <a:pos x="1656" y="705"/>
                </a:cxn>
                <a:cxn ang="0">
                  <a:pos x="1636" y="586"/>
                </a:cxn>
                <a:cxn ang="0">
                  <a:pos x="1635" y="574"/>
                </a:cxn>
                <a:cxn ang="0">
                  <a:pos x="1618" y="546"/>
                </a:cxn>
                <a:cxn ang="0">
                  <a:pos x="1590" y="449"/>
                </a:cxn>
                <a:cxn ang="0">
                  <a:pos x="1612" y="357"/>
                </a:cxn>
              </a:cxnLst>
              <a:rect l="0" t="0" r="r" b="b"/>
              <a:pathLst>
                <a:path w="1656" h="1254">
                  <a:moveTo>
                    <a:pt x="1655" y="304"/>
                  </a:moveTo>
                  <a:lnTo>
                    <a:pt x="1617" y="260"/>
                  </a:lnTo>
                  <a:lnTo>
                    <a:pt x="1443" y="167"/>
                  </a:lnTo>
                  <a:lnTo>
                    <a:pt x="1388" y="106"/>
                  </a:lnTo>
                  <a:lnTo>
                    <a:pt x="1346" y="129"/>
                  </a:lnTo>
                  <a:lnTo>
                    <a:pt x="1321" y="175"/>
                  </a:lnTo>
                  <a:lnTo>
                    <a:pt x="1242" y="191"/>
                  </a:lnTo>
                  <a:lnTo>
                    <a:pt x="1223" y="151"/>
                  </a:lnTo>
                  <a:lnTo>
                    <a:pt x="1199" y="117"/>
                  </a:lnTo>
                  <a:lnTo>
                    <a:pt x="1168" y="116"/>
                  </a:lnTo>
                  <a:lnTo>
                    <a:pt x="1151" y="95"/>
                  </a:lnTo>
                  <a:lnTo>
                    <a:pt x="1116" y="88"/>
                  </a:lnTo>
                  <a:lnTo>
                    <a:pt x="1039" y="102"/>
                  </a:lnTo>
                  <a:lnTo>
                    <a:pt x="975" y="140"/>
                  </a:lnTo>
                  <a:lnTo>
                    <a:pt x="947" y="146"/>
                  </a:lnTo>
                  <a:lnTo>
                    <a:pt x="942" y="143"/>
                  </a:lnTo>
                  <a:lnTo>
                    <a:pt x="938" y="139"/>
                  </a:lnTo>
                  <a:lnTo>
                    <a:pt x="937" y="133"/>
                  </a:lnTo>
                  <a:lnTo>
                    <a:pt x="938" y="126"/>
                  </a:lnTo>
                  <a:lnTo>
                    <a:pt x="875" y="93"/>
                  </a:lnTo>
                  <a:lnTo>
                    <a:pt x="874" y="26"/>
                  </a:lnTo>
                  <a:lnTo>
                    <a:pt x="844" y="0"/>
                  </a:lnTo>
                  <a:lnTo>
                    <a:pt x="778" y="15"/>
                  </a:lnTo>
                  <a:lnTo>
                    <a:pt x="743" y="35"/>
                  </a:lnTo>
                  <a:lnTo>
                    <a:pt x="727" y="73"/>
                  </a:lnTo>
                  <a:lnTo>
                    <a:pt x="628" y="147"/>
                  </a:lnTo>
                  <a:lnTo>
                    <a:pt x="638" y="78"/>
                  </a:lnTo>
                  <a:lnTo>
                    <a:pt x="569" y="166"/>
                  </a:lnTo>
                  <a:lnTo>
                    <a:pt x="568" y="168"/>
                  </a:lnTo>
                  <a:lnTo>
                    <a:pt x="569" y="178"/>
                  </a:lnTo>
                  <a:lnTo>
                    <a:pt x="568" y="188"/>
                  </a:lnTo>
                  <a:lnTo>
                    <a:pt x="565" y="196"/>
                  </a:lnTo>
                  <a:lnTo>
                    <a:pt x="561" y="204"/>
                  </a:lnTo>
                  <a:lnTo>
                    <a:pt x="556" y="206"/>
                  </a:lnTo>
                  <a:lnTo>
                    <a:pt x="554" y="207"/>
                  </a:lnTo>
                  <a:lnTo>
                    <a:pt x="553" y="209"/>
                  </a:lnTo>
                  <a:lnTo>
                    <a:pt x="545" y="214"/>
                  </a:lnTo>
                  <a:lnTo>
                    <a:pt x="534" y="217"/>
                  </a:lnTo>
                  <a:lnTo>
                    <a:pt x="522" y="219"/>
                  </a:lnTo>
                  <a:lnTo>
                    <a:pt x="509" y="245"/>
                  </a:lnTo>
                  <a:lnTo>
                    <a:pt x="505" y="281"/>
                  </a:lnTo>
                  <a:lnTo>
                    <a:pt x="432" y="278"/>
                  </a:lnTo>
                  <a:lnTo>
                    <a:pt x="413" y="306"/>
                  </a:lnTo>
                  <a:lnTo>
                    <a:pt x="415" y="315"/>
                  </a:lnTo>
                  <a:lnTo>
                    <a:pt x="416" y="321"/>
                  </a:lnTo>
                  <a:lnTo>
                    <a:pt x="416" y="328"/>
                  </a:lnTo>
                  <a:lnTo>
                    <a:pt x="414" y="334"/>
                  </a:lnTo>
                  <a:lnTo>
                    <a:pt x="411" y="340"/>
                  </a:lnTo>
                  <a:lnTo>
                    <a:pt x="407" y="343"/>
                  </a:lnTo>
                  <a:lnTo>
                    <a:pt x="403" y="345"/>
                  </a:lnTo>
                  <a:lnTo>
                    <a:pt x="399" y="345"/>
                  </a:lnTo>
                  <a:lnTo>
                    <a:pt x="397" y="344"/>
                  </a:lnTo>
                  <a:lnTo>
                    <a:pt x="395" y="344"/>
                  </a:lnTo>
                  <a:lnTo>
                    <a:pt x="386" y="342"/>
                  </a:lnTo>
                  <a:lnTo>
                    <a:pt x="378" y="342"/>
                  </a:lnTo>
                  <a:lnTo>
                    <a:pt x="365" y="343"/>
                  </a:lnTo>
                  <a:lnTo>
                    <a:pt x="358" y="344"/>
                  </a:lnTo>
                  <a:lnTo>
                    <a:pt x="354" y="347"/>
                  </a:lnTo>
                  <a:lnTo>
                    <a:pt x="346" y="354"/>
                  </a:lnTo>
                  <a:lnTo>
                    <a:pt x="341" y="363"/>
                  </a:lnTo>
                  <a:lnTo>
                    <a:pt x="339" y="376"/>
                  </a:lnTo>
                  <a:lnTo>
                    <a:pt x="339" y="391"/>
                  </a:lnTo>
                  <a:lnTo>
                    <a:pt x="342" y="410"/>
                  </a:lnTo>
                  <a:lnTo>
                    <a:pt x="377" y="432"/>
                  </a:lnTo>
                  <a:lnTo>
                    <a:pt x="362" y="496"/>
                  </a:lnTo>
                  <a:lnTo>
                    <a:pt x="362" y="555"/>
                  </a:lnTo>
                  <a:lnTo>
                    <a:pt x="253" y="584"/>
                  </a:lnTo>
                  <a:lnTo>
                    <a:pt x="244" y="564"/>
                  </a:lnTo>
                  <a:lnTo>
                    <a:pt x="221" y="529"/>
                  </a:lnTo>
                  <a:lnTo>
                    <a:pt x="171" y="585"/>
                  </a:lnTo>
                  <a:lnTo>
                    <a:pt x="121" y="567"/>
                  </a:lnTo>
                  <a:lnTo>
                    <a:pt x="46" y="583"/>
                  </a:lnTo>
                  <a:lnTo>
                    <a:pt x="34" y="628"/>
                  </a:lnTo>
                  <a:lnTo>
                    <a:pt x="0" y="699"/>
                  </a:lnTo>
                  <a:lnTo>
                    <a:pt x="4" y="702"/>
                  </a:lnTo>
                  <a:lnTo>
                    <a:pt x="6" y="703"/>
                  </a:lnTo>
                  <a:lnTo>
                    <a:pt x="9" y="705"/>
                  </a:lnTo>
                  <a:lnTo>
                    <a:pt x="14" y="707"/>
                  </a:lnTo>
                  <a:lnTo>
                    <a:pt x="19" y="709"/>
                  </a:lnTo>
                  <a:lnTo>
                    <a:pt x="27" y="709"/>
                  </a:lnTo>
                  <a:lnTo>
                    <a:pt x="36" y="705"/>
                  </a:lnTo>
                  <a:lnTo>
                    <a:pt x="42" y="697"/>
                  </a:lnTo>
                  <a:lnTo>
                    <a:pt x="49" y="686"/>
                  </a:lnTo>
                  <a:lnTo>
                    <a:pt x="53" y="671"/>
                  </a:lnTo>
                  <a:lnTo>
                    <a:pt x="55" y="662"/>
                  </a:lnTo>
                  <a:lnTo>
                    <a:pt x="55" y="659"/>
                  </a:lnTo>
                  <a:lnTo>
                    <a:pt x="56" y="657"/>
                  </a:lnTo>
                  <a:lnTo>
                    <a:pt x="58" y="653"/>
                  </a:lnTo>
                  <a:lnTo>
                    <a:pt x="119" y="691"/>
                  </a:lnTo>
                  <a:lnTo>
                    <a:pt x="125" y="757"/>
                  </a:lnTo>
                  <a:lnTo>
                    <a:pt x="145" y="792"/>
                  </a:lnTo>
                  <a:lnTo>
                    <a:pt x="133" y="820"/>
                  </a:lnTo>
                  <a:lnTo>
                    <a:pt x="85" y="872"/>
                  </a:lnTo>
                  <a:lnTo>
                    <a:pt x="74" y="871"/>
                  </a:lnTo>
                  <a:lnTo>
                    <a:pt x="63" y="871"/>
                  </a:lnTo>
                  <a:lnTo>
                    <a:pt x="58" y="870"/>
                  </a:lnTo>
                  <a:lnTo>
                    <a:pt x="55" y="870"/>
                  </a:lnTo>
                  <a:lnTo>
                    <a:pt x="49" y="870"/>
                  </a:lnTo>
                  <a:lnTo>
                    <a:pt x="34" y="869"/>
                  </a:lnTo>
                  <a:lnTo>
                    <a:pt x="27" y="876"/>
                  </a:lnTo>
                  <a:lnTo>
                    <a:pt x="24" y="883"/>
                  </a:lnTo>
                  <a:lnTo>
                    <a:pt x="21" y="889"/>
                  </a:lnTo>
                  <a:lnTo>
                    <a:pt x="22" y="895"/>
                  </a:lnTo>
                  <a:lnTo>
                    <a:pt x="23" y="899"/>
                  </a:lnTo>
                  <a:lnTo>
                    <a:pt x="27" y="902"/>
                  </a:lnTo>
                  <a:lnTo>
                    <a:pt x="33" y="904"/>
                  </a:lnTo>
                  <a:lnTo>
                    <a:pt x="40" y="906"/>
                  </a:lnTo>
                  <a:lnTo>
                    <a:pt x="27" y="908"/>
                  </a:lnTo>
                  <a:lnTo>
                    <a:pt x="18" y="912"/>
                  </a:lnTo>
                  <a:lnTo>
                    <a:pt x="10" y="915"/>
                  </a:lnTo>
                  <a:lnTo>
                    <a:pt x="6" y="919"/>
                  </a:lnTo>
                  <a:lnTo>
                    <a:pt x="4" y="921"/>
                  </a:lnTo>
                  <a:lnTo>
                    <a:pt x="5" y="925"/>
                  </a:lnTo>
                  <a:lnTo>
                    <a:pt x="8" y="927"/>
                  </a:lnTo>
                  <a:lnTo>
                    <a:pt x="16" y="931"/>
                  </a:lnTo>
                  <a:lnTo>
                    <a:pt x="80" y="943"/>
                  </a:lnTo>
                  <a:lnTo>
                    <a:pt x="74" y="991"/>
                  </a:lnTo>
                  <a:lnTo>
                    <a:pt x="91" y="1018"/>
                  </a:lnTo>
                  <a:lnTo>
                    <a:pt x="88" y="1027"/>
                  </a:lnTo>
                  <a:lnTo>
                    <a:pt x="87" y="1035"/>
                  </a:lnTo>
                  <a:lnTo>
                    <a:pt x="87" y="1037"/>
                  </a:lnTo>
                  <a:lnTo>
                    <a:pt x="89" y="1040"/>
                  </a:lnTo>
                  <a:lnTo>
                    <a:pt x="95" y="1044"/>
                  </a:lnTo>
                  <a:lnTo>
                    <a:pt x="102" y="1045"/>
                  </a:lnTo>
                  <a:lnTo>
                    <a:pt x="112" y="1044"/>
                  </a:lnTo>
                  <a:lnTo>
                    <a:pt x="123" y="1041"/>
                  </a:lnTo>
                  <a:lnTo>
                    <a:pt x="139" y="1036"/>
                  </a:lnTo>
                  <a:lnTo>
                    <a:pt x="146" y="1140"/>
                  </a:lnTo>
                  <a:lnTo>
                    <a:pt x="183" y="1175"/>
                  </a:lnTo>
                  <a:lnTo>
                    <a:pt x="207" y="1209"/>
                  </a:lnTo>
                  <a:lnTo>
                    <a:pt x="251" y="1254"/>
                  </a:lnTo>
                  <a:lnTo>
                    <a:pt x="328" y="1248"/>
                  </a:lnTo>
                  <a:lnTo>
                    <a:pt x="333" y="1242"/>
                  </a:lnTo>
                  <a:lnTo>
                    <a:pt x="339" y="1233"/>
                  </a:lnTo>
                  <a:lnTo>
                    <a:pt x="346" y="1226"/>
                  </a:lnTo>
                  <a:lnTo>
                    <a:pt x="353" y="1221"/>
                  </a:lnTo>
                  <a:lnTo>
                    <a:pt x="361" y="1219"/>
                  </a:lnTo>
                  <a:lnTo>
                    <a:pt x="369" y="1218"/>
                  </a:lnTo>
                  <a:lnTo>
                    <a:pt x="377" y="1221"/>
                  </a:lnTo>
                  <a:lnTo>
                    <a:pt x="386" y="1224"/>
                  </a:lnTo>
                  <a:lnTo>
                    <a:pt x="394" y="1231"/>
                  </a:lnTo>
                  <a:lnTo>
                    <a:pt x="491" y="1187"/>
                  </a:lnTo>
                  <a:lnTo>
                    <a:pt x="626" y="1145"/>
                  </a:lnTo>
                  <a:lnTo>
                    <a:pt x="624" y="1139"/>
                  </a:lnTo>
                  <a:lnTo>
                    <a:pt x="624" y="1135"/>
                  </a:lnTo>
                  <a:lnTo>
                    <a:pt x="625" y="1132"/>
                  </a:lnTo>
                  <a:lnTo>
                    <a:pt x="644" y="1123"/>
                  </a:lnTo>
                  <a:lnTo>
                    <a:pt x="652" y="1119"/>
                  </a:lnTo>
                  <a:lnTo>
                    <a:pt x="660" y="1117"/>
                  </a:lnTo>
                  <a:lnTo>
                    <a:pt x="661" y="1107"/>
                  </a:lnTo>
                  <a:lnTo>
                    <a:pt x="664" y="1101"/>
                  </a:lnTo>
                  <a:lnTo>
                    <a:pt x="668" y="1097"/>
                  </a:lnTo>
                  <a:lnTo>
                    <a:pt x="676" y="1096"/>
                  </a:lnTo>
                  <a:lnTo>
                    <a:pt x="683" y="1097"/>
                  </a:lnTo>
                  <a:lnTo>
                    <a:pt x="694" y="1101"/>
                  </a:lnTo>
                  <a:lnTo>
                    <a:pt x="705" y="1108"/>
                  </a:lnTo>
                  <a:lnTo>
                    <a:pt x="719" y="1118"/>
                  </a:lnTo>
                  <a:lnTo>
                    <a:pt x="735" y="1100"/>
                  </a:lnTo>
                  <a:lnTo>
                    <a:pt x="833" y="1069"/>
                  </a:lnTo>
                  <a:lnTo>
                    <a:pt x="875" y="1048"/>
                  </a:lnTo>
                  <a:lnTo>
                    <a:pt x="866" y="1044"/>
                  </a:lnTo>
                  <a:lnTo>
                    <a:pt x="859" y="1040"/>
                  </a:lnTo>
                  <a:lnTo>
                    <a:pt x="856" y="1036"/>
                  </a:lnTo>
                  <a:lnTo>
                    <a:pt x="855" y="1033"/>
                  </a:lnTo>
                  <a:lnTo>
                    <a:pt x="856" y="1027"/>
                  </a:lnTo>
                  <a:lnTo>
                    <a:pt x="860" y="1021"/>
                  </a:lnTo>
                  <a:lnTo>
                    <a:pt x="867" y="1015"/>
                  </a:lnTo>
                  <a:lnTo>
                    <a:pt x="878" y="1009"/>
                  </a:lnTo>
                  <a:lnTo>
                    <a:pt x="933" y="1013"/>
                  </a:lnTo>
                  <a:lnTo>
                    <a:pt x="932" y="1004"/>
                  </a:lnTo>
                  <a:lnTo>
                    <a:pt x="935" y="998"/>
                  </a:lnTo>
                  <a:lnTo>
                    <a:pt x="940" y="993"/>
                  </a:lnTo>
                  <a:lnTo>
                    <a:pt x="948" y="990"/>
                  </a:lnTo>
                  <a:lnTo>
                    <a:pt x="949" y="988"/>
                  </a:lnTo>
                  <a:lnTo>
                    <a:pt x="947" y="986"/>
                  </a:lnTo>
                  <a:lnTo>
                    <a:pt x="942" y="984"/>
                  </a:lnTo>
                  <a:lnTo>
                    <a:pt x="934" y="983"/>
                  </a:lnTo>
                  <a:lnTo>
                    <a:pt x="958" y="970"/>
                  </a:lnTo>
                  <a:lnTo>
                    <a:pt x="1009" y="957"/>
                  </a:lnTo>
                  <a:lnTo>
                    <a:pt x="1038" y="920"/>
                  </a:lnTo>
                  <a:lnTo>
                    <a:pt x="1043" y="920"/>
                  </a:lnTo>
                  <a:lnTo>
                    <a:pt x="1045" y="919"/>
                  </a:lnTo>
                  <a:lnTo>
                    <a:pt x="1048" y="919"/>
                  </a:lnTo>
                  <a:lnTo>
                    <a:pt x="1052" y="916"/>
                  </a:lnTo>
                  <a:lnTo>
                    <a:pt x="1057" y="912"/>
                  </a:lnTo>
                  <a:lnTo>
                    <a:pt x="1057" y="909"/>
                  </a:lnTo>
                  <a:lnTo>
                    <a:pt x="1059" y="906"/>
                  </a:lnTo>
                  <a:lnTo>
                    <a:pt x="1061" y="900"/>
                  </a:lnTo>
                  <a:lnTo>
                    <a:pt x="1064" y="893"/>
                  </a:lnTo>
                  <a:lnTo>
                    <a:pt x="1099" y="848"/>
                  </a:lnTo>
                  <a:lnTo>
                    <a:pt x="1154" y="806"/>
                  </a:lnTo>
                  <a:lnTo>
                    <a:pt x="1156" y="809"/>
                  </a:lnTo>
                  <a:lnTo>
                    <a:pt x="1161" y="812"/>
                  </a:lnTo>
                  <a:lnTo>
                    <a:pt x="1167" y="814"/>
                  </a:lnTo>
                  <a:lnTo>
                    <a:pt x="1173" y="815"/>
                  </a:lnTo>
                  <a:lnTo>
                    <a:pt x="1177" y="814"/>
                  </a:lnTo>
                  <a:lnTo>
                    <a:pt x="1179" y="813"/>
                  </a:lnTo>
                  <a:lnTo>
                    <a:pt x="1183" y="813"/>
                  </a:lnTo>
                  <a:lnTo>
                    <a:pt x="1185" y="810"/>
                  </a:lnTo>
                  <a:lnTo>
                    <a:pt x="1188" y="806"/>
                  </a:lnTo>
                  <a:lnTo>
                    <a:pt x="1189" y="800"/>
                  </a:lnTo>
                  <a:lnTo>
                    <a:pt x="1191" y="793"/>
                  </a:lnTo>
                  <a:lnTo>
                    <a:pt x="1260" y="803"/>
                  </a:lnTo>
                  <a:lnTo>
                    <a:pt x="1275" y="843"/>
                  </a:lnTo>
                  <a:lnTo>
                    <a:pt x="1304" y="804"/>
                  </a:lnTo>
                  <a:lnTo>
                    <a:pt x="1308" y="811"/>
                  </a:lnTo>
                  <a:lnTo>
                    <a:pt x="1311" y="814"/>
                  </a:lnTo>
                  <a:lnTo>
                    <a:pt x="1312" y="815"/>
                  </a:lnTo>
                  <a:lnTo>
                    <a:pt x="1314" y="817"/>
                  </a:lnTo>
                  <a:lnTo>
                    <a:pt x="1318" y="820"/>
                  </a:lnTo>
                  <a:lnTo>
                    <a:pt x="1324" y="823"/>
                  </a:lnTo>
                  <a:lnTo>
                    <a:pt x="1329" y="822"/>
                  </a:lnTo>
                  <a:lnTo>
                    <a:pt x="1335" y="820"/>
                  </a:lnTo>
                  <a:lnTo>
                    <a:pt x="1339" y="815"/>
                  </a:lnTo>
                  <a:lnTo>
                    <a:pt x="1346" y="810"/>
                  </a:lnTo>
                  <a:lnTo>
                    <a:pt x="1352" y="818"/>
                  </a:lnTo>
                  <a:lnTo>
                    <a:pt x="1359" y="824"/>
                  </a:lnTo>
                  <a:lnTo>
                    <a:pt x="1365" y="827"/>
                  </a:lnTo>
                  <a:lnTo>
                    <a:pt x="1374" y="828"/>
                  </a:lnTo>
                  <a:lnTo>
                    <a:pt x="1380" y="825"/>
                  </a:lnTo>
                  <a:lnTo>
                    <a:pt x="1386" y="820"/>
                  </a:lnTo>
                  <a:lnTo>
                    <a:pt x="1393" y="812"/>
                  </a:lnTo>
                  <a:lnTo>
                    <a:pt x="1401" y="803"/>
                  </a:lnTo>
                  <a:lnTo>
                    <a:pt x="1387" y="759"/>
                  </a:lnTo>
                  <a:lnTo>
                    <a:pt x="1442" y="765"/>
                  </a:lnTo>
                  <a:lnTo>
                    <a:pt x="1487" y="738"/>
                  </a:lnTo>
                  <a:lnTo>
                    <a:pt x="1490" y="690"/>
                  </a:lnTo>
                  <a:lnTo>
                    <a:pt x="1563" y="713"/>
                  </a:lnTo>
                  <a:lnTo>
                    <a:pt x="1619" y="747"/>
                  </a:lnTo>
                  <a:lnTo>
                    <a:pt x="1656" y="705"/>
                  </a:lnTo>
                  <a:lnTo>
                    <a:pt x="1621" y="607"/>
                  </a:lnTo>
                  <a:lnTo>
                    <a:pt x="1624" y="603"/>
                  </a:lnTo>
                  <a:lnTo>
                    <a:pt x="1628" y="600"/>
                  </a:lnTo>
                  <a:lnTo>
                    <a:pt x="1634" y="594"/>
                  </a:lnTo>
                  <a:lnTo>
                    <a:pt x="1636" y="586"/>
                  </a:lnTo>
                  <a:lnTo>
                    <a:pt x="1636" y="582"/>
                  </a:lnTo>
                  <a:lnTo>
                    <a:pt x="1636" y="580"/>
                  </a:lnTo>
                  <a:lnTo>
                    <a:pt x="1636" y="579"/>
                  </a:lnTo>
                  <a:lnTo>
                    <a:pt x="1637" y="579"/>
                  </a:lnTo>
                  <a:lnTo>
                    <a:pt x="1635" y="574"/>
                  </a:lnTo>
                  <a:lnTo>
                    <a:pt x="1634" y="570"/>
                  </a:lnTo>
                  <a:lnTo>
                    <a:pt x="1632" y="565"/>
                  </a:lnTo>
                  <a:lnTo>
                    <a:pt x="1629" y="561"/>
                  </a:lnTo>
                  <a:lnTo>
                    <a:pt x="1622" y="551"/>
                  </a:lnTo>
                  <a:lnTo>
                    <a:pt x="1618" y="546"/>
                  </a:lnTo>
                  <a:lnTo>
                    <a:pt x="1613" y="542"/>
                  </a:lnTo>
                  <a:lnTo>
                    <a:pt x="1616" y="504"/>
                  </a:lnTo>
                  <a:lnTo>
                    <a:pt x="1604" y="485"/>
                  </a:lnTo>
                  <a:lnTo>
                    <a:pt x="1595" y="467"/>
                  </a:lnTo>
                  <a:lnTo>
                    <a:pt x="1590" y="449"/>
                  </a:lnTo>
                  <a:lnTo>
                    <a:pt x="1589" y="431"/>
                  </a:lnTo>
                  <a:lnTo>
                    <a:pt x="1589" y="411"/>
                  </a:lnTo>
                  <a:lnTo>
                    <a:pt x="1593" y="393"/>
                  </a:lnTo>
                  <a:lnTo>
                    <a:pt x="1601" y="375"/>
                  </a:lnTo>
                  <a:lnTo>
                    <a:pt x="1612" y="357"/>
                  </a:lnTo>
                  <a:lnTo>
                    <a:pt x="1655" y="3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53">
              <a:extLst>
                <a:ext uri="{FF2B5EF4-FFF2-40B4-BE49-F238E27FC236}">
                  <a16:creationId xmlns:a16="http://schemas.microsoft.com/office/drawing/2014/main" id="{AED0E579-9E8E-FBCB-9588-FF816E56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369"/>
              <a:ext cx="98" cy="111"/>
            </a:xfrm>
            <a:custGeom>
              <a:avLst/>
              <a:gdLst/>
              <a:ahLst/>
              <a:cxnLst>
                <a:cxn ang="0">
                  <a:pos x="1169" y="23"/>
                </a:cxn>
                <a:cxn ang="0">
                  <a:pos x="993" y="69"/>
                </a:cxn>
                <a:cxn ang="0">
                  <a:pos x="986" y="135"/>
                </a:cxn>
                <a:cxn ang="0">
                  <a:pos x="958" y="128"/>
                </a:cxn>
                <a:cxn ang="0">
                  <a:pos x="935" y="132"/>
                </a:cxn>
                <a:cxn ang="0">
                  <a:pos x="918" y="125"/>
                </a:cxn>
                <a:cxn ang="0">
                  <a:pos x="881" y="153"/>
                </a:cxn>
                <a:cxn ang="0">
                  <a:pos x="794" y="116"/>
                </a:cxn>
                <a:cxn ang="0">
                  <a:pos x="783" y="124"/>
                </a:cxn>
                <a:cxn ang="0">
                  <a:pos x="762" y="119"/>
                </a:cxn>
                <a:cxn ang="0">
                  <a:pos x="667" y="210"/>
                </a:cxn>
                <a:cxn ang="0">
                  <a:pos x="658" y="226"/>
                </a:cxn>
                <a:cxn ang="0">
                  <a:pos x="644" y="230"/>
                </a:cxn>
                <a:cxn ang="0">
                  <a:pos x="548" y="294"/>
                </a:cxn>
                <a:cxn ang="0">
                  <a:pos x="546" y="303"/>
                </a:cxn>
                <a:cxn ang="0">
                  <a:pos x="484" y="319"/>
                </a:cxn>
                <a:cxn ang="0">
                  <a:pos x="461" y="343"/>
                </a:cxn>
                <a:cxn ang="0">
                  <a:pos x="481" y="358"/>
                </a:cxn>
                <a:cxn ang="0">
                  <a:pos x="311" y="418"/>
                </a:cxn>
                <a:cxn ang="0">
                  <a:pos x="274" y="407"/>
                </a:cxn>
                <a:cxn ang="0">
                  <a:pos x="258" y="429"/>
                </a:cxn>
                <a:cxn ang="0">
                  <a:pos x="230" y="449"/>
                </a:cxn>
                <a:cxn ang="0">
                  <a:pos x="26" y="578"/>
                </a:cxn>
                <a:cxn ang="0">
                  <a:pos x="58" y="641"/>
                </a:cxn>
                <a:cxn ang="0">
                  <a:pos x="70" y="633"/>
                </a:cxn>
                <a:cxn ang="0">
                  <a:pos x="73" y="648"/>
                </a:cxn>
                <a:cxn ang="0">
                  <a:pos x="95" y="810"/>
                </a:cxn>
                <a:cxn ang="0">
                  <a:pos x="91" y="886"/>
                </a:cxn>
                <a:cxn ang="0">
                  <a:pos x="78" y="882"/>
                </a:cxn>
                <a:cxn ang="0">
                  <a:pos x="129" y="889"/>
                </a:cxn>
                <a:cxn ang="0">
                  <a:pos x="148" y="889"/>
                </a:cxn>
                <a:cxn ang="0">
                  <a:pos x="155" y="903"/>
                </a:cxn>
                <a:cxn ang="0">
                  <a:pos x="150" y="928"/>
                </a:cxn>
                <a:cxn ang="0">
                  <a:pos x="282" y="988"/>
                </a:cxn>
                <a:cxn ang="0">
                  <a:pos x="305" y="986"/>
                </a:cxn>
                <a:cxn ang="0">
                  <a:pos x="325" y="986"/>
                </a:cxn>
                <a:cxn ang="0">
                  <a:pos x="324" y="1040"/>
                </a:cxn>
                <a:cxn ang="0">
                  <a:pos x="365" y="1065"/>
                </a:cxn>
                <a:cxn ang="0">
                  <a:pos x="390" y="1157"/>
                </a:cxn>
                <a:cxn ang="0">
                  <a:pos x="405" y="1160"/>
                </a:cxn>
                <a:cxn ang="0">
                  <a:pos x="412" y="1156"/>
                </a:cxn>
                <a:cxn ang="0">
                  <a:pos x="410" y="1173"/>
                </a:cxn>
                <a:cxn ang="0">
                  <a:pos x="557" y="1234"/>
                </a:cxn>
                <a:cxn ang="0">
                  <a:pos x="472" y="1451"/>
                </a:cxn>
                <a:cxn ang="0">
                  <a:pos x="530" y="1620"/>
                </a:cxn>
                <a:cxn ang="0">
                  <a:pos x="909" y="1091"/>
                </a:cxn>
                <a:cxn ang="0">
                  <a:pos x="950" y="978"/>
                </a:cxn>
                <a:cxn ang="0">
                  <a:pos x="1089" y="937"/>
                </a:cxn>
                <a:cxn ang="0">
                  <a:pos x="1340" y="646"/>
                </a:cxn>
                <a:cxn ang="0">
                  <a:pos x="1357" y="626"/>
                </a:cxn>
                <a:cxn ang="0">
                  <a:pos x="1526" y="400"/>
                </a:cxn>
                <a:cxn ang="0">
                  <a:pos x="1399" y="292"/>
                </a:cxn>
                <a:cxn ang="0">
                  <a:pos x="1394" y="274"/>
                </a:cxn>
                <a:cxn ang="0">
                  <a:pos x="1406" y="258"/>
                </a:cxn>
                <a:cxn ang="0">
                  <a:pos x="1387" y="154"/>
                </a:cxn>
                <a:cxn ang="0">
                  <a:pos x="1382" y="69"/>
                </a:cxn>
              </a:cxnLst>
              <a:rect l="0" t="0" r="r" b="b"/>
              <a:pathLst>
                <a:path w="1568" h="1654">
                  <a:moveTo>
                    <a:pt x="1377" y="35"/>
                  </a:moveTo>
                  <a:lnTo>
                    <a:pt x="1262" y="15"/>
                  </a:lnTo>
                  <a:lnTo>
                    <a:pt x="1225" y="57"/>
                  </a:lnTo>
                  <a:lnTo>
                    <a:pt x="1169" y="23"/>
                  </a:lnTo>
                  <a:lnTo>
                    <a:pt x="1096" y="0"/>
                  </a:lnTo>
                  <a:lnTo>
                    <a:pt x="1093" y="48"/>
                  </a:lnTo>
                  <a:lnTo>
                    <a:pt x="1048" y="75"/>
                  </a:lnTo>
                  <a:lnTo>
                    <a:pt x="993" y="69"/>
                  </a:lnTo>
                  <a:lnTo>
                    <a:pt x="1007" y="113"/>
                  </a:lnTo>
                  <a:lnTo>
                    <a:pt x="999" y="122"/>
                  </a:lnTo>
                  <a:lnTo>
                    <a:pt x="992" y="130"/>
                  </a:lnTo>
                  <a:lnTo>
                    <a:pt x="986" y="135"/>
                  </a:lnTo>
                  <a:lnTo>
                    <a:pt x="980" y="138"/>
                  </a:lnTo>
                  <a:lnTo>
                    <a:pt x="971" y="137"/>
                  </a:lnTo>
                  <a:lnTo>
                    <a:pt x="965" y="134"/>
                  </a:lnTo>
                  <a:lnTo>
                    <a:pt x="958" y="128"/>
                  </a:lnTo>
                  <a:lnTo>
                    <a:pt x="952" y="120"/>
                  </a:lnTo>
                  <a:lnTo>
                    <a:pt x="945" y="125"/>
                  </a:lnTo>
                  <a:lnTo>
                    <a:pt x="941" y="130"/>
                  </a:lnTo>
                  <a:lnTo>
                    <a:pt x="935" y="132"/>
                  </a:lnTo>
                  <a:lnTo>
                    <a:pt x="930" y="133"/>
                  </a:lnTo>
                  <a:lnTo>
                    <a:pt x="924" y="130"/>
                  </a:lnTo>
                  <a:lnTo>
                    <a:pt x="920" y="127"/>
                  </a:lnTo>
                  <a:lnTo>
                    <a:pt x="918" y="125"/>
                  </a:lnTo>
                  <a:lnTo>
                    <a:pt x="917" y="124"/>
                  </a:lnTo>
                  <a:lnTo>
                    <a:pt x="914" y="121"/>
                  </a:lnTo>
                  <a:lnTo>
                    <a:pt x="910" y="114"/>
                  </a:lnTo>
                  <a:lnTo>
                    <a:pt x="881" y="153"/>
                  </a:lnTo>
                  <a:lnTo>
                    <a:pt x="866" y="113"/>
                  </a:lnTo>
                  <a:lnTo>
                    <a:pt x="797" y="103"/>
                  </a:lnTo>
                  <a:lnTo>
                    <a:pt x="795" y="110"/>
                  </a:lnTo>
                  <a:lnTo>
                    <a:pt x="794" y="116"/>
                  </a:lnTo>
                  <a:lnTo>
                    <a:pt x="791" y="120"/>
                  </a:lnTo>
                  <a:lnTo>
                    <a:pt x="789" y="123"/>
                  </a:lnTo>
                  <a:lnTo>
                    <a:pt x="785" y="123"/>
                  </a:lnTo>
                  <a:lnTo>
                    <a:pt x="783" y="124"/>
                  </a:lnTo>
                  <a:lnTo>
                    <a:pt x="779" y="125"/>
                  </a:lnTo>
                  <a:lnTo>
                    <a:pt x="773" y="124"/>
                  </a:lnTo>
                  <a:lnTo>
                    <a:pt x="767" y="122"/>
                  </a:lnTo>
                  <a:lnTo>
                    <a:pt x="762" y="119"/>
                  </a:lnTo>
                  <a:lnTo>
                    <a:pt x="760" y="116"/>
                  </a:lnTo>
                  <a:lnTo>
                    <a:pt x="705" y="158"/>
                  </a:lnTo>
                  <a:lnTo>
                    <a:pt x="670" y="203"/>
                  </a:lnTo>
                  <a:lnTo>
                    <a:pt x="667" y="210"/>
                  </a:lnTo>
                  <a:lnTo>
                    <a:pt x="665" y="216"/>
                  </a:lnTo>
                  <a:lnTo>
                    <a:pt x="663" y="219"/>
                  </a:lnTo>
                  <a:lnTo>
                    <a:pt x="663" y="222"/>
                  </a:lnTo>
                  <a:lnTo>
                    <a:pt x="658" y="226"/>
                  </a:lnTo>
                  <a:lnTo>
                    <a:pt x="654" y="229"/>
                  </a:lnTo>
                  <a:lnTo>
                    <a:pt x="651" y="229"/>
                  </a:lnTo>
                  <a:lnTo>
                    <a:pt x="649" y="230"/>
                  </a:lnTo>
                  <a:lnTo>
                    <a:pt x="644" y="230"/>
                  </a:lnTo>
                  <a:lnTo>
                    <a:pt x="615" y="267"/>
                  </a:lnTo>
                  <a:lnTo>
                    <a:pt x="564" y="280"/>
                  </a:lnTo>
                  <a:lnTo>
                    <a:pt x="540" y="293"/>
                  </a:lnTo>
                  <a:lnTo>
                    <a:pt x="548" y="294"/>
                  </a:lnTo>
                  <a:lnTo>
                    <a:pt x="553" y="296"/>
                  </a:lnTo>
                  <a:lnTo>
                    <a:pt x="555" y="298"/>
                  </a:lnTo>
                  <a:lnTo>
                    <a:pt x="554" y="300"/>
                  </a:lnTo>
                  <a:lnTo>
                    <a:pt x="546" y="303"/>
                  </a:lnTo>
                  <a:lnTo>
                    <a:pt x="541" y="308"/>
                  </a:lnTo>
                  <a:lnTo>
                    <a:pt x="538" y="314"/>
                  </a:lnTo>
                  <a:lnTo>
                    <a:pt x="539" y="323"/>
                  </a:lnTo>
                  <a:lnTo>
                    <a:pt x="484" y="319"/>
                  </a:lnTo>
                  <a:lnTo>
                    <a:pt x="473" y="325"/>
                  </a:lnTo>
                  <a:lnTo>
                    <a:pt x="466" y="331"/>
                  </a:lnTo>
                  <a:lnTo>
                    <a:pt x="462" y="337"/>
                  </a:lnTo>
                  <a:lnTo>
                    <a:pt x="461" y="343"/>
                  </a:lnTo>
                  <a:lnTo>
                    <a:pt x="462" y="346"/>
                  </a:lnTo>
                  <a:lnTo>
                    <a:pt x="465" y="350"/>
                  </a:lnTo>
                  <a:lnTo>
                    <a:pt x="472" y="354"/>
                  </a:lnTo>
                  <a:lnTo>
                    <a:pt x="481" y="358"/>
                  </a:lnTo>
                  <a:lnTo>
                    <a:pt x="439" y="379"/>
                  </a:lnTo>
                  <a:lnTo>
                    <a:pt x="341" y="410"/>
                  </a:lnTo>
                  <a:lnTo>
                    <a:pt x="325" y="428"/>
                  </a:lnTo>
                  <a:lnTo>
                    <a:pt x="311" y="418"/>
                  </a:lnTo>
                  <a:lnTo>
                    <a:pt x="300" y="411"/>
                  </a:lnTo>
                  <a:lnTo>
                    <a:pt x="289" y="407"/>
                  </a:lnTo>
                  <a:lnTo>
                    <a:pt x="282" y="406"/>
                  </a:lnTo>
                  <a:lnTo>
                    <a:pt x="274" y="407"/>
                  </a:lnTo>
                  <a:lnTo>
                    <a:pt x="270" y="411"/>
                  </a:lnTo>
                  <a:lnTo>
                    <a:pt x="267" y="417"/>
                  </a:lnTo>
                  <a:lnTo>
                    <a:pt x="266" y="427"/>
                  </a:lnTo>
                  <a:lnTo>
                    <a:pt x="258" y="429"/>
                  </a:lnTo>
                  <a:lnTo>
                    <a:pt x="250" y="433"/>
                  </a:lnTo>
                  <a:lnTo>
                    <a:pt x="231" y="442"/>
                  </a:lnTo>
                  <a:lnTo>
                    <a:pt x="230" y="445"/>
                  </a:lnTo>
                  <a:lnTo>
                    <a:pt x="230" y="449"/>
                  </a:lnTo>
                  <a:lnTo>
                    <a:pt x="232" y="455"/>
                  </a:lnTo>
                  <a:lnTo>
                    <a:pt x="97" y="497"/>
                  </a:lnTo>
                  <a:lnTo>
                    <a:pt x="0" y="541"/>
                  </a:lnTo>
                  <a:lnTo>
                    <a:pt x="26" y="578"/>
                  </a:lnTo>
                  <a:lnTo>
                    <a:pt x="28" y="612"/>
                  </a:lnTo>
                  <a:lnTo>
                    <a:pt x="49" y="641"/>
                  </a:lnTo>
                  <a:lnTo>
                    <a:pt x="54" y="641"/>
                  </a:lnTo>
                  <a:lnTo>
                    <a:pt x="58" y="641"/>
                  </a:lnTo>
                  <a:lnTo>
                    <a:pt x="60" y="639"/>
                  </a:lnTo>
                  <a:lnTo>
                    <a:pt x="62" y="638"/>
                  </a:lnTo>
                  <a:lnTo>
                    <a:pt x="67" y="634"/>
                  </a:lnTo>
                  <a:lnTo>
                    <a:pt x="70" y="633"/>
                  </a:lnTo>
                  <a:lnTo>
                    <a:pt x="73" y="636"/>
                  </a:lnTo>
                  <a:lnTo>
                    <a:pt x="74" y="639"/>
                  </a:lnTo>
                  <a:lnTo>
                    <a:pt x="73" y="646"/>
                  </a:lnTo>
                  <a:lnTo>
                    <a:pt x="73" y="648"/>
                  </a:lnTo>
                  <a:lnTo>
                    <a:pt x="75" y="652"/>
                  </a:lnTo>
                  <a:lnTo>
                    <a:pt x="127" y="685"/>
                  </a:lnTo>
                  <a:lnTo>
                    <a:pt x="150" y="738"/>
                  </a:lnTo>
                  <a:lnTo>
                    <a:pt x="95" y="810"/>
                  </a:lnTo>
                  <a:lnTo>
                    <a:pt x="108" y="876"/>
                  </a:lnTo>
                  <a:lnTo>
                    <a:pt x="100" y="877"/>
                  </a:lnTo>
                  <a:lnTo>
                    <a:pt x="94" y="883"/>
                  </a:lnTo>
                  <a:lnTo>
                    <a:pt x="91" y="886"/>
                  </a:lnTo>
                  <a:lnTo>
                    <a:pt x="89" y="888"/>
                  </a:lnTo>
                  <a:lnTo>
                    <a:pt x="87" y="889"/>
                  </a:lnTo>
                  <a:lnTo>
                    <a:pt x="86" y="889"/>
                  </a:lnTo>
                  <a:lnTo>
                    <a:pt x="78" y="882"/>
                  </a:lnTo>
                  <a:lnTo>
                    <a:pt x="68" y="872"/>
                  </a:lnTo>
                  <a:lnTo>
                    <a:pt x="77" y="935"/>
                  </a:lnTo>
                  <a:lnTo>
                    <a:pt x="128" y="893"/>
                  </a:lnTo>
                  <a:lnTo>
                    <a:pt x="129" y="889"/>
                  </a:lnTo>
                  <a:lnTo>
                    <a:pt x="133" y="888"/>
                  </a:lnTo>
                  <a:lnTo>
                    <a:pt x="140" y="889"/>
                  </a:lnTo>
                  <a:lnTo>
                    <a:pt x="143" y="888"/>
                  </a:lnTo>
                  <a:lnTo>
                    <a:pt x="148" y="889"/>
                  </a:lnTo>
                  <a:lnTo>
                    <a:pt x="150" y="891"/>
                  </a:lnTo>
                  <a:lnTo>
                    <a:pt x="153" y="895"/>
                  </a:lnTo>
                  <a:lnTo>
                    <a:pt x="154" y="898"/>
                  </a:lnTo>
                  <a:lnTo>
                    <a:pt x="155" y="903"/>
                  </a:lnTo>
                  <a:lnTo>
                    <a:pt x="155" y="909"/>
                  </a:lnTo>
                  <a:lnTo>
                    <a:pt x="155" y="917"/>
                  </a:lnTo>
                  <a:lnTo>
                    <a:pt x="153" y="922"/>
                  </a:lnTo>
                  <a:lnTo>
                    <a:pt x="150" y="928"/>
                  </a:lnTo>
                  <a:lnTo>
                    <a:pt x="191" y="954"/>
                  </a:lnTo>
                  <a:lnTo>
                    <a:pt x="236" y="963"/>
                  </a:lnTo>
                  <a:lnTo>
                    <a:pt x="269" y="935"/>
                  </a:lnTo>
                  <a:lnTo>
                    <a:pt x="282" y="988"/>
                  </a:lnTo>
                  <a:lnTo>
                    <a:pt x="296" y="984"/>
                  </a:lnTo>
                  <a:lnTo>
                    <a:pt x="297" y="985"/>
                  </a:lnTo>
                  <a:lnTo>
                    <a:pt x="300" y="986"/>
                  </a:lnTo>
                  <a:lnTo>
                    <a:pt x="305" y="986"/>
                  </a:lnTo>
                  <a:lnTo>
                    <a:pt x="315" y="985"/>
                  </a:lnTo>
                  <a:lnTo>
                    <a:pt x="321" y="986"/>
                  </a:lnTo>
                  <a:lnTo>
                    <a:pt x="324" y="986"/>
                  </a:lnTo>
                  <a:lnTo>
                    <a:pt x="325" y="986"/>
                  </a:lnTo>
                  <a:lnTo>
                    <a:pt x="327" y="987"/>
                  </a:lnTo>
                  <a:lnTo>
                    <a:pt x="330" y="987"/>
                  </a:lnTo>
                  <a:lnTo>
                    <a:pt x="332" y="987"/>
                  </a:lnTo>
                  <a:lnTo>
                    <a:pt x="324" y="1040"/>
                  </a:lnTo>
                  <a:lnTo>
                    <a:pt x="326" y="1040"/>
                  </a:lnTo>
                  <a:lnTo>
                    <a:pt x="345" y="1047"/>
                  </a:lnTo>
                  <a:lnTo>
                    <a:pt x="364" y="1062"/>
                  </a:lnTo>
                  <a:lnTo>
                    <a:pt x="365" y="1065"/>
                  </a:lnTo>
                  <a:lnTo>
                    <a:pt x="364" y="1069"/>
                  </a:lnTo>
                  <a:lnTo>
                    <a:pt x="360" y="1074"/>
                  </a:lnTo>
                  <a:lnTo>
                    <a:pt x="353" y="1080"/>
                  </a:lnTo>
                  <a:lnTo>
                    <a:pt x="390" y="1157"/>
                  </a:lnTo>
                  <a:lnTo>
                    <a:pt x="392" y="1160"/>
                  </a:lnTo>
                  <a:lnTo>
                    <a:pt x="396" y="1162"/>
                  </a:lnTo>
                  <a:lnTo>
                    <a:pt x="400" y="1161"/>
                  </a:lnTo>
                  <a:lnTo>
                    <a:pt x="405" y="1160"/>
                  </a:lnTo>
                  <a:lnTo>
                    <a:pt x="407" y="1156"/>
                  </a:lnTo>
                  <a:lnTo>
                    <a:pt x="409" y="1155"/>
                  </a:lnTo>
                  <a:lnTo>
                    <a:pt x="410" y="1154"/>
                  </a:lnTo>
                  <a:lnTo>
                    <a:pt x="412" y="1156"/>
                  </a:lnTo>
                  <a:lnTo>
                    <a:pt x="412" y="1158"/>
                  </a:lnTo>
                  <a:lnTo>
                    <a:pt x="412" y="1162"/>
                  </a:lnTo>
                  <a:lnTo>
                    <a:pt x="411" y="1166"/>
                  </a:lnTo>
                  <a:lnTo>
                    <a:pt x="410" y="1173"/>
                  </a:lnTo>
                  <a:lnTo>
                    <a:pt x="408" y="1176"/>
                  </a:lnTo>
                  <a:lnTo>
                    <a:pt x="406" y="1182"/>
                  </a:lnTo>
                  <a:lnTo>
                    <a:pt x="475" y="1187"/>
                  </a:lnTo>
                  <a:lnTo>
                    <a:pt x="557" y="1234"/>
                  </a:lnTo>
                  <a:lnTo>
                    <a:pt x="621" y="1309"/>
                  </a:lnTo>
                  <a:lnTo>
                    <a:pt x="600" y="1337"/>
                  </a:lnTo>
                  <a:lnTo>
                    <a:pt x="592" y="1361"/>
                  </a:lnTo>
                  <a:lnTo>
                    <a:pt x="472" y="1451"/>
                  </a:lnTo>
                  <a:lnTo>
                    <a:pt x="508" y="1519"/>
                  </a:lnTo>
                  <a:lnTo>
                    <a:pt x="456" y="1571"/>
                  </a:lnTo>
                  <a:lnTo>
                    <a:pt x="558" y="1654"/>
                  </a:lnTo>
                  <a:lnTo>
                    <a:pt x="530" y="1620"/>
                  </a:lnTo>
                  <a:lnTo>
                    <a:pt x="841" y="1344"/>
                  </a:lnTo>
                  <a:lnTo>
                    <a:pt x="890" y="1321"/>
                  </a:lnTo>
                  <a:lnTo>
                    <a:pt x="905" y="1261"/>
                  </a:lnTo>
                  <a:lnTo>
                    <a:pt x="909" y="1091"/>
                  </a:lnTo>
                  <a:lnTo>
                    <a:pt x="880" y="1055"/>
                  </a:lnTo>
                  <a:lnTo>
                    <a:pt x="937" y="983"/>
                  </a:lnTo>
                  <a:lnTo>
                    <a:pt x="942" y="978"/>
                  </a:lnTo>
                  <a:lnTo>
                    <a:pt x="950" y="978"/>
                  </a:lnTo>
                  <a:lnTo>
                    <a:pt x="960" y="975"/>
                  </a:lnTo>
                  <a:lnTo>
                    <a:pt x="972" y="977"/>
                  </a:lnTo>
                  <a:lnTo>
                    <a:pt x="1060" y="939"/>
                  </a:lnTo>
                  <a:lnTo>
                    <a:pt x="1089" y="937"/>
                  </a:lnTo>
                  <a:lnTo>
                    <a:pt x="1227" y="771"/>
                  </a:lnTo>
                  <a:lnTo>
                    <a:pt x="1229" y="743"/>
                  </a:lnTo>
                  <a:lnTo>
                    <a:pt x="1343" y="648"/>
                  </a:lnTo>
                  <a:lnTo>
                    <a:pt x="1340" y="646"/>
                  </a:lnTo>
                  <a:lnTo>
                    <a:pt x="1335" y="640"/>
                  </a:lnTo>
                  <a:lnTo>
                    <a:pt x="1337" y="635"/>
                  </a:lnTo>
                  <a:lnTo>
                    <a:pt x="1343" y="630"/>
                  </a:lnTo>
                  <a:lnTo>
                    <a:pt x="1357" y="626"/>
                  </a:lnTo>
                  <a:lnTo>
                    <a:pt x="1360" y="624"/>
                  </a:lnTo>
                  <a:lnTo>
                    <a:pt x="1461" y="519"/>
                  </a:lnTo>
                  <a:lnTo>
                    <a:pt x="1447" y="443"/>
                  </a:lnTo>
                  <a:lnTo>
                    <a:pt x="1526" y="400"/>
                  </a:lnTo>
                  <a:lnTo>
                    <a:pt x="1568" y="361"/>
                  </a:lnTo>
                  <a:lnTo>
                    <a:pt x="1552" y="320"/>
                  </a:lnTo>
                  <a:lnTo>
                    <a:pt x="1362" y="340"/>
                  </a:lnTo>
                  <a:lnTo>
                    <a:pt x="1399" y="292"/>
                  </a:lnTo>
                  <a:lnTo>
                    <a:pt x="1401" y="288"/>
                  </a:lnTo>
                  <a:lnTo>
                    <a:pt x="1402" y="286"/>
                  </a:lnTo>
                  <a:lnTo>
                    <a:pt x="1400" y="280"/>
                  </a:lnTo>
                  <a:lnTo>
                    <a:pt x="1394" y="274"/>
                  </a:lnTo>
                  <a:lnTo>
                    <a:pt x="1394" y="270"/>
                  </a:lnTo>
                  <a:lnTo>
                    <a:pt x="1395" y="265"/>
                  </a:lnTo>
                  <a:lnTo>
                    <a:pt x="1399" y="262"/>
                  </a:lnTo>
                  <a:lnTo>
                    <a:pt x="1406" y="258"/>
                  </a:lnTo>
                  <a:lnTo>
                    <a:pt x="1416" y="257"/>
                  </a:lnTo>
                  <a:lnTo>
                    <a:pt x="1427" y="259"/>
                  </a:lnTo>
                  <a:lnTo>
                    <a:pt x="1427" y="215"/>
                  </a:lnTo>
                  <a:lnTo>
                    <a:pt x="1387" y="154"/>
                  </a:lnTo>
                  <a:lnTo>
                    <a:pt x="1394" y="113"/>
                  </a:lnTo>
                  <a:lnTo>
                    <a:pt x="1433" y="131"/>
                  </a:lnTo>
                  <a:lnTo>
                    <a:pt x="1414" y="80"/>
                  </a:lnTo>
                  <a:lnTo>
                    <a:pt x="1382" y="69"/>
                  </a:lnTo>
                  <a:lnTo>
                    <a:pt x="1377" y="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54">
              <a:extLst>
                <a:ext uri="{FF2B5EF4-FFF2-40B4-BE49-F238E27FC236}">
                  <a16:creationId xmlns:a16="http://schemas.microsoft.com/office/drawing/2014/main" id="{018A81A5-777A-9FD0-093F-F92C1EA4F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" y="402"/>
              <a:ext cx="70" cy="110"/>
            </a:xfrm>
            <a:custGeom>
              <a:avLst/>
              <a:gdLst/>
              <a:ahLst/>
              <a:cxnLst>
                <a:cxn ang="0">
                  <a:pos x="284" y="25"/>
                </a:cxn>
                <a:cxn ang="0">
                  <a:pos x="279" y="30"/>
                </a:cxn>
                <a:cxn ang="0">
                  <a:pos x="263" y="26"/>
                </a:cxn>
                <a:cxn ang="0">
                  <a:pos x="181" y="281"/>
                </a:cxn>
                <a:cxn ang="0">
                  <a:pos x="74" y="473"/>
                </a:cxn>
                <a:cxn ang="0">
                  <a:pos x="2" y="594"/>
                </a:cxn>
                <a:cxn ang="0">
                  <a:pos x="21" y="606"/>
                </a:cxn>
                <a:cxn ang="0">
                  <a:pos x="45" y="588"/>
                </a:cxn>
                <a:cxn ang="0">
                  <a:pos x="222" y="719"/>
                </a:cxn>
                <a:cxn ang="0">
                  <a:pos x="229" y="728"/>
                </a:cxn>
                <a:cxn ang="0">
                  <a:pos x="191" y="758"/>
                </a:cxn>
                <a:cxn ang="0">
                  <a:pos x="107" y="773"/>
                </a:cxn>
                <a:cxn ang="0">
                  <a:pos x="97" y="791"/>
                </a:cxn>
                <a:cxn ang="0">
                  <a:pos x="179" y="953"/>
                </a:cxn>
                <a:cxn ang="0">
                  <a:pos x="193" y="972"/>
                </a:cxn>
                <a:cxn ang="0">
                  <a:pos x="181" y="994"/>
                </a:cxn>
                <a:cxn ang="0">
                  <a:pos x="204" y="1103"/>
                </a:cxn>
                <a:cxn ang="0">
                  <a:pos x="202" y="1111"/>
                </a:cxn>
                <a:cxn ang="0">
                  <a:pos x="208" y="1126"/>
                </a:cxn>
                <a:cxn ang="0">
                  <a:pos x="150" y="1166"/>
                </a:cxn>
                <a:cxn ang="0">
                  <a:pos x="93" y="1378"/>
                </a:cxn>
                <a:cxn ang="0">
                  <a:pos x="231" y="1533"/>
                </a:cxn>
                <a:cxn ang="0">
                  <a:pos x="244" y="1579"/>
                </a:cxn>
                <a:cxn ang="0">
                  <a:pos x="284" y="1570"/>
                </a:cxn>
                <a:cxn ang="0">
                  <a:pos x="435" y="1612"/>
                </a:cxn>
                <a:cxn ang="0">
                  <a:pos x="578" y="1585"/>
                </a:cxn>
                <a:cxn ang="0">
                  <a:pos x="832" y="1570"/>
                </a:cxn>
                <a:cxn ang="0">
                  <a:pos x="1061" y="1169"/>
                </a:cxn>
                <a:cxn ang="0">
                  <a:pos x="1095" y="876"/>
                </a:cxn>
                <a:cxn ang="0">
                  <a:pos x="978" y="702"/>
                </a:cxn>
                <a:cxn ang="0">
                  <a:pos x="914" y="681"/>
                </a:cxn>
                <a:cxn ang="0">
                  <a:pos x="913" y="669"/>
                </a:cxn>
                <a:cxn ang="0">
                  <a:pos x="903" y="676"/>
                </a:cxn>
                <a:cxn ang="0">
                  <a:pos x="856" y="595"/>
                </a:cxn>
                <a:cxn ang="0">
                  <a:pos x="867" y="577"/>
                </a:cxn>
                <a:cxn ang="0">
                  <a:pos x="835" y="502"/>
                </a:cxn>
                <a:cxn ang="0">
                  <a:pos x="827" y="501"/>
                </a:cxn>
                <a:cxn ang="0">
                  <a:pos x="803" y="501"/>
                </a:cxn>
                <a:cxn ang="0">
                  <a:pos x="772" y="450"/>
                </a:cxn>
                <a:cxn ang="0">
                  <a:pos x="656" y="437"/>
                </a:cxn>
                <a:cxn ang="0">
                  <a:pos x="657" y="413"/>
                </a:cxn>
                <a:cxn ang="0">
                  <a:pos x="646" y="403"/>
                </a:cxn>
                <a:cxn ang="0">
                  <a:pos x="631" y="408"/>
                </a:cxn>
                <a:cxn ang="0">
                  <a:pos x="589" y="404"/>
                </a:cxn>
                <a:cxn ang="0">
                  <a:pos x="597" y="398"/>
                </a:cxn>
                <a:cxn ang="0">
                  <a:pos x="653" y="253"/>
                </a:cxn>
                <a:cxn ang="0">
                  <a:pos x="576" y="161"/>
                </a:cxn>
                <a:cxn ang="0">
                  <a:pos x="570" y="149"/>
                </a:cxn>
                <a:cxn ang="0">
                  <a:pos x="557" y="156"/>
                </a:cxn>
                <a:cxn ang="0">
                  <a:pos x="503" y="56"/>
                </a:cxn>
                <a:cxn ang="0">
                  <a:pos x="470" y="44"/>
                </a:cxn>
                <a:cxn ang="0">
                  <a:pos x="442" y="67"/>
                </a:cxn>
                <a:cxn ang="0">
                  <a:pos x="292" y="0"/>
                </a:cxn>
                <a:cxn ang="0">
                  <a:pos x="243" y="726"/>
                </a:cxn>
              </a:cxnLst>
              <a:rect l="0" t="0" r="r" b="b"/>
              <a:pathLst>
                <a:path w="1124" h="1660">
                  <a:moveTo>
                    <a:pt x="292" y="0"/>
                  </a:moveTo>
                  <a:lnTo>
                    <a:pt x="288" y="9"/>
                  </a:lnTo>
                  <a:lnTo>
                    <a:pt x="286" y="22"/>
                  </a:lnTo>
                  <a:lnTo>
                    <a:pt x="284" y="25"/>
                  </a:lnTo>
                  <a:lnTo>
                    <a:pt x="283" y="25"/>
                  </a:lnTo>
                  <a:lnTo>
                    <a:pt x="283" y="26"/>
                  </a:lnTo>
                  <a:lnTo>
                    <a:pt x="283" y="28"/>
                  </a:lnTo>
                  <a:lnTo>
                    <a:pt x="279" y="30"/>
                  </a:lnTo>
                  <a:lnTo>
                    <a:pt x="277" y="32"/>
                  </a:lnTo>
                  <a:lnTo>
                    <a:pt x="271" y="30"/>
                  </a:lnTo>
                  <a:lnTo>
                    <a:pt x="267" y="28"/>
                  </a:lnTo>
                  <a:lnTo>
                    <a:pt x="263" y="26"/>
                  </a:lnTo>
                  <a:lnTo>
                    <a:pt x="247" y="142"/>
                  </a:lnTo>
                  <a:lnTo>
                    <a:pt x="213" y="170"/>
                  </a:lnTo>
                  <a:lnTo>
                    <a:pt x="209" y="258"/>
                  </a:lnTo>
                  <a:lnTo>
                    <a:pt x="181" y="281"/>
                  </a:lnTo>
                  <a:lnTo>
                    <a:pt x="149" y="360"/>
                  </a:lnTo>
                  <a:lnTo>
                    <a:pt x="78" y="374"/>
                  </a:lnTo>
                  <a:lnTo>
                    <a:pt x="23" y="452"/>
                  </a:lnTo>
                  <a:lnTo>
                    <a:pt x="74" y="473"/>
                  </a:lnTo>
                  <a:lnTo>
                    <a:pt x="24" y="499"/>
                  </a:lnTo>
                  <a:lnTo>
                    <a:pt x="2" y="527"/>
                  </a:lnTo>
                  <a:lnTo>
                    <a:pt x="0" y="585"/>
                  </a:lnTo>
                  <a:lnTo>
                    <a:pt x="2" y="594"/>
                  </a:lnTo>
                  <a:lnTo>
                    <a:pt x="6" y="601"/>
                  </a:lnTo>
                  <a:lnTo>
                    <a:pt x="11" y="605"/>
                  </a:lnTo>
                  <a:lnTo>
                    <a:pt x="16" y="608"/>
                  </a:lnTo>
                  <a:lnTo>
                    <a:pt x="21" y="606"/>
                  </a:lnTo>
                  <a:lnTo>
                    <a:pt x="29" y="603"/>
                  </a:lnTo>
                  <a:lnTo>
                    <a:pt x="36" y="597"/>
                  </a:lnTo>
                  <a:lnTo>
                    <a:pt x="45" y="589"/>
                  </a:lnTo>
                  <a:lnTo>
                    <a:pt x="45" y="588"/>
                  </a:lnTo>
                  <a:lnTo>
                    <a:pt x="47" y="589"/>
                  </a:lnTo>
                  <a:lnTo>
                    <a:pt x="103" y="672"/>
                  </a:lnTo>
                  <a:lnTo>
                    <a:pt x="176" y="663"/>
                  </a:lnTo>
                  <a:lnTo>
                    <a:pt x="222" y="719"/>
                  </a:lnTo>
                  <a:lnTo>
                    <a:pt x="223" y="720"/>
                  </a:lnTo>
                  <a:lnTo>
                    <a:pt x="227" y="727"/>
                  </a:lnTo>
                  <a:lnTo>
                    <a:pt x="227" y="726"/>
                  </a:lnTo>
                  <a:lnTo>
                    <a:pt x="229" y="728"/>
                  </a:lnTo>
                  <a:lnTo>
                    <a:pt x="230" y="730"/>
                  </a:lnTo>
                  <a:lnTo>
                    <a:pt x="229" y="732"/>
                  </a:lnTo>
                  <a:lnTo>
                    <a:pt x="248" y="761"/>
                  </a:lnTo>
                  <a:lnTo>
                    <a:pt x="191" y="758"/>
                  </a:lnTo>
                  <a:lnTo>
                    <a:pt x="123" y="790"/>
                  </a:lnTo>
                  <a:lnTo>
                    <a:pt x="116" y="779"/>
                  </a:lnTo>
                  <a:lnTo>
                    <a:pt x="112" y="774"/>
                  </a:lnTo>
                  <a:lnTo>
                    <a:pt x="107" y="773"/>
                  </a:lnTo>
                  <a:lnTo>
                    <a:pt x="102" y="778"/>
                  </a:lnTo>
                  <a:lnTo>
                    <a:pt x="98" y="782"/>
                  </a:lnTo>
                  <a:lnTo>
                    <a:pt x="97" y="787"/>
                  </a:lnTo>
                  <a:lnTo>
                    <a:pt x="97" y="791"/>
                  </a:lnTo>
                  <a:lnTo>
                    <a:pt x="99" y="796"/>
                  </a:lnTo>
                  <a:lnTo>
                    <a:pt x="171" y="858"/>
                  </a:lnTo>
                  <a:lnTo>
                    <a:pt x="142" y="909"/>
                  </a:lnTo>
                  <a:lnTo>
                    <a:pt x="179" y="953"/>
                  </a:lnTo>
                  <a:lnTo>
                    <a:pt x="184" y="957"/>
                  </a:lnTo>
                  <a:lnTo>
                    <a:pt x="189" y="962"/>
                  </a:lnTo>
                  <a:lnTo>
                    <a:pt x="192" y="966"/>
                  </a:lnTo>
                  <a:lnTo>
                    <a:pt x="193" y="972"/>
                  </a:lnTo>
                  <a:lnTo>
                    <a:pt x="192" y="976"/>
                  </a:lnTo>
                  <a:lnTo>
                    <a:pt x="190" y="982"/>
                  </a:lnTo>
                  <a:lnTo>
                    <a:pt x="187" y="988"/>
                  </a:lnTo>
                  <a:lnTo>
                    <a:pt x="181" y="994"/>
                  </a:lnTo>
                  <a:lnTo>
                    <a:pt x="220" y="1033"/>
                  </a:lnTo>
                  <a:lnTo>
                    <a:pt x="218" y="1099"/>
                  </a:lnTo>
                  <a:lnTo>
                    <a:pt x="208" y="1102"/>
                  </a:lnTo>
                  <a:lnTo>
                    <a:pt x="204" y="1103"/>
                  </a:lnTo>
                  <a:lnTo>
                    <a:pt x="202" y="1105"/>
                  </a:lnTo>
                  <a:lnTo>
                    <a:pt x="198" y="1106"/>
                  </a:lnTo>
                  <a:lnTo>
                    <a:pt x="197" y="1107"/>
                  </a:lnTo>
                  <a:lnTo>
                    <a:pt x="202" y="1111"/>
                  </a:lnTo>
                  <a:lnTo>
                    <a:pt x="203" y="1113"/>
                  </a:lnTo>
                  <a:lnTo>
                    <a:pt x="205" y="1116"/>
                  </a:lnTo>
                  <a:lnTo>
                    <a:pt x="207" y="1120"/>
                  </a:lnTo>
                  <a:lnTo>
                    <a:pt x="208" y="1126"/>
                  </a:lnTo>
                  <a:lnTo>
                    <a:pt x="206" y="1134"/>
                  </a:lnTo>
                  <a:lnTo>
                    <a:pt x="204" y="1138"/>
                  </a:lnTo>
                  <a:lnTo>
                    <a:pt x="200" y="1142"/>
                  </a:lnTo>
                  <a:lnTo>
                    <a:pt x="150" y="1166"/>
                  </a:lnTo>
                  <a:lnTo>
                    <a:pt x="161" y="1266"/>
                  </a:lnTo>
                  <a:lnTo>
                    <a:pt x="221" y="1321"/>
                  </a:lnTo>
                  <a:lnTo>
                    <a:pt x="117" y="1353"/>
                  </a:lnTo>
                  <a:lnTo>
                    <a:pt x="93" y="1378"/>
                  </a:lnTo>
                  <a:lnTo>
                    <a:pt x="84" y="1427"/>
                  </a:lnTo>
                  <a:lnTo>
                    <a:pt x="176" y="1479"/>
                  </a:lnTo>
                  <a:lnTo>
                    <a:pt x="218" y="1595"/>
                  </a:lnTo>
                  <a:lnTo>
                    <a:pt x="231" y="1533"/>
                  </a:lnTo>
                  <a:lnTo>
                    <a:pt x="231" y="1549"/>
                  </a:lnTo>
                  <a:lnTo>
                    <a:pt x="235" y="1562"/>
                  </a:lnTo>
                  <a:lnTo>
                    <a:pt x="238" y="1572"/>
                  </a:lnTo>
                  <a:lnTo>
                    <a:pt x="244" y="1579"/>
                  </a:lnTo>
                  <a:lnTo>
                    <a:pt x="251" y="1581"/>
                  </a:lnTo>
                  <a:lnTo>
                    <a:pt x="260" y="1581"/>
                  </a:lnTo>
                  <a:lnTo>
                    <a:pt x="270" y="1577"/>
                  </a:lnTo>
                  <a:lnTo>
                    <a:pt x="284" y="1570"/>
                  </a:lnTo>
                  <a:lnTo>
                    <a:pt x="280" y="1653"/>
                  </a:lnTo>
                  <a:lnTo>
                    <a:pt x="370" y="1656"/>
                  </a:lnTo>
                  <a:lnTo>
                    <a:pt x="400" y="1618"/>
                  </a:lnTo>
                  <a:lnTo>
                    <a:pt x="435" y="1612"/>
                  </a:lnTo>
                  <a:lnTo>
                    <a:pt x="488" y="1538"/>
                  </a:lnTo>
                  <a:lnTo>
                    <a:pt x="498" y="1564"/>
                  </a:lnTo>
                  <a:lnTo>
                    <a:pt x="542" y="1582"/>
                  </a:lnTo>
                  <a:lnTo>
                    <a:pt x="578" y="1585"/>
                  </a:lnTo>
                  <a:lnTo>
                    <a:pt x="597" y="1660"/>
                  </a:lnTo>
                  <a:lnTo>
                    <a:pt x="764" y="1649"/>
                  </a:lnTo>
                  <a:lnTo>
                    <a:pt x="809" y="1616"/>
                  </a:lnTo>
                  <a:lnTo>
                    <a:pt x="832" y="1570"/>
                  </a:lnTo>
                  <a:lnTo>
                    <a:pt x="896" y="1484"/>
                  </a:lnTo>
                  <a:lnTo>
                    <a:pt x="983" y="1399"/>
                  </a:lnTo>
                  <a:lnTo>
                    <a:pt x="1079" y="1197"/>
                  </a:lnTo>
                  <a:lnTo>
                    <a:pt x="1061" y="1169"/>
                  </a:lnTo>
                  <a:lnTo>
                    <a:pt x="959" y="1086"/>
                  </a:lnTo>
                  <a:lnTo>
                    <a:pt x="1011" y="1034"/>
                  </a:lnTo>
                  <a:lnTo>
                    <a:pt x="975" y="966"/>
                  </a:lnTo>
                  <a:lnTo>
                    <a:pt x="1095" y="876"/>
                  </a:lnTo>
                  <a:lnTo>
                    <a:pt x="1103" y="852"/>
                  </a:lnTo>
                  <a:lnTo>
                    <a:pt x="1124" y="824"/>
                  </a:lnTo>
                  <a:lnTo>
                    <a:pt x="1060" y="749"/>
                  </a:lnTo>
                  <a:lnTo>
                    <a:pt x="978" y="702"/>
                  </a:lnTo>
                  <a:lnTo>
                    <a:pt x="909" y="697"/>
                  </a:lnTo>
                  <a:lnTo>
                    <a:pt x="911" y="691"/>
                  </a:lnTo>
                  <a:lnTo>
                    <a:pt x="913" y="688"/>
                  </a:lnTo>
                  <a:lnTo>
                    <a:pt x="914" y="681"/>
                  </a:lnTo>
                  <a:lnTo>
                    <a:pt x="915" y="677"/>
                  </a:lnTo>
                  <a:lnTo>
                    <a:pt x="915" y="673"/>
                  </a:lnTo>
                  <a:lnTo>
                    <a:pt x="915" y="671"/>
                  </a:lnTo>
                  <a:lnTo>
                    <a:pt x="913" y="669"/>
                  </a:lnTo>
                  <a:lnTo>
                    <a:pt x="912" y="670"/>
                  </a:lnTo>
                  <a:lnTo>
                    <a:pt x="910" y="671"/>
                  </a:lnTo>
                  <a:lnTo>
                    <a:pt x="908" y="675"/>
                  </a:lnTo>
                  <a:lnTo>
                    <a:pt x="903" y="676"/>
                  </a:lnTo>
                  <a:lnTo>
                    <a:pt x="899" y="677"/>
                  </a:lnTo>
                  <a:lnTo>
                    <a:pt x="895" y="675"/>
                  </a:lnTo>
                  <a:lnTo>
                    <a:pt x="893" y="672"/>
                  </a:lnTo>
                  <a:lnTo>
                    <a:pt x="856" y="595"/>
                  </a:lnTo>
                  <a:lnTo>
                    <a:pt x="863" y="589"/>
                  </a:lnTo>
                  <a:lnTo>
                    <a:pt x="867" y="584"/>
                  </a:lnTo>
                  <a:lnTo>
                    <a:pt x="868" y="580"/>
                  </a:lnTo>
                  <a:lnTo>
                    <a:pt x="867" y="577"/>
                  </a:lnTo>
                  <a:lnTo>
                    <a:pt x="848" y="562"/>
                  </a:lnTo>
                  <a:lnTo>
                    <a:pt x="829" y="555"/>
                  </a:lnTo>
                  <a:lnTo>
                    <a:pt x="827" y="555"/>
                  </a:lnTo>
                  <a:lnTo>
                    <a:pt x="835" y="502"/>
                  </a:lnTo>
                  <a:lnTo>
                    <a:pt x="833" y="502"/>
                  </a:lnTo>
                  <a:lnTo>
                    <a:pt x="830" y="502"/>
                  </a:lnTo>
                  <a:lnTo>
                    <a:pt x="828" y="501"/>
                  </a:lnTo>
                  <a:lnTo>
                    <a:pt x="827" y="501"/>
                  </a:lnTo>
                  <a:lnTo>
                    <a:pt x="824" y="501"/>
                  </a:lnTo>
                  <a:lnTo>
                    <a:pt x="818" y="500"/>
                  </a:lnTo>
                  <a:lnTo>
                    <a:pt x="808" y="501"/>
                  </a:lnTo>
                  <a:lnTo>
                    <a:pt x="803" y="501"/>
                  </a:lnTo>
                  <a:lnTo>
                    <a:pt x="800" y="500"/>
                  </a:lnTo>
                  <a:lnTo>
                    <a:pt x="799" y="499"/>
                  </a:lnTo>
                  <a:lnTo>
                    <a:pt x="785" y="503"/>
                  </a:lnTo>
                  <a:lnTo>
                    <a:pt x="772" y="450"/>
                  </a:lnTo>
                  <a:lnTo>
                    <a:pt x="739" y="478"/>
                  </a:lnTo>
                  <a:lnTo>
                    <a:pt x="694" y="469"/>
                  </a:lnTo>
                  <a:lnTo>
                    <a:pt x="653" y="443"/>
                  </a:lnTo>
                  <a:lnTo>
                    <a:pt x="656" y="437"/>
                  </a:lnTo>
                  <a:lnTo>
                    <a:pt x="658" y="432"/>
                  </a:lnTo>
                  <a:lnTo>
                    <a:pt x="658" y="424"/>
                  </a:lnTo>
                  <a:lnTo>
                    <a:pt x="658" y="418"/>
                  </a:lnTo>
                  <a:lnTo>
                    <a:pt x="657" y="413"/>
                  </a:lnTo>
                  <a:lnTo>
                    <a:pt x="656" y="410"/>
                  </a:lnTo>
                  <a:lnTo>
                    <a:pt x="653" y="406"/>
                  </a:lnTo>
                  <a:lnTo>
                    <a:pt x="651" y="404"/>
                  </a:lnTo>
                  <a:lnTo>
                    <a:pt x="646" y="403"/>
                  </a:lnTo>
                  <a:lnTo>
                    <a:pt x="643" y="404"/>
                  </a:lnTo>
                  <a:lnTo>
                    <a:pt x="636" y="403"/>
                  </a:lnTo>
                  <a:lnTo>
                    <a:pt x="632" y="404"/>
                  </a:lnTo>
                  <a:lnTo>
                    <a:pt x="631" y="408"/>
                  </a:lnTo>
                  <a:lnTo>
                    <a:pt x="580" y="450"/>
                  </a:lnTo>
                  <a:lnTo>
                    <a:pt x="571" y="387"/>
                  </a:lnTo>
                  <a:lnTo>
                    <a:pt x="581" y="397"/>
                  </a:lnTo>
                  <a:lnTo>
                    <a:pt x="589" y="404"/>
                  </a:lnTo>
                  <a:lnTo>
                    <a:pt x="590" y="404"/>
                  </a:lnTo>
                  <a:lnTo>
                    <a:pt x="592" y="403"/>
                  </a:lnTo>
                  <a:lnTo>
                    <a:pt x="594" y="401"/>
                  </a:lnTo>
                  <a:lnTo>
                    <a:pt x="597" y="398"/>
                  </a:lnTo>
                  <a:lnTo>
                    <a:pt x="603" y="392"/>
                  </a:lnTo>
                  <a:lnTo>
                    <a:pt x="611" y="391"/>
                  </a:lnTo>
                  <a:lnTo>
                    <a:pt x="598" y="325"/>
                  </a:lnTo>
                  <a:lnTo>
                    <a:pt x="653" y="253"/>
                  </a:lnTo>
                  <a:lnTo>
                    <a:pt x="630" y="200"/>
                  </a:lnTo>
                  <a:lnTo>
                    <a:pt x="578" y="167"/>
                  </a:lnTo>
                  <a:lnTo>
                    <a:pt x="576" y="163"/>
                  </a:lnTo>
                  <a:lnTo>
                    <a:pt x="576" y="161"/>
                  </a:lnTo>
                  <a:lnTo>
                    <a:pt x="577" y="154"/>
                  </a:lnTo>
                  <a:lnTo>
                    <a:pt x="576" y="151"/>
                  </a:lnTo>
                  <a:lnTo>
                    <a:pt x="573" y="148"/>
                  </a:lnTo>
                  <a:lnTo>
                    <a:pt x="570" y="149"/>
                  </a:lnTo>
                  <a:lnTo>
                    <a:pt x="565" y="153"/>
                  </a:lnTo>
                  <a:lnTo>
                    <a:pt x="563" y="154"/>
                  </a:lnTo>
                  <a:lnTo>
                    <a:pt x="561" y="156"/>
                  </a:lnTo>
                  <a:lnTo>
                    <a:pt x="557" y="156"/>
                  </a:lnTo>
                  <a:lnTo>
                    <a:pt x="552" y="156"/>
                  </a:lnTo>
                  <a:lnTo>
                    <a:pt x="531" y="127"/>
                  </a:lnTo>
                  <a:lnTo>
                    <a:pt x="529" y="93"/>
                  </a:lnTo>
                  <a:lnTo>
                    <a:pt x="503" y="56"/>
                  </a:lnTo>
                  <a:lnTo>
                    <a:pt x="495" y="49"/>
                  </a:lnTo>
                  <a:lnTo>
                    <a:pt x="486" y="46"/>
                  </a:lnTo>
                  <a:lnTo>
                    <a:pt x="478" y="43"/>
                  </a:lnTo>
                  <a:lnTo>
                    <a:pt x="470" y="44"/>
                  </a:lnTo>
                  <a:lnTo>
                    <a:pt x="462" y="46"/>
                  </a:lnTo>
                  <a:lnTo>
                    <a:pt x="455" y="51"/>
                  </a:lnTo>
                  <a:lnTo>
                    <a:pt x="448" y="58"/>
                  </a:lnTo>
                  <a:lnTo>
                    <a:pt x="442" y="67"/>
                  </a:lnTo>
                  <a:lnTo>
                    <a:pt x="437" y="73"/>
                  </a:lnTo>
                  <a:lnTo>
                    <a:pt x="360" y="79"/>
                  </a:lnTo>
                  <a:lnTo>
                    <a:pt x="316" y="34"/>
                  </a:lnTo>
                  <a:lnTo>
                    <a:pt x="292" y="0"/>
                  </a:lnTo>
                  <a:close/>
                  <a:moveTo>
                    <a:pt x="238" y="726"/>
                  </a:moveTo>
                  <a:lnTo>
                    <a:pt x="238" y="723"/>
                  </a:lnTo>
                  <a:lnTo>
                    <a:pt x="243" y="723"/>
                  </a:lnTo>
                  <a:lnTo>
                    <a:pt x="243" y="726"/>
                  </a:lnTo>
                  <a:lnTo>
                    <a:pt x="238" y="7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55">
              <a:extLst>
                <a:ext uri="{FF2B5EF4-FFF2-40B4-BE49-F238E27FC236}">
                  <a16:creationId xmlns:a16="http://schemas.microsoft.com/office/drawing/2014/main" id="{9C75DCAC-921A-4B6E-9ADE-A427C256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420"/>
              <a:ext cx="134" cy="106"/>
            </a:xfrm>
            <a:custGeom>
              <a:avLst/>
              <a:gdLst/>
              <a:ahLst/>
              <a:cxnLst>
                <a:cxn ang="0">
                  <a:pos x="102" y="870"/>
                </a:cxn>
                <a:cxn ang="0">
                  <a:pos x="230" y="1009"/>
                </a:cxn>
                <a:cxn ang="0">
                  <a:pos x="249" y="1004"/>
                </a:cxn>
                <a:cxn ang="0">
                  <a:pos x="253" y="1031"/>
                </a:cxn>
                <a:cxn ang="0">
                  <a:pos x="301" y="1080"/>
                </a:cxn>
                <a:cxn ang="0">
                  <a:pos x="317" y="1078"/>
                </a:cxn>
                <a:cxn ang="0">
                  <a:pos x="322" y="1073"/>
                </a:cxn>
                <a:cxn ang="0">
                  <a:pos x="330" y="1061"/>
                </a:cxn>
                <a:cxn ang="0">
                  <a:pos x="441" y="1119"/>
                </a:cxn>
                <a:cxn ang="0">
                  <a:pos x="433" y="1144"/>
                </a:cxn>
                <a:cxn ang="0">
                  <a:pos x="436" y="1327"/>
                </a:cxn>
                <a:cxn ang="0">
                  <a:pos x="404" y="1528"/>
                </a:cxn>
                <a:cxn ang="0">
                  <a:pos x="616" y="1569"/>
                </a:cxn>
                <a:cxn ang="0">
                  <a:pos x="640" y="1574"/>
                </a:cxn>
                <a:cxn ang="0">
                  <a:pos x="656" y="1572"/>
                </a:cxn>
                <a:cxn ang="0">
                  <a:pos x="662" y="1564"/>
                </a:cxn>
                <a:cxn ang="0">
                  <a:pos x="745" y="1596"/>
                </a:cxn>
                <a:cxn ang="0">
                  <a:pos x="763" y="1599"/>
                </a:cxn>
                <a:cxn ang="0">
                  <a:pos x="778" y="1596"/>
                </a:cxn>
                <a:cxn ang="0">
                  <a:pos x="798" y="1572"/>
                </a:cxn>
                <a:cxn ang="0">
                  <a:pos x="1076" y="1412"/>
                </a:cxn>
                <a:cxn ang="0">
                  <a:pos x="1273" y="1411"/>
                </a:cxn>
                <a:cxn ang="0">
                  <a:pos x="1249" y="1420"/>
                </a:cxn>
                <a:cxn ang="0">
                  <a:pos x="1305" y="1544"/>
                </a:cxn>
                <a:cxn ang="0">
                  <a:pos x="1494" y="1123"/>
                </a:cxn>
                <a:cxn ang="0">
                  <a:pos x="1565" y="1013"/>
                </a:cxn>
                <a:cxn ang="0">
                  <a:pos x="1569" y="1026"/>
                </a:cxn>
                <a:cxn ang="0">
                  <a:pos x="1747" y="1041"/>
                </a:cxn>
                <a:cxn ang="0">
                  <a:pos x="1986" y="1106"/>
                </a:cxn>
                <a:cxn ang="0">
                  <a:pos x="2093" y="870"/>
                </a:cxn>
                <a:cxn ang="0">
                  <a:pos x="2098" y="844"/>
                </a:cxn>
                <a:cxn ang="0">
                  <a:pos x="2095" y="833"/>
                </a:cxn>
                <a:cxn ang="0">
                  <a:pos x="2074" y="722"/>
                </a:cxn>
                <a:cxn ang="0">
                  <a:pos x="2085" y="694"/>
                </a:cxn>
                <a:cxn ang="0">
                  <a:pos x="2064" y="586"/>
                </a:cxn>
                <a:cxn ang="0">
                  <a:pos x="1995" y="506"/>
                </a:cxn>
                <a:cxn ang="0">
                  <a:pos x="2084" y="486"/>
                </a:cxn>
                <a:cxn ang="0">
                  <a:pos x="2118" y="459"/>
                </a:cxn>
                <a:cxn ang="0">
                  <a:pos x="2069" y="391"/>
                </a:cxn>
                <a:cxn ang="0">
                  <a:pos x="1929" y="325"/>
                </a:cxn>
                <a:cxn ang="0">
                  <a:pos x="1899" y="329"/>
                </a:cxn>
                <a:cxn ang="0">
                  <a:pos x="1883" y="244"/>
                </a:cxn>
                <a:cxn ang="0">
                  <a:pos x="1792" y="284"/>
                </a:cxn>
                <a:cxn ang="0">
                  <a:pos x="1476" y="309"/>
                </a:cxn>
                <a:cxn ang="0">
                  <a:pos x="1270" y="379"/>
                </a:cxn>
                <a:cxn ang="0">
                  <a:pos x="1242" y="390"/>
                </a:cxn>
                <a:cxn ang="0">
                  <a:pos x="1214" y="381"/>
                </a:cxn>
                <a:cxn ang="0">
                  <a:pos x="1211" y="349"/>
                </a:cxn>
                <a:cxn ang="0">
                  <a:pos x="1190" y="333"/>
                </a:cxn>
                <a:cxn ang="0">
                  <a:pos x="1144" y="321"/>
                </a:cxn>
                <a:cxn ang="0">
                  <a:pos x="1066" y="250"/>
                </a:cxn>
                <a:cxn ang="0">
                  <a:pos x="904" y="159"/>
                </a:cxn>
                <a:cxn ang="0">
                  <a:pos x="707" y="10"/>
                </a:cxn>
                <a:cxn ang="0">
                  <a:pos x="491" y="65"/>
                </a:cxn>
                <a:cxn ang="0">
                  <a:pos x="426" y="291"/>
                </a:cxn>
                <a:cxn ang="0">
                  <a:pos x="456" y="285"/>
                </a:cxn>
                <a:cxn ang="0">
                  <a:pos x="473" y="379"/>
                </a:cxn>
                <a:cxn ang="0">
                  <a:pos x="384" y="642"/>
                </a:cxn>
                <a:cxn ang="0">
                  <a:pos x="180" y="676"/>
                </a:cxn>
              </a:cxnLst>
              <a:rect l="0" t="0" r="r" b="b"/>
              <a:pathLst>
                <a:path w="2141" h="1599">
                  <a:moveTo>
                    <a:pt x="127" y="651"/>
                  </a:moveTo>
                  <a:lnTo>
                    <a:pt x="47" y="673"/>
                  </a:lnTo>
                  <a:lnTo>
                    <a:pt x="0" y="657"/>
                  </a:lnTo>
                  <a:lnTo>
                    <a:pt x="9" y="724"/>
                  </a:lnTo>
                  <a:lnTo>
                    <a:pt x="102" y="870"/>
                  </a:lnTo>
                  <a:lnTo>
                    <a:pt x="129" y="893"/>
                  </a:lnTo>
                  <a:lnTo>
                    <a:pt x="122" y="973"/>
                  </a:lnTo>
                  <a:lnTo>
                    <a:pt x="216" y="1022"/>
                  </a:lnTo>
                  <a:lnTo>
                    <a:pt x="226" y="1013"/>
                  </a:lnTo>
                  <a:lnTo>
                    <a:pt x="230" y="1009"/>
                  </a:lnTo>
                  <a:lnTo>
                    <a:pt x="235" y="1007"/>
                  </a:lnTo>
                  <a:lnTo>
                    <a:pt x="243" y="1004"/>
                  </a:lnTo>
                  <a:lnTo>
                    <a:pt x="245" y="1003"/>
                  </a:lnTo>
                  <a:lnTo>
                    <a:pt x="248" y="1004"/>
                  </a:lnTo>
                  <a:lnTo>
                    <a:pt x="249" y="1004"/>
                  </a:lnTo>
                  <a:lnTo>
                    <a:pt x="251" y="1006"/>
                  </a:lnTo>
                  <a:lnTo>
                    <a:pt x="253" y="1011"/>
                  </a:lnTo>
                  <a:lnTo>
                    <a:pt x="253" y="1019"/>
                  </a:lnTo>
                  <a:lnTo>
                    <a:pt x="251" y="1030"/>
                  </a:lnTo>
                  <a:lnTo>
                    <a:pt x="253" y="1031"/>
                  </a:lnTo>
                  <a:lnTo>
                    <a:pt x="287" y="1073"/>
                  </a:lnTo>
                  <a:lnTo>
                    <a:pt x="293" y="1077"/>
                  </a:lnTo>
                  <a:lnTo>
                    <a:pt x="294" y="1077"/>
                  </a:lnTo>
                  <a:lnTo>
                    <a:pt x="296" y="1078"/>
                  </a:lnTo>
                  <a:lnTo>
                    <a:pt x="301" y="1080"/>
                  </a:lnTo>
                  <a:lnTo>
                    <a:pt x="303" y="1080"/>
                  </a:lnTo>
                  <a:lnTo>
                    <a:pt x="304" y="1080"/>
                  </a:lnTo>
                  <a:lnTo>
                    <a:pt x="306" y="1081"/>
                  </a:lnTo>
                  <a:lnTo>
                    <a:pt x="312" y="1081"/>
                  </a:lnTo>
                  <a:lnTo>
                    <a:pt x="317" y="1078"/>
                  </a:lnTo>
                  <a:lnTo>
                    <a:pt x="319" y="1076"/>
                  </a:lnTo>
                  <a:lnTo>
                    <a:pt x="319" y="1075"/>
                  </a:lnTo>
                  <a:lnTo>
                    <a:pt x="320" y="1075"/>
                  </a:lnTo>
                  <a:lnTo>
                    <a:pt x="322" y="1075"/>
                  </a:lnTo>
                  <a:lnTo>
                    <a:pt x="322" y="1073"/>
                  </a:lnTo>
                  <a:lnTo>
                    <a:pt x="322" y="1072"/>
                  </a:lnTo>
                  <a:lnTo>
                    <a:pt x="323" y="1072"/>
                  </a:lnTo>
                  <a:lnTo>
                    <a:pt x="325" y="1070"/>
                  </a:lnTo>
                  <a:lnTo>
                    <a:pt x="329" y="1063"/>
                  </a:lnTo>
                  <a:lnTo>
                    <a:pt x="330" y="1061"/>
                  </a:lnTo>
                  <a:lnTo>
                    <a:pt x="439" y="1108"/>
                  </a:lnTo>
                  <a:lnTo>
                    <a:pt x="439" y="1110"/>
                  </a:lnTo>
                  <a:lnTo>
                    <a:pt x="439" y="1111"/>
                  </a:lnTo>
                  <a:lnTo>
                    <a:pt x="440" y="1113"/>
                  </a:lnTo>
                  <a:lnTo>
                    <a:pt x="441" y="1119"/>
                  </a:lnTo>
                  <a:lnTo>
                    <a:pt x="442" y="1129"/>
                  </a:lnTo>
                  <a:lnTo>
                    <a:pt x="439" y="1137"/>
                  </a:lnTo>
                  <a:lnTo>
                    <a:pt x="437" y="1140"/>
                  </a:lnTo>
                  <a:lnTo>
                    <a:pt x="435" y="1144"/>
                  </a:lnTo>
                  <a:lnTo>
                    <a:pt x="433" y="1144"/>
                  </a:lnTo>
                  <a:lnTo>
                    <a:pt x="432" y="1146"/>
                  </a:lnTo>
                  <a:lnTo>
                    <a:pt x="429" y="1151"/>
                  </a:lnTo>
                  <a:lnTo>
                    <a:pt x="416" y="1216"/>
                  </a:lnTo>
                  <a:lnTo>
                    <a:pt x="432" y="1256"/>
                  </a:lnTo>
                  <a:lnTo>
                    <a:pt x="436" y="1327"/>
                  </a:lnTo>
                  <a:lnTo>
                    <a:pt x="384" y="1350"/>
                  </a:lnTo>
                  <a:lnTo>
                    <a:pt x="325" y="1412"/>
                  </a:lnTo>
                  <a:lnTo>
                    <a:pt x="336" y="1466"/>
                  </a:lnTo>
                  <a:lnTo>
                    <a:pt x="337" y="1521"/>
                  </a:lnTo>
                  <a:lnTo>
                    <a:pt x="404" y="1528"/>
                  </a:lnTo>
                  <a:lnTo>
                    <a:pt x="433" y="1580"/>
                  </a:lnTo>
                  <a:lnTo>
                    <a:pt x="483" y="1577"/>
                  </a:lnTo>
                  <a:lnTo>
                    <a:pt x="519" y="1549"/>
                  </a:lnTo>
                  <a:lnTo>
                    <a:pt x="568" y="1534"/>
                  </a:lnTo>
                  <a:lnTo>
                    <a:pt x="616" y="1569"/>
                  </a:lnTo>
                  <a:lnTo>
                    <a:pt x="618" y="1569"/>
                  </a:lnTo>
                  <a:lnTo>
                    <a:pt x="619" y="1569"/>
                  </a:lnTo>
                  <a:lnTo>
                    <a:pt x="622" y="1570"/>
                  </a:lnTo>
                  <a:lnTo>
                    <a:pt x="628" y="1572"/>
                  </a:lnTo>
                  <a:lnTo>
                    <a:pt x="640" y="1574"/>
                  </a:lnTo>
                  <a:lnTo>
                    <a:pt x="648" y="1573"/>
                  </a:lnTo>
                  <a:lnTo>
                    <a:pt x="648" y="1572"/>
                  </a:lnTo>
                  <a:lnTo>
                    <a:pt x="649" y="1572"/>
                  </a:lnTo>
                  <a:lnTo>
                    <a:pt x="651" y="1572"/>
                  </a:lnTo>
                  <a:lnTo>
                    <a:pt x="656" y="1572"/>
                  </a:lnTo>
                  <a:lnTo>
                    <a:pt x="658" y="1569"/>
                  </a:lnTo>
                  <a:lnTo>
                    <a:pt x="661" y="1567"/>
                  </a:lnTo>
                  <a:lnTo>
                    <a:pt x="661" y="1565"/>
                  </a:lnTo>
                  <a:lnTo>
                    <a:pt x="661" y="1564"/>
                  </a:lnTo>
                  <a:lnTo>
                    <a:pt x="662" y="1564"/>
                  </a:lnTo>
                  <a:lnTo>
                    <a:pt x="664" y="1562"/>
                  </a:lnTo>
                  <a:lnTo>
                    <a:pt x="665" y="1554"/>
                  </a:lnTo>
                  <a:lnTo>
                    <a:pt x="665" y="1545"/>
                  </a:lnTo>
                  <a:lnTo>
                    <a:pt x="732" y="1549"/>
                  </a:lnTo>
                  <a:lnTo>
                    <a:pt x="745" y="1596"/>
                  </a:lnTo>
                  <a:lnTo>
                    <a:pt x="754" y="1598"/>
                  </a:lnTo>
                  <a:lnTo>
                    <a:pt x="758" y="1598"/>
                  </a:lnTo>
                  <a:lnTo>
                    <a:pt x="760" y="1598"/>
                  </a:lnTo>
                  <a:lnTo>
                    <a:pt x="761" y="1598"/>
                  </a:lnTo>
                  <a:lnTo>
                    <a:pt x="763" y="1599"/>
                  </a:lnTo>
                  <a:lnTo>
                    <a:pt x="763" y="1598"/>
                  </a:lnTo>
                  <a:lnTo>
                    <a:pt x="764" y="1598"/>
                  </a:lnTo>
                  <a:lnTo>
                    <a:pt x="767" y="1598"/>
                  </a:lnTo>
                  <a:lnTo>
                    <a:pt x="771" y="1598"/>
                  </a:lnTo>
                  <a:lnTo>
                    <a:pt x="778" y="1596"/>
                  </a:lnTo>
                  <a:lnTo>
                    <a:pt x="784" y="1592"/>
                  </a:lnTo>
                  <a:lnTo>
                    <a:pt x="786" y="1589"/>
                  </a:lnTo>
                  <a:lnTo>
                    <a:pt x="789" y="1587"/>
                  </a:lnTo>
                  <a:lnTo>
                    <a:pt x="793" y="1580"/>
                  </a:lnTo>
                  <a:lnTo>
                    <a:pt x="798" y="1572"/>
                  </a:lnTo>
                  <a:lnTo>
                    <a:pt x="872" y="1552"/>
                  </a:lnTo>
                  <a:lnTo>
                    <a:pt x="905" y="1494"/>
                  </a:lnTo>
                  <a:lnTo>
                    <a:pt x="946" y="1371"/>
                  </a:lnTo>
                  <a:lnTo>
                    <a:pt x="1017" y="1383"/>
                  </a:lnTo>
                  <a:lnTo>
                    <a:pt x="1076" y="1412"/>
                  </a:lnTo>
                  <a:lnTo>
                    <a:pt x="1120" y="1376"/>
                  </a:lnTo>
                  <a:lnTo>
                    <a:pt x="1180" y="1407"/>
                  </a:lnTo>
                  <a:lnTo>
                    <a:pt x="1207" y="1356"/>
                  </a:lnTo>
                  <a:lnTo>
                    <a:pt x="1264" y="1356"/>
                  </a:lnTo>
                  <a:lnTo>
                    <a:pt x="1273" y="1411"/>
                  </a:lnTo>
                  <a:lnTo>
                    <a:pt x="1264" y="1410"/>
                  </a:lnTo>
                  <a:lnTo>
                    <a:pt x="1256" y="1411"/>
                  </a:lnTo>
                  <a:lnTo>
                    <a:pt x="1251" y="1413"/>
                  </a:lnTo>
                  <a:lnTo>
                    <a:pt x="1250" y="1417"/>
                  </a:lnTo>
                  <a:lnTo>
                    <a:pt x="1249" y="1420"/>
                  </a:lnTo>
                  <a:lnTo>
                    <a:pt x="1250" y="1425"/>
                  </a:lnTo>
                  <a:lnTo>
                    <a:pt x="1253" y="1431"/>
                  </a:lnTo>
                  <a:lnTo>
                    <a:pt x="1259" y="1439"/>
                  </a:lnTo>
                  <a:lnTo>
                    <a:pt x="1298" y="1473"/>
                  </a:lnTo>
                  <a:lnTo>
                    <a:pt x="1305" y="1544"/>
                  </a:lnTo>
                  <a:lnTo>
                    <a:pt x="1371" y="1555"/>
                  </a:lnTo>
                  <a:lnTo>
                    <a:pt x="1404" y="1421"/>
                  </a:lnTo>
                  <a:lnTo>
                    <a:pt x="1464" y="1233"/>
                  </a:lnTo>
                  <a:lnTo>
                    <a:pt x="1477" y="1212"/>
                  </a:lnTo>
                  <a:lnTo>
                    <a:pt x="1494" y="1123"/>
                  </a:lnTo>
                  <a:lnTo>
                    <a:pt x="1518" y="1096"/>
                  </a:lnTo>
                  <a:lnTo>
                    <a:pt x="1518" y="1055"/>
                  </a:lnTo>
                  <a:lnTo>
                    <a:pt x="1556" y="1010"/>
                  </a:lnTo>
                  <a:lnTo>
                    <a:pt x="1561" y="1011"/>
                  </a:lnTo>
                  <a:lnTo>
                    <a:pt x="1565" y="1013"/>
                  </a:lnTo>
                  <a:lnTo>
                    <a:pt x="1567" y="1016"/>
                  </a:lnTo>
                  <a:lnTo>
                    <a:pt x="1568" y="1020"/>
                  </a:lnTo>
                  <a:lnTo>
                    <a:pt x="1567" y="1024"/>
                  </a:lnTo>
                  <a:lnTo>
                    <a:pt x="1567" y="1025"/>
                  </a:lnTo>
                  <a:lnTo>
                    <a:pt x="1569" y="1026"/>
                  </a:lnTo>
                  <a:lnTo>
                    <a:pt x="1574" y="1024"/>
                  </a:lnTo>
                  <a:lnTo>
                    <a:pt x="1584" y="1018"/>
                  </a:lnTo>
                  <a:lnTo>
                    <a:pt x="1627" y="1014"/>
                  </a:lnTo>
                  <a:lnTo>
                    <a:pt x="1686" y="1055"/>
                  </a:lnTo>
                  <a:lnTo>
                    <a:pt x="1747" y="1041"/>
                  </a:lnTo>
                  <a:lnTo>
                    <a:pt x="1814" y="1002"/>
                  </a:lnTo>
                  <a:lnTo>
                    <a:pt x="1857" y="1016"/>
                  </a:lnTo>
                  <a:lnTo>
                    <a:pt x="1873" y="1075"/>
                  </a:lnTo>
                  <a:lnTo>
                    <a:pt x="1896" y="1091"/>
                  </a:lnTo>
                  <a:lnTo>
                    <a:pt x="1986" y="1106"/>
                  </a:lnTo>
                  <a:lnTo>
                    <a:pt x="2010" y="1081"/>
                  </a:lnTo>
                  <a:lnTo>
                    <a:pt x="2114" y="1049"/>
                  </a:lnTo>
                  <a:lnTo>
                    <a:pt x="2054" y="994"/>
                  </a:lnTo>
                  <a:lnTo>
                    <a:pt x="2043" y="894"/>
                  </a:lnTo>
                  <a:lnTo>
                    <a:pt x="2093" y="870"/>
                  </a:lnTo>
                  <a:lnTo>
                    <a:pt x="2097" y="866"/>
                  </a:lnTo>
                  <a:lnTo>
                    <a:pt x="2099" y="862"/>
                  </a:lnTo>
                  <a:lnTo>
                    <a:pt x="2101" y="854"/>
                  </a:lnTo>
                  <a:lnTo>
                    <a:pt x="2100" y="848"/>
                  </a:lnTo>
                  <a:lnTo>
                    <a:pt x="2098" y="844"/>
                  </a:lnTo>
                  <a:lnTo>
                    <a:pt x="2096" y="841"/>
                  </a:lnTo>
                  <a:lnTo>
                    <a:pt x="2095" y="839"/>
                  </a:lnTo>
                  <a:lnTo>
                    <a:pt x="2090" y="835"/>
                  </a:lnTo>
                  <a:lnTo>
                    <a:pt x="2091" y="834"/>
                  </a:lnTo>
                  <a:lnTo>
                    <a:pt x="2095" y="833"/>
                  </a:lnTo>
                  <a:lnTo>
                    <a:pt x="2097" y="831"/>
                  </a:lnTo>
                  <a:lnTo>
                    <a:pt x="2101" y="830"/>
                  </a:lnTo>
                  <a:lnTo>
                    <a:pt x="2111" y="827"/>
                  </a:lnTo>
                  <a:lnTo>
                    <a:pt x="2113" y="761"/>
                  </a:lnTo>
                  <a:lnTo>
                    <a:pt x="2074" y="722"/>
                  </a:lnTo>
                  <a:lnTo>
                    <a:pt x="2080" y="716"/>
                  </a:lnTo>
                  <a:lnTo>
                    <a:pt x="2083" y="710"/>
                  </a:lnTo>
                  <a:lnTo>
                    <a:pt x="2085" y="704"/>
                  </a:lnTo>
                  <a:lnTo>
                    <a:pt x="2086" y="700"/>
                  </a:lnTo>
                  <a:lnTo>
                    <a:pt x="2085" y="694"/>
                  </a:lnTo>
                  <a:lnTo>
                    <a:pt x="2082" y="690"/>
                  </a:lnTo>
                  <a:lnTo>
                    <a:pt x="2077" y="685"/>
                  </a:lnTo>
                  <a:lnTo>
                    <a:pt x="2072" y="681"/>
                  </a:lnTo>
                  <a:lnTo>
                    <a:pt x="2035" y="637"/>
                  </a:lnTo>
                  <a:lnTo>
                    <a:pt x="2064" y="586"/>
                  </a:lnTo>
                  <a:lnTo>
                    <a:pt x="1992" y="524"/>
                  </a:lnTo>
                  <a:lnTo>
                    <a:pt x="1990" y="519"/>
                  </a:lnTo>
                  <a:lnTo>
                    <a:pt x="1990" y="515"/>
                  </a:lnTo>
                  <a:lnTo>
                    <a:pt x="1991" y="510"/>
                  </a:lnTo>
                  <a:lnTo>
                    <a:pt x="1995" y="506"/>
                  </a:lnTo>
                  <a:lnTo>
                    <a:pt x="2000" y="501"/>
                  </a:lnTo>
                  <a:lnTo>
                    <a:pt x="2005" y="502"/>
                  </a:lnTo>
                  <a:lnTo>
                    <a:pt x="2009" y="507"/>
                  </a:lnTo>
                  <a:lnTo>
                    <a:pt x="2016" y="518"/>
                  </a:lnTo>
                  <a:lnTo>
                    <a:pt x="2084" y="486"/>
                  </a:lnTo>
                  <a:lnTo>
                    <a:pt x="2141" y="489"/>
                  </a:lnTo>
                  <a:lnTo>
                    <a:pt x="2122" y="460"/>
                  </a:lnTo>
                  <a:lnTo>
                    <a:pt x="2119" y="462"/>
                  </a:lnTo>
                  <a:lnTo>
                    <a:pt x="2118" y="462"/>
                  </a:lnTo>
                  <a:lnTo>
                    <a:pt x="2118" y="459"/>
                  </a:lnTo>
                  <a:lnTo>
                    <a:pt x="2120" y="455"/>
                  </a:lnTo>
                  <a:lnTo>
                    <a:pt x="2116" y="448"/>
                  </a:lnTo>
                  <a:lnTo>
                    <a:pt x="2115" y="448"/>
                  </a:lnTo>
                  <a:lnTo>
                    <a:pt x="2115" y="447"/>
                  </a:lnTo>
                  <a:lnTo>
                    <a:pt x="2069" y="391"/>
                  </a:lnTo>
                  <a:lnTo>
                    <a:pt x="1996" y="400"/>
                  </a:lnTo>
                  <a:lnTo>
                    <a:pt x="1940" y="317"/>
                  </a:lnTo>
                  <a:lnTo>
                    <a:pt x="1938" y="316"/>
                  </a:lnTo>
                  <a:lnTo>
                    <a:pt x="1938" y="317"/>
                  </a:lnTo>
                  <a:lnTo>
                    <a:pt x="1929" y="325"/>
                  </a:lnTo>
                  <a:lnTo>
                    <a:pt x="1922" y="331"/>
                  </a:lnTo>
                  <a:lnTo>
                    <a:pt x="1914" y="334"/>
                  </a:lnTo>
                  <a:lnTo>
                    <a:pt x="1909" y="336"/>
                  </a:lnTo>
                  <a:lnTo>
                    <a:pt x="1904" y="333"/>
                  </a:lnTo>
                  <a:lnTo>
                    <a:pt x="1899" y="329"/>
                  </a:lnTo>
                  <a:lnTo>
                    <a:pt x="1895" y="322"/>
                  </a:lnTo>
                  <a:lnTo>
                    <a:pt x="1893" y="313"/>
                  </a:lnTo>
                  <a:lnTo>
                    <a:pt x="1895" y="255"/>
                  </a:lnTo>
                  <a:lnTo>
                    <a:pt x="1889" y="248"/>
                  </a:lnTo>
                  <a:lnTo>
                    <a:pt x="1883" y="244"/>
                  </a:lnTo>
                  <a:lnTo>
                    <a:pt x="1873" y="239"/>
                  </a:lnTo>
                  <a:lnTo>
                    <a:pt x="1862" y="240"/>
                  </a:lnTo>
                  <a:lnTo>
                    <a:pt x="1851" y="249"/>
                  </a:lnTo>
                  <a:lnTo>
                    <a:pt x="1849" y="252"/>
                  </a:lnTo>
                  <a:lnTo>
                    <a:pt x="1792" y="284"/>
                  </a:lnTo>
                  <a:lnTo>
                    <a:pt x="1715" y="315"/>
                  </a:lnTo>
                  <a:lnTo>
                    <a:pt x="1657" y="261"/>
                  </a:lnTo>
                  <a:lnTo>
                    <a:pt x="1632" y="261"/>
                  </a:lnTo>
                  <a:lnTo>
                    <a:pt x="1594" y="294"/>
                  </a:lnTo>
                  <a:lnTo>
                    <a:pt x="1476" y="309"/>
                  </a:lnTo>
                  <a:lnTo>
                    <a:pt x="1353" y="345"/>
                  </a:lnTo>
                  <a:lnTo>
                    <a:pt x="1336" y="369"/>
                  </a:lnTo>
                  <a:lnTo>
                    <a:pt x="1271" y="366"/>
                  </a:lnTo>
                  <a:lnTo>
                    <a:pt x="1271" y="373"/>
                  </a:lnTo>
                  <a:lnTo>
                    <a:pt x="1270" y="379"/>
                  </a:lnTo>
                  <a:lnTo>
                    <a:pt x="1267" y="383"/>
                  </a:lnTo>
                  <a:lnTo>
                    <a:pt x="1264" y="387"/>
                  </a:lnTo>
                  <a:lnTo>
                    <a:pt x="1257" y="389"/>
                  </a:lnTo>
                  <a:lnTo>
                    <a:pt x="1251" y="390"/>
                  </a:lnTo>
                  <a:lnTo>
                    <a:pt x="1242" y="390"/>
                  </a:lnTo>
                  <a:lnTo>
                    <a:pt x="1234" y="389"/>
                  </a:lnTo>
                  <a:lnTo>
                    <a:pt x="1221" y="384"/>
                  </a:lnTo>
                  <a:lnTo>
                    <a:pt x="1217" y="382"/>
                  </a:lnTo>
                  <a:lnTo>
                    <a:pt x="1215" y="381"/>
                  </a:lnTo>
                  <a:lnTo>
                    <a:pt x="1214" y="381"/>
                  </a:lnTo>
                  <a:lnTo>
                    <a:pt x="1207" y="379"/>
                  </a:lnTo>
                  <a:lnTo>
                    <a:pt x="1208" y="365"/>
                  </a:lnTo>
                  <a:lnTo>
                    <a:pt x="1214" y="352"/>
                  </a:lnTo>
                  <a:lnTo>
                    <a:pt x="1212" y="350"/>
                  </a:lnTo>
                  <a:lnTo>
                    <a:pt x="1211" y="349"/>
                  </a:lnTo>
                  <a:lnTo>
                    <a:pt x="1209" y="347"/>
                  </a:lnTo>
                  <a:lnTo>
                    <a:pt x="1207" y="346"/>
                  </a:lnTo>
                  <a:lnTo>
                    <a:pt x="1200" y="340"/>
                  </a:lnTo>
                  <a:lnTo>
                    <a:pt x="1194" y="336"/>
                  </a:lnTo>
                  <a:lnTo>
                    <a:pt x="1190" y="333"/>
                  </a:lnTo>
                  <a:lnTo>
                    <a:pt x="1147" y="334"/>
                  </a:lnTo>
                  <a:lnTo>
                    <a:pt x="1148" y="333"/>
                  </a:lnTo>
                  <a:lnTo>
                    <a:pt x="1151" y="326"/>
                  </a:lnTo>
                  <a:lnTo>
                    <a:pt x="1150" y="323"/>
                  </a:lnTo>
                  <a:lnTo>
                    <a:pt x="1144" y="321"/>
                  </a:lnTo>
                  <a:lnTo>
                    <a:pt x="1136" y="322"/>
                  </a:lnTo>
                  <a:lnTo>
                    <a:pt x="1130" y="320"/>
                  </a:lnTo>
                  <a:lnTo>
                    <a:pt x="1128" y="319"/>
                  </a:lnTo>
                  <a:lnTo>
                    <a:pt x="1116" y="291"/>
                  </a:lnTo>
                  <a:lnTo>
                    <a:pt x="1066" y="250"/>
                  </a:lnTo>
                  <a:lnTo>
                    <a:pt x="1076" y="210"/>
                  </a:lnTo>
                  <a:lnTo>
                    <a:pt x="1018" y="217"/>
                  </a:lnTo>
                  <a:lnTo>
                    <a:pt x="963" y="178"/>
                  </a:lnTo>
                  <a:lnTo>
                    <a:pt x="928" y="181"/>
                  </a:lnTo>
                  <a:lnTo>
                    <a:pt x="904" y="159"/>
                  </a:lnTo>
                  <a:lnTo>
                    <a:pt x="912" y="120"/>
                  </a:lnTo>
                  <a:lnTo>
                    <a:pt x="835" y="133"/>
                  </a:lnTo>
                  <a:lnTo>
                    <a:pt x="818" y="81"/>
                  </a:lnTo>
                  <a:lnTo>
                    <a:pt x="744" y="74"/>
                  </a:lnTo>
                  <a:lnTo>
                    <a:pt x="707" y="10"/>
                  </a:lnTo>
                  <a:lnTo>
                    <a:pt x="670" y="0"/>
                  </a:lnTo>
                  <a:lnTo>
                    <a:pt x="638" y="8"/>
                  </a:lnTo>
                  <a:lnTo>
                    <a:pt x="617" y="56"/>
                  </a:lnTo>
                  <a:lnTo>
                    <a:pt x="561" y="52"/>
                  </a:lnTo>
                  <a:lnTo>
                    <a:pt x="491" y="65"/>
                  </a:lnTo>
                  <a:lnTo>
                    <a:pt x="473" y="126"/>
                  </a:lnTo>
                  <a:lnTo>
                    <a:pt x="512" y="159"/>
                  </a:lnTo>
                  <a:lnTo>
                    <a:pt x="494" y="193"/>
                  </a:lnTo>
                  <a:lnTo>
                    <a:pt x="422" y="288"/>
                  </a:lnTo>
                  <a:lnTo>
                    <a:pt x="426" y="291"/>
                  </a:lnTo>
                  <a:lnTo>
                    <a:pt x="433" y="293"/>
                  </a:lnTo>
                  <a:lnTo>
                    <a:pt x="439" y="293"/>
                  </a:lnTo>
                  <a:lnTo>
                    <a:pt x="446" y="292"/>
                  </a:lnTo>
                  <a:lnTo>
                    <a:pt x="450" y="289"/>
                  </a:lnTo>
                  <a:lnTo>
                    <a:pt x="456" y="285"/>
                  </a:lnTo>
                  <a:lnTo>
                    <a:pt x="458" y="282"/>
                  </a:lnTo>
                  <a:lnTo>
                    <a:pt x="462" y="280"/>
                  </a:lnTo>
                  <a:lnTo>
                    <a:pt x="468" y="274"/>
                  </a:lnTo>
                  <a:lnTo>
                    <a:pt x="478" y="330"/>
                  </a:lnTo>
                  <a:lnTo>
                    <a:pt x="473" y="379"/>
                  </a:lnTo>
                  <a:lnTo>
                    <a:pt x="483" y="409"/>
                  </a:lnTo>
                  <a:lnTo>
                    <a:pt x="550" y="475"/>
                  </a:lnTo>
                  <a:lnTo>
                    <a:pt x="482" y="515"/>
                  </a:lnTo>
                  <a:lnTo>
                    <a:pt x="488" y="605"/>
                  </a:lnTo>
                  <a:lnTo>
                    <a:pt x="384" y="642"/>
                  </a:lnTo>
                  <a:lnTo>
                    <a:pt x="356" y="649"/>
                  </a:lnTo>
                  <a:lnTo>
                    <a:pt x="344" y="670"/>
                  </a:lnTo>
                  <a:lnTo>
                    <a:pt x="241" y="718"/>
                  </a:lnTo>
                  <a:lnTo>
                    <a:pt x="197" y="732"/>
                  </a:lnTo>
                  <a:lnTo>
                    <a:pt x="180" y="676"/>
                  </a:lnTo>
                  <a:lnTo>
                    <a:pt x="127" y="6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56">
              <a:extLst>
                <a:ext uri="{FF2B5EF4-FFF2-40B4-BE49-F238E27FC236}">
                  <a16:creationId xmlns:a16="http://schemas.microsoft.com/office/drawing/2014/main" id="{C6F98A61-71BC-4162-055D-F4E29F1C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75"/>
              <a:ext cx="100" cy="99"/>
            </a:xfrm>
            <a:custGeom>
              <a:avLst/>
              <a:gdLst/>
              <a:ahLst/>
              <a:cxnLst>
                <a:cxn ang="0">
                  <a:pos x="857" y="192"/>
                </a:cxn>
                <a:cxn ang="0">
                  <a:pos x="753" y="35"/>
                </a:cxn>
                <a:cxn ang="0">
                  <a:pos x="635" y="119"/>
                </a:cxn>
                <a:cxn ang="0">
                  <a:pos x="507" y="128"/>
                </a:cxn>
                <a:cxn ang="0">
                  <a:pos x="317" y="69"/>
                </a:cxn>
                <a:cxn ang="0">
                  <a:pos x="149" y="23"/>
                </a:cxn>
                <a:cxn ang="0">
                  <a:pos x="1" y="62"/>
                </a:cxn>
                <a:cxn ang="0">
                  <a:pos x="5" y="81"/>
                </a:cxn>
                <a:cxn ang="0">
                  <a:pos x="25" y="95"/>
                </a:cxn>
                <a:cxn ang="0">
                  <a:pos x="82" y="285"/>
                </a:cxn>
                <a:cxn ang="0">
                  <a:pos x="212" y="790"/>
                </a:cxn>
                <a:cxn ang="0">
                  <a:pos x="256" y="869"/>
                </a:cxn>
                <a:cxn ang="0">
                  <a:pos x="234" y="1085"/>
                </a:cxn>
                <a:cxn ang="0">
                  <a:pos x="216" y="1284"/>
                </a:cxn>
                <a:cxn ang="0">
                  <a:pos x="239" y="1326"/>
                </a:cxn>
                <a:cxn ang="0">
                  <a:pos x="261" y="1345"/>
                </a:cxn>
                <a:cxn ang="0">
                  <a:pos x="290" y="1359"/>
                </a:cxn>
                <a:cxn ang="0">
                  <a:pos x="329" y="1372"/>
                </a:cxn>
                <a:cxn ang="0">
                  <a:pos x="584" y="1438"/>
                </a:cxn>
                <a:cxn ang="0">
                  <a:pos x="709" y="1442"/>
                </a:cxn>
                <a:cxn ang="0">
                  <a:pos x="812" y="1445"/>
                </a:cxn>
                <a:cxn ang="0">
                  <a:pos x="865" y="1321"/>
                </a:cxn>
                <a:cxn ang="0">
                  <a:pos x="1095" y="1352"/>
                </a:cxn>
                <a:cxn ang="0">
                  <a:pos x="1259" y="1346"/>
                </a:cxn>
                <a:cxn ang="0">
                  <a:pos x="1403" y="1281"/>
                </a:cxn>
                <a:cxn ang="0">
                  <a:pos x="1398" y="1085"/>
                </a:cxn>
                <a:cxn ang="0">
                  <a:pos x="1383" y="950"/>
                </a:cxn>
                <a:cxn ang="0">
                  <a:pos x="1371" y="961"/>
                </a:cxn>
                <a:cxn ang="0">
                  <a:pos x="1354" y="969"/>
                </a:cxn>
                <a:cxn ang="0">
                  <a:pos x="1337" y="964"/>
                </a:cxn>
                <a:cxn ang="0">
                  <a:pos x="1388" y="802"/>
                </a:cxn>
                <a:cxn ang="0">
                  <a:pos x="1477" y="719"/>
                </a:cxn>
                <a:cxn ang="0">
                  <a:pos x="1498" y="697"/>
                </a:cxn>
                <a:cxn ang="0">
                  <a:pos x="1537" y="684"/>
                </a:cxn>
                <a:cxn ang="0">
                  <a:pos x="1603" y="596"/>
                </a:cxn>
                <a:cxn ang="0">
                  <a:pos x="1480" y="439"/>
                </a:cxn>
                <a:cxn ang="0">
                  <a:pos x="1470" y="433"/>
                </a:cxn>
                <a:cxn ang="0">
                  <a:pos x="1477" y="425"/>
                </a:cxn>
                <a:cxn ang="0">
                  <a:pos x="1481" y="419"/>
                </a:cxn>
                <a:cxn ang="0">
                  <a:pos x="1488" y="413"/>
                </a:cxn>
                <a:cxn ang="0">
                  <a:pos x="1460" y="383"/>
                </a:cxn>
                <a:cxn ang="0">
                  <a:pos x="1305" y="395"/>
                </a:cxn>
                <a:cxn ang="0">
                  <a:pos x="1203" y="346"/>
                </a:cxn>
                <a:cxn ang="0">
                  <a:pos x="1184" y="293"/>
                </a:cxn>
                <a:cxn ang="0">
                  <a:pos x="1196" y="288"/>
                </a:cxn>
                <a:cxn ang="0">
                  <a:pos x="1205" y="275"/>
                </a:cxn>
                <a:cxn ang="0">
                  <a:pos x="1207" y="255"/>
                </a:cxn>
                <a:cxn ang="0">
                  <a:pos x="1177" y="239"/>
                </a:cxn>
                <a:cxn ang="0">
                  <a:pos x="1158" y="250"/>
                </a:cxn>
                <a:cxn ang="0">
                  <a:pos x="1147" y="281"/>
                </a:cxn>
                <a:cxn ang="0">
                  <a:pos x="1078" y="282"/>
                </a:cxn>
              </a:cxnLst>
              <a:rect l="0" t="0" r="r" b="b"/>
              <a:pathLst>
                <a:path w="1603" h="1486">
                  <a:moveTo>
                    <a:pt x="1022" y="295"/>
                  </a:moveTo>
                  <a:lnTo>
                    <a:pt x="891" y="188"/>
                  </a:lnTo>
                  <a:lnTo>
                    <a:pt x="857" y="192"/>
                  </a:lnTo>
                  <a:lnTo>
                    <a:pt x="845" y="135"/>
                  </a:lnTo>
                  <a:lnTo>
                    <a:pt x="779" y="97"/>
                  </a:lnTo>
                  <a:lnTo>
                    <a:pt x="753" y="35"/>
                  </a:lnTo>
                  <a:lnTo>
                    <a:pt x="743" y="138"/>
                  </a:lnTo>
                  <a:lnTo>
                    <a:pt x="691" y="115"/>
                  </a:lnTo>
                  <a:lnTo>
                    <a:pt x="635" y="119"/>
                  </a:lnTo>
                  <a:lnTo>
                    <a:pt x="617" y="151"/>
                  </a:lnTo>
                  <a:lnTo>
                    <a:pt x="567" y="181"/>
                  </a:lnTo>
                  <a:lnTo>
                    <a:pt x="507" y="128"/>
                  </a:lnTo>
                  <a:lnTo>
                    <a:pt x="449" y="151"/>
                  </a:lnTo>
                  <a:lnTo>
                    <a:pt x="392" y="96"/>
                  </a:lnTo>
                  <a:lnTo>
                    <a:pt x="317" y="69"/>
                  </a:lnTo>
                  <a:lnTo>
                    <a:pt x="305" y="0"/>
                  </a:lnTo>
                  <a:lnTo>
                    <a:pt x="210" y="38"/>
                  </a:lnTo>
                  <a:lnTo>
                    <a:pt x="149" y="23"/>
                  </a:lnTo>
                  <a:lnTo>
                    <a:pt x="11" y="49"/>
                  </a:lnTo>
                  <a:lnTo>
                    <a:pt x="4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5" y="81"/>
                  </a:lnTo>
                  <a:lnTo>
                    <a:pt x="10" y="86"/>
                  </a:lnTo>
                  <a:lnTo>
                    <a:pt x="17" y="90"/>
                  </a:lnTo>
                  <a:lnTo>
                    <a:pt x="25" y="95"/>
                  </a:lnTo>
                  <a:lnTo>
                    <a:pt x="37" y="107"/>
                  </a:lnTo>
                  <a:lnTo>
                    <a:pt x="96" y="243"/>
                  </a:lnTo>
                  <a:lnTo>
                    <a:pt x="82" y="285"/>
                  </a:lnTo>
                  <a:lnTo>
                    <a:pt x="25" y="393"/>
                  </a:lnTo>
                  <a:lnTo>
                    <a:pt x="156" y="516"/>
                  </a:lnTo>
                  <a:lnTo>
                    <a:pt x="212" y="790"/>
                  </a:lnTo>
                  <a:lnTo>
                    <a:pt x="215" y="843"/>
                  </a:lnTo>
                  <a:lnTo>
                    <a:pt x="225" y="848"/>
                  </a:lnTo>
                  <a:lnTo>
                    <a:pt x="256" y="869"/>
                  </a:lnTo>
                  <a:lnTo>
                    <a:pt x="264" y="905"/>
                  </a:lnTo>
                  <a:lnTo>
                    <a:pt x="267" y="997"/>
                  </a:lnTo>
                  <a:lnTo>
                    <a:pt x="234" y="1085"/>
                  </a:lnTo>
                  <a:lnTo>
                    <a:pt x="242" y="1188"/>
                  </a:lnTo>
                  <a:lnTo>
                    <a:pt x="213" y="1263"/>
                  </a:lnTo>
                  <a:lnTo>
                    <a:pt x="216" y="1284"/>
                  </a:lnTo>
                  <a:lnTo>
                    <a:pt x="224" y="1303"/>
                  </a:lnTo>
                  <a:lnTo>
                    <a:pt x="233" y="1319"/>
                  </a:lnTo>
                  <a:lnTo>
                    <a:pt x="239" y="1326"/>
                  </a:lnTo>
                  <a:lnTo>
                    <a:pt x="246" y="1334"/>
                  </a:lnTo>
                  <a:lnTo>
                    <a:pt x="252" y="1339"/>
                  </a:lnTo>
                  <a:lnTo>
                    <a:pt x="261" y="1345"/>
                  </a:lnTo>
                  <a:lnTo>
                    <a:pt x="269" y="1350"/>
                  </a:lnTo>
                  <a:lnTo>
                    <a:pt x="280" y="1356"/>
                  </a:lnTo>
                  <a:lnTo>
                    <a:pt x="290" y="1359"/>
                  </a:lnTo>
                  <a:lnTo>
                    <a:pt x="301" y="1363"/>
                  </a:lnTo>
                  <a:lnTo>
                    <a:pt x="326" y="1369"/>
                  </a:lnTo>
                  <a:lnTo>
                    <a:pt x="329" y="1372"/>
                  </a:lnTo>
                  <a:lnTo>
                    <a:pt x="416" y="1448"/>
                  </a:lnTo>
                  <a:lnTo>
                    <a:pt x="511" y="1391"/>
                  </a:lnTo>
                  <a:lnTo>
                    <a:pt x="584" y="1438"/>
                  </a:lnTo>
                  <a:lnTo>
                    <a:pt x="624" y="1393"/>
                  </a:lnTo>
                  <a:lnTo>
                    <a:pt x="698" y="1424"/>
                  </a:lnTo>
                  <a:lnTo>
                    <a:pt x="709" y="1442"/>
                  </a:lnTo>
                  <a:lnTo>
                    <a:pt x="697" y="1474"/>
                  </a:lnTo>
                  <a:lnTo>
                    <a:pt x="748" y="1486"/>
                  </a:lnTo>
                  <a:lnTo>
                    <a:pt x="812" y="1445"/>
                  </a:lnTo>
                  <a:lnTo>
                    <a:pt x="822" y="1392"/>
                  </a:lnTo>
                  <a:lnTo>
                    <a:pt x="853" y="1388"/>
                  </a:lnTo>
                  <a:lnTo>
                    <a:pt x="865" y="1321"/>
                  </a:lnTo>
                  <a:lnTo>
                    <a:pt x="962" y="1349"/>
                  </a:lnTo>
                  <a:lnTo>
                    <a:pt x="1042" y="1327"/>
                  </a:lnTo>
                  <a:lnTo>
                    <a:pt x="1095" y="1352"/>
                  </a:lnTo>
                  <a:lnTo>
                    <a:pt x="1112" y="1408"/>
                  </a:lnTo>
                  <a:lnTo>
                    <a:pt x="1156" y="1394"/>
                  </a:lnTo>
                  <a:lnTo>
                    <a:pt x="1259" y="1346"/>
                  </a:lnTo>
                  <a:lnTo>
                    <a:pt x="1271" y="1325"/>
                  </a:lnTo>
                  <a:lnTo>
                    <a:pt x="1299" y="1318"/>
                  </a:lnTo>
                  <a:lnTo>
                    <a:pt x="1403" y="1281"/>
                  </a:lnTo>
                  <a:lnTo>
                    <a:pt x="1397" y="1191"/>
                  </a:lnTo>
                  <a:lnTo>
                    <a:pt x="1465" y="1151"/>
                  </a:lnTo>
                  <a:lnTo>
                    <a:pt x="1398" y="1085"/>
                  </a:lnTo>
                  <a:lnTo>
                    <a:pt x="1388" y="1055"/>
                  </a:lnTo>
                  <a:lnTo>
                    <a:pt x="1393" y="1006"/>
                  </a:lnTo>
                  <a:lnTo>
                    <a:pt x="1383" y="950"/>
                  </a:lnTo>
                  <a:lnTo>
                    <a:pt x="1377" y="956"/>
                  </a:lnTo>
                  <a:lnTo>
                    <a:pt x="1373" y="958"/>
                  </a:lnTo>
                  <a:lnTo>
                    <a:pt x="1371" y="961"/>
                  </a:lnTo>
                  <a:lnTo>
                    <a:pt x="1365" y="965"/>
                  </a:lnTo>
                  <a:lnTo>
                    <a:pt x="1361" y="968"/>
                  </a:lnTo>
                  <a:lnTo>
                    <a:pt x="1354" y="969"/>
                  </a:lnTo>
                  <a:lnTo>
                    <a:pt x="1348" y="969"/>
                  </a:lnTo>
                  <a:lnTo>
                    <a:pt x="1341" y="967"/>
                  </a:lnTo>
                  <a:lnTo>
                    <a:pt x="1337" y="964"/>
                  </a:lnTo>
                  <a:lnTo>
                    <a:pt x="1409" y="869"/>
                  </a:lnTo>
                  <a:lnTo>
                    <a:pt x="1427" y="835"/>
                  </a:lnTo>
                  <a:lnTo>
                    <a:pt x="1388" y="802"/>
                  </a:lnTo>
                  <a:lnTo>
                    <a:pt x="1406" y="741"/>
                  </a:lnTo>
                  <a:lnTo>
                    <a:pt x="1476" y="728"/>
                  </a:lnTo>
                  <a:lnTo>
                    <a:pt x="1477" y="719"/>
                  </a:lnTo>
                  <a:lnTo>
                    <a:pt x="1481" y="711"/>
                  </a:lnTo>
                  <a:lnTo>
                    <a:pt x="1488" y="703"/>
                  </a:lnTo>
                  <a:lnTo>
                    <a:pt x="1498" y="697"/>
                  </a:lnTo>
                  <a:lnTo>
                    <a:pt x="1509" y="690"/>
                  </a:lnTo>
                  <a:lnTo>
                    <a:pt x="1523" y="687"/>
                  </a:lnTo>
                  <a:lnTo>
                    <a:pt x="1537" y="684"/>
                  </a:lnTo>
                  <a:lnTo>
                    <a:pt x="1553" y="684"/>
                  </a:lnTo>
                  <a:lnTo>
                    <a:pt x="1585" y="676"/>
                  </a:lnTo>
                  <a:lnTo>
                    <a:pt x="1603" y="596"/>
                  </a:lnTo>
                  <a:lnTo>
                    <a:pt x="1534" y="525"/>
                  </a:lnTo>
                  <a:lnTo>
                    <a:pt x="1495" y="544"/>
                  </a:lnTo>
                  <a:lnTo>
                    <a:pt x="1480" y="439"/>
                  </a:lnTo>
                  <a:lnTo>
                    <a:pt x="1475" y="438"/>
                  </a:lnTo>
                  <a:lnTo>
                    <a:pt x="1473" y="436"/>
                  </a:lnTo>
                  <a:lnTo>
                    <a:pt x="1470" y="433"/>
                  </a:lnTo>
                  <a:lnTo>
                    <a:pt x="1472" y="430"/>
                  </a:lnTo>
                  <a:lnTo>
                    <a:pt x="1473" y="429"/>
                  </a:lnTo>
                  <a:lnTo>
                    <a:pt x="1477" y="425"/>
                  </a:lnTo>
                  <a:lnTo>
                    <a:pt x="1481" y="422"/>
                  </a:lnTo>
                  <a:lnTo>
                    <a:pt x="1481" y="420"/>
                  </a:lnTo>
                  <a:lnTo>
                    <a:pt x="1481" y="419"/>
                  </a:lnTo>
                  <a:lnTo>
                    <a:pt x="1482" y="419"/>
                  </a:lnTo>
                  <a:lnTo>
                    <a:pt x="1484" y="417"/>
                  </a:lnTo>
                  <a:lnTo>
                    <a:pt x="1488" y="413"/>
                  </a:lnTo>
                  <a:lnTo>
                    <a:pt x="1481" y="387"/>
                  </a:lnTo>
                  <a:lnTo>
                    <a:pt x="1496" y="354"/>
                  </a:lnTo>
                  <a:lnTo>
                    <a:pt x="1460" y="383"/>
                  </a:lnTo>
                  <a:lnTo>
                    <a:pt x="1395" y="382"/>
                  </a:lnTo>
                  <a:lnTo>
                    <a:pt x="1354" y="425"/>
                  </a:lnTo>
                  <a:lnTo>
                    <a:pt x="1305" y="395"/>
                  </a:lnTo>
                  <a:lnTo>
                    <a:pt x="1296" y="321"/>
                  </a:lnTo>
                  <a:lnTo>
                    <a:pt x="1239" y="318"/>
                  </a:lnTo>
                  <a:lnTo>
                    <a:pt x="1203" y="346"/>
                  </a:lnTo>
                  <a:lnTo>
                    <a:pt x="1177" y="296"/>
                  </a:lnTo>
                  <a:lnTo>
                    <a:pt x="1181" y="294"/>
                  </a:lnTo>
                  <a:lnTo>
                    <a:pt x="1184" y="293"/>
                  </a:lnTo>
                  <a:lnTo>
                    <a:pt x="1187" y="293"/>
                  </a:lnTo>
                  <a:lnTo>
                    <a:pt x="1191" y="290"/>
                  </a:lnTo>
                  <a:lnTo>
                    <a:pt x="1196" y="288"/>
                  </a:lnTo>
                  <a:lnTo>
                    <a:pt x="1200" y="284"/>
                  </a:lnTo>
                  <a:lnTo>
                    <a:pt x="1203" y="280"/>
                  </a:lnTo>
                  <a:lnTo>
                    <a:pt x="1205" y="275"/>
                  </a:lnTo>
                  <a:lnTo>
                    <a:pt x="1208" y="271"/>
                  </a:lnTo>
                  <a:lnTo>
                    <a:pt x="1208" y="263"/>
                  </a:lnTo>
                  <a:lnTo>
                    <a:pt x="1207" y="255"/>
                  </a:lnTo>
                  <a:lnTo>
                    <a:pt x="1202" y="248"/>
                  </a:lnTo>
                  <a:lnTo>
                    <a:pt x="1195" y="242"/>
                  </a:lnTo>
                  <a:lnTo>
                    <a:pt x="1177" y="239"/>
                  </a:lnTo>
                  <a:lnTo>
                    <a:pt x="1170" y="240"/>
                  </a:lnTo>
                  <a:lnTo>
                    <a:pt x="1164" y="245"/>
                  </a:lnTo>
                  <a:lnTo>
                    <a:pt x="1158" y="250"/>
                  </a:lnTo>
                  <a:lnTo>
                    <a:pt x="1154" y="259"/>
                  </a:lnTo>
                  <a:lnTo>
                    <a:pt x="1149" y="268"/>
                  </a:lnTo>
                  <a:lnTo>
                    <a:pt x="1147" y="281"/>
                  </a:lnTo>
                  <a:lnTo>
                    <a:pt x="1141" y="278"/>
                  </a:lnTo>
                  <a:lnTo>
                    <a:pt x="1136" y="318"/>
                  </a:lnTo>
                  <a:lnTo>
                    <a:pt x="1078" y="282"/>
                  </a:lnTo>
                  <a:lnTo>
                    <a:pt x="1022" y="2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57">
              <a:extLst>
                <a:ext uri="{FF2B5EF4-FFF2-40B4-BE49-F238E27FC236}">
                  <a16:creationId xmlns:a16="http://schemas.microsoft.com/office/drawing/2014/main" id="{4A539310-E7FC-CD33-87BE-DCE378EED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" y="228"/>
              <a:ext cx="13" cy="24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58" y="67"/>
                </a:cxn>
                <a:cxn ang="0">
                  <a:pos x="22" y="88"/>
                </a:cxn>
                <a:cxn ang="0">
                  <a:pos x="0" y="128"/>
                </a:cxn>
                <a:cxn ang="0">
                  <a:pos x="8" y="164"/>
                </a:cxn>
                <a:cxn ang="0">
                  <a:pos x="2" y="213"/>
                </a:cxn>
                <a:cxn ang="0">
                  <a:pos x="37" y="245"/>
                </a:cxn>
                <a:cxn ang="0">
                  <a:pos x="64" y="249"/>
                </a:cxn>
                <a:cxn ang="0">
                  <a:pos x="85" y="280"/>
                </a:cxn>
                <a:cxn ang="0">
                  <a:pos x="150" y="329"/>
                </a:cxn>
                <a:cxn ang="0">
                  <a:pos x="153" y="339"/>
                </a:cxn>
                <a:cxn ang="0">
                  <a:pos x="158" y="346"/>
                </a:cxn>
                <a:cxn ang="0">
                  <a:pos x="162" y="350"/>
                </a:cxn>
                <a:cxn ang="0">
                  <a:pos x="167" y="351"/>
                </a:cxn>
                <a:cxn ang="0">
                  <a:pos x="171" y="348"/>
                </a:cxn>
                <a:cxn ang="0">
                  <a:pos x="178" y="343"/>
                </a:cxn>
                <a:cxn ang="0">
                  <a:pos x="184" y="335"/>
                </a:cxn>
                <a:cxn ang="0">
                  <a:pos x="192" y="324"/>
                </a:cxn>
                <a:cxn ang="0">
                  <a:pos x="205" y="215"/>
                </a:cxn>
                <a:cxn ang="0">
                  <a:pos x="132" y="197"/>
                </a:cxn>
                <a:cxn ang="0">
                  <a:pos x="114" y="169"/>
                </a:cxn>
                <a:cxn ang="0">
                  <a:pos x="104" y="167"/>
                </a:cxn>
                <a:cxn ang="0">
                  <a:pos x="98" y="165"/>
                </a:cxn>
                <a:cxn ang="0">
                  <a:pos x="91" y="162"/>
                </a:cxn>
                <a:cxn ang="0">
                  <a:pos x="88" y="159"/>
                </a:cxn>
                <a:cxn ang="0">
                  <a:pos x="85" y="154"/>
                </a:cxn>
                <a:cxn ang="0">
                  <a:pos x="85" y="149"/>
                </a:cxn>
                <a:cxn ang="0">
                  <a:pos x="85" y="143"/>
                </a:cxn>
                <a:cxn ang="0">
                  <a:pos x="88" y="137"/>
                </a:cxn>
                <a:cxn ang="0">
                  <a:pos x="145" y="117"/>
                </a:cxn>
                <a:cxn ang="0">
                  <a:pos x="193" y="81"/>
                </a:cxn>
                <a:cxn ang="0">
                  <a:pos x="212" y="30"/>
                </a:cxn>
                <a:cxn ang="0">
                  <a:pos x="161" y="0"/>
                </a:cxn>
                <a:cxn ang="0">
                  <a:pos x="98" y="34"/>
                </a:cxn>
              </a:cxnLst>
              <a:rect l="0" t="0" r="r" b="b"/>
              <a:pathLst>
                <a:path w="212" h="351">
                  <a:moveTo>
                    <a:pt x="98" y="34"/>
                  </a:moveTo>
                  <a:lnTo>
                    <a:pt x="58" y="67"/>
                  </a:lnTo>
                  <a:lnTo>
                    <a:pt x="22" y="88"/>
                  </a:lnTo>
                  <a:lnTo>
                    <a:pt x="0" y="128"/>
                  </a:lnTo>
                  <a:lnTo>
                    <a:pt x="8" y="164"/>
                  </a:lnTo>
                  <a:lnTo>
                    <a:pt x="2" y="213"/>
                  </a:lnTo>
                  <a:lnTo>
                    <a:pt x="37" y="245"/>
                  </a:lnTo>
                  <a:lnTo>
                    <a:pt x="64" y="249"/>
                  </a:lnTo>
                  <a:lnTo>
                    <a:pt x="85" y="280"/>
                  </a:lnTo>
                  <a:lnTo>
                    <a:pt x="150" y="329"/>
                  </a:lnTo>
                  <a:lnTo>
                    <a:pt x="153" y="339"/>
                  </a:lnTo>
                  <a:lnTo>
                    <a:pt x="158" y="346"/>
                  </a:lnTo>
                  <a:lnTo>
                    <a:pt x="162" y="350"/>
                  </a:lnTo>
                  <a:lnTo>
                    <a:pt x="167" y="351"/>
                  </a:lnTo>
                  <a:lnTo>
                    <a:pt x="171" y="348"/>
                  </a:lnTo>
                  <a:lnTo>
                    <a:pt x="178" y="343"/>
                  </a:lnTo>
                  <a:lnTo>
                    <a:pt x="184" y="335"/>
                  </a:lnTo>
                  <a:lnTo>
                    <a:pt x="192" y="324"/>
                  </a:lnTo>
                  <a:lnTo>
                    <a:pt x="205" y="215"/>
                  </a:lnTo>
                  <a:lnTo>
                    <a:pt x="132" y="197"/>
                  </a:lnTo>
                  <a:lnTo>
                    <a:pt x="114" y="169"/>
                  </a:lnTo>
                  <a:lnTo>
                    <a:pt x="104" y="167"/>
                  </a:lnTo>
                  <a:lnTo>
                    <a:pt x="98" y="165"/>
                  </a:lnTo>
                  <a:lnTo>
                    <a:pt x="91" y="162"/>
                  </a:lnTo>
                  <a:lnTo>
                    <a:pt x="88" y="159"/>
                  </a:lnTo>
                  <a:lnTo>
                    <a:pt x="85" y="154"/>
                  </a:lnTo>
                  <a:lnTo>
                    <a:pt x="85" y="149"/>
                  </a:lnTo>
                  <a:lnTo>
                    <a:pt x="85" y="143"/>
                  </a:lnTo>
                  <a:lnTo>
                    <a:pt x="88" y="137"/>
                  </a:lnTo>
                  <a:lnTo>
                    <a:pt x="145" y="117"/>
                  </a:lnTo>
                  <a:lnTo>
                    <a:pt x="193" y="81"/>
                  </a:lnTo>
                  <a:lnTo>
                    <a:pt x="212" y="30"/>
                  </a:lnTo>
                  <a:lnTo>
                    <a:pt x="161" y="0"/>
                  </a:lnTo>
                  <a:lnTo>
                    <a:pt x="98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58">
              <a:extLst>
                <a:ext uri="{FF2B5EF4-FFF2-40B4-BE49-F238E27FC236}">
                  <a16:creationId xmlns:a16="http://schemas.microsoft.com/office/drawing/2014/main" id="{3AA03D4B-7E90-8548-7318-65996B9C7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198"/>
              <a:ext cx="68" cy="35"/>
            </a:xfrm>
            <a:custGeom>
              <a:avLst/>
              <a:gdLst/>
              <a:ahLst/>
              <a:cxnLst>
                <a:cxn ang="0">
                  <a:pos x="54" y="165"/>
                </a:cxn>
                <a:cxn ang="0">
                  <a:pos x="1" y="251"/>
                </a:cxn>
                <a:cxn ang="0">
                  <a:pos x="42" y="243"/>
                </a:cxn>
                <a:cxn ang="0">
                  <a:pos x="210" y="277"/>
                </a:cxn>
                <a:cxn ang="0">
                  <a:pos x="235" y="258"/>
                </a:cxn>
                <a:cxn ang="0">
                  <a:pos x="264" y="269"/>
                </a:cxn>
                <a:cxn ang="0">
                  <a:pos x="281" y="351"/>
                </a:cxn>
                <a:cxn ang="0">
                  <a:pos x="429" y="346"/>
                </a:cxn>
                <a:cxn ang="0">
                  <a:pos x="526" y="365"/>
                </a:cxn>
                <a:cxn ang="0">
                  <a:pos x="561" y="367"/>
                </a:cxn>
                <a:cxn ang="0">
                  <a:pos x="571" y="358"/>
                </a:cxn>
                <a:cxn ang="0">
                  <a:pos x="577" y="363"/>
                </a:cxn>
                <a:cxn ang="0">
                  <a:pos x="573" y="390"/>
                </a:cxn>
                <a:cxn ang="0">
                  <a:pos x="632" y="441"/>
                </a:cxn>
                <a:cxn ang="0">
                  <a:pos x="641" y="458"/>
                </a:cxn>
                <a:cxn ang="0">
                  <a:pos x="668" y="462"/>
                </a:cxn>
                <a:cxn ang="0">
                  <a:pos x="764" y="461"/>
                </a:cxn>
                <a:cxn ang="0">
                  <a:pos x="765" y="451"/>
                </a:cxn>
                <a:cxn ang="0">
                  <a:pos x="789" y="448"/>
                </a:cxn>
                <a:cxn ang="0">
                  <a:pos x="895" y="453"/>
                </a:cxn>
                <a:cxn ang="0">
                  <a:pos x="1015" y="413"/>
                </a:cxn>
                <a:cxn ang="0">
                  <a:pos x="1052" y="357"/>
                </a:cxn>
                <a:cxn ang="0">
                  <a:pos x="1056" y="340"/>
                </a:cxn>
                <a:cxn ang="0">
                  <a:pos x="1084" y="316"/>
                </a:cxn>
                <a:cxn ang="0">
                  <a:pos x="1065" y="212"/>
                </a:cxn>
                <a:cxn ang="0">
                  <a:pos x="1061" y="199"/>
                </a:cxn>
                <a:cxn ang="0">
                  <a:pos x="1060" y="190"/>
                </a:cxn>
                <a:cxn ang="0">
                  <a:pos x="1049" y="191"/>
                </a:cxn>
                <a:cxn ang="0">
                  <a:pos x="991" y="206"/>
                </a:cxn>
                <a:cxn ang="0">
                  <a:pos x="788" y="86"/>
                </a:cxn>
                <a:cxn ang="0">
                  <a:pos x="687" y="137"/>
                </a:cxn>
                <a:cxn ang="0">
                  <a:pos x="700" y="115"/>
                </a:cxn>
                <a:cxn ang="0">
                  <a:pos x="624" y="113"/>
                </a:cxn>
                <a:cxn ang="0">
                  <a:pos x="412" y="86"/>
                </a:cxn>
                <a:cxn ang="0">
                  <a:pos x="302" y="105"/>
                </a:cxn>
                <a:cxn ang="0">
                  <a:pos x="286" y="101"/>
                </a:cxn>
                <a:cxn ang="0">
                  <a:pos x="262" y="107"/>
                </a:cxn>
                <a:cxn ang="0">
                  <a:pos x="214" y="80"/>
                </a:cxn>
                <a:cxn ang="0">
                  <a:pos x="180" y="90"/>
                </a:cxn>
                <a:cxn ang="0">
                  <a:pos x="161" y="93"/>
                </a:cxn>
                <a:cxn ang="0">
                  <a:pos x="127" y="43"/>
                </a:cxn>
                <a:cxn ang="0">
                  <a:pos x="140" y="12"/>
                </a:cxn>
                <a:cxn ang="0">
                  <a:pos x="130" y="1"/>
                </a:cxn>
              </a:cxnLst>
              <a:rect l="0" t="0" r="r" b="b"/>
              <a:pathLst>
                <a:path w="1102" h="528">
                  <a:moveTo>
                    <a:pt x="111" y="3"/>
                  </a:moveTo>
                  <a:lnTo>
                    <a:pt x="79" y="35"/>
                  </a:lnTo>
                  <a:lnTo>
                    <a:pt x="54" y="165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51"/>
                  </a:lnTo>
                  <a:lnTo>
                    <a:pt x="3" y="253"/>
                  </a:lnTo>
                  <a:lnTo>
                    <a:pt x="21" y="246"/>
                  </a:lnTo>
                  <a:lnTo>
                    <a:pt x="42" y="243"/>
                  </a:lnTo>
                  <a:lnTo>
                    <a:pt x="95" y="283"/>
                  </a:lnTo>
                  <a:lnTo>
                    <a:pt x="158" y="294"/>
                  </a:lnTo>
                  <a:lnTo>
                    <a:pt x="210" y="277"/>
                  </a:lnTo>
                  <a:lnTo>
                    <a:pt x="218" y="267"/>
                  </a:lnTo>
                  <a:lnTo>
                    <a:pt x="226" y="261"/>
                  </a:lnTo>
                  <a:lnTo>
                    <a:pt x="235" y="258"/>
                  </a:lnTo>
                  <a:lnTo>
                    <a:pt x="244" y="259"/>
                  </a:lnTo>
                  <a:lnTo>
                    <a:pt x="253" y="262"/>
                  </a:lnTo>
                  <a:lnTo>
                    <a:pt x="264" y="269"/>
                  </a:lnTo>
                  <a:lnTo>
                    <a:pt x="274" y="279"/>
                  </a:lnTo>
                  <a:lnTo>
                    <a:pt x="285" y="294"/>
                  </a:lnTo>
                  <a:lnTo>
                    <a:pt x="281" y="351"/>
                  </a:lnTo>
                  <a:lnTo>
                    <a:pt x="336" y="301"/>
                  </a:lnTo>
                  <a:lnTo>
                    <a:pt x="367" y="341"/>
                  </a:lnTo>
                  <a:lnTo>
                    <a:pt x="429" y="346"/>
                  </a:lnTo>
                  <a:lnTo>
                    <a:pt x="464" y="383"/>
                  </a:lnTo>
                  <a:lnTo>
                    <a:pt x="518" y="377"/>
                  </a:lnTo>
                  <a:lnTo>
                    <a:pt x="526" y="365"/>
                  </a:lnTo>
                  <a:lnTo>
                    <a:pt x="536" y="360"/>
                  </a:lnTo>
                  <a:lnTo>
                    <a:pt x="547" y="360"/>
                  </a:lnTo>
                  <a:lnTo>
                    <a:pt x="561" y="367"/>
                  </a:lnTo>
                  <a:lnTo>
                    <a:pt x="563" y="363"/>
                  </a:lnTo>
                  <a:lnTo>
                    <a:pt x="566" y="361"/>
                  </a:lnTo>
                  <a:lnTo>
                    <a:pt x="571" y="358"/>
                  </a:lnTo>
                  <a:lnTo>
                    <a:pt x="574" y="357"/>
                  </a:lnTo>
                  <a:lnTo>
                    <a:pt x="577" y="360"/>
                  </a:lnTo>
                  <a:lnTo>
                    <a:pt x="577" y="363"/>
                  </a:lnTo>
                  <a:lnTo>
                    <a:pt x="577" y="370"/>
                  </a:lnTo>
                  <a:lnTo>
                    <a:pt x="575" y="379"/>
                  </a:lnTo>
                  <a:lnTo>
                    <a:pt x="573" y="390"/>
                  </a:lnTo>
                  <a:lnTo>
                    <a:pt x="634" y="423"/>
                  </a:lnTo>
                  <a:lnTo>
                    <a:pt x="630" y="432"/>
                  </a:lnTo>
                  <a:lnTo>
                    <a:pt x="632" y="441"/>
                  </a:lnTo>
                  <a:lnTo>
                    <a:pt x="633" y="448"/>
                  </a:lnTo>
                  <a:lnTo>
                    <a:pt x="637" y="454"/>
                  </a:lnTo>
                  <a:lnTo>
                    <a:pt x="641" y="458"/>
                  </a:lnTo>
                  <a:lnTo>
                    <a:pt x="649" y="461"/>
                  </a:lnTo>
                  <a:lnTo>
                    <a:pt x="656" y="462"/>
                  </a:lnTo>
                  <a:lnTo>
                    <a:pt x="668" y="462"/>
                  </a:lnTo>
                  <a:lnTo>
                    <a:pt x="661" y="528"/>
                  </a:lnTo>
                  <a:lnTo>
                    <a:pt x="701" y="495"/>
                  </a:lnTo>
                  <a:lnTo>
                    <a:pt x="764" y="461"/>
                  </a:lnTo>
                  <a:lnTo>
                    <a:pt x="761" y="455"/>
                  </a:lnTo>
                  <a:lnTo>
                    <a:pt x="762" y="452"/>
                  </a:lnTo>
                  <a:lnTo>
                    <a:pt x="765" y="451"/>
                  </a:lnTo>
                  <a:lnTo>
                    <a:pt x="768" y="451"/>
                  </a:lnTo>
                  <a:lnTo>
                    <a:pt x="773" y="453"/>
                  </a:lnTo>
                  <a:lnTo>
                    <a:pt x="789" y="448"/>
                  </a:lnTo>
                  <a:lnTo>
                    <a:pt x="806" y="449"/>
                  </a:lnTo>
                  <a:lnTo>
                    <a:pt x="860" y="428"/>
                  </a:lnTo>
                  <a:lnTo>
                    <a:pt x="895" y="453"/>
                  </a:lnTo>
                  <a:lnTo>
                    <a:pt x="950" y="455"/>
                  </a:lnTo>
                  <a:lnTo>
                    <a:pt x="971" y="436"/>
                  </a:lnTo>
                  <a:lnTo>
                    <a:pt x="1015" y="413"/>
                  </a:lnTo>
                  <a:lnTo>
                    <a:pt x="1059" y="369"/>
                  </a:lnTo>
                  <a:lnTo>
                    <a:pt x="1054" y="361"/>
                  </a:lnTo>
                  <a:lnTo>
                    <a:pt x="1052" y="357"/>
                  </a:lnTo>
                  <a:lnTo>
                    <a:pt x="1052" y="354"/>
                  </a:lnTo>
                  <a:lnTo>
                    <a:pt x="1052" y="346"/>
                  </a:lnTo>
                  <a:lnTo>
                    <a:pt x="1056" y="340"/>
                  </a:lnTo>
                  <a:lnTo>
                    <a:pt x="1062" y="332"/>
                  </a:lnTo>
                  <a:lnTo>
                    <a:pt x="1072" y="324"/>
                  </a:lnTo>
                  <a:lnTo>
                    <a:pt x="1084" y="316"/>
                  </a:lnTo>
                  <a:lnTo>
                    <a:pt x="1100" y="310"/>
                  </a:lnTo>
                  <a:lnTo>
                    <a:pt x="1102" y="257"/>
                  </a:lnTo>
                  <a:lnTo>
                    <a:pt x="1065" y="212"/>
                  </a:lnTo>
                  <a:lnTo>
                    <a:pt x="1061" y="207"/>
                  </a:lnTo>
                  <a:lnTo>
                    <a:pt x="1060" y="205"/>
                  </a:lnTo>
                  <a:lnTo>
                    <a:pt x="1061" y="199"/>
                  </a:lnTo>
                  <a:lnTo>
                    <a:pt x="1062" y="195"/>
                  </a:lnTo>
                  <a:lnTo>
                    <a:pt x="1061" y="191"/>
                  </a:lnTo>
                  <a:lnTo>
                    <a:pt x="1060" y="190"/>
                  </a:lnTo>
                  <a:lnTo>
                    <a:pt x="1057" y="189"/>
                  </a:lnTo>
                  <a:lnTo>
                    <a:pt x="1054" y="190"/>
                  </a:lnTo>
                  <a:lnTo>
                    <a:pt x="1049" y="191"/>
                  </a:lnTo>
                  <a:lnTo>
                    <a:pt x="1043" y="195"/>
                  </a:lnTo>
                  <a:lnTo>
                    <a:pt x="1036" y="225"/>
                  </a:lnTo>
                  <a:lnTo>
                    <a:pt x="991" y="206"/>
                  </a:lnTo>
                  <a:lnTo>
                    <a:pt x="942" y="167"/>
                  </a:lnTo>
                  <a:lnTo>
                    <a:pt x="857" y="129"/>
                  </a:lnTo>
                  <a:lnTo>
                    <a:pt x="788" y="86"/>
                  </a:lnTo>
                  <a:lnTo>
                    <a:pt x="757" y="127"/>
                  </a:lnTo>
                  <a:lnTo>
                    <a:pt x="690" y="139"/>
                  </a:lnTo>
                  <a:lnTo>
                    <a:pt x="687" y="137"/>
                  </a:lnTo>
                  <a:lnTo>
                    <a:pt x="696" y="127"/>
                  </a:lnTo>
                  <a:lnTo>
                    <a:pt x="700" y="119"/>
                  </a:lnTo>
                  <a:lnTo>
                    <a:pt x="700" y="115"/>
                  </a:lnTo>
                  <a:lnTo>
                    <a:pt x="699" y="111"/>
                  </a:lnTo>
                  <a:lnTo>
                    <a:pt x="692" y="104"/>
                  </a:lnTo>
                  <a:lnTo>
                    <a:pt x="624" y="113"/>
                  </a:lnTo>
                  <a:lnTo>
                    <a:pt x="544" y="53"/>
                  </a:lnTo>
                  <a:lnTo>
                    <a:pt x="441" y="98"/>
                  </a:lnTo>
                  <a:lnTo>
                    <a:pt x="412" y="86"/>
                  </a:lnTo>
                  <a:lnTo>
                    <a:pt x="383" y="105"/>
                  </a:lnTo>
                  <a:lnTo>
                    <a:pt x="307" y="110"/>
                  </a:lnTo>
                  <a:lnTo>
                    <a:pt x="302" y="105"/>
                  </a:lnTo>
                  <a:lnTo>
                    <a:pt x="298" y="103"/>
                  </a:lnTo>
                  <a:lnTo>
                    <a:pt x="291" y="101"/>
                  </a:lnTo>
                  <a:lnTo>
                    <a:pt x="286" y="101"/>
                  </a:lnTo>
                  <a:lnTo>
                    <a:pt x="278" y="101"/>
                  </a:lnTo>
                  <a:lnTo>
                    <a:pt x="271" y="104"/>
                  </a:lnTo>
                  <a:lnTo>
                    <a:pt x="262" y="107"/>
                  </a:lnTo>
                  <a:lnTo>
                    <a:pt x="255" y="112"/>
                  </a:lnTo>
                  <a:lnTo>
                    <a:pt x="243" y="90"/>
                  </a:lnTo>
                  <a:lnTo>
                    <a:pt x="214" y="80"/>
                  </a:lnTo>
                  <a:lnTo>
                    <a:pt x="191" y="81"/>
                  </a:lnTo>
                  <a:lnTo>
                    <a:pt x="185" y="86"/>
                  </a:lnTo>
                  <a:lnTo>
                    <a:pt x="180" y="90"/>
                  </a:lnTo>
                  <a:lnTo>
                    <a:pt x="172" y="94"/>
                  </a:lnTo>
                  <a:lnTo>
                    <a:pt x="165" y="94"/>
                  </a:lnTo>
                  <a:lnTo>
                    <a:pt x="161" y="93"/>
                  </a:lnTo>
                  <a:lnTo>
                    <a:pt x="153" y="87"/>
                  </a:lnTo>
                  <a:lnTo>
                    <a:pt x="123" y="50"/>
                  </a:lnTo>
                  <a:lnTo>
                    <a:pt x="127" y="43"/>
                  </a:lnTo>
                  <a:lnTo>
                    <a:pt x="133" y="30"/>
                  </a:lnTo>
                  <a:lnTo>
                    <a:pt x="139" y="21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36" y="2"/>
                  </a:lnTo>
                  <a:lnTo>
                    <a:pt x="130" y="1"/>
                  </a:lnTo>
                  <a:lnTo>
                    <a:pt x="122" y="0"/>
                  </a:lnTo>
                  <a:lnTo>
                    <a:pt x="111" y="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59">
              <a:extLst>
                <a:ext uri="{FF2B5EF4-FFF2-40B4-BE49-F238E27FC236}">
                  <a16:creationId xmlns:a16="http://schemas.microsoft.com/office/drawing/2014/main" id="{74C93323-AFE2-7ED1-D019-E9B4C8B0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155"/>
              <a:ext cx="67" cy="129"/>
            </a:xfrm>
            <a:custGeom>
              <a:avLst/>
              <a:gdLst/>
              <a:ahLst/>
              <a:cxnLst>
                <a:cxn ang="0">
                  <a:pos x="211" y="260"/>
                </a:cxn>
                <a:cxn ang="0">
                  <a:pos x="131" y="465"/>
                </a:cxn>
                <a:cxn ang="0">
                  <a:pos x="166" y="536"/>
                </a:cxn>
                <a:cxn ang="0">
                  <a:pos x="117" y="569"/>
                </a:cxn>
                <a:cxn ang="0">
                  <a:pos x="79" y="968"/>
                </a:cxn>
                <a:cxn ang="0">
                  <a:pos x="122" y="1016"/>
                </a:cxn>
                <a:cxn ang="0">
                  <a:pos x="117" y="1026"/>
                </a:cxn>
                <a:cxn ang="0">
                  <a:pos x="135" y="1100"/>
                </a:cxn>
                <a:cxn ang="0">
                  <a:pos x="0" y="1295"/>
                </a:cxn>
                <a:cxn ang="0">
                  <a:pos x="120" y="1416"/>
                </a:cxn>
                <a:cxn ang="0">
                  <a:pos x="143" y="1444"/>
                </a:cxn>
                <a:cxn ang="0">
                  <a:pos x="130" y="1463"/>
                </a:cxn>
                <a:cxn ang="0">
                  <a:pos x="127" y="1604"/>
                </a:cxn>
                <a:cxn ang="0">
                  <a:pos x="139" y="1623"/>
                </a:cxn>
                <a:cxn ang="0">
                  <a:pos x="149" y="1624"/>
                </a:cxn>
                <a:cxn ang="0">
                  <a:pos x="386" y="1751"/>
                </a:cxn>
                <a:cxn ang="0">
                  <a:pos x="726" y="1928"/>
                </a:cxn>
                <a:cxn ang="0">
                  <a:pos x="820" y="1877"/>
                </a:cxn>
                <a:cxn ang="0">
                  <a:pos x="841" y="1884"/>
                </a:cxn>
                <a:cxn ang="0">
                  <a:pos x="874" y="1838"/>
                </a:cxn>
                <a:cxn ang="0">
                  <a:pos x="965" y="1836"/>
                </a:cxn>
                <a:cxn ang="0">
                  <a:pos x="996" y="1602"/>
                </a:cxn>
                <a:cxn ang="0">
                  <a:pos x="1016" y="1604"/>
                </a:cxn>
                <a:cxn ang="0">
                  <a:pos x="1040" y="1584"/>
                </a:cxn>
                <a:cxn ang="0">
                  <a:pos x="975" y="1534"/>
                </a:cxn>
                <a:cxn ang="0">
                  <a:pos x="955" y="1374"/>
                </a:cxn>
                <a:cxn ang="0">
                  <a:pos x="964" y="1367"/>
                </a:cxn>
                <a:cxn ang="0">
                  <a:pos x="990" y="1303"/>
                </a:cxn>
                <a:cxn ang="0">
                  <a:pos x="1009" y="1154"/>
                </a:cxn>
                <a:cxn ang="0">
                  <a:pos x="983" y="1139"/>
                </a:cxn>
                <a:cxn ang="0">
                  <a:pos x="1034" y="980"/>
                </a:cxn>
                <a:cxn ang="0">
                  <a:pos x="1031" y="966"/>
                </a:cxn>
                <a:cxn ang="0">
                  <a:pos x="1027" y="877"/>
                </a:cxn>
                <a:cxn ang="0">
                  <a:pos x="1020" y="856"/>
                </a:cxn>
                <a:cxn ang="0">
                  <a:pos x="954" y="785"/>
                </a:cxn>
                <a:cxn ang="0">
                  <a:pos x="966" y="758"/>
                </a:cxn>
                <a:cxn ang="0">
                  <a:pos x="932" y="661"/>
                </a:cxn>
                <a:cxn ang="0">
                  <a:pos x="913" y="638"/>
                </a:cxn>
                <a:cxn ang="0">
                  <a:pos x="916" y="545"/>
                </a:cxn>
                <a:cxn ang="0">
                  <a:pos x="915" y="469"/>
                </a:cxn>
                <a:cxn ang="0">
                  <a:pos x="916" y="441"/>
                </a:cxn>
                <a:cxn ang="0">
                  <a:pos x="851" y="302"/>
                </a:cxn>
                <a:cxn ang="0">
                  <a:pos x="800" y="290"/>
                </a:cxn>
                <a:cxn ang="0">
                  <a:pos x="678" y="329"/>
                </a:cxn>
                <a:cxn ang="0">
                  <a:pos x="651" y="334"/>
                </a:cxn>
                <a:cxn ang="0">
                  <a:pos x="654" y="329"/>
                </a:cxn>
                <a:cxn ang="0">
                  <a:pos x="650" y="302"/>
                </a:cxn>
                <a:cxn ang="0">
                  <a:pos x="611" y="215"/>
                </a:cxn>
                <a:cxn ang="0">
                  <a:pos x="619" y="190"/>
                </a:cxn>
                <a:cxn ang="0">
                  <a:pos x="611" y="125"/>
                </a:cxn>
                <a:cxn ang="0">
                  <a:pos x="583" y="103"/>
                </a:cxn>
                <a:cxn ang="0">
                  <a:pos x="338" y="79"/>
                </a:cxn>
                <a:cxn ang="0">
                  <a:pos x="251" y="55"/>
                </a:cxn>
                <a:cxn ang="0">
                  <a:pos x="224" y="52"/>
                </a:cxn>
              </a:cxnLst>
              <a:rect l="0" t="0" r="r" b="b"/>
              <a:pathLst>
                <a:path w="1073" h="1928">
                  <a:moveTo>
                    <a:pt x="211" y="63"/>
                  </a:moveTo>
                  <a:lnTo>
                    <a:pt x="199" y="104"/>
                  </a:lnTo>
                  <a:lnTo>
                    <a:pt x="206" y="139"/>
                  </a:lnTo>
                  <a:lnTo>
                    <a:pt x="162" y="189"/>
                  </a:lnTo>
                  <a:lnTo>
                    <a:pt x="211" y="260"/>
                  </a:lnTo>
                  <a:lnTo>
                    <a:pt x="227" y="326"/>
                  </a:lnTo>
                  <a:lnTo>
                    <a:pt x="199" y="356"/>
                  </a:lnTo>
                  <a:lnTo>
                    <a:pt x="201" y="405"/>
                  </a:lnTo>
                  <a:lnTo>
                    <a:pt x="167" y="403"/>
                  </a:lnTo>
                  <a:lnTo>
                    <a:pt x="131" y="465"/>
                  </a:lnTo>
                  <a:lnTo>
                    <a:pt x="148" y="526"/>
                  </a:lnTo>
                  <a:lnTo>
                    <a:pt x="154" y="526"/>
                  </a:lnTo>
                  <a:lnTo>
                    <a:pt x="160" y="528"/>
                  </a:lnTo>
                  <a:lnTo>
                    <a:pt x="163" y="531"/>
                  </a:lnTo>
                  <a:lnTo>
                    <a:pt x="166" y="536"/>
                  </a:lnTo>
                  <a:lnTo>
                    <a:pt x="166" y="540"/>
                  </a:lnTo>
                  <a:lnTo>
                    <a:pt x="165" y="546"/>
                  </a:lnTo>
                  <a:lnTo>
                    <a:pt x="162" y="553"/>
                  </a:lnTo>
                  <a:lnTo>
                    <a:pt x="158" y="562"/>
                  </a:lnTo>
                  <a:lnTo>
                    <a:pt x="117" y="569"/>
                  </a:lnTo>
                  <a:lnTo>
                    <a:pt x="52" y="622"/>
                  </a:lnTo>
                  <a:lnTo>
                    <a:pt x="100" y="665"/>
                  </a:lnTo>
                  <a:lnTo>
                    <a:pt x="41" y="705"/>
                  </a:lnTo>
                  <a:lnTo>
                    <a:pt x="120" y="904"/>
                  </a:lnTo>
                  <a:lnTo>
                    <a:pt x="79" y="968"/>
                  </a:lnTo>
                  <a:lnTo>
                    <a:pt x="157" y="960"/>
                  </a:lnTo>
                  <a:lnTo>
                    <a:pt x="147" y="1009"/>
                  </a:lnTo>
                  <a:lnTo>
                    <a:pt x="138" y="1010"/>
                  </a:lnTo>
                  <a:lnTo>
                    <a:pt x="132" y="1012"/>
                  </a:lnTo>
                  <a:lnTo>
                    <a:pt x="122" y="1016"/>
                  </a:lnTo>
                  <a:lnTo>
                    <a:pt x="118" y="1017"/>
                  </a:lnTo>
                  <a:lnTo>
                    <a:pt x="116" y="1019"/>
                  </a:lnTo>
                  <a:lnTo>
                    <a:pt x="114" y="1023"/>
                  </a:lnTo>
                  <a:lnTo>
                    <a:pt x="115" y="1025"/>
                  </a:lnTo>
                  <a:lnTo>
                    <a:pt x="117" y="1026"/>
                  </a:lnTo>
                  <a:lnTo>
                    <a:pt x="121" y="1028"/>
                  </a:lnTo>
                  <a:lnTo>
                    <a:pt x="130" y="1030"/>
                  </a:lnTo>
                  <a:lnTo>
                    <a:pt x="145" y="1034"/>
                  </a:lnTo>
                  <a:lnTo>
                    <a:pt x="153" y="1073"/>
                  </a:lnTo>
                  <a:lnTo>
                    <a:pt x="135" y="1100"/>
                  </a:lnTo>
                  <a:lnTo>
                    <a:pt x="64" y="1113"/>
                  </a:lnTo>
                  <a:lnTo>
                    <a:pt x="25" y="1163"/>
                  </a:lnTo>
                  <a:lnTo>
                    <a:pt x="24" y="1207"/>
                  </a:lnTo>
                  <a:lnTo>
                    <a:pt x="52" y="1254"/>
                  </a:lnTo>
                  <a:lnTo>
                    <a:pt x="0" y="1295"/>
                  </a:lnTo>
                  <a:lnTo>
                    <a:pt x="4" y="1327"/>
                  </a:lnTo>
                  <a:lnTo>
                    <a:pt x="50" y="1337"/>
                  </a:lnTo>
                  <a:lnTo>
                    <a:pt x="107" y="1409"/>
                  </a:lnTo>
                  <a:lnTo>
                    <a:pt x="114" y="1412"/>
                  </a:lnTo>
                  <a:lnTo>
                    <a:pt x="120" y="1416"/>
                  </a:lnTo>
                  <a:lnTo>
                    <a:pt x="131" y="1424"/>
                  </a:lnTo>
                  <a:lnTo>
                    <a:pt x="138" y="1430"/>
                  </a:lnTo>
                  <a:lnTo>
                    <a:pt x="144" y="1438"/>
                  </a:lnTo>
                  <a:lnTo>
                    <a:pt x="144" y="1444"/>
                  </a:lnTo>
                  <a:lnTo>
                    <a:pt x="143" y="1444"/>
                  </a:lnTo>
                  <a:lnTo>
                    <a:pt x="143" y="1445"/>
                  </a:lnTo>
                  <a:lnTo>
                    <a:pt x="143" y="1447"/>
                  </a:lnTo>
                  <a:lnTo>
                    <a:pt x="143" y="1451"/>
                  </a:lnTo>
                  <a:lnTo>
                    <a:pt x="137" y="1457"/>
                  </a:lnTo>
                  <a:lnTo>
                    <a:pt x="130" y="1463"/>
                  </a:lnTo>
                  <a:lnTo>
                    <a:pt x="117" y="1506"/>
                  </a:lnTo>
                  <a:lnTo>
                    <a:pt x="137" y="1591"/>
                  </a:lnTo>
                  <a:lnTo>
                    <a:pt x="132" y="1595"/>
                  </a:lnTo>
                  <a:lnTo>
                    <a:pt x="129" y="1600"/>
                  </a:lnTo>
                  <a:lnTo>
                    <a:pt x="127" y="1604"/>
                  </a:lnTo>
                  <a:lnTo>
                    <a:pt x="127" y="1609"/>
                  </a:lnTo>
                  <a:lnTo>
                    <a:pt x="127" y="1612"/>
                  </a:lnTo>
                  <a:lnTo>
                    <a:pt x="130" y="1616"/>
                  </a:lnTo>
                  <a:lnTo>
                    <a:pt x="133" y="1619"/>
                  </a:lnTo>
                  <a:lnTo>
                    <a:pt x="139" y="1623"/>
                  </a:lnTo>
                  <a:lnTo>
                    <a:pt x="142" y="1624"/>
                  </a:lnTo>
                  <a:lnTo>
                    <a:pt x="143" y="1624"/>
                  </a:lnTo>
                  <a:lnTo>
                    <a:pt x="145" y="1625"/>
                  </a:lnTo>
                  <a:lnTo>
                    <a:pt x="147" y="1625"/>
                  </a:lnTo>
                  <a:lnTo>
                    <a:pt x="149" y="1624"/>
                  </a:lnTo>
                  <a:lnTo>
                    <a:pt x="196" y="1588"/>
                  </a:lnTo>
                  <a:lnTo>
                    <a:pt x="212" y="1642"/>
                  </a:lnTo>
                  <a:lnTo>
                    <a:pt x="270" y="1652"/>
                  </a:lnTo>
                  <a:lnTo>
                    <a:pt x="299" y="1696"/>
                  </a:lnTo>
                  <a:lnTo>
                    <a:pt x="386" y="1751"/>
                  </a:lnTo>
                  <a:lnTo>
                    <a:pt x="474" y="1779"/>
                  </a:lnTo>
                  <a:lnTo>
                    <a:pt x="535" y="1819"/>
                  </a:lnTo>
                  <a:lnTo>
                    <a:pt x="601" y="1845"/>
                  </a:lnTo>
                  <a:lnTo>
                    <a:pt x="676" y="1913"/>
                  </a:lnTo>
                  <a:lnTo>
                    <a:pt x="726" y="1928"/>
                  </a:lnTo>
                  <a:lnTo>
                    <a:pt x="732" y="1893"/>
                  </a:lnTo>
                  <a:lnTo>
                    <a:pt x="785" y="1889"/>
                  </a:lnTo>
                  <a:lnTo>
                    <a:pt x="799" y="1887"/>
                  </a:lnTo>
                  <a:lnTo>
                    <a:pt x="815" y="1881"/>
                  </a:lnTo>
                  <a:lnTo>
                    <a:pt x="820" y="1877"/>
                  </a:lnTo>
                  <a:lnTo>
                    <a:pt x="826" y="1876"/>
                  </a:lnTo>
                  <a:lnTo>
                    <a:pt x="831" y="1876"/>
                  </a:lnTo>
                  <a:lnTo>
                    <a:pt x="836" y="1878"/>
                  </a:lnTo>
                  <a:lnTo>
                    <a:pt x="838" y="1880"/>
                  </a:lnTo>
                  <a:lnTo>
                    <a:pt x="841" y="1884"/>
                  </a:lnTo>
                  <a:lnTo>
                    <a:pt x="842" y="1889"/>
                  </a:lnTo>
                  <a:lnTo>
                    <a:pt x="844" y="1896"/>
                  </a:lnTo>
                  <a:lnTo>
                    <a:pt x="878" y="1853"/>
                  </a:lnTo>
                  <a:lnTo>
                    <a:pt x="875" y="1844"/>
                  </a:lnTo>
                  <a:lnTo>
                    <a:pt x="874" y="1838"/>
                  </a:lnTo>
                  <a:lnTo>
                    <a:pt x="873" y="1834"/>
                  </a:lnTo>
                  <a:lnTo>
                    <a:pt x="874" y="1833"/>
                  </a:lnTo>
                  <a:lnTo>
                    <a:pt x="891" y="1828"/>
                  </a:lnTo>
                  <a:lnTo>
                    <a:pt x="912" y="1826"/>
                  </a:lnTo>
                  <a:lnTo>
                    <a:pt x="965" y="1836"/>
                  </a:lnTo>
                  <a:lnTo>
                    <a:pt x="1007" y="1782"/>
                  </a:lnTo>
                  <a:lnTo>
                    <a:pt x="1000" y="1744"/>
                  </a:lnTo>
                  <a:lnTo>
                    <a:pt x="1016" y="1710"/>
                  </a:lnTo>
                  <a:lnTo>
                    <a:pt x="945" y="1661"/>
                  </a:lnTo>
                  <a:lnTo>
                    <a:pt x="996" y="1602"/>
                  </a:lnTo>
                  <a:lnTo>
                    <a:pt x="1004" y="1604"/>
                  </a:lnTo>
                  <a:lnTo>
                    <a:pt x="1013" y="1605"/>
                  </a:lnTo>
                  <a:lnTo>
                    <a:pt x="1013" y="1604"/>
                  </a:lnTo>
                  <a:lnTo>
                    <a:pt x="1014" y="1604"/>
                  </a:lnTo>
                  <a:lnTo>
                    <a:pt x="1016" y="1604"/>
                  </a:lnTo>
                  <a:lnTo>
                    <a:pt x="1020" y="1604"/>
                  </a:lnTo>
                  <a:lnTo>
                    <a:pt x="1028" y="1602"/>
                  </a:lnTo>
                  <a:lnTo>
                    <a:pt x="1032" y="1597"/>
                  </a:lnTo>
                  <a:lnTo>
                    <a:pt x="1036" y="1592"/>
                  </a:lnTo>
                  <a:lnTo>
                    <a:pt x="1040" y="1584"/>
                  </a:lnTo>
                  <a:lnTo>
                    <a:pt x="1040" y="1581"/>
                  </a:lnTo>
                  <a:lnTo>
                    <a:pt x="1041" y="1579"/>
                  </a:lnTo>
                  <a:lnTo>
                    <a:pt x="1043" y="1575"/>
                  </a:lnTo>
                  <a:lnTo>
                    <a:pt x="997" y="1586"/>
                  </a:lnTo>
                  <a:lnTo>
                    <a:pt x="975" y="1534"/>
                  </a:lnTo>
                  <a:lnTo>
                    <a:pt x="994" y="1455"/>
                  </a:lnTo>
                  <a:lnTo>
                    <a:pt x="939" y="1382"/>
                  </a:lnTo>
                  <a:lnTo>
                    <a:pt x="947" y="1378"/>
                  </a:lnTo>
                  <a:lnTo>
                    <a:pt x="953" y="1376"/>
                  </a:lnTo>
                  <a:lnTo>
                    <a:pt x="955" y="1374"/>
                  </a:lnTo>
                  <a:lnTo>
                    <a:pt x="955" y="1373"/>
                  </a:lnTo>
                  <a:lnTo>
                    <a:pt x="956" y="1373"/>
                  </a:lnTo>
                  <a:lnTo>
                    <a:pt x="959" y="1373"/>
                  </a:lnTo>
                  <a:lnTo>
                    <a:pt x="963" y="1371"/>
                  </a:lnTo>
                  <a:lnTo>
                    <a:pt x="964" y="1367"/>
                  </a:lnTo>
                  <a:lnTo>
                    <a:pt x="964" y="1365"/>
                  </a:lnTo>
                  <a:lnTo>
                    <a:pt x="963" y="1361"/>
                  </a:lnTo>
                  <a:lnTo>
                    <a:pt x="961" y="1359"/>
                  </a:lnTo>
                  <a:lnTo>
                    <a:pt x="956" y="1353"/>
                  </a:lnTo>
                  <a:lnTo>
                    <a:pt x="990" y="1303"/>
                  </a:lnTo>
                  <a:lnTo>
                    <a:pt x="1006" y="1246"/>
                  </a:lnTo>
                  <a:lnTo>
                    <a:pt x="1007" y="1171"/>
                  </a:lnTo>
                  <a:lnTo>
                    <a:pt x="1009" y="1164"/>
                  </a:lnTo>
                  <a:lnTo>
                    <a:pt x="1010" y="1159"/>
                  </a:lnTo>
                  <a:lnTo>
                    <a:pt x="1009" y="1154"/>
                  </a:lnTo>
                  <a:lnTo>
                    <a:pt x="1008" y="1150"/>
                  </a:lnTo>
                  <a:lnTo>
                    <a:pt x="1003" y="1146"/>
                  </a:lnTo>
                  <a:lnTo>
                    <a:pt x="998" y="1143"/>
                  </a:lnTo>
                  <a:lnTo>
                    <a:pt x="991" y="1140"/>
                  </a:lnTo>
                  <a:lnTo>
                    <a:pt x="983" y="1139"/>
                  </a:lnTo>
                  <a:lnTo>
                    <a:pt x="971" y="1099"/>
                  </a:lnTo>
                  <a:lnTo>
                    <a:pt x="1041" y="1066"/>
                  </a:lnTo>
                  <a:lnTo>
                    <a:pt x="1073" y="1035"/>
                  </a:lnTo>
                  <a:lnTo>
                    <a:pt x="1024" y="993"/>
                  </a:lnTo>
                  <a:lnTo>
                    <a:pt x="1034" y="980"/>
                  </a:lnTo>
                  <a:lnTo>
                    <a:pt x="1041" y="971"/>
                  </a:lnTo>
                  <a:lnTo>
                    <a:pt x="1041" y="964"/>
                  </a:lnTo>
                  <a:lnTo>
                    <a:pt x="1036" y="961"/>
                  </a:lnTo>
                  <a:lnTo>
                    <a:pt x="1033" y="964"/>
                  </a:lnTo>
                  <a:lnTo>
                    <a:pt x="1031" y="966"/>
                  </a:lnTo>
                  <a:lnTo>
                    <a:pt x="1071" y="911"/>
                  </a:lnTo>
                  <a:lnTo>
                    <a:pt x="1051" y="872"/>
                  </a:lnTo>
                  <a:lnTo>
                    <a:pt x="1041" y="875"/>
                  </a:lnTo>
                  <a:lnTo>
                    <a:pt x="1033" y="877"/>
                  </a:lnTo>
                  <a:lnTo>
                    <a:pt x="1027" y="877"/>
                  </a:lnTo>
                  <a:lnTo>
                    <a:pt x="1024" y="876"/>
                  </a:lnTo>
                  <a:lnTo>
                    <a:pt x="1019" y="873"/>
                  </a:lnTo>
                  <a:lnTo>
                    <a:pt x="1018" y="869"/>
                  </a:lnTo>
                  <a:lnTo>
                    <a:pt x="1018" y="863"/>
                  </a:lnTo>
                  <a:lnTo>
                    <a:pt x="1020" y="856"/>
                  </a:lnTo>
                  <a:lnTo>
                    <a:pt x="1029" y="796"/>
                  </a:lnTo>
                  <a:lnTo>
                    <a:pt x="972" y="804"/>
                  </a:lnTo>
                  <a:lnTo>
                    <a:pt x="963" y="797"/>
                  </a:lnTo>
                  <a:lnTo>
                    <a:pt x="958" y="791"/>
                  </a:lnTo>
                  <a:lnTo>
                    <a:pt x="954" y="785"/>
                  </a:lnTo>
                  <a:lnTo>
                    <a:pt x="954" y="779"/>
                  </a:lnTo>
                  <a:lnTo>
                    <a:pt x="955" y="771"/>
                  </a:lnTo>
                  <a:lnTo>
                    <a:pt x="960" y="765"/>
                  </a:lnTo>
                  <a:lnTo>
                    <a:pt x="962" y="761"/>
                  </a:lnTo>
                  <a:lnTo>
                    <a:pt x="966" y="758"/>
                  </a:lnTo>
                  <a:lnTo>
                    <a:pt x="976" y="752"/>
                  </a:lnTo>
                  <a:lnTo>
                    <a:pt x="944" y="725"/>
                  </a:lnTo>
                  <a:lnTo>
                    <a:pt x="948" y="659"/>
                  </a:lnTo>
                  <a:lnTo>
                    <a:pt x="938" y="660"/>
                  </a:lnTo>
                  <a:lnTo>
                    <a:pt x="932" y="661"/>
                  </a:lnTo>
                  <a:lnTo>
                    <a:pt x="926" y="660"/>
                  </a:lnTo>
                  <a:lnTo>
                    <a:pt x="921" y="657"/>
                  </a:lnTo>
                  <a:lnTo>
                    <a:pt x="917" y="652"/>
                  </a:lnTo>
                  <a:lnTo>
                    <a:pt x="915" y="646"/>
                  </a:lnTo>
                  <a:lnTo>
                    <a:pt x="913" y="638"/>
                  </a:lnTo>
                  <a:lnTo>
                    <a:pt x="914" y="629"/>
                  </a:lnTo>
                  <a:lnTo>
                    <a:pt x="917" y="620"/>
                  </a:lnTo>
                  <a:lnTo>
                    <a:pt x="927" y="615"/>
                  </a:lnTo>
                  <a:lnTo>
                    <a:pt x="915" y="584"/>
                  </a:lnTo>
                  <a:lnTo>
                    <a:pt x="916" y="545"/>
                  </a:lnTo>
                  <a:lnTo>
                    <a:pt x="955" y="529"/>
                  </a:lnTo>
                  <a:lnTo>
                    <a:pt x="939" y="481"/>
                  </a:lnTo>
                  <a:lnTo>
                    <a:pt x="928" y="476"/>
                  </a:lnTo>
                  <a:lnTo>
                    <a:pt x="919" y="472"/>
                  </a:lnTo>
                  <a:lnTo>
                    <a:pt x="915" y="469"/>
                  </a:lnTo>
                  <a:lnTo>
                    <a:pt x="913" y="467"/>
                  </a:lnTo>
                  <a:lnTo>
                    <a:pt x="910" y="462"/>
                  </a:lnTo>
                  <a:lnTo>
                    <a:pt x="908" y="455"/>
                  </a:lnTo>
                  <a:lnTo>
                    <a:pt x="911" y="449"/>
                  </a:lnTo>
                  <a:lnTo>
                    <a:pt x="916" y="441"/>
                  </a:lnTo>
                  <a:lnTo>
                    <a:pt x="919" y="437"/>
                  </a:lnTo>
                  <a:lnTo>
                    <a:pt x="924" y="434"/>
                  </a:lnTo>
                  <a:lnTo>
                    <a:pt x="926" y="433"/>
                  </a:lnTo>
                  <a:lnTo>
                    <a:pt x="866" y="314"/>
                  </a:lnTo>
                  <a:lnTo>
                    <a:pt x="851" y="302"/>
                  </a:lnTo>
                  <a:lnTo>
                    <a:pt x="838" y="294"/>
                  </a:lnTo>
                  <a:lnTo>
                    <a:pt x="826" y="288"/>
                  </a:lnTo>
                  <a:lnTo>
                    <a:pt x="817" y="286"/>
                  </a:lnTo>
                  <a:lnTo>
                    <a:pt x="807" y="286"/>
                  </a:lnTo>
                  <a:lnTo>
                    <a:pt x="800" y="290"/>
                  </a:lnTo>
                  <a:lnTo>
                    <a:pt x="792" y="297"/>
                  </a:lnTo>
                  <a:lnTo>
                    <a:pt x="787" y="307"/>
                  </a:lnTo>
                  <a:lnTo>
                    <a:pt x="734" y="307"/>
                  </a:lnTo>
                  <a:lnTo>
                    <a:pt x="689" y="332"/>
                  </a:lnTo>
                  <a:lnTo>
                    <a:pt x="678" y="329"/>
                  </a:lnTo>
                  <a:lnTo>
                    <a:pt x="671" y="328"/>
                  </a:lnTo>
                  <a:lnTo>
                    <a:pt x="663" y="328"/>
                  </a:lnTo>
                  <a:lnTo>
                    <a:pt x="659" y="330"/>
                  </a:lnTo>
                  <a:lnTo>
                    <a:pt x="654" y="331"/>
                  </a:lnTo>
                  <a:lnTo>
                    <a:pt x="651" y="334"/>
                  </a:lnTo>
                  <a:lnTo>
                    <a:pt x="649" y="338"/>
                  </a:lnTo>
                  <a:lnTo>
                    <a:pt x="650" y="344"/>
                  </a:lnTo>
                  <a:lnTo>
                    <a:pt x="652" y="358"/>
                  </a:lnTo>
                  <a:lnTo>
                    <a:pt x="599" y="344"/>
                  </a:lnTo>
                  <a:lnTo>
                    <a:pt x="654" y="329"/>
                  </a:lnTo>
                  <a:lnTo>
                    <a:pt x="657" y="321"/>
                  </a:lnTo>
                  <a:lnTo>
                    <a:pt x="658" y="315"/>
                  </a:lnTo>
                  <a:lnTo>
                    <a:pt x="657" y="309"/>
                  </a:lnTo>
                  <a:lnTo>
                    <a:pt x="656" y="306"/>
                  </a:lnTo>
                  <a:lnTo>
                    <a:pt x="650" y="302"/>
                  </a:lnTo>
                  <a:lnTo>
                    <a:pt x="643" y="301"/>
                  </a:lnTo>
                  <a:lnTo>
                    <a:pt x="633" y="300"/>
                  </a:lnTo>
                  <a:lnTo>
                    <a:pt x="624" y="302"/>
                  </a:lnTo>
                  <a:lnTo>
                    <a:pt x="639" y="272"/>
                  </a:lnTo>
                  <a:lnTo>
                    <a:pt x="611" y="215"/>
                  </a:lnTo>
                  <a:lnTo>
                    <a:pt x="614" y="206"/>
                  </a:lnTo>
                  <a:lnTo>
                    <a:pt x="570" y="208"/>
                  </a:lnTo>
                  <a:lnTo>
                    <a:pt x="586" y="181"/>
                  </a:lnTo>
                  <a:lnTo>
                    <a:pt x="614" y="206"/>
                  </a:lnTo>
                  <a:lnTo>
                    <a:pt x="619" y="190"/>
                  </a:lnTo>
                  <a:lnTo>
                    <a:pt x="601" y="152"/>
                  </a:lnTo>
                  <a:lnTo>
                    <a:pt x="607" y="144"/>
                  </a:lnTo>
                  <a:lnTo>
                    <a:pt x="610" y="137"/>
                  </a:lnTo>
                  <a:lnTo>
                    <a:pt x="611" y="131"/>
                  </a:lnTo>
                  <a:lnTo>
                    <a:pt x="611" y="125"/>
                  </a:lnTo>
                  <a:lnTo>
                    <a:pt x="608" y="119"/>
                  </a:lnTo>
                  <a:lnTo>
                    <a:pt x="602" y="114"/>
                  </a:lnTo>
                  <a:lnTo>
                    <a:pt x="595" y="110"/>
                  </a:lnTo>
                  <a:lnTo>
                    <a:pt x="586" y="106"/>
                  </a:lnTo>
                  <a:lnTo>
                    <a:pt x="583" y="103"/>
                  </a:lnTo>
                  <a:lnTo>
                    <a:pt x="570" y="38"/>
                  </a:lnTo>
                  <a:lnTo>
                    <a:pt x="527" y="0"/>
                  </a:lnTo>
                  <a:lnTo>
                    <a:pt x="439" y="95"/>
                  </a:lnTo>
                  <a:lnTo>
                    <a:pt x="401" y="120"/>
                  </a:lnTo>
                  <a:lnTo>
                    <a:pt x="338" y="79"/>
                  </a:lnTo>
                  <a:lnTo>
                    <a:pt x="272" y="87"/>
                  </a:lnTo>
                  <a:lnTo>
                    <a:pt x="265" y="73"/>
                  </a:lnTo>
                  <a:lnTo>
                    <a:pt x="259" y="63"/>
                  </a:lnTo>
                  <a:lnTo>
                    <a:pt x="255" y="58"/>
                  </a:lnTo>
                  <a:lnTo>
                    <a:pt x="251" y="55"/>
                  </a:lnTo>
                  <a:lnTo>
                    <a:pt x="245" y="51"/>
                  </a:lnTo>
                  <a:lnTo>
                    <a:pt x="236" y="49"/>
                  </a:lnTo>
                  <a:lnTo>
                    <a:pt x="232" y="49"/>
                  </a:lnTo>
                  <a:lnTo>
                    <a:pt x="229" y="51"/>
                  </a:lnTo>
                  <a:lnTo>
                    <a:pt x="224" y="52"/>
                  </a:lnTo>
                  <a:lnTo>
                    <a:pt x="219" y="55"/>
                  </a:lnTo>
                  <a:lnTo>
                    <a:pt x="211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60">
              <a:extLst>
                <a:ext uri="{FF2B5EF4-FFF2-40B4-BE49-F238E27FC236}">
                  <a16:creationId xmlns:a16="http://schemas.microsoft.com/office/drawing/2014/main" id="{EFCB61DD-BDE7-4FC0-446D-0992CCE07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268"/>
              <a:ext cx="128" cy="76"/>
            </a:xfrm>
            <a:custGeom>
              <a:avLst/>
              <a:gdLst/>
              <a:ahLst/>
              <a:cxnLst>
                <a:cxn ang="0">
                  <a:pos x="1673" y="163"/>
                </a:cxn>
                <a:cxn ang="0">
                  <a:pos x="1638" y="158"/>
                </a:cxn>
                <a:cxn ang="0">
                  <a:pos x="1612" y="206"/>
                </a:cxn>
                <a:cxn ang="0">
                  <a:pos x="1576" y="205"/>
                </a:cxn>
                <a:cxn ang="0">
                  <a:pos x="1539" y="182"/>
                </a:cxn>
                <a:cxn ang="0">
                  <a:pos x="1402" y="94"/>
                </a:cxn>
                <a:cxn ang="0">
                  <a:pos x="1303" y="181"/>
                </a:cxn>
                <a:cxn ang="0">
                  <a:pos x="1193" y="193"/>
                </a:cxn>
                <a:cxn ang="0">
                  <a:pos x="1028" y="182"/>
                </a:cxn>
                <a:cxn ang="0">
                  <a:pos x="947" y="224"/>
                </a:cxn>
                <a:cxn ang="0">
                  <a:pos x="897" y="222"/>
                </a:cxn>
                <a:cxn ang="0">
                  <a:pos x="856" y="216"/>
                </a:cxn>
                <a:cxn ang="0">
                  <a:pos x="853" y="247"/>
                </a:cxn>
                <a:cxn ang="0">
                  <a:pos x="822" y="296"/>
                </a:cxn>
                <a:cxn ang="0">
                  <a:pos x="801" y="290"/>
                </a:cxn>
                <a:cxn ang="0">
                  <a:pos x="791" y="265"/>
                </a:cxn>
                <a:cxn ang="0">
                  <a:pos x="777" y="261"/>
                </a:cxn>
                <a:cxn ang="0">
                  <a:pos x="690" y="298"/>
                </a:cxn>
                <a:cxn ang="0">
                  <a:pos x="596" y="180"/>
                </a:cxn>
                <a:cxn ang="0">
                  <a:pos x="573" y="87"/>
                </a:cxn>
                <a:cxn ang="0">
                  <a:pos x="478" y="91"/>
                </a:cxn>
                <a:cxn ang="0">
                  <a:pos x="424" y="93"/>
                </a:cxn>
                <a:cxn ang="0">
                  <a:pos x="297" y="136"/>
                </a:cxn>
                <a:cxn ang="0">
                  <a:pos x="281" y="152"/>
                </a:cxn>
                <a:cxn ang="0">
                  <a:pos x="247" y="192"/>
                </a:cxn>
                <a:cxn ang="0">
                  <a:pos x="232" y="184"/>
                </a:cxn>
                <a:cxn ang="0">
                  <a:pos x="191" y="197"/>
                </a:cxn>
                <a:cxn ang="0">
                  <a:pos x="0" y="274"/>
                </a:cxn>
                <a:cxn ang="0">
                  <a:pos x="149" y="340"/>
                </a:cxn>
                <a:cxn ang="0">
                  <a:pos x="181" y="413"/>
                </a:cxn>
                <a:cxn ang="0">
                  <a:pos x="242" y="431"/>
                </a:cxn>
                <a:cxn ang="0">
                  <a:pos x="392" y="579"/>
                </a:cxn>
                <a:cxn ang="0">
                  <a:pos x="334" y="670"/>
                </a:cxn>
                <a:cxn ang="0">
                  <a:pos x="316" y="693"/>
                </a:cxn>
                <a:cxn ang="0">
                  <a:pos x="323" y="709"/>
                </a:cxn>
                <a:cxn ang="0">
                  <a:pos x="285" y="761"/>
                </a:cxn>
                <a:cxn ang="0">
                  <a:pos x="295" y="775"/>
                </a:cxn>
                <a:cxn ang="0">
                  <a:pos x="305" y="779"/>
                </a:cxn>
                <a:cxn ang="0">
                  <a:pos x="310" y="771"/>
                </a:cxn>
                <a:cxn ang="0">
                  <a:pos x="359" y="763"/>
                </a:cxn>
                <a:cxn ang="0">
                  <a:pos x="480" y="962"/>
                </a:cxn>
                <a:cxn ang="0">
                  <a:pos x="653" y="910"/>
                </a:cxn>
                <a:cxn ang="0">
                  <a:pos x="793" y="847"/>
                </a:cxn>
                <a:cxn ang="0">
                  <a:pos x="953" y="958"/>
                </a:cxn>
                <a:cxn ang="0">
                  <a:pos x="962" y="978"/>
                </a:cxn>
                <a:cxn ang="0">
                  <a:pos x="1166" y="927"/>
                </a:cxn>
                <a:cxn ang="0">
                  <a:pos x="1257" y="1023"/>
                </a:cxn>
                <a:cxn ang="0">
                  <a:pos x="1458" y="999"/>
                </a:cxn>
                <a:cxn ang="0">
                  <a:pos x="1751" y="1101"/>
                </a:cxn>
                <a:cxn ang="0">
                  <a:pos x="1793" y="831"/>
                </a:cxn>
                <a:cxn ang="0">
                  <a:pos x="1940" y="577"/>
                </a:cxn>
                <a:cxn ang="0">
                  <a:pos x="1991" y="425"/>
                </a:cxn>
                <a:cxn ang="0">
                  <a:pos x="2042" y="310"/>
                </a:cxn>
                <a:cxn ang="0">
                  <a:pos x="1993" y="288"/>
                </a:cxn>
                <a:cxn ang="0">
                  <a:pos x="1942" y="118"/>
                </a:cxn>
                <a:cxn ang="0">
                  <a:pos x="1925" y="17"/>
                </a:cxn>
                <a:cxn ang="0">
                  <a:pos x="1937" y="21"/>
                </a:cxn>
                <a:cxn ang="0">
                  <a:pos x="1951" y="23"/>
                </a:cxn>
                <a:cxn ang="0">
                  <a:pos x="1958" y="21"/>
                </a:cxn>
                <a:cxn ang="0">
                  <a:pos x="1959" y="15"/>
                </a:cxn>
                <a:cxn ang="0">
                  <a:pos x="1954" y="4"/>
                </a:cxn>
              </a:cxnLst>
              <a:rect l="0" t="0" r="r" b="b"/>
              <a:pathLst>
                <a:path w="2055" h="1136">
                  <a:moveTo>
                    <a:pt x="1931" y="2"/>
                  </a:moveTo>
                  <a:lnTo>
                    <a:pt x="1918" y="4"/>
                  </a:lnTo>
                  <a:lnTo>
                    <a:pt x="1794" y="64"/>
                  </a:lnTo>
                  <a:lnTo>
                    <a:pt x="1673" y="163"/>
                  </a:lnTo>
                  <a:lnTo>
                    <a:pt x="1663" y="156"/>
                  </a:lnTo>
                  <a:lnTo>
                    <a:pt x="1654" y="154"/>
                  </a:lnTo>
                  <a:lnTo>
                    <a:pt x="1646" y="154"/>
                  </a:lnTo>
                  <a:lnTo>
                    <a:pt x="1638" y="158"/>
                  </a:lnTo>
                  <a:lnTo>
                    <a:pt x="1631" y="164"/>
                  </a:lnTo>
                  <a:lnTo>
                    <a:pt x="1624" y="175"/>
                  </a:lnTo>
                  <a:lnTo>
                    <a:pt x="1618" y="188"/>
                  </a:lnTo>
                  <a:lnTo>
                    <a:pt x="1612" y="206"/>
                  </a:lnTo>
                  <a:lnTo>
                    <a:pt x="1602" y="206"/>
                  </a:lnTo>
                  <a:lnTo>
                    <a:pt x="1594" y="207"/>
                  </a:lnTo>
                  <a:lnTo>
                    <a:pt x="1583" y="207"/>
                  </a:lnTo>
                  <a:lnTo>
                    <a:pt x="1576" y="205"/>
                  </a:lnTo>
                  <a:lnTo>
                    <a:pt x="1575" y="203"/>
                  </a:lnTo>
                  <a:lnTo>
                    <a:pt x="1577" y="202"/>
                  </a:lnTo>
                  <a:lnTo>
                    <a:pt x="1582" y="197"/>
                  </a:lnTo>
                  <a:lnTo>
                    <a:pt x="1539" y="182"/>
                  </a:lnTo>
                  <a:lnTo>
                    <a:pt x="1474" y="181"/>
                  </a:lnTo>
                  <a:lnTo>
                    <a:pt x="1416" y="160"/>
                  </a:lnTo>
                  <a:lnTo>
                    <a:pt x="1405" y="129"/>
                  </a:lnTo>
                  <a:lnTo>
                    <a:pt x="1402" y="94"/>
                  </a:lnTo>
                  <a:lnTo>
                    <a:pt x="1347" y="112"/>
                  </a:lnTo>
                  <a:lnTo>
                    <a:pt x="1329" y="151"/>
                  </a:lnTo>
                  <a:lnTo>
                    <a:pt x="1341" y="182"/>
                  </a:lnTo>
                  <a:lnTo>
                    <a:pt x="1303" y="181"/>
                  </a:lnTo>
                  <a:lnTo>
                    <a:pt x="1267" y="182"/>
                  </a:lnTo>
                  <a:lnTo>
                    <a:pt x="1248" y="183"/>
                  </a:lnTo>
                  <a:lnTo>
                    <a:pt x="1230" y="186"/>
                  </a:lnTo>
                  <a:lnTo>
                    <a:pt x="1193" y="193"/>
                  </a:lnTo>
                  <a:lnTo>
                    <a:pt x="1123" y="227"/>
                  </a:lnTo>
                  <a:lnTo>
                    <a:pt x="1122" y="205"/>
                  </a:lnTo>
                  <a:lnTo>
                    <a:pt x="1091" y="213"/>
                  </a:lnTo>
                  <a:lnTo>
                    <a:pt x="1028" y="182"/>
                  </a:lnTo>
                  <a:lnTo>
                    <a:pt x="989" y="190"/>
                  </a:lnTo>
                  <a:lnTo>
                    <a:pt x="974" y="204"/>
                  </a:lnTo>
                  <a:lnTo>
                    <a:pt x="960" y="216"/>
                  </a:lnTo>
                  <a:lnTo>
                    <a:pt x="947" y="224"/>
                  </a:lnTo>
                  <a:lnTo>
                    <a:pt x="934" y="229"/>
                  </a:lnTo>
                  <a:lnTo>
                    <a:pt x="921" y="230"/>
                  </a:lnTo>
                  <a:lnTo>
                    <a:pt x="909" y="228"/>
                  </a:lnTo>
                  <a:lnTo>
                    <a:pt x="897" y="222"/>
                  </a:lnTo>
                  <a:lnTo>
                    <a:pt x="886" y="214"/>
                  </a:lnTo>
                  <a:lnTo>
                    <a:pt x="873" y="212"/>
                  </a:lnTo>
                  <a:lnTo>
                    <a:pt x="864" y="213"/>
                  </a:lnTo>
                  <a:lnTo>
                    <a:pt x="856" y="216"/>
                  </a:lnTo>
                  <a:lnTo>
                    <a:pt x="852" y="221"/>
                  </a:lnTo>
                  <a:lnTo>
                    <a:pt x="849" y="227"/>
                  </a:lnTo>
                  <a:lnTo>
                    <a:pt x="850" y="236"/>
                  </a:lnTo>
                  <a:lnTo>
                    <a:pt x="853" y="247"/>
                  </a:lnTo>
                  <a:lnTo>
                    <a:pt x="859" y="260"/>
                  </a:lnTo>
                  <a:lnTo>
                    <a:pt x="839" y="290"/>
                  </a:lnTo>
                  <a:lnTo>
                    <a:pt x="830" y="293"/>
                  </a:lnTo>
                  <a:lnTo>
                    <a:pt x="822" y="296"/>
                  </a:lnTo>
                  <a:lnTo>
                    <a:pt x="815" y="297"/>
                  </a:lnTo>
                  <a:lnTo>
                    <a:pt x="809" y="297"/>
                  </a:lnTo>
                  <a:lnTo>
                    <a:pt x="804" y="294"/>
                  </a:lnTo>
                  <a:lnTo>
                    <a:pt x="801" y="290"/>
                  </a:lnTo>
                  <a:lnTo>
                    <a:pt x="799" y="285"/>
                  </a:lnTo>
                  <a:lnTo>
                    <a:pt x="799" y="279"/>
                  </a:lnTo>
                  <a:lnTo>
                    <a:pt x="794" y="269"/>
                  </a:lnTo>
                  <a:lnTo>
                    <a:pt x="791" y="265"/>
                  </a:lnTo>
                  <a:lnTo>
                    <a:pt x="789" y="263"/>
                  </a:lnTo>
                  <a:lnTo>
                    <a:pt x="785" y="261"/>
                  </a:lnTo>
                  <a:lnTo>
                    <a:pt x="782" y="261"/>
                  </a:lnTo>
                  <a:lnTo>
                    <a:pt x="777" y="261"/>
                  </a:lnTo>
                  <a:lnTo>
                    <a:pt x="774" y="264"/>
                  </a:lnTo>
                  <a:lnTo>
                    <a:pt x="767" y="297"/>
                  </a:lnTo>
                  <a:lnTo>
                    <a:pt x="717" y="303"/>
                  </a:lnTo>
                  <a:lnTo>
                    <a:pt x="690" y="298"/>
                  </a:lnTo>
                  <a:lnTo>
                    <a:pt x="643" y="316"/>
                  </a:lnTo>
                  <a:lnTo>
                    <a:pt x="634" y="257"/>
                  </a:lnTo>
                  <a:lnTo>
                    <a:pt x="585" y="223"/>
                  </a:lnTo>
                  <a:lnTo>
                    <a:pt x="596" y="180"/>
                  </a:lnTo>
                  <a:lnTo>
                    <a:pt x="553" y="234"/>
                  </a:lnTo>
                  <a:lnTo>
                    <a:pt x="524" y="227"/>
                  </a:lnTo>
                  <a:lnTo>
                    <a:pt x="568" y="162"/>
                  </a:lnTo>
                  <a:lnTo>
                    <a:pt x="573" y="87"/>
                  </a:lnTo>
                  <a:lnTo>
                    <a:pt x="526" y="74"/>
                  </a:lnTo>
                  <a:lnTo>
                    <a:pt x="509" y="81"/>
                  </a:lnTo>
                  <a:lnTo>
                    <a:pt x="493" y="87"/>
                  </a:lnTo>
                  <a:lnTo>
                    <a:pt x="478" y="91"/>
                  </a:lnTo>
                  <a:lnTo>
                    <a:pt x="464" y="94"/>
                  </a:lnTo>
                  <a:lnTo>
                    <a:pt x="450" y="95"/>
                  </a:lnTo>
                  <a:lnTo>
                    <a:pt x="437" y="95"/>
                  </a:lnTo>
                  <a:lnTo>
                    <a:pt x="424" y="93"/>
                  </a:lnTo>
                  <a:lnTo>
                    <a:pt x="413" y="90"/>
                  </a:lnTo>
                  <a:lnTo>
                    <a:pt x="371" y="144"/>
                  </a:lnTo>
                  <a:lnTo>
                    <a:pt x="318" y="134"/>
                  </a:lnTo>
                  <a:lnTo>
                    <a:pt x="297" y="136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80" y="146"/>
                  </a:lnTo>
                  <a:lnTo>
                    <a:pt x="281" y="152"/>
                  </a:lnTo>
                  <a:lnTo>
                    <a:pt x="284" y="161"/>
                  </a:lnTo>
                  <a:lnTo>
                    <a:pt x="250" y="204"/>
                  </a:lnTo>
                  <a:lnTo>
                    <a:pt x="248" y="197"/>
                  </a:lnTo>
                  <a:lnTo>
                    <a:pt x="247" y="192"/>
                  </a:lnTo>
                  <a:lnTo>
                    <a:pt x="244" y="188"/>
                  </a:lnTo>
                  <a:lnTo>
                    <a:pt x="242" y="186"/>
                  </a:lnTo>
                  <a:lnTo>
                    <a:pt x="237" y="184"/>
                  </a:lnTo>
                  <a:lnTo>
                    <a:pt x="232" y="184"/>
                  </a:lnTo>
                  <a:lnTo>
                    <a:pt x="226" y="185"/>
                  </a:lnTo>
                  <a:lnTo>
                    <a:pt x="221" y="189"/>
                  </a:lnTo>
                  <a:lnTo>
                    <a:pt x="205" y="195"/>
                  </a:lnTo>
                  <a:lnTo>
                    <a:pt x="191" y="197"/>
                  </a:lnTo>
                  <a:lnTo>
                    <a:pt x="138" y="201"/>
                  </a:lnTo>
                  <a:lnTo>
                    <a:pt x="132" y="236"/>
                  </a:lnTo>
                  <a:lnTo>
                    <a:pt x="82" y="221"/>
                  </a:lnTo>
                  <a:lnTo>
                    <a:pt x="0" y="274"/>
                  </a:lnTo>
                  <a:lnTo>
                    <a:pt x="47" y="293"/>
                  </a:lnTo>
                  <a:lnTo>
                    <a:pt x="36" y="366"/>
                  </a:lnTo>
                  <a:lnTo>
                    <a:pt x="90" y="328"/>
                  </a:lnTo>
                  <a:lnTo>
                    <a:pt x="149" y="340"/>
                  </a:lnTo>
                  <a:lnTo>
                    <a:pt x="153" y="363"/>
                  </a:lnTo>
                  <a:lnTo>
                    <a:pt x="161" y="383"/>
                  </a:lnTo>
                  <a:lnTo>
                    <a:pt x="169" y="399"/>
                  </a:lnTo>
                  <a:lnTo>
                    <a:pt x="181" y="413"/>
                  </a:lnTo>
                  <a:lnTo>
                    <a:pt x="193" y="422"/>
                  </a:lnTo>
                  <a:lnTo>
                    <a:pt x="208" y="428"/>
                  </a:lnTo>
                  <a:lnTo>
                    <a:pt x="224" y="431"/>
                  </a:lnTo>
                  <a:lnTo>
                    <a:pt x="242" y="431"/>
                  </a:lnTo>
                  <a:lnTo>
                    <a:pt x="295" y="457"/>
                  </a:lnTo>
                  <a:lnTo>
                    <a:pt x="290" y="488"/>
                  </a:lnTo>
                  <a:lnTo>
                    <a:pt x="337" y="514"/>
                  </a:lnTo>
                  <a:lnTo>
                    <a:pt x="392" y="579"/>
                  </a:lnTo>
                  <a:lnTo>
                    <a:pt x="349" y="591"/>
                  </a:lnTo>
                  <a:lnTo>
                    <a:pt x="342" y="653"/>
                  </a:lnTo>
                  <a:lnTo>
                    <a:pt x="338" y="661"/>
                  </a:lnTo>
                  <a:lnTo>
                    <a:pt x="334" y="670"/>
                  </a:lnTo>
                  <a:lnTo>
                    <a:pt x="327" y="678"/>
                  </a:lnTo>
                  <a:lnTo>
                    <a:pt x="322" y="686"/>
                  </a:lnTo>
                  <a:lnTo>
                    <a:pt x="318" y="689"/>
                  </a:lnTo>
                  <a:lnTo>
                    <a:pt x="316" y="693"/>
                  </a:lnTo>
                  <a:lnTo>
                    <a:pt x="313" y="696"/>
                  </a:lnTo>
                  <a:lnTo>
                    <a:pt x="314" y="700"/>
                  </a:lnTo>
                  <a:lnTo>
                    <a:pt x="319" y="706"/>
                  </a:lnTo>
                  <a:lnTo>
                    <a:pt x="323" y="709"/>
                  </a:lnTo>
                  <a:lnTo>
                    <a:pt x="329" y="713"/>
                  </a:lnTo>
                  <a:lnTo>
                    <a:pt x="286" y="750"/>
                  </a:lnTo>
                  <a:lnTo>
                    <a:pt x="284" y="755"/>
                  </a:lnTo>
                  <a:lnTo>
                    <a:pt x="285" y="761"/>
                  </a:lnTo>
                  <a:lnTo>
                    <a:pt x="287" y="766"/>
                  </a:lnTo>
                  <a:lnTo>
                    <a:pt x="292" y="772"/>
                  </a:lnTo>
                  <a:lnTo>
                    <a:pt x="293" y="773"/>
                  </a:lnTo>
                  <a:lnTo>
                    <a:pt x="295" y="775"/>
                  </a:lnTo>
                  <a:lnTo>
                    <a:pt x="300" y="777"/>
                  </a:lnTo>
                  <a:lnTo>
                    <a:pt x="302" y="778"/>
                  </a:lnTo>
                  <a:lnTo>
                    <a:pt x="303" y="778"/>
                  </a:lnTo>
                  <a:lnTo>
                    <a:pt x="305" y="779"/>
                  </a:lnTo>
                  <a:lnTo>
                    <a:pt x="305" y="778"/>
                  </a:lnTo>
                  <a:lnTo>
                    <a:pt x="306" y="778"/>
                  </a:lnTo>
                  <a:lnTo>
                    <a:pt x="308" y="777"/>
                  </a:lnTo>
                  <a:lnTo>
                    <a:pt x="310" y="771"/>
                  </a:lnTo>
                  <a:lnTo>
                    <a:pt x="309" y="767"/>
                  </a:lnTo>
                  <a:lnTo>
                    <a:pt x="309" y="763"/>
                  </a:lnTo>
                  <a:lnTo>
                    <a:pt x="309" y="754"/>
                  </a:lnTo>
                  <a:lnTo>
                    <a:pt x="359" y="763"/>
                  </a:lnTo>
                  <a:lnTo>
                    <a:pt x="410" y="805"/>
                  </a:lnTo>
                  <a:lnTo>
                    <a:pt x="454" y="830"/>
                  </a:lnTo>
                  <a:lnTo>
                    <a:pt x="473" y="901"/>
                  </a:lnTo>
                  <a:lnTo>
                    <a:pt x="480" y="962"/>
                  </a:lnTo>
                  <a:lnTo>
                    <a:pt x="533" y="921"/>
                  </a:lnTo>
                  <a:lnTo>
                    <a:pt x="548" y="961"/>
                  </a:lnTo>
                  <a:lnTo>
                    <a:pt x="584" y="998"/>
                  </a:lnTo>
                  <a:lnTo>
                    <a:pt x="653" y="910"/>
                  </a:lnTo>
                  <a:lnTo>
                    <a:pt x="643" y="979"/>
                  </a:lnTo>
                  <a:lnTo>
                    <a:pt x="742" y="905"/>
                  </a:lnTo>
                  <a:lnTo>
                    <a:pt x="758" y="867"/>
                  </a:lnTo>
                  <a:lnTo>
                    <a:pt x="793" y="847"/>
                  </a:lnTo>
                  <a:lnTo>
                    <a:pt x="859" y="832"/>
                  </a:lnTo>
                  <a:lnTo>
                    <a:pt x="889" y="858"/>
                  </a:lnTo>
                  <a:lnTo>
                    <a:pt x="890" y="925"/>
                  </a:lnTo>
                  <a:lnTo>
                    <a:pt x="953" y="958"/>
                  </a:lnTo>
                  <a:lnTo>
                    <a:pt x="952" y="965"/>
                  </a:lnTo>
                  <a:lnTo>
                    <a:pt x="953" y="971"/>
                  </a:lnTo>
                  <a:lnTo>
                    <a:pt x="957" y="975"/>
                  </a:lnTo>
                  <a:lnTo>
                    <a:pt x="962" y="978"/>
                  </a:lnTo>
                  <a:lnTo>
                    <a:pt x="990" y="972"/>
                  </a:lnTo>
                  <a:lnTo>
                    <a:pt x="1054" y="934"/>
                  </a:lnTo>
                  <a:lnTo>
                    <a:pt x="1131" y="920"/>
                  </a:lnTo>
                  <a:lnTo>
                    <a:pt x="1166" y="927"/>
                  </a:lnTo>
                  <a:lnTo>
                    <a:pt x="1183" y="948"/>
                  </a:lnTo>
                  <a:lnTo>
                    <a:pt x="1214" y="949"/>
                  </a:lnTo>
                  <a:lnTo>
                    <a:pt x="1238" y="983"/>
                  </a:lnTo>
                  <a:lnTo>
                    <a:pt x="1257" y="1023"/>
                  </a:lnTo>
                  <a:lnTo>
                    <a:pt x="1336" y="1007"/>
                  </a:lnTo>
                  <a:lnTo>
                    <a:pt x="1361" y="961"/>
                  </a:lnTo>
                  <a:lnTo>
                    <a:pt x="1403" y="938"/>
                  </a:lnTo>
                  <a:lnTo>
                    <a:pt x="1458" y="999"/>
                  </a:lnTo>
                  <a:lnTo>
                    <a:pt x="1632" y="1092"/>
                  </a:lnTo>
                  <a:lnTo>
                    <a:pt x="1670" y="1136"/>
                  </a:lnTo>
                  <a:lnTo>
                    <a:pt x="1695" y="1119"/>
                  </a:lnTo>
                  <a:lnTo>
                    <a:pt x="1751" y="1101"/>
                  </a:lnTo>
                  <a:lnTo>
                    <a:pt x="1778" y="1071"/>
                  </a:lnTo>
                  <a:lnTo>
                    <a:pt x="1749" y="1016"/>
                  </a:lnTo>
                  <a:lnTo>
                    <a:pt x="1779" y="965"/>
                  </a:lnTo>
                  <a:lnTo>
                    <a:pt x="1793" y="831"/>
                  </a:lnTo>
                  <a:lnTo>
                    <a:pt x="1864" y="775"/>
                  </a:lnTo>
                  <a:lnTo>
                    <a:pt x="1942" y="619"/>
                  </a:lnTo>
                  <a:lnTo>
                    <a:pt x="1934" y="618"/>
                  </a:lnTo>
                  <a:lnTo>
                    <a:pt x="1940" y="577"/>
                  </a:lnTo>
                  <a:lnTo>
                    <a:pt x="1950" y="538"/>
                  </a:lnTo>
                  <a:lnTo>
                    <a:pt x="1961" y="499"/>
                  </a:lnTo>
                  <a:lnTo>
                    <a:pt x="1975" y="462"/>
                  </a:lnTo>
                  <a:lnTo>
                    <a:pt x="1991" y="425"/>
                  </a:lnTo>
                  <a:lnTo>
                    <a:pt x="2010" y="389"/>
                  </a:lnTo>
                  <a:lnTo>
                    <a:pt x="2031" y="354"/>
                  </a:lnTo>
                  <a:lnTo>
                    <a:pt x="2055" y="320"/>
                  </a:lnTo>
                  <a:lnTo>
                    <a:pt x="2042" y="310"/>
                  </a:lnTo>
                  <a:lnTo>
                    <a:pt x="2035" y="300"/>
                  </a:lnTo>
                  <a:lnTo>
                    <a:pt x="2033" y="290"/>
                  </a:lnTo>
                  <a:lnTo>
                    <a:pt x="2037" y="280"/>
                  </a:lnTo>
                  <a:lnTo>
                    <a:pt x="1993" y="288"/>
                  </a:lnTo>
                  <a:lnTo>
                    <a:pt x="1913" y="259"/>
                  </a:lnTo>
                  <a:lnTo>
                    <a:pt x="1941" y="201"/>
                  </a:lnTo>
                  <a:lnTo>
                    <a:pt x="1928" y="140"/>
                  </a:lnTo>
                  <a:lnTo>
                    <a:pt x="1942" y="118"/>
                  </a:lnTo>
                  <a:lnTo>
                    <a:pt x="1936" y="95"/>
                  </a:lnTo>
                  <a:lnTo>
                    <a:pt x="1948" y="58"/>
                  </a:lnTo>
                  <a:lnTo>
                    <a:pt x="1919" y="15"/>
                  </a:lnTo>
                  <a:lnTo>
                    <a:pt x="1925" y="17"/>
                  </a:lnTo>
                  <a:lnTo>
                    <a:pt x="1931" y="20"/>
                  </a:lnTo>
                  <a:lnTo>
                    <a:pt x="1934" y="20"/>
                  </a:lnTo>
                  <a:lnTo>
                    <a:pt x="1935" y="20"/>
                  </a:lnTo>
                  <a:lnTo>
                    <a:pt x="1937" y="21"/>
                  </a:lnTo>
                  <a:lnTo>
                    <a:pt x="1943" y="23"/>
                  </a:lnTo>
                  <a:lnTo>
                    <a:pt x="1946" y="23"/>
                  </a:lnTo>
                  <a:lnTo>
                    <a:pt x="1951" y="24"/>
                  </a:lnTo>
                  <a:lnTo>
                    <a:pt x="1951" y="23"/>
                  </a:lnTo>
                  <a:lnTo>
                    <a:pt x="1952" y="23"/>
                  </a:lnTo>
                  <a:lnTo>
                    <a:pt x="1954" y="23"/>
                  </a:lnTo>
                  <a:lnTo>
                    <a:pt x="1957" y="23"/>
                  </a:lnTo>
                  <a:lnTo>
                    <a:pt x="1958" y="21"/>
                  </a:lnTo>
                  <a:lnTo>
                    <a:pt x="1958" y="20"/>
                  </a:lnTo>
                  <a:lnTo>
                    <a:pt x="1959" y="20"/>
                  </a:lnTo>
                  <a:lnTo>
                    <a:pt x="1959" y="17"/>
                  </a:lnTo>
                  <a:lnTo>
                    <a:pt x="1959" y="15"/>
                  </a:lnTo>
                  <a:lnTo>
                    <a:pt x="1957" y="11"/>
                  </a:lnTo>
                  <a:lnTo>
                    <a:pt x="1956" y="9"/>
                  </a:lnTo>
                  <a:lnTo>
                    <a:pt x="1956" y="8"/>
                  </a:lnTo>
                  <a:lnTo>
                    <a:pt x="1954" y="4"/>
                  </a:lnTo>
                  <a:lnTo>
                    <a:pt x="1952" y="0"/>
                  </a:lnTo>
                  <a:lnTo>
                    <a:pt x="1931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61">
              <a:extLst>
                <a:ext uri="{FF2B5EF4-FFF2-40B4-BE49-F238E27FC236}">
                  <a16:creationId xmlns:a16="http://schemas.microsoft.com/office/drawing/2014/main" id="{06154FDD-3717-A801-E731-8CA5B2245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255"/>
              <a:ext cx="91" cy="118"/>
            </a:xfrm>
            <a:custGeom>
              <a:avLst/>
              <a:gdLst/>
              <a:ahLst/>
              <a:cxnLst>
                <a:cxn ang="0">
                  <a:pos x="670" y="245"/>
                </a:cxn>
                <a:cxn ang="0">
                  <a:pos x="433" y="118"/>
                </a:cxn>
                <a:cxn ang="0">
                  <a:pos x="423" y="117"/>
                </a:cxn>
                <a:cxn ang="0">
                  <a:pos x="411" y="98"/>
                </a:cxn>
                <a:cxn ang="0">
                  <a:pos x="305" y="4"/>
                </a:cxn>
                <a:cxn ang="0">
                  <a:pos x="171" y="46"/>
                </a:cxn>
                <a:cxn ang="0">
                  <a:pos x="224" y="67"/>
                </a:cxn>
                <a:cxn ang="0">
                  <a:pos x="153" y="151"/>
                </a:cxn>
                <a:cxn ang="0">
                  <a:pos x="166" y="187"/>
                </a:cxn>
                <a:cxn ang="0">
                  <a:pos x="47" y="252"/>
                </a:cxn>
                <a:cxn ang="0">
                  <a:pos x="1" y="353"/>
                </a:cxn>
                <a:cxn ang="0">
                  <a:pos x="55" y="396"/>
                </a:cxn>
                <a:cxn ang="0">
                  <a:pos x="177" y="526"/>
                </a:cxn>
                <a:cxn ang="0">
                  <a:pos x="231" y="550"/>
                </a:cxn>
                <a:cxn ang="0">
                  <a:pos x="247" y="620"/>
                </a:cxn>
                <a:cxn ang="0">
                  <a:pos x="257" y="704"/>
                </a:cxn>
                <a:cxn ang="0">
                  <a:pos x="244" y="906"/>
                </a:cxn>
                <a:cxn ang="0">
                  <a:pos x="49" y="977"/>
                </a:cxn>
                <a:cxn ang="0">
                  <a:pos x="205" y="1099"/>
                </a:cxn>
                <a:cxn ang="0">
                  <a:pos x="221" y="1124"/>
                </a:cxn>
                <a:cxn ang="0">
                  <a:pos x="206" y="1133"/>
                </a:cxn>
                <a:cxn ang="0">
                  <a:pos x="202" y="1144"/>
                </a:cxn>
                <a:cxn ang="0">
                  <a:pos x="218" y="1161"/>
                </a:cxn>
                <a:cxn ang="0">
                  <a:pos x="269" y="1255"/>
                </a:cxn>
                <a:cxn ang="0">
                  <a:pos x="295" y="1233"/>
                </a:cxn>
                <a:cxn ang="0">
                  <a:pos x="404" y="1325"/>
                </a:cxn>
                <a:cxn ang="0">
                  <a:pos x="422" y="1527"/>
                </a:cxn>
                <a:cxn ang="0">
                  <a:pos x="425" y="1594"/>
                </a:cxn>
                <a:cxn ang="0">
                  <a:pos x="423" y="1601"/>
                </a:cxn>
                <a:cxn ang="0">
                  <a:pos x="476" y="1571"/>
                </a:cxn>
                <a:cxn ang="0">
                  <a:pos x="495" y="1570"/>
                </a:cxn>
                <a:cxn ang="0">
                  <a:pos x="518" y="1585"/>
                </a:cxn>
                <a:cxn ang="0">
                  <a:pos x="522" y="1594"/>
                </a:cxn>
                <a:cxn ang="0">
                  <a:pos x="646" y="1602"/>
                </a:cxn>
                <a:cxn ang="0">
                  <a:pos x="853" y="1720"/>
                </a:cxn>
                <a:cxn ang="0">
                  <a:pos x="884" y="1720"/>
                </a:cxn>
                <a:cxn ang="0">
                  <a:pos x="1014" y="1585"/>
                </a:cxn>
                <a:cxn ang="0">
                  <a:pos x="1255" y="1573"/>
                </a:cxn>
                <a:cxn ang="0">
                  <a:pos x="1232" y="1394"/>
                </a:cxn>
                <a:cxn ang="0">
                  <a:pos x="1258" y="1361"/>
                </a:cxn>
                <a:cxn ang="0">
                  <a:pos x="1292" y="1363"/>
                </a:cxn>
                <a:cxn ang="0">
                  <a:pos x="1309" y="1346"/>
                </a:cxn>
                <a:cxn ang="0">
                  <a:pos x="1398" y="1299"/>
                </a:cxn>
                <a:cxn ang="0">
                  <a:pos x="1446" y="1227"/>
                </a:cxn>
                <a:cxn ang="0">
                  <a:pos x="1461" y="1206"/>
                </a:cxn>
                <a:cxn ang="0">
                  <a:pos x="1411" y="1107"/>
                </a:cxn>
                <a:cxn ang="0">
                  <a:pos x="1237" y="949"/>
                </a:cxn>
                <a:cxn ang="0">
                  <a:pos x="1186" y="963"/>
                </a:cxn>
                <a:cxn ang="0">
                  <a:pos x="1180" y="964"/>
                </a:cxn>
                <a:cxn ang="0">
                  <a:pos x="1165" y="952"/>
                </a:cxn>
                <a:cxn ang="0">
                  <a:pos x="1201" y="895"/>
                </a:cxn>
                <a:cxn ang="0">
                  <a:pos x="1196" y="875"/>
                </a:cxn>
                <a:cxn ang="0">
                  <a:pos x="1220" y="839"/>
                </a:cxn>
                <a:cxn ang="0">
                  <a:pos x="1173" y="643"/>
                </a:cxn>
                <a:cxn ang="0">
                  <a:pos x="1059" y="599"/>
                </a:cxn>
                <a:cxn ang="0">
                  <a:pos x="968" y="514"/>
                </a:cxn>
              </a:cxnLst>
              <a:rect l="0" t="0" r="r" b="b"/>
              <a:pathLst>
                <a:path w="1462" h="1765">
                  <a:moveTo>
                    <a:pt x="960" y="407"/>
                  </a:moveTo>
                  <a:lnTo>
                    <a:pt x="885" y="339"/>
                  </a:lnTo>
                  <a:lnTo>
                    <a:pt x="819" y="313"/>
                  </a:lnTo>
                  <a:lnTo>
                    <a:pt x="758" y="273"/>
                  </a:lnTo>
                  <a:lnTo>
                    <a:pt x="670" y="245"/>
                  </a:lnTo>
                  <a:lnTo>
                    <a:pt x="583" y="190"/>
                  </a:lnTo>
                  <a:lnTo>
                    <a:pt x="554" y="146"/>
                  </a:lnTo>
                  <a:lnTo>
                    <a:pt x="496" y="136"/>
                  </a:lnTo>
                  <a:lnTo>
                    <a:pt x="480" y="82"/>
                  </a:lnTo>
                  <a:lnTo>
                    <a:pt x="433" y="118"/>
                  </a:lnTo>
                  <a:lnTo>
                    <a:pt x="431" y="119"/>
                  </a:lnTo>
                  <a:lnTo>
                    <a:pt x="429" y="119"/>
                  </a:lnTo>
                  <a:lnTo>
                    <a:pt x="427" y="118"/>
                  </a:lnTo>
                  <a:lnTo>
                    <a:pt x="426" y="118"/>
                  </a:lnTo>
                  <a:lnTo>
                    <a:pt x="423" y="117"/>
                  </a:lnTo>
                  <a:lnTo>
                    <a:pt x="417" y="113"/>
                  </a:lnTo>
                  <a:lnTo>
                    <a:pt x="414" y="110"/>
                  </a:lnTo>
                  <a:lnTo>
                    <a:pt x="411" y="106"/>
                  </a:lnTo>
                  <a:lnTo>
                    <a:pt x="411" y="103"/>
                  </a:lnTo>
                  <a:lnTo>
                    <a:pt x="411" y="98"/>
                  </a:lnTo>
                  <a:lnTo>
                    <a:pt x="413" y="94"/>
                  </a:lnTo>
                  <a:lnTo>
                    <a:pt x="416" y="89"/>
                  </a:lnTo>
                  <a:lnTo>
                    <a:pt x="421" y="85"/>
                  </a:lnTo>
                  <a:lnTo>
                    <a:pt x="401" y="0"/>
                  </a:lnTo>
                  <a:lnTo>
                    <a:pt x="305" y="4"/>
                  </a:lnTo>
                  <a:lnTo>
                    <a:pt x="259" y="29"/>
                  </a:lnTo>
                  <a:lnTo>
                    <a:pt x="209" y="11"/>
                  </a:lnTo>
                  <a:lnTo>
                    <a:pt x="167" y="30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6" y="52"/>
                  </a:lnTo>
                  <a:lnTo>
                    <a:pt x="185" y="58"/>
                  </a:lnTo>
                  <a:lnTo>
                    <a:pt x="194" y="62"/>
                  </a:lnTo>
                  <a:lnTo>
                    <a:pt x="208" y="65"/>
                  </a:lnTo>
                  <a:lnTo>
                    <a:pt x="224" y="67"/>
                  </a:lnTo>
                  <a:lnTo>
                    <a:pt x="242" y="69"/>
                  </a:lnTo>
                  <a:lnTo>
                    <a:pt x="249" y="118"/>
                  </a:lnTo>
                  <a:lnTo>
                    <a:pt x="199" y="141"/>
                  </a:lnTo>
                  <a:lnTo>
                    <a:pt x="155" y="147"/>
                  </a:lnTo>
                  <a:lnTo>
                    <a:pt x="153" y="151"/>
                  </a:lnTo>
                  <a:lnTo>
                    <a:pt x="153" y="161"/>
                  </a:lnTo>
                  <a:lnTo>
                    <a:pt x="155" y="170"/>
                  </a:lnTo>
                  <a:lnTo>
                    <a:pt x="158" y="177"/>
                  </a:lnTo>
                  <a:lnTo>
                    <a:pt x="162" y="183"/>
                  </a:lnTo>
                  <a:lnTo>
                    <a:pt x="166" y="187"/>
                  </a:lnTo>
                  <a:lnTo>
                    <a:pt x="173" y="190"/>
                  </a:lnTo>
                  <a:lnTo>
                    <a:pt x="179" y="191"/>
                  </a:lnTo>
                  <a:lnTo>
                    <a:pt x="188" y="191"/>
                  </a:lnTo>
                  <a:lnTo>
                    <a:pt x="179" y="251"/>
                  </a:lnTo>
                  <a:lnTo>
                    <a:pt x="47" y="252"/>
                  </a:lnTo>
                  <a:lnTo>
                    <a:pt x="30" y="351"/>
                  </a:lnTo>
                  <a:lnTo>
                    <a:pt x="18" y="349"/>
                  </a:lnTo>
                  <a:lnTo>
                    <a:pt x="11" y="349"/>
                  </a:lnTo>
                  <a:lnTo>
                    <a:pt x="4" y="350"/>
                  </a:lnTo>
                  <a:lnTo>
                    <a:pt x="1" y="353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6"/>
                  </a:lnTo>
                  <a:lnTo>
                    <a:pt x="11" y="373"/>
                  </a:lnTo>
                  <a:lnTo>
                    <a:pt x="55" y="396"/>
                  </a:lnTo>
                  <a:lnTo>
                    <a:pt x="84" y="448"/>
                  </a:lnTo>
                  <a:lnTo>
                    <a:pt x="154" y="481"/>
                  </a:lnTo>
                  <a:lnTo>
                    <a:pt x="158" y="518"/>
                  </a:lnTo>
                  <a:lnTo>
                    <a:pt x="165" y="522"/>
                  </a:lnTo>
                  <a:lnTo>
                    <a:pt x="177" y="526"/>
                  </a:lnTo>
                  <a:lnTo>
                    <a:pt x="193" y="529"/>
                  </a:lnTo>
                  <a:lnTo>
                    <a:pt x="208" y="533"/>
                  </a:lnTo>
                  <a:lnTo>
                    <a:pt x="219" y="538"/>
                  </a:lnTo>
                  <a:lnTo>
                    <a:pt x="227" y="544"/>
                  </a:lnTo>
                  <a:lnTo>
                    <a:pt x="231" y="550"/>
                  </a:lnTo>
                  <a:lnTo>
                    <a:pt x="234" y="557"/>
                  </a:lnTo>
                  <a:lnTo>
                    <a:pt x="231" y="565"/>
                  </a:lnTo>
                  <a:lnTo>
                    <a:pt x="227" y="574"/>
                  </a:lnTo>
                  <a:lnTo>
                    <a:pt x="235" y="616"/>
                  </a:lnTo>
                  <a:lnTo>
                    <a:pt x="247" y="620"/>
                  </a:lnTo>
                  <a:lnTo>
                    <a:pt x="256" y="623"/>
                  </a:lnTo>
                  <a:lnTo>
                    <a:pt x="260" y="629"/>
                  </a:lnTo>
                  <a:lnTo>
                    <a:pt x="258" y="636"/>
                  </a:lnTo>
                  <a:lnTo>
                    <a:pt x="252" y="646"/>
                  </a:lnTo>
                  <a:lnTo>
                    <a:pt x="257" y="704"/>
                  </a:lnTo>
                  <a:lnTo>
                    <a:pt x="249" y="840"/>
                  </a:lnTo>
                  <a:lnTo>
                    <a:pt x="267" y="873"/>
                  </a:lnTo>
                  <a:lnTo>
                    <a:pt x="253" y="882"/>
                  </a:lnTo>
                  <a:lnTo>
                    <a:pt x="245" y="893"/>
                  </a:lnTo>
                  <a:lnTo>
                    <a:pt x="244" y="906"/>
                  </a:lnTo>
                  <a:lnTo>
                    <a:pt x="245" y="914"/>
                  </a:lnTo>
                  <a:lnTo>
                    <a:pt x="251" y="922"/>
                  </a:lnTo>
                  <a:lnTo>
                    <a:pt x="131" y="912"/>
                  </a:lnTo>
                  <a:lnTo>
                    <a:pt x="102" y="961"/>
                  </a:lnTo>
                  <a:lnTo>
                    <a:pt x="49" y="977"/>
                  </a:lnTo>
                  <a:lnTo>
                    <a:pt x="94" y="995"/>
                  </a:lnTo>
                  <a:lnTo>
                    <a:pt x="105" y="1071"/>
                  </a:lnTo>
                  <a:lnTo>
                    <a:pt x="128" y="1090"/>
                  </a:lnTo>
                  <a:lnTo>
                    <a:pt x="203" y="1089"/>
                  </a:lnTo>
                  <a:lnTo>
                    <a:pt x="205" y="1099"/>
                  </a:lnTo>
                  <a:lnTo>
                    <a:pt x="209" y="1108"/>
                  </a:lnTo>
                  <a:lnTo>
                    <a:pt x="214" y="1116"/>
                  </a:lnTo>
                  <a:lnTo>
                    <a:pt x="222" y="1123"/>
                  </a:lnTo>
                  <a:lnTo>
                    <a:pt x="221" y="1123"/>
                  </a:lnTo>
                  <a:lnTo>
                    <a:pt x="221" y="1124"/>
                  </a:lnTo>
                  <a:lnTo>
                    <a:pt x="218" y="1124"/>
                  </a:lnTo>
                  <a:lnTo>
                    <a:pt x="213" y="1125"/>
                  </a:lnTo>
                  <a:lnTo>
                    <a:pt x="209" y="1126"/>
                  </a:lnTo>
                  <a:lnTo>
                    <a:pt x="207" y="1131"/>
                  </a:lnTo>
                  <a:lnTo>
                    <a:pt x="206" y="1133"/>
                  </a:lnTo>
                  <a:lnTo>
                    <a:pt x="206" y="1136"/>
                  </a:lnTo>
                  <a:lnTo>
                    <a:pt x="205" y="1138"/>
                  </a:lnTo>
                  <a:lnTo>
                    <a:pt x="205" y="1141"/>
                  </a:lnTo>
                  <a:lnTo>
                    <a:pt x="203" y="1142"/>
                  </a:lnTo>
                  <a:lnTo>
                    <a:pt x="202" y="1144"/>
                  </a:lnTo>
                  <a:lnTo>
                    <a:pt x="199" y="1147"/>
                  </a:lnTo>
                  <a:lnTo>
                    <a:pt x="198" y="1148"/>
                  </a:lnTo>
                  <a:lnTo>
                    <a:pt x="199" y="1150"/>
                  </a:lnTo>
                  <a:lnTo>
                    <a:pt x="217" y="1160"/>
                  </a:lnTo>
                  <a:lnTo>
                    <a:pt x="218" y="1161"/>
                  </a:lnTo>
                  <a:lnTo>
                    <a:pt x="281" y="1174"/>
                  </a:lnTo>
                  <a:lnTo>
                    <a:pt x="252" y="1240"/>
                  </a:lnTo>
                  <a:lnTo>
                    <a:pt x="256" y="1248"/>
                  </a:lnTo>
                  <a:lnTo>
                    <a:pt x="262" y="1253"/>
                  </a:lnTo>
                  <a:lnTo>
                    <a:pt x="269" y="1255"/>
                  </a:lnTo>
                  <a:lnTo>
                    <a:pt x="277" y="1253"/>
                  </a:lnTo>
                  <a:lnTo>
                    <a:pt x="283" y="1249"/>
                  </a:lnTo>
                  <a:lnTo>
                    <a:pt x="289" y="1244"/>
                  </a:lnTo>
                  <a:lnTo>
                    <a:pt x="293" y="1237"/>
                  </a:lnTo>
                  <a:lnTo>
                    <a:pt x="295" y="1233"/>
                  </a:lnTo>
                  <a:lnTo>
                    <a:pt x="297" y="1231"/>
                  </a:lnTo>
                  <a:lnTo>
                    <a:pt x="299" y="1230"/>
                  </a:lnTo>
                  <a:lnTo>
                    <a:pt x="337" y="1228"/>
                  </a:lnTo>
                  <a:lnTo>
                    <a:pt x="367" y="1304"/>
                  </a:lnTo>
                  <a:lnTo>
                    <a:pt x="404" y="1325"/>
                  </a:lnTo>
                  <a:lnTo>
                    <a:pt x="434" y="1373"/>
                  </a:lnTo>
                  <a:lnTo>
                    <a:pt x="438" y="1410"/>
                  </a:lnTo>
                  <a:lnTo>
                    <a:pt x="364" y="1464"/>
                  </a:lnTo>
                  <a:lnTo>
                    <a:pt x="406" y="1481"/>
                  </a:lnTo>
                  <a:lnTo>
                    <a:pt x="422" y="1527"/>
                  </a:lnTo>
                  <a:lnTo>
                    <a:pt x="422" y="1589"/>
                  </a:lnTo>
                  <a:lnTo>
                    <a:pt x="425" y="1591"/>
                  </a:lnTo>
                  <a:lnTo>
                    <a:pt x="425" y="1592"/>
                  </a:lnTo>
                  <a:lnTo>
                    <a:pt x="426" y="1594"/>
                  </a:lnTo>
                  <a:lnTo>
                    <a:pt x="425" y="1594"/>
                  </a:lnTo>
                  <a:lnTo>
                    <a:pt x="425" y="1595"/>
                  </a:lnTo>
                  <a:lnTo>
                    <a:pt x="422" y="1597"/>
                  </a:lnTo>
                  <a:lnTo>
                    <a:pt x="421" y="1597"/>
                  </a:lnTo>
                  <a:lnTo>
                    <a:pt x="422" y="1599"/>
                  </a:lnTo>
                  <a:lnTo>
                    <a:pt x="423" y="1601"/>
                  </a:lnTo>
                  <a:lnTo>
                    <a:pt x="437" y="1596"/>
                  </a:lnTo>
                  <a:lnTo>
                    <a:pt x="451" y="1593"/>
                  </a:lnTo>
                  <a:lnTo>
                    <a:pt x="461" y="1587"/>
                  </a:lnTo>
                  <a:lnTo>
                    <a:pt x="469" y="1580"/>
                  </a:lnTo>
                  <a:lnTo>
                    <a:pt x="476" y="1571"/>
                  </a:lnTo>
                  <a:lnTo>
                    <a:pt x="482" y="1566"/>
                  </a:lnTo>
                  <a:lnTo>
                    <a:pt x="486" y="1563"/>
                  </a:lnTo>
                  <a:lnTo>
                    <a:pt x="491" y="1563"/>
                  </a:lnTo>
                  <a:lnTo>
                    <a:pt x="493" y="1565"/>
                  </a:lnTo>
                  <a:lnTo>
                    <a:pt x="495" y="1570"/>
                  </a:lnTo>
                  <a:lnTo>
                    <a:pt x="495" y="1577"/>
                  </a:lnTo>
                  <a:lnTo>
                    <a:pt x="495" y="1587"/>
                  </a:lnTo>
                  <a:lnTo>
                    <a:pt x="503" y="1585"/>
                  </a:lnTo>
                  <a:lnTo>
                    <a:pt x="512" y="1585"/>
                  </a:lnTo>
                  <a:lnTo>
                    <a:pt x="518" y="1585"/>
                  </a:lnTo>
                  <a:lnTo>
                    <a:pt x="524" y="1587"/>
                  </a:lnTo>
                  <a:lnTo>
                    <a:pt x="525" y="1586"/>
                  </a:lnTo>
                  <a:lnTo>
                    <a:pt x="525" y="1588"/>
                  </a:lnTo>
                  <a:lnTo>
                    <a:pt x="524" y="1590"/>
                  </a:lnTo>
                  <a:lnTo>
                    <a:pt x="522" y="1594"/>
                  </a:lnTo>
                  <a:lnTo>
                    <a:pt x="517" y="1598"/>
                  </a:lnTo>
                  <a:lnTo>
                    <a:pt x="516" y="1604"/>
                  </a:lnTo>
                  <a:lnTo>
                    <a:pt x="590" y="1652"/>
                  </a:lnTo>
                  <a:lnTo>
                    <a:pt x="613" y="1651"/>
                  </a:lnTo>
                  <a:lnTo>
                    <a:pt x="646" y="1602"/>
                  </a:lnTo>
                  <a:lnTo>
                    <a:pt x="666" y="1650"/>
                  </a:lnTo>
                  <a:lnTo>
                    <a:pt x="748" y="1694"/>
                  </a:lnTo>
                  <a:lnTo>
                    <a:pt x="758" y="1765"/>
                  </a:lnTo>
                  <a:lnTo>
                    <a:pt x="853" y="1711"/>
                  </a:lnTo>
                  <a:lnTo>
                    <a:pt x="853" y="1720"/>
                  </a:lnTo>
                  <a:lnTo>
                    <a:pt x="856" y="1726"/>
                  </a:lnTo>
                  <a:lnTo>
                    <a:pt x="861" y="1728"/>
                  </a:lnTo>
                  <a:lnTo>
                    <a:pt x="867" y="1728"/>
                  </a:lnTo>
                  <a:lnTo>
                    <a:pt x="877" y="1723"/>
                  </a:lnTo>
                  <a:lnTo>
                    <a:pt x="884" y="1720"/>
                  </a:lnTo>
                  <a:lnTo>
                    <a:pt x="890" y="1718"/>
                  </a:lnTo>
                  <a:lnTo>
                    <a:pt x="893" y="1717"/>
                  </a:lnTo>
                  <a:lnTo>
                    <a:pt x="927" y="1646"/>
                  </a:lnTo>
                  <a:lnTo>
                    <a:pt x="939" y="1601"/>
                  </a:lnTo>
                  <a:lnTo>
                    <a:pt x="1014" y="1585"/>
                  </a:lnTo>
                  <a:lnTo>
                    <a:pt x="1064" y="1603"/>
                  </a:lnTo>
                  <a:lnTo>
                    <a:pt x="1114" y="1547"/>
                  </a:lnTo>
                  <a:lnTo>
                    <a:pt x="1137" y="1582"/>
                  </a:lnTo>
                  <a:lnTo>
                    <a:pt x="1146" y="1602"/>
                  </a:lnTo>
                  <a:lnTo>
                    <a:pt x="1255" y="1573"/>
                  </a:lnTo>
                  <a:lnTo>
                    <a:pt x="1255" y="1514"/>
                  </a:lnTo>
                  <a:lnTo>
                    <a:pt x="1270" y="1450"/>
                  </a:lnTo>
                  <a:lnTo>
                    <a:pt x="1235" y="1428"/>
                  </a:lnTo>
                  <a:lnTo>
                    <a:pt x="1232" y="1409"/>
                  </a:lnTo>
                  <a:lnTo>
                    <a:pt x="1232" y="1394"/>
                  </a:lnTo>
                  <a:lnTo>
                    <a:pt x="1234" y="1381"/>
                  </a:lnTo>
                  <a:lnTo>
                    <a:pt x="1239" y="1372"/>
                  </a:lnTo>
                  <a:lnTo>
                    <a:pt x="1247" y="1365"/>
                  </a:lnTo>
                  <a:lnTo>
                    <a:pt x="1251" y="1362"/>
                  </a:lnTo>
                  <a:lnTo>
                    <a:pt x="1258" y="1361"/>
                  </a:lnTo>
                  <a:lnTo>
                    <a:pt x="1271" y="1360"/>
                  </a:lnTo>
                  <a:lnTo>
                    <a:pt x="1279" y="1360"/>
                  </a:lnTo>
                  <a:lnTo>
                    <a:pt x="1288" y="1362"/>
                  </a:lnTo>
                  <a:lnTo>
                    <a:pt x="1290" y="1362"/>
                  </a:lnTo>
                  <a:lnTo>
                    <a:pt x="1292" y="1363"/>
                  </a:lnTo>
                  <a:lnTo>
                    <a:pt x="1296" y="1363"/>
                  </a:lnTo>
                  <a:lnTo>
                    <a:pt x="1300" y="1361"/>
                  </a:lnTo>
                  <a:lnTo>
                    <a:pt x="1304" y="1358"/>
                  </a:lnTo>
                  <a:lnTo>
                    <a:pt x="1307" y="1352"/>
                  </a:lnTo>
                  <a:lnTo>
                    <a:pt x="1309" y="1346"/>
                  </a:lnTo>
                  <a:lnTo>
                    <a:pt x="1309" y="1339"/>
                  </a:lnTo>
                  <a:lnTo>
                    <a:pt x="1308" y="1333"/>
                  </a:lnTo>
                  <a:lnTo>
                    <a:pt x="1306" y="1324"/>
                  </a:lnTo>
                  <a:lnTo>
                    <a:pt x="1325" y="1296"/>
                  </a:lnTo>
                  <a:lnTo>
                    <a:pt x="1398" y="1299"/>
                  </a:lnTo>
                  <a:lnTo>
                    <a:pt x="1402" y="1263"/>
                  </a:lnTo>
                  <a:lnTo>
                    <a:pt x="1415" y="1237"/>
                  </a:lnTo>
                  <a:lnTo>
                    <a:pt x="1427" y="1235"/>
                  </a:lnTo>
                  <a:lnTo>
                    <a:pt x="1438" y="1232"/>
                  </a:lnTo>
                  <a:lnTo>
                    <a:pt x="1446" y="1227"/>
                  </a:lnTo>
                  <a:lnTo>
                    <a:pt x="1447" y="1225"/>
                  </a:lnTo>
                  <a:lnTo>
                    <a:pt x="1449" y="1224"/>
                  </a:lnTo>
                  <a:lnTo>
                    <a:pt x="1454" y="1222"/>
                  </a:lnTo>
                  <a:lnTo>
                    <a:pt x="1458" y="1214"/>
                  </a:lnTo>
                  <a:lnTo>
                    <a:pt x="1461" y="1206"/>
                  </a:lnTo>
                  <a:lnTo>
                    <a:pt x="1462" y="1196"/>
                  </a:lnTo>
                  <a:lnTo>
                    <a:pt x="1461" y="1186"/>
                  </a:lnTo>
                  <a:lnTo>
                    <a:pt x="1462" y="1184"/>
                  </a:lnTo>
                  <a:lnTo>
                    <a:pt x="1426" y="1147"/>
                  </a:lnTo>
                  <a:lnTo>
                    <a:pt x="1411" y="1107"/>
                  </a:lnTo>
                  <a:lnTo>
                    <a:pt x="1358" y="1148"/>
                  </a:lnTo>
                  <a:lnTo>
                    <a:pt x="1351" y="1087"/>
                  </a:lnTo>
                  <a:lnTo>
                    <a:pt x="1332" y="1016"/>
                  </a:lnTo>
                  <a:lnTo>
                    <a:pt x="1288" y="991"/>
                  </a:lnTo>
                  <a:lnTo>
                    <a:pt x="1237" y="949"/>
                  </a:lnTo>
                  <a:lnTo>
                    <a:pt x="1187" y="940"/>
                  </a:lnTo>
                  <a:lnTo>
                    <a:pt x="1187" y="949"/>
                  </a:lnTo>
                  <a:lnTo>
                    <a:pt x="1187" y="953"/>
                  </a:lnTo>
                  <a:lnTo>
                    <a:pt x="1188" y="957"/>
                  </a:lnTo>
                  <a:lnTo>
                    <a:pt x="1186" y="963"/>
                  </a:lnTo>
                  <a:lnTo>
                    <a:pt x="1184" y="964"/>
                  </a:lnTo>
                  <a:lnTo>
                    <a:pt x="1183" y="964"/>
                  </a:lnTo>
                  <a:lnTo>
                    <a:pt x="1183" y="965"/>
                  </a:lnTo>
                  <a:lnTo>
                    <a:pt x="1181" y="964"/>
                  </a:lnTo>
                  <a:lnTo>
                    <a:pt x="1180" y="964"/>
                  </a:lnTo>
                  <a:lnTo>
                    <a:pt x="1178" y="963"/>
                  </a:lnTo>
                  <a:lnTo>
                    <a:pt x="1173" y="961"/>
                  </a:lnTo>
                  <a:lnTo>
                    <a:pt x="1171" y="959"/>
                  </a:lnTo>
                  <a:lnTo>
                    <a:pt x="1170" y="958"/>
                  </a:lnTo>
                  <a:lnTo>
                    <a:pt x="1165" y="952"/>
                  </a:lnTo>
                  <a:lnTo>
                    <a:pt x="1163" y="947"/>
                  </a:lnTo>
                  <a:lnTo>
                    <a:pt x="1162" y="941"/>
                  </a:lnTo>
                  <a:lnTo>
                    <a:pt x="1164" y="936"/>
                  </a:lnTo>
                  <a:lnTo>
                    <a:pt x="1207" y="899"/>
                  </a:lnTo>
                  <a:lnTo>
                    <a:pt x="1201" y="895"/>
                  </a:lnTo>
                  <a:lnTo>
                    <a:pt x="1197" y="892"/>
                  </a:lnTo>
                  <a:lnTo>
                    <a:pt x="1192" y="886"/>
                  </a:lnTo>
                  <a:lnTo>
                    <a:pt x="1191" y="882"/>
                  </a:lnTo>
                  <a:lnTo>
                    <a:pt x="1194" y="879"/>
                  </a:lnTo>
                  <a:lnTo>
                    <a:pt x="1196" y="875"/>
                  </a:lnTo>
                  <a:lnTo>
                    <a:pt x="1200" y="872"/>
                  </a:lnTo>
                  <a:lnTo>
                    <a:pt x="1205" y="864"/>
                  </a:lnTo>
                  <a:lnTo>
                    <a:pt x="1212" y="856"/>
                  </a:lnTo>
                  <a:lnTo>
                    <a:pt x="1216" y="847"/>
                  </a:lnTo>
                  <a:lnTo>
                    <a:pt x="1220" y="839"/>
                  </a:lnTo>
                  <a:lnTo>
                    <a:pt x="1227" y="777"/>
                  </a:lnTo>
                  <a:lnTo>
                    <a:pt x="1270" y="765"/>
                  </a:lnTo>
                  <a:lnTo>
                    <a:pt x="1215" y="700"/>
                  </a:lnTo>
                  <a:lnTo>
                    <a:pt x="1168" y="674"/>
                  </a:lnTo>
                  <a:lnTo>
                    <a:pt x="1173" y="643"/>
                  </a:lnTo>
                  <a:lnTo>
                    <a:pt x="1120" y="617"/>
                  </a:lnTo>
                  <a:lnTo>
                    <a:pt x="1102" y="617"/>
                  </a:lnTo>
                  <a:lnTo>
                    <a:pt x="1086" y="614"/>
                  </a:lnTo>
                  <a:lnTo>
                    <a:pt x="1071" y="608"/>
                  </a:lnTo>
                  <a:lnTo>
                    <a:pt x="1059" y="599"/>
                  </a:lnTo>
                  <a:lnTo>
                    <a:pt x="1047" y="585"/>
                  </a:lnTo>
                  <a:lnTo>
                    <a:pt x="1039" y="569"/>
                  </a:lnTo>
                  <a:lnTo>
                    <a:pt x="1031" y="549"/>
                  </a:lnTo>
                  <a:lnTo>
                    <a:pt x="1027" y="526"/>
                  </a:lnTo>
                  <a:lnTo>
                    <a:pt x="968" y="514"/>
                  </a:lnTo>
                  <a:lnTo>
                    <a:pt x="914" y="552"/>
                  </a:lnTo>
                  <a:lnTo>
                    <a:pt x="925" y="479"/>
                  </a:lnTo>
                  <a:lnTo>
                    <a:pt x="878" y="460"/>
                  </a:lnTo>
                  <a:lnTo>
                    <a:pt x="960" y="40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62">
              <a:extLst>
                <a:ext uri="{FF2B5EF4-FFF2-40B4-BE49-F238E27FC236}">
                  <a16:creationId xmlns:a16="http://schemas.microsoft.com/office/drawing/2014/main" id="{83B64035-33D9-6837-9C98-064254313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342"/>
              <a:ext cx="28" cy="4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6" y="17"/>
                </a:cxn>
                <a:cxn ang="0">
                  <a:pos x="23" y="70"/>
                </a:cxn>
                <a:cxn ang="0">
                  <a:pos x="12" y="88"/>
                </a:cxn>
                <a:cxn ang="0">
                  <a:pos x="4" y="106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1" y="162"/>
                </a:cxn>
                <a:cxn ang="0">
                  <a:pos x="6" y="180"/>
                </a:cxn>
                <a:cxn ang="0">
                  <a:pos x="15" y="198"/>
                </a:cxn>
                <a:cxn ang="0">
                  <a:pos x="27" y="217"/>
                </a:cxn>
                <a:cxn ang="0">
                  <a:pos x="24" y="255"/>
                </a:cxn>
                <a:cxn ang="0">
                  <a:pos x="29" y="259"/>
                </a:cxn>
                <a:cxn ang="0">
                  <a:pos x="33" y="264"/>
                </a:cxn>
                <a:cxn ang="0">
                  <a:pos x="40" y="274"/>
                </a:cxn>
                <a:cxn ang="0">
                  <a:pos x="43" y="278"/>
                </a:cxn>
                <a:cxn ang="0">
                  <a:pos x="45" y="283"/>
                </a:cxn>
                <a:cxn ang="0">
                  <a:pos x="46" y="287"/>
                </a:cxn>
                <a:cxn ang="0">
                  <a:pos x="48" y="292"/>
                </a:cxn>
                <a:cxn ang="0">
                  <a:pos x="47" y="292"/>
                </a:cxn>
                <a:cxn ang="0">
                  <a:pos x="47" y="293"/>
                </a:cxn>
                <a:cxn ang="0">
                  <a:pos x="47" y="295"/>
                </a:cxn>
                <a:cxn ang="0">
                  <a:pos x="47" y="299"/>
                </a:cxn>
                <a:cxn ang="0">
                  <a:pos x="45" y="307"/>
                </a:cxn>
                <a:cxn ang="0">
                  <a:pos x="39" y="313"/>
                </a:cxn>
                <a:cxn ang="0">
                  <a:pos x="35" y="316"/>
                </a:cxn>
                <a:cxn ang="0">
                  <a:pos x="32" y="320"/>
                </a:cxn>
                <a:cxn ang="0">
                  <a:pos x="67" y="418"/>
                </a:cxn>
                <a:cxn ang="0">
                  <a:pos x="182" y="438"/>
                </a:cxn>
                <a:cxn ang="0">
                  <a:pos x="187" y="472"/>
                </a:cxn>
                <a:cxn ang="0">
                  <a:pos x="219" y="483"/>
                </a:cxn>
                <a:cxn ang="0">
                  <a:pos x="238" y="534"/>
                </a:cxn>
                <a:cxn ang="0">
                  <a:pos x="199" y="516"/>
                </a:cxn>
                <a:cxn ang="0">
                  <a:pos x="192" y="557"/>
                </a:cxn>
                <a:cxn ang="0">
                  <a:pos x="232" y="618"/>
                </a:cxn>
                <a:cxn ang="0">
                  <a:pos x="299" y="585"/>
                </a:cxn>
                <a:cxn ang="0">
                  <a:pos x="286" y="515"/>
                </a:cxn>
                <a:cxn ang="0">
                  <a:pos x="384" y="523"/>
                </a:cxn>
                <a:cxn ang="0">
                  <a:pos x="446" y="496"/>
                </a:cxn>
                <a:cxn ang="0">
                  <a:pos x="446" y="437"/>
                </a:cxn>
                <a:cxn ang="0">
                  <a:pos x="376" y="347"/>
                </a:cxn>
                <a:cxn ang="0">
                  <a:pos x="310" y="365"/>
                </a:cxn>
                <a:cxn ang="0">
                  <a:pos x="292" y="307"/>
                </a:cxn>
                <a:cxn ang="0">
                  <a:pos x="303" y="268"/>
                </a:cxn>
                <a:cxn ang="0">
                  <a:pos x="331" y="210"/>
                </a:cxn>
                <a:cxn ang="0">
                  <a:pos x="318" y="156"/>
                </a:cxn>
                <a:cxn ang="0">
                  <a:pos x="292" y="118"/>
                </a:cxn>
                <a:cxn ang="0">
                  <a:pos x="114" y="60"/>
                </a:cxn>
                <a:cxn ang="0">
                  <a:pos x="91" y="0"/>
                </a:cxn>
              </a:cxnLst>
              <a:rect l="0" t="0" r="r" b="b"/>
              <a:pathLst>
                <a:path w="446" h="618">
                  <a:moveTo>
                    <a:pt x="91" y="0"/>
                  </a:moveTo>
                  <a:lnTo>
                    <a:pt x="66" y="17"/>
                  </a:lnTo>
                  <a:lnTo>
                    <a:pt x="23" y="70"/>
                  </a:lnTo>
                  <a:lnTo>
                    <a:pt x="12" y="88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1" y="162"/>
                  </a:lnTo>
                  <a:lnTo>
                    <a:pt x="6" y="180"/>
                  </a:lnTo>
                  <a:lnTo>
                    <a:pt x="15" y="198"/>
                  </a:lnTo>
                  <a:lnTo>
                    <a:pt x="27" y="217"/>
                  </a:lnTo>
                  <a:lnTo>
                    <a:pt x="24" y="255"/>
                  </a:lnTo>
                  <a:lnTo>
                    <a:pt x="29" y="259"/>
                  </a:lnTo>
                  <a:lnTo>
                    <a:pt x="33" y="264"/>
                  </a:lnTo>
                  <a:lnTo>
                    <a:pt x="40" y="274"/>
                  </a:lnTo>
                  <a:lnTo>
                    <a:pt x="43" y="278"/>
                  </a:lnTo>
                  <a:lnTo>
                    <a:pt x="45" y="283"/>
                  </a:lnTo>
                  <a:lnTo>
                    <a:pt x="46" y="287"/>
                  </a:lnTo>
                  <a:lnTo>
                    <a:pt x="48" y="292"/>
                  </a:lnTo>
                  <a:lnTo>
                    <a:pt x="47" y="292"/>
                  </a:lnTo>
                  <a:lnTo>
                    <a:pt x="47" y="293"/>
                  </a:lnTo>
                  <a:lnTo>
                    <a:pt x="47" y="295"/>
                  </a:lnTo>
                  <a:lnTo>
                    <a:pt x="47" y="299"/>
                  </a:lnTo>
                  <a:lnTo>
                    <a:pt x="45" y="307"/>
                  </a:lnTo>
                  <a:lnTo>
                    <a:pt x="39" y="313"/>
                  </a:lnTo>
                  <a:lnTo>
                    <a:pt x="35" y="316"/>
                  </a:lnTo>
                  <a:lnTo>
                    <a:pt x="32" y="320"/>
                  </a:lnTo>
                  <a:lnTo>
                    <a:pt x="67" y="418"/>
                  </a:lnTo>
                  <a:lnTo>
                    <a:pt x="182" y="438"/>
                  </a:lnTo>
                  <a:lnTo>
                    <a:pt x="187" y="472"/>
                  </a:lnTo>
                  <a:lnTo>
                    <a:pt x="219" y="483"/>
                  </a:lnTo>
                  <a:lnTo>
                    <a:pt x="238" y="534"/>
                  </a:lnTo>
                  <a:lnTo>
                    <a:pt x="199" y="516"/>
                  </a:lnTo>
                  <a:lnTo>
                    <a:pt x="192" y="557"/>
                  </a:lnTo>
                  <a:lnTo>
                    <a:pt x="232" y="618"/>
                  </a:lnTo>
                  <a:lnTo>
                    <a:pt x="299" y="585"/>
                  </a:lnTo>
                  <a:lnTo>
                    <a:pt x="286" y="515"/>
                  </a:lnTo>
                  <a:lnTo>
                    <a:pt x="384" y="523"/>
                  </a:lnTo>
                  <a:lnTo>
                    <a:pt x="446" y="496"/>
                  </a:lnTo>
                  <a:lnTo>
                    <a:pt x="446" y="437"/>
                  </a:lnTo>
                  <a:lnTo>
                    <a:pt x="376" y="347"/>
                  </a:lnTo>
                  <a:lnTo>
                    <a:pt x="310" y="365"/>
                  </a:lnTo>
                  <a:lnTo>
                    <a:pt x="292" y="307"/>
                  </a:lnTo>
                  <a:lnTo>
                    <a:pt x="303" y="268"/>
                  </a:lnTo>
                  <a:lnTo>
                    <a:pt x="331" y="210"/>
                  </a:lnTo>
                  <a:lnTo>
                    <a:pt x="318" y="156"/>
                  </a:lnTo>
                  <a:lnTo>
                    <a:pt x="292" y="118"/>
                  </a:lnTo>
                  <a:lnTo>
                    <a:pt x="114" y="6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63">
              <a:extLst>
                <a:ext uri="{FF2B5EF4-FFF2-40B4-BE49-F238E27FC236}">
                  <a16:creationId xmlns:a16="http://schemas.microsoft.com/office/drawing/2014/main" id="{B2D3E197-18C3-CA40-DA9A-E3348666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234"/>
              <a:ext cx="17" cy="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8" y="0"/>
                </a:cxn>
                <a:cxn ang="0">
                  <a:pos x="60" y="36"/>
                </a:cxn>
                <a:cxn ang="0">
                  <a:pos x="3" y="56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8"/>
                </a:cxn>
                <a:cxn ang="0">
                  <a:pos x="6" y="81"/>
                </a:cxn>
                <a:cxn ang="0">
                  <a:pos x="13" y="84"/>
                </a:cxn>
                <a:cxn ang="0">
                  <a:pos x="19" y="86"/>
                </a:cxn>
                <a:cxn ang="0">
                  <a:pos x="29" y="88"/>
                </a:cxn>
                <a:cxn ang="0">
                  <a:pos x="47" y="116"/>
                </a:cxn>
                <a:cxn ang="0">
                  <a:pos x="120" y="134"/>
                </a:cxn>
                <a:cxn ang="0">
                  <a:pos x="186" y="121"/>
                </a:cxn>
                <a:cxn ang="0">
                  <a:pos x="194" y="124"/>
                </a:cxn>
                <a:cxn ang="0">
                  <a:pos x="198" y="125"/>
                </a:cxn>
                <a:cxn ang="0">
                  <a:pos x="204" y="127"/>
                </a:cxn>
                <a:cxn ang="0">
                  <a:pos x="211" y="129"/>
                </a:cxn>
                <a:cxn ang="0">
                  <a:pos x="220" y="132"/>
                </a:cxn>
                <a:cxn ang="0">
                  <a:pos x="226" y="132"/>
                </a:cxn>
                <a:cxn ang="0">
                  <a:pos x="229" y="132"/>
                </a:cxn>
                <a:cxn ang="0">
                  <a:pos x="234" y="133"/>
                </a:cxn>
                <a:cxn ang="0">
                  <a:pos x="236" y="132"/>
                </a:cxn>
                <a:cxn ang="0">
                  <a:pos x="239" y="132"/>
                </a:cxn>
                <a:cxn ang="0">
                  <a:pos x="245" y="132"/>
                </a:cxn>
                <a:cxn ang="0">
                  <a:pos x="250" y="129"/>
                </a:cxn>
                <a:cxn ang="0">
                  <a:pos x="255" y="127"/>
                </a:cxn>
                <a:cxn ang="0">
                  <a:pos x="256" y="125"/>
                </a:cxn>
                <a:cxn ang="0">
                  <a:pos x="258" y="124"/>
                </a:cxn>
                <a:cxn ang="0">
                  <a:pos x="262" y="121"/>
                </a:cxn>
                <a:cxn ang="0">
                  <a:pos x="265" y="116"/>
                </a:cxn>
                <a:cxn ang="0">
                  <a:pos x="265" y="114"/>
                </a:cxn>
                <a:cxn ang="0">
                  <a:pos x="265" y="113"/>
                </a:cxn>
                <a:cxn ang="0">
                  <a:pos x="266" y="113"/>
                </a:cxn>
                <a:cxn ang="0">
                  <a:pos x="268" y="111"/>
                </a:cxn>
                <a:cxn ang="0">
                  <a:pos x="270" y="105"/>
                </a:cxn>
                <a:cxn ang="0">
                  <a:pos x="272" y="100"/>
                </a:cxn>
                <a:cxn ang="0">
                  <a:pos x="272" y="99"/>
                </a:cxn>
                <a:cxn ang="0">
                  <a:pos x="220" y="94"/>
                </a:cxn>
                <a:cxn ang="0">
                  <a:pos x="220" y="96"/>
                </a:cxn>
                <a:cxn ang="0">
                  <a:pos x="218" y="98"/>
                </a:cxn>
                <a:cxn ang="0">
                  <a:pos x="216" y="103"/>
                </a:cxn>
                <a:cxn ang="0">
                  <a:pos x="212" y="105"/>
                </a:cxn>
                <a:cxn ang="0">
                  <a:pos x="211" y="107"/>
                </a:cxn>
                <a:cxn ang="0">
                  <a:pos x="210" y="107"/>
                </a:cxn>
                <a:cxn ang="0">
                  <a:pos x="211" y="106"/>
                </a:cxn>
                <a:cxn ang="0">
                  <a:pos x="214" y="94"/>
                </a:cxn>
                <a:cxn ang="0">
                  <a:pos x="214" y="88"/>
                </a:cxn>
                <a:cxn ang="0">
                  <a:pos x="214" y="85"/>
                </a:cxn>
                <a:cxn ang="0">
                  <a:pos x="216" y="83"/>
                </a:cxn>
                <a:cxn ang="0">
                  <a:pos x="212" y="44"/>
                </a:cxn>
                <a:cxn ang="0">
                  <a:pos x="187" y="0"/>
                </a:cxn>
              </a:cxnLst>
              <a:rect l="0" t="0" r="r" b="b"/>
              <a:pathLst>
                <a:path w="272" h="134">
                  <a:moveTo>
                    <a:pt x="187" y="0"/>
                  </a:moveTo>
                  <a:lnTo>
                    <a:pt x="108" y="0"/>
                  </a:lnTo>
                  <a:lnTo>
                    <a:pt x="60" y="36"/>
                  </a:lnTo>
                  <a:lnTo>
                    <a:pt x="3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8"/>
                  </a:lnTo>
                  <a:lnTo>
                    <a:pt x="6" y="81"/>
                  </a:lnTo>
                  <a:lnTo>
                    <a:pt x="13" y="84"/>
                  </a:lnTo>
                  <a:lnTo>
                    <a:pt x="19" y="86"/>
                  </a:lnTo>
                  <a:lnTo>
                    <a:pt x="29" y="88"/>
                  </a:lnTo>
                  <a:lnTo>
                    <a:pt x="47" y="116"/>
                  </a:lnTo>
                  <a:lnTo>
                    <a:pt x="120" y="134"/>
                  </a:lnTo>
                  <a:lnTo>
                    <a:pt x="186" y="121"/>
                  </a:lnTo>
                  <a:lnTo>
                    <a:pt x="194" y="124"/>
                  </a:lnTo>
                  <a:lnTo>
                    <a:pt x="198" y="125"/>
                  </a:lnTo>
                  <a:lnTo>
                    <a:pt x="204" y="127"/>
                  </a:lnTo>
                  <a:lnTo>
                    <a:pt x="211" y="129"/>
                  </a:lnTo>
                  <a:lnTo>
                    <a:pt x="220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4" y="133"/>
                  </a:lnTo>
                  <a:lnTo>
                    <a:pt x="236" y="132"/>
                  </a:lnTo>
                  <a:lnTo>
                    <a:pt x="239" y="132"/>
                  </a:lnTo>
                  <a:lnTo>
                    <a:pt x="245" y="132"/>
                  </a:lnTo>
                  <a:lnTo>
                    <a:pt x="250" y="129"/>
                  </a:lnTo>
                  <a:lnTo>
                    <a:pt x="255" y="127"/>
                  </a:lnTo>
                  <a:lnTo>
                    <a:pt x="256" y="125"/>
                  </a:lnTo>
                  <a:lnTo>
                    <a:pt x="258" y="124"/>
                  </a:lnTo>
                  <a:lnTo>
                    <a:pt x="262" y="121"/>
                  </a:lnTo>
                  <a:lnTo>
                    <a:pt x="265" y="116"/>
                  </a:lnTo>
                  <a:lnTo>
                    <a:pt x="265" y="114"/>
                  </a:lnTo>
                  <a:lnTo>
                    <a:pt x="265" y="113"/>
                  </a:lnTo>
                  <a:lnTo>
                    <a:pt x="266" y="113"/>
                  </a:lnTo>
                  <a:lnTo>
                    <a:pt x="268" y="111"/>
                  </a:lnTo>
                  <a:lnTo>
                    <a:pt x="270" y="105"/>
                  </a:lnTo>
                  <a:lnTo>
                    <a:pt x="272" y="100"/>
                  </a:lnTo>
                  <a:lnTo>
                    <a:pt x="272" y="99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6" y="103"/>
                  </a:lnTo>
                  <a:lnTo>
                    <a:pt x="212" y="105"/>
                  </a:lnTo>
                  <a:lnTo>
                    <a:pt x="211" y="107"/>
                  </a:lnTo>
                  <a:lnTo>
                    <a:pt x="210" y="107"/>
                  </a:lnTo>
                  <a:lnTo>
                    <a:pt x="211" y="106"/>
                  </a:lnTo>
                  <a:lnTo>
                    <a:pt x="214" y="94"/>
                  </a:lnTo>
                  <a:lnTo>
                    <a:pt x="214" y="88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2" y="4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64">
              <a:extLst>
                <a:ext uri="{FF2B5EF4-FFF2-40B4-BE49-F238E27FC236}">
                  <a16:creationId xmlns:a16="http://schemas.microsoft.com/office/drawing/2014/main" id="{FDC7FCDC-3808-4FF3-F753-4EC99A4ED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8"/>
              <a:ext cx="20" cy="18"/>
            </a:xfrm>
            <a:custGeom>
              <a:avLst/>
              <a:gdLst/>
              <a:ahLst/>
              <a:cxnLst>
                <a:cxn ang="0">
                  <a:pos x="165" y="35"/>
                </a:cxn>
                <a:cxn ang="0">
                  <a:pos x="165" y="36"/>
                </a:cxn>
                <a:cxn ang="0">
                  <a:pos x="163" y="41"/>
                </a:cxn>
                <a:cxn ang="0">
                  <a:pos x="161" y="47"/>
                </a:cxn>
                <a:cxn ang="0">
                  <a:pos x="159" y="49"/>
                </a:cxn>
                <a:cxn ang="0">
                  <a:pos x="158" y="49"/>
                </a:cxn>
                <a:cxn ang="0">
                  <a:pos x="158" y="50"/>
                </a:cxn>
                <a:cxn ang="0">
                  <a:pos x="158" y="52"/>
                </a:cxn>
                <a:cxn ang="0">
                  <a:pos x="155" y="57"/>
                </a:cxn>
                <a:cxn ang="0">
                  <a:pos x="151" y="60"/>
                </a:cxn>
                <a:cxn ang="0">
                  <a:pos x="149" y="61"/>
                </a:cxn>
                <a:cxn ang="0">
                  <a:pos x="148" y="63"/>
                </a:cxn>
                <a:cxn ang="0">
                  <a:pos x="143" y="65"/>
                </a:cxn>
                <a:cxn ang="0">
                  <a:pos x="138" y="68"/>
                </a:cxn>
                <a:cxn ang="0">
                  <a:pos x="132" y="68"/>
                </a:cxn>
                <a:cxn ang="0">
                  <a:pos x="129" y="68"/>
                </a:cxn>
                <a:cxn ang="0">
                  <a:pos x="127" y="69"/>
                </a:cxn>
                <a:cxn ang="0">
                  <a:pos x="122" y="68"/>
                </a:cxn>
                <a:cxn ang="0">
                  <a:pos x="119" y="68"/>
                </a:cxn>
                <a:cxn ang="0">
                  <a:pos x="113" y="68"/>
                </a:cxn>
                <a:cxn ang="0">
                  <a:pos x="104" y="65"/>
                </a:cxn>
                <a:cxn ang="0">
                  <a:pos x="97" y="63"/>
                </a:cxn>
                <a:cxn ang="0">
                  <a:pos x="91" y="61"/>
                </a:cxn>
                <a:cxn ang="0">
                  <a:pos x="87" y="60"/>
                </a:cxn>
                <a:cxn ang="0">
                  <a:pos x="79" y="57"/>
                </a:cxn>
                <a:cxn ang="0">
                  <a:pos x="13" y="70"/>
                </a:cxn>
                <a:cxn ang="0">
                  <a:pos x="0" y="179"/>
                </a:cxn>
                <a:cxn ang="0">
                  <a:pos x="55" y="199"/>
                </a:cxn>
                <a:cxn ang="0">
                  <a:pos x="54" y="208"/>
                </a:cxn>
                <a:cxn ang="0">
                  <a:pos x="56" y="216"/>
                </a:cxn>
                <a:cxn ang="0">
                  <a:pos x="58" y="221"/>
                </a:cxn>
                <a:cxn ang="0">
                  <a:pos x="64" y="225"/>
                </a:cxn>
                <a:cxn ang="0">
                  <a:pos x="69" y="226"/>
                </a:cxn>
                <a:cxn ang="0">
                  <a:pos x="78" y="225"/>
                </a:cxn>
                <a:cxn ang="0">
                  <a:pos x="87" y="222"/>
                </a:cxn>
                <a:cxn ang="0">
                  <a:pos x="100" y="217"/>
                </a:cxn>
                <a:cxn ang="0">
                  <a:pos x="141" y="232"/>
                </a:cxn>
                <a:cxn ang="0">
                  <a:pos x="213" y="203"/>
                </a:cxn>
                <a:cxn ang="0">
                  <a:pos x="234" y="251"/>
                </a:cxn>
                <a:cxn ang="0">
                  <a:pos x="282" y="272"/>
                </a:cxn>
                <a:cxn ang="0">
                  <a:pos x="309" y="209"/>
                </a:cxn>
                <a:cxn ang="0">
                  <a:pos x="319" y="141"/>
                </a:cxn>
                <a:cxn ang="0">
                  <a:pos x="307" y="87"/>
                </a:cxn>
                <a:cxn ang="0">
                  <a:pos x="182" y="0"/>
                </a:cxn>
                <a:cxn ang="0">
                  <a:pos x="127" y="18"/>
                </a:cxn>
                <a:cxn ang="0">
                  <a:pos x="109" y="19"/>
                </a:cxn>
                <a:cxn ang="0">
                  <a:pos x="107" y="21"/>
                </a:cxn>
                <a:cxn ang="0">
                  <a:pos x="107" y="24"/>
                </a:cxn>
                <a:cxn ang="0">
                  <a:pos x="107" y="30"/>
                </a:cxn>
                <a:cxn ang="0">
                  <a:pos x="104" y="42"/>
                </a:cxn>
                <a:cxn ang="0">
                  <a:pos x="103" y="43"/>
                </a:cxn>
                <a:cxn ang="0">
                  <a:pos x="104" y="43"/>
                </a:cxn>
                <a:cxn ang="0">
                  <a:pos x="105" y="41"/>
                </a:cxn>
                <a:cxn ang="0">
                  <a:pos x="109" y="39"/>
                </a:cxn>
                <a:cxn ang="0">
                  <a:pos x="111" y="34"/>
                </a:cxn>
                <a:cxn ang="0">
                  <a:pos x="113" y="32"/>
                </a:cxn>
                <a:cxn ang="0">
                  <a:pos x="113" y="30"/>
                </a:cxn>
                <a:cxn ang="0">
                  <a:pos x="165" y="35"/>
                </a:cxn>
              </a:cxnLst>
              <a:rect l="0" t="0" r="r" b="b"/>
              <a:pathLst>
                <a:path w="319" h="272">
                  <a:moveTo>
                    <a:pt x="165" y="35"/>
                  </a:moveTo>
                  <a:lnTo>
                    <a:pt x="165" y="36"/>
                  </a:lnTo>
                  <a:lnTo>
                    <a:pt x="163" y="41"/>
                  </a:lnTo>
                  <a:lnTo>
                    <a:pt x="161" y="47"/>
                  </a:lnTo>
                  <a:lnTo>
                    <a:pt x="159" y="49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5" y="57"/>
                  </a:lnTo>
                  <a:lnTo>
                    <a:pt x="151" y="60"/>
                  </a:lnTo>
                  <a:lnTo>
                    <a:pt x="149" y="61"/>
                  </a:lnTo>
                  <a:lnTo>
                    <a:pt x="148" y="63"/>
                  </a:lnTo>
                  <a:lnTo>
                    <a:pt x="143" y="65"/>
                  </a:lnTo>
                  <a:lnTo>
                    <a:pt x="138" y="68"/>
                  </a:lnTo>
                  <a:lnTo>
                    <a:pt x="132" y="68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2" y="68"/>
                  </a:lnTo>
                  <a:lnTo>
                    <a:pt x="119" y="68"/>
                  </a:lnTo>
                  <a:lnTo>
                    <a:pt x="113" y="68"/>
                  </a:lnTo>
                  <a:lnTo>
                    <a:pt x="104" y="65"/>
                  </a:lnTo>
                  <a:lnTo>
                    <a:pt x="97" y="63"/>
                  </a:lnTo>
                  <a:lnTo>
                    <a:pt x="91" y="61"/>
                  </a:lnTo>
                  <a:lnTo>
                    <a:pt x="87" y="60"/>
                  </a:lnTo>
                  <a:lnTo>
                    <a:pt x="79" y="57"/>
                  </a:lnTo>
                  <a:lnTo>
                    <a:pt x="13" y="70"/>
                  </a:lnTo>
                  <a:lnTo>
                    <a:pt x="0" y="179"/>
                  </a:lnTo>
                  <a:lnTo>
                    <a:pt x="55" y="199"/>
                  </a:lnTo>
                  <a:lnTo>
                    <a:pt x="54" y="208"/>
                  </a:lnTo>
                  <a:lnTo>
                    <a:pt x="56" y="216"/>
                  </a:lnTo>
                  <a:lnTo>
                    <a:pt x="58" y="221"/>
                  </a:lnTo>
                  <a:lnTo>
                    <a:pt x="64" y="225"/>
                  </a:lnTo>
                  <a:lnTo>
                    <a:pt x="69" y="226"/>
                  </a:lnTo>
                  <a:lnTo>
                    <a:pt x="78" y="225"/>
                  </a:lnTo>
                  <a:lnTo>
                    <a:pt x="87" y="222"/>
                  </a:lnTo>
                  <a:lnTo>
                    <a:pt x="100" y="217"/>
                  </a:lnTo>
                  <a:lnTo>
                    <a:pt x="141" y="232"/>
                  </a:lnTo>
                  <a:lnTo>
                    <a:pt x="213" y="203"/>
                  </a:lnTo>
                  <a:lnTo>
                    <a:pt x="234" y="251"/>
                  </a:lnTo>
                  <a:lnTo>
                    <a:pt x="282" y="272"/>
                  </a:lnTo>
                  <a:lnTo>
                    <a:pt x="309" y="209"/>
                  </a:lnTo>
                  <a:lnTo>
                    <a:pt x="319" y="141"/>
                  </a:lnTo>
                  <a:lnTo>
                    <a:pt x="307" y="87"/>
                  </a:lnTo>
                  <a:lnTo>
                    <a:pt x="182" y="0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4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5" y="41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30"/>
                  </a:lnTo>
                  <a:lnTo>
                    <a:pt x="16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65">
              <a:extLst>
                <a:ext uri="{FF2B5EF4-FFF2-40B4-BE49-F238E27FC236}">
                  <a16:creationId xmlns:a16="http://schemas.microsoft.com/office/drawing/2014/main" id="{776C6E07-B211-709A-F536-CBD456C56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160"/>
              <a:ext cx="119" cy="129"/>
            </a:xfrm>
            <a:custGeom>
              <a:avLst/>
              <a:gdLst/>
              <a:ahLst/>
              <a:cxnLst>
                <a:cxn ang="0">
                  <a:pos x="1456" y="1379"/>
                </a:cxn>
                <a:cxn ang="0">
                  <a:pos x="1168" y="1233"/>
                </a:cxn>
                <a:cxn ang="0">
                  <a:pos x="1123" y="1215"/>
                </a:cxn>
                <a:cxn ang="0">
                  <a:pos x="998" y="1160"/>
                </a:cxn>
                <a:cxn ang="0">
                  <a:pos x="987" y="1061"/>
                </a:cxn>
                <a:cxn ang="0">
                  <a:pos x="1017" y="1039"/>
                </a:cxn>
                <a:cxn ang="0">
                  <a:pos x="814" y="978"/>
                </a:cxn>
                <a:cxn ang="0">
                  <a:pos x="802" y="988"/>
                </a:cxn>
                <a:cxn ang="0">
                  <a:pos x="691" y="921"/>
                </a:cxn>
                <a:cxn ang="0">
                  <a:pos x="686" y="911"/>
                </a:cxn>
                <a:cxn ang="0">
                  <a:pos x="639" y="705"/>
                </a:cxn>
                <a:cxn ang="0">
                  <a:pos x="656" y="481"/>
                </a:cxn>
                <a:cxn ang="0">
                  <a:pos x="580" y="379"/>
                </a:cxn>
                <a:cxn ang="0">
                  <a:pos x="587" y="336"/>
                </a:cxn>
                <a:cxn ang="0">
                  <a:pos x="516" y="121"/>
                </a:cxn>
                <a:cxn ang="0">
                  <a:pos x="491" y="95"/>
                </a:cxn>
                <a:cxn ang="0">
                  <a:pos x="362" y="0"/>
                </a:cxn>
                <a:cxn ang="0">
                  <a:pos x="232" y="14"/>
                </a:cxn>
                <a:cxn ang="0">
                  <a:pos x="164" y="74"/>
                </a:cxn>
                <a:cxn ang="0">
                  <a:pos x="15" y="126"/>
                </a:cxn>
                <a:cxn ang="0">
                  <a:pos x="51" y="222"/>
                </a:cxn>
                <a:cxn ang="0">
                  <a:pos x="0" y="264"/>
                </a:cxn>
                <a:cxn ang="0">
                  <a:pos x="60" y="250"/>
                </a:cxn>
                <a:cxn ang="0">
                  <a:pos x="188" y="227"/>
                </a:cxn>
                <a:cxn ang="0">
                  <a:pos x="239" y="214"/>
                </a:cxn>
                <a:cxn ang="0">
                  <a:pos x="317" y="361"/>
                </a:cxn>
                <a:cxn ang="0">
                  <a:pos x="320" y="392"/>
                </a:cxn>
                <a:cxn ang="0">
                  <a:pos x="328" y="535"/>
                </a:cxn>
                <a:cxn ang="0">
                  <a:pos x="322" y="577"/>
                </a:cxn>
                <a:cxn ang="0">
                  <a:pos x="377" y="672"/>
                </a:cxn>
                <a:cxn ang="0">
                  <a:pos x="355" y="705"/>
                </a:cxn>
                <a:cxn ang="0">
                  <a:pos x="419" y="783"/>
                </a:cxn>
                <a:cxn ang="0">
                  <a:pos x="442" y="795"/>
                </a:cxn>
                <a:cxn ang="0">
                  <a:pos x="442" y="884"/>
                </a:cxn>
                <a:cxn ang="0">
                  <a:pos x="372" y="1019"/>
                </a:cxn>
                <a:cxn ang="0">
                  <a:pos x="410" y="1074"/>
                </a:cxn>
                <a:cxn ang="0">
                  <a:pos x="357" y="1273"/>
                </a:cxn>
                <a:cxn ang="0">
                  <a:pos x="360" y="1293"/>
                </a:cxn>
                <a:cxn ang="0">
                  <a:pos x="340" y="1302"/>
                </a:cxn>
                <a:cxn ang="0">
                  <a:pos x="441" y="1501"/>
                </a:cxn>
                <a:cxn ang="0">
                  <a:pos x="417" y="1524"/>
                </a:cxn>
                <a:cxn ang="0">
                  <a:pos x="346" y="1581"/>
                </a:cxn>
                <a:cxn ang="0">
                  <a:pos x="445" y="1707"/>
                </a:cxn>
                <a:cxn ang="0">
                  <a:pos x="568" y="1699"/>
                </a:cxn>
                <a:cxn ang="0">
                  <a:pos x="629" y="1869"/>
                </a:cxn>
                <a:cxn ang="0">
                  <a:pos x="772" y="1873"/>
                </a:cxn>
                <a:cxn ang="0">
                  <a:pos x="794" y="1891"/>
                </a:cxn>
                <a:cxn ang="0">
                  <a:pos x="817" y="1908"/>
                </a:cxn>
                <a:cxn ang="0">
                  <a:pos x="844" y="1839"/>
                </a:cxn>
                <a:cxn ang="0">
                  <a:pos x="892" y="1834"/>
                </a:cxn>
                <a:cxn ang="0">
                  <a:pos x="969" y="1816"/>
                </a:cxn>
                <a:cxn ang="0">
                  <a:pos x="1188" y="1805"/>
                </a:cxn>
                <a:cxn ang="0">
                  <a:pos x="1324" y="1763"/>
                </a:cxn>
                <a:cxn ang="0">
                  <a:pos x="1534" y="1794"/>
                </a:cxn>
                <a:cxn ang="0">
                  <a:pos x="1589" y="1819"/>
                </a:cxn>
                <a:cxn ang="0">
                  <a:pos x="1633" y="1770"/>
                </a:cxn>
                <a:cxn ang="0">
                  <a:pos x="1913" y="1616"/>
                </a:cxn>
                <a:cxn ang="0">
                  <a:pos x="1889" y="1593"/>
                </a:cxn>
                <a:cxn ang="0">
                  <a:pos x="1802" y="1476"/>
                </a:cxn>
                <a:cxn ang="0">
                  <a:pos x="1753" y="1458"/>
                </a:cxn>
              </a:cxnLst>
              <a:rect l="0" t="0" r="r" b="b"/>
              <a:pathLst>
                <a:path w="1913" h="1928">
                  <a:moveTo>
                    <a:pt x="1731" y="1460"/>
                  </a:moveTo>
                  <a:lnTo>
                    <a:pt x="1707" y="1430"/>
                  </a:lnTo>
                  <a:lnTo>
                    <a:pt x="1625" y="1450"/>
                  </a:lnTo>
                  <a:lnTo>
                    <a:pt x="1590" y="1416"/>
                  </a:lnTo>
                  <a:lnTo>
                    <a:pt x="1527" y="1407"/>
                  </a:lnTo>
                  <a:lnTo>
                    <a:pt x="1456" y="1379"/>
                  </a:lnTo>
                  <a:lnTo>
                    <a:pt x="1426" y="1381"/>
                  </a:lnTo>
                  <a:lnTo>
                    <a:pt x="1408" y="1328"/>
                  </a:lnTo>
                  <a:lnTo>
                    <a:pt x="1337" y="1316"/>
                  </a:lnTo>
                  <a:lnTo>
                    <a:pt x="1292" y="1252"/>
                  </a:lnTo>
                  <a:lnTo>
                    <a:pt x="1232" y="1265"/>
                  </a:lnTo>
                  <a:lnTo>
                    <a:pt x="1168" y="1233"/>
                  </a:lnTo>
                  <a:lnTo>
                    <a:pt x="1162" y="1223"/>
                  </a:lnTo>
                  <a:lnTo>
                    <a:pt x="1156" y="1216"/>
                  </a:lnTo>
                  <a:lnTo>
                    <a:pt x="1149" y="1211"/>
                  </a:lnTo>
                  <a:lnTo>
                    <a:pt x="1141" y="1210"/>
                  </a:lnTo>
                  <a:lnTo>
                    <a:pt x="1132" y="1211"/>
                  </a:lnTo>
                  <a:lnTo>
                    <a:pt x="1123" y="1215"/>
                  </a:lnTo>
                  <a:lnTo>
                    <a:pt x="1113" y="1221"/>
                  </a:lnTo>
                  <a:lnTo>
                    <a:pt x="1107" y="1225"/>
                  </a:lnTo>
                  <a:lnTo>
                    <a:pt x="1103" y="1231"/>
                  </a:lnTo>
                  <a:lnTo>
                    <a:pt x="1058" y="1224"/>
                  </a:lnTo>
                  <a:lnTo>
                    <a:pt x="1054" y="1178"/>
                  </a:lnTo>
                  <a:lnTo>
                    <a:pt x="998" y="1160"/>
                  </a:lnTo>
                  <a:lnTo>
                    <a:pt x="1035" y="1143"/>
                  </a:lnTo>
                  <a:lnTo>
                    <a:pt x="980" y="1127"/>
                  </a:lnTo>
                  <a:lnTo>
                    <a:pt x="998" y="1076"/>
                  </a:lnTo>
                  <a:lnTo>
                    <a:pt x="991" y="1070"/>
                  </a:lnTo>
                  <a:lnTo>
                    <a:pt x="988" y="1066"/>
                  </a:lnTo>
                  <a:lnTo>
                    <a:pt x="987" y="1061"/>
                  </a:lnTo>
                  <a:lnTo>
                    <a:pt x="988" y="1057"/>
                  </a:lnTo>
                  <a:lnTo>
                    <a:pt x="991" y="1052"/>
                  </a:lnTo>
                  <a:lnTo>
                    <a:pt x="996" y="1048"/>
                  </a:lnTo>
                  <a:lnTo>
                    <a:pt x="1004" y="1044"/>
                  </a:lnTo>
                  <a:lnTo>
                    <a:pt x="1016" y="1040"/>
                  </a:lnTo>
                  <a:lnTo>
                    <a:pt x="1017" y="1039"/>
                  </a:lnTo>
                  <a:lnTo>
                    <a:pt x="990" y="1004"/>
                  </a:lnTo>
                  <a:lnTo>
                    <a:pt x="941" y="985"/>
                  </a:lnTo>
                  <a:lnTo>
                    <a:pt x="882" y="976"/>
                  </a:lnTo>
                  <a:lnTo>
                    <a:pt x="815" y="977"/>
                  </a:lnTo>
                  <a:lnTo>
                    <a:pt x="814" y="977"/>
                  </a:lnTo>
                  <a:lnTo>
                    <a:pt x="814" y="978"/>
                  </a:lnTo>
                  <a:lnTo>
                    <a:pt x="814" y="980"/>
                  </a:lnTo>
                  <a:lnTo>
                    <a:pt x="813" y="984"/>
                  </a:lnTo>
                  <a:lnTo>
                    <a:pt x="811" y="986"/>
                  </a:lnTo>
                  <a:lnTo>
                    <a:pt x="810" y="988"/>
                  </a:lnTo>
                  <a:lnTo>
                    <a:pt x="805" y="988"/>
                  </a:lnTo>
                  <a:lnTo>
                    <a:pt x="802" y="988"/>
                  </a:lnTo>
                  <a:lnTo>
                    <a:pt x="798" y="986"/>
                  </a:lnTo>
                  <a:lnTo>
                    <a:pt x="795" y="984"/>
                  </a:lnTo>
                  <a:lnTo>
                    <a:pt x="788" y="980"/>
                  </a:lnTo>
                  <a:lnTo>
                    <a:pt x="785" y="977"/>
                  </a:lnTo>
                  <a:lnTo>
                    <a:pt x="754" y="933"/>
                  </a:lnTo>
                  <a:lnTo>
                    <a:pt x="691" y="921"/>
                  </a:lnTo>
                  <a:lnTo>
                    <a:pt x="681" y="912"/>
                  </a:lnTo>
                  <a:lnTo>
                    <a:pt x="677" y="909"/>
                  </a:lnTo>
                  <a:lnTo>
                    <a:pt x="677" y="908"/>
                  </a:lnTo>
                  <a:lnTo>
                    <a:pt x="678" y="907"/>
                  </a:lnTo>
                  <a:lnTo>
                    <a:pt x="681" y="908"/>
                  </a:lnTo>
                  <a:lnTo>
                    <a:pt x="686" y="911"/>
                  </a:lnTo>
                  <a:lnTo>
                    <a:pt x="688" y="913"/>
                  </a:lnTo>
                  <a:lnTo>
                    <a:pt x="691" y="871"/>
                  </a:lnTo>
                  <a:lnTo>
                    <a:pt x="656" y="827"/>
                  </a:lnTo>
                  <a:lnTo>
                    <a:pt x="593" y="813"/>
                  </a:lnTo>
                  <a:lnTo>
                    <a:pt x="552" y="739"/>
                  </a:lnTo>
                  <a:lnTo>
                    <a:pt x="639" y="705"/>
                  </a:lnTo>
                  <a:lnTo>
                    <a:pt x="617" y="655"/>
                  </a:lnTo>
                  <a:lnTo>
                    <a:pt x="658" y="622"/>
                  </a:lnTo>
                  <a:lnTo>
                    <a:pt x="606" y="579"/>
                  </a:lnTo>
                  <a:lnTo>
                    <a:pt x="614" y="552"/>
                  </a:lnTo>
                  <a:lnTo>
                    <a:pt x="659" y="517"/>
                  </a:lnTo>
                  <a:lnTo>
                    <a:pt x="656" y="481"/>
                  </a:lnTo>
                  <a:lnTo>
                    <a:pt x="625" y="420"/>
                  </a:lnTo>
                  <a:lnTo>
                    <a:pt x="628" y="394"/>
                  </a:lnTo>
                  <a:lnTo>
                    <a:pt x="607" y="390"/>
                  </a:lnTo>
                  <a:lnTo>
                    <a:pt x="598" y="387"/>
                  </a:lnTo>
                  <a:lnTo>
                    <a:pt x="592" y="385"/>
                  </a:lnTo>
                  <a:lnTo>
                    <a:pt x="580" y="379"/>
                  </a:lnTo>
                  <a:lnTo>
                    <a:pt x="574" y="373"/>
                  </a:lnTo>
                  <a:lnTo>
                    <a:pt x="570" y="365"/>
                  </a:lnTo>
                  <a:lnTo>
                    <a:pt x="570" y="360"/>
                  </a:lnTo>
                  <a:lnTo>
                    <a:pt x="572" y="356"/>
                  </a:lnTo>
                  <a:lnTo>
                    <a:pt x="576" y="346"/>
                  </a:lnTo>
                  <a:lnTo>
                    <a:pt x="587" y="336"/>
                  </a:lnTo>
                  <a:lnTo>
                    <a:pt x="545" y="299"/>
                  </a:lnTo>
                  <a:lnTo>
                    <a:pt x="521" y="240"/>
                  </a:lnTo>
                  <a:lnTo>
                    <a:pt x="547" y="193"/>
                  </a:lnTo>
                  <a:lnTo>
                    <a:pt x="535" y="121"/>
                  </a:lnTo>
                  <a:lnTo>
                    <a:pt x="532" y="119"/>
                  </a:lnTo>
                  <a:lnTo>
                    <a:pt x="516" y="121"/>
                  </a:lnTo>
                  <a:lnTo>
                    <a:pt x="510" y="120"/>
                  </a:lnTo>
                  <a:lnTo>
                    <a:pt x="505" y="118"/>
                  </a:lnTo>
                  <a:lnTo>
                    <a:pt x="499" y="114"/>
                  </a:lnTo>
                  <a:lnTo>
                    <a:pt x="495" y="109"/>
                  </a:lnTo>
                  <a:lnTo>
                    <a:pt x="492" y="102"/>
                  </a:lnTo>
                  <a:lnTo>
                    <a:pt x="491" y="95"/>
                  </a:lnTo>
                  <a:lnTo>
                    <a:pt x="434" y="42"/>
                  </a:lnTo>
                  <a:lnTo>
                    <a:pt x="396" y="24"/>
                  </a:lnTo>
                  <a:lnTo>
                    <a:pt x="386" y="12"/>
                  </a:lnTo>
                  <a:lnTo>
                    <a:pt x="378" y="5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354" y="1"/>
                  </a:lnTo>
                  <a:lnTo>
                    <a:pt x="348" y="7"/>
                  </a:lnTo>
                  <a:lnTo>
                    <a:pt x="341" y="15"/>
                  </a:lnTo>
                  <a:lnTo>
                    <a:pt x="336" y="27"/>
                  </a:lnTo>
                  <a:lnTo>
                    <a:pt x="290" y="34"/>
                  </a:lnTo>
                  <a:lnTo>
                    <a:pt x="232" y="14"/>
                  </a:lnTo>
                  <a:lnTo>
                    <a:pt x="184" y="76"/>
                  </a:lnTo>
                  <a:lnTo>
                    <a:pt x="179" y="83"/>
                  </a:lnTo>
                  <a:lnTo>
                    <a:pt x="177" y="87"/>
                  </a:lnTo>
                  <a:lnTo>
                    <a:pt x="175" y="87"/>
                  </a:lnTo>
                  <a:lnTo>
                    <a:pt x="173" y="84"/>
                  </a:lnTo>
                  <a:lnTo>
                    <a:pt x="164" y="74"/>
                  </a:lnTo>
                  <a:lnTo>
                    <a:pt x="155" y="66"/>
                  </a:lnTo>
                  <a:lnTo>
                    <a:pt x="106" y="60"/>
                  </a:lnTo>
                  <a:lnTo>
                    <a:pt x="20" y="110"/>
                  </a:lnTo>
                  <a:lnTo>
                    <a:pt x="15" y="126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2" y="135"/>
                  </a:lnTo>
                  <a:lnTo>
                    <a:pt x="40" y="192"/>
                  </a:lnTo>
                  <a:lnTo>
                    <a:pt x="25" y="222"/>
                  </a:lnTo>
                  <a:lnTo>
                    <a:pt x="34" y="220"/>
                  </a:lnTo>
                  <a:lnTo>
                    <a:pt x="44" y="221"/>
                  </a:lnTo>
                  <a:lnTo>
                    <a:pt x="51" y="222"/>
                  </a:lnTo>
                  <a:lnTo>
                    <a:pt x="57" y="226"/>
                  </a:lnTo>
                  <a:lnTo>
                    <a:pt x="58" y="229"/>
                  </a:lnTo>
                  <a:lnTo>
                    <a:pt x="59" y="235"/>
                  </a:lnTo>
                  <a:lnTo>
                    <a:pt x="58" y="241"/>
                  </a:lnTo>
                  <a:lnTo>
                    <a:pt x="55" y="249"/>
                  </a:lnTo>
                  <a:lnTo>
                    <a:pt x="0" y="264"/>
                  </a:lnTo>
                  <a:lnTo>
                    <a:pt x="53" y="278"/>
                  </a:lnTo>
                  <a:lnTo>
                    <a:pt x="51" y="264"/>
                  </a:lnTo>
                  <a:lnTo>
                    <a:pt x="50" y="258"/>
                  </a:lnTo>
                  <a:lnTo>
                    <a:pt x="52" y="254"/>
                  </a:lnTo>
                  <a:lnTo>
                    <a:pt x="55" y="251"/>
                  </a:lnTo>
                  <a:lnTo>
                    <a:pt x="60" y="250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9" y="249"/>
                  </a:lnTo>
                  <a:lnTo>
                    <a:pt x="90" y="252"/>
                  </a:lnTo>
                  <a:lnTo>
                    <a:pt x="135" y="227"/>
                  </a:lnTo>
                  <a:lnTo>
                    <a:pt x="188" y="227"/>
                  </a:lnTo>
                  <a:lnTo>
                    <a:pt x="193" y="217"/>
                  </a:lnTo>
                  <a:lnTo>
                    <a:pt x="201" y="210"/>
                  </a:lnTo>
                  <a:lnTo>
                    <a:pt x="208" y="206"/>
                  </a:lnTo>
                  <a:lnTo>
                    <a:pt x="218" y="206"/>
                  </a:lnTo>
                  <a:lnTo>
                    <a:pt x="227" y="208"/>
                  </a:lnTo>
                  <a:lnTo>
                    <a:pt x="239" y="214"/>
                  </a:lnTo>
                  <a:lnTo>
                    <a:pt x="252" y="222"/>
                  </a:lnTo>
                  <a:lnTo>
                    <a:pt x="267" y="234"/>
                  </a:lnTo>
                  <a:lnTo>
                    <a:pt x="327" y="353"/>
                  </a:lnTo>
                  <a:lnTo>
                    <a:pt x="325" y="354"/>
                  </a:lnTo>
                  <a:lnTo>
                    <a:pt x="320" y="357"/>
                  </a:lnTo>
                  <a:lnTo>
                    <a:pt x="317" y="361"/>
                  </a:lnTo>
                  <a:lnTo>
                    <a:pt x="312" y="369"/>
                  </a:lnTo>
                  <a:lnTo>
                    <a:pt x="309" y="375"/>
                  </a:lnTo>
                  <a:lnTo>
                    <a:pt x="311" y="382"/>
                  </a:lnTo>
                  <a:lnTo>
                    <a:pt x="314" y="387"/>
                  </a:lnTo>
                  <a:lnTo>
                    <a:pt x="316" y="389"/>
                  </a:lnTo>
                  <a:lnTo>
                    <a:pt x="320" y="392"/>
                  </a:lnTo>
                  <a:lnTo>
                    <a:pt x="329" y="396"/>
                  </a:lnTo>
                  <a:lnTo>
                    <a:pt x="340" y="401"/>
                  </a:lnTo>
                  <a:lnTo>
                    <a:pt x="356" y="449"/>
                  </a:lnTo>
                  <a:lnTo>
                    <a:pt x="317" y="465"/>
                  </a:lnTo>
                  <a:lnTo>
                    <a:pt x="316" y="504"/>
                  </a:lnTo>
                  <a:lnTo>
                    <a:pt x="328" y="535"/>
                  </a:lnTo>
                  <a:lnTo>
                    <a:pt x="318" y="540"/>
                  </a:lnTo>
                  <a:lnTo>
                    <a:pt x="315" y="549"/>
                  </a:lnTo>
                  <a:lnTo>
                    <a:pt x="314" y="558"/>
                  </a:lnTo>
                  <a:lnTo>
                    <a:pt x="316" y="566"/>
                  </a:lnTo>
                  <a:lnTo>
                    <a:pt x="318" y="572"/>
                  </a:lnTo>
                  <a:lnTo>
                    <a:pt x="322" y="577"/>
                  </a:lnTo>
                  <a:lnTo>
                    <a:pt x="327" y="580"/>
                  </a:lnTo>
                  <a:lnTo>
                    <a:pt x="333" y="581"/>
                  </a:lnTo>
                  <a:lnTo>
                    <a:pt x="339" y="580"/>
                  </a:lnTo>
                  <a:lnTo>
                    <a:pt x="349" y="579"/>
                  </a:lnTo>
                  <a:lnTo>
                    <a:pt x="345" y="645"/>
                  </a:lnTo>
                  <a:lnTo>
                    <a:pt x="377" y="672"/>
                  </a:lnTo>
                  <a:lnTo>
                    <a:pt x="367" y="678"/>
                  </a:lnTo>
                  <a:lnTo>
                    <a:pt x="363" y="681"/>
                  </a:lnTo>
                  <a:lnTo>
                    <a:pt x="361" y="685"/>
                  </a:lnTo>
                  <a:lnTo>
                    <a:pt x="356" y="691"/>
                  </a:lnTo>
                  <a:lnTo>
                    <a:pt x="355" y="699"/>
                  </a:lnTo>
                  <a:lnTo>
                    <a:pt x="355" y="705"/>
                  </a:lnTo>
                  <a:lnTo>
                    <a:pt x="359" y="711"/>
                  </a:lnTo>
                  <a:lnTo>
                    <a:pt x="364" y="717"/>
                  </a:lnTo>
                  <a:lnTo>
                    <a:pt x="373" y="724"/>
                  </a:lnTo>
                  <a:lnTo>
                    <a:pt x="430" y="716"/>
                  </a:lnTo>
                  <a:lnTo>
                    <a:pt x="421" y="776"/>
                  </a:lnTo>
                  <a:lnTo>
                    <a:pt x="419" y="783"/>
                  </a:lnTo>
                  <a:lnTo>
                    <a:pt x="419" y="789"/>
                  </a:lnTo>
                  <a:lnTo>
                    <a:pt x="420" y="793"/>
                  </a:lnTo>
                  <a:lnTo>
                    <a:pt x="425" y="796"/>
                  </a:lnTo>
                  <a:lnTo>
                    <a:pt x="428" y="797"/>
                  </a:lnTo>
                  <a:lnTo>
                    <a:pt x="434" y="797"/>
                  </a:lnTo>
                  <a:lnTo>
                    <a:pt x="442" y="795"/>
                  </a:lnTo>
                  <a:lnTo>
                    <a:pt x="452" y="792"/>
                  </a:lnTo>
                  <a:lnTo>
                    <a:pt x="472" y="831"/>
                  </a:lnTo>
                  <a:lnTo>
                    <a:pt x="432" y="886"/>
                  </a:lnTo>
                  <a:lnTo>
                    <a:pt x="434" y="884"/>
                  </a:lnTo>
                  <a:lnTo>
                    <a:pt x="437" y="881"/>
                  </a:lnTo>
                  <a:lnTo>
                    <a:pt x="442" y="884"/>
                  </a:lnTo>
                  <a:lnTo>
                    <a:pt x="442" y="891"/>
                  </a:lnTo>
                  <a:lnTo>
                    <a:pt x="435" y="900"/>
                  </a:lnTo>
                  <a:lnTo>
                    <a:pt x="425" y="913"/>
                  </a:lnTo>
                  <a:lnTo>
                    <a:pt x="474" y="955"/>
                  </a:lnTo>
                  <a:lnTo>
                    <a:pt x="442" y="986"/>
                  </a:lnTo>
                  <a:lnTo>
                    <a:pt x="372" y="1019"/>
                  </a:lnTo>
                  <a:lnTo>
                    <a:pt x="384" y="1059"/>
                  </a:lnTo>
                  <a:lnTo>
                    <a:pt x="392" y="1060"/>
                  </a:lnTo>
                  <a:lnTo>
                    <a:pt x="399" y="1063"/>
                  </a:lnTo>
                  <a:lnTo>
                    <a:pt x="404" y="1066"/>
                  </a:lnTo>
                  <a:lnTo>
                    <a:pt x="409" y="1070"/>
                  </a:lnTo>
                  <a:lnTo>
                    <a:pt x="410" y="1074"/>
                  </a:lnTo>
                  <a:lnTo>
                    <a:pt x="411" y="1079"/>
                  </a:lnTo>
                  <a:lnTo>
                    <a:pt x="410" y="1084"/>
                  </a:lnTo>
                  <a:lnTo>
                    <a:pt x="408" y="1091"/>
                  </a:lnTo>
                  <a:lnTo>
                    <a:pt x="407" y="1166"/>
                  </a:lnTo>
                  <a:lnTo>
                    <a:pt x="391" y="1223"/>
                  </a:lnTo>
                  <a:lnTo>
                    <a:pt x="357" y="1273"/>
                  </a:lnTo>
                  <a:lnTo>
                    <a:pt x="362" y="1279"/>
                  </a:lnTo>
                  <a:lnTo>
                    <a:pt x="364" y="1281"/>
                  </a:lnTo>
                  <a:lnTo>
                    <a:pt x="365" y="1285"/>
                  </a:lnTo>
                  <a:lnTo>
                    <a:pt x="365" y="1287"/>
                  </a:lnTo>
                  <a:lnTo>
                    <a:pt x="364" y="1291"/>
                  </a:lnTo>
                  <a:lnTo>
                    <a:pt x="360" y="1293"/>
                  </a:lnTo>
                  <a:lnTo>
                    <a:pt x="357" y="1293"/>
                  </a:lnTo>
                  <a:lnTo>
                    <a:pt x="356" y="1293"/>
                  </a:lnTo>
                  <a:lnTo>
                    <a:pt x="356" y="1294"/>
                  </a:lnTo>
                  <a:lnTo>
                    <a:pt x="354" y="1296"/>
                  </a:lnTo>
                  <a:lnTo>
                    <a:pt x="348" y="1298"/>
                  </a:lnTo>
                  <a:lnTo>
                    <a:pt x="340" y="1302"/>
                  </a:lnTo>
                  <a:lnTo>
                    <a:pt x="395" y="1375"/>
                  </a:lnTo>
                  <a:lnTo>
                    <a:pt x="376" y="1454"/>
                  </a:lnTo>
                  <a:lnTo>
                    <a:pt x="398" y="1506"/>
                  </a:lnTo>
                  <a:lnTo>
                    <a:pt x="444" y="1495"/>
                  </a:lnTo>
                  <a:lnTo>
                    <a:pt x="442" y="1499"/>
                  </a:lnTo>
                  <a:lnTo>
                    <a:pt x="441" y="1501"/>
                  </a:lnTo>
                  <a:lnTo>
                    <a:pt x="441" y="1504"/>
                  </a:lnTo>
                  <a:lnTo>
                    <a:pt x="437" y="1512"/>
                  </a:lnTo>
                  <a:lnTo>
                    <a:pt x="433" y="1517"/>
                  </a:lnTo>
                  <a:lnTo>
                    <a:pt x="429" y="1522"/>
                  </a:lnTo>
                  <a:lnTo>
                    <a:pt x="421" y="1524"/>
                  </a:lnTo>
                  <a:lnTo>
                    <a:pt x="417" y="1524"/>
                  </a:lnTo>
                  <a:lnTo>
                    <a:pt x="415" y="1524"/>
                  </a:lnTo>
                  <a:lnTo>
                    <a:pt x="414" y="1524"/>
                  </a:lnTo>
                  <a:lnTo>
                    <a:pt x="414" y="1525"/>
                  </a:lnTo>
                  <a:lnTo>
                    <a:pt x="405" y="1524"/>
                  </a:lnTo>
                  <a:lnTo>
                    <a:pt x="397" y="1522"/>
                  </a:lnTo>
                  <a:lnTo>
                    <a:pt x="346" y="1581"/>
                  </a:lnTo>
                  <a:lnTo>
                    <a:pt x="417" y="1630"/>
                  </a:lnTo>
                  <a:lnTo>
                    <a:pt x="401" y="1664"/>
                  </a:lnTo>
                  <a:lnTo>
                    <a:pt x="408" y="1702"/>
                  </a:lnTo>
                  <a:lnTo>
                    <a:pt x="419" y="1705"/>
                  </a:lnTo>
                  <a:lnTo>
                    <a:pt x="432" y="1707"/>
                  </a:lnTo>
                  <a:lnTo>
                    <a:pt x="445" y="1707"/>
                  </a:lnTo>
                  <a:lnTo>
                    <a:pt x="459" y="1706"/>
                  </a:lnTo>
                  <a:lnTo>
                    <a:pt x="473" y="1703"/>
                  </a:lnTo>
                  <a:lnTo>
                    <a:pt x="488" y="1699"/>
                  </a:lnTo>
                  <a:lnTo>
                    <a:pt x="504" y="1693"/>
                  </a:lnTo>
                  <a:lnTo>
                    <a:pt x="521" y="1686"/>
                  </a:lnTo>
                  <a:lnTo>
                    <a:pt x="568" y="1699"/>
                  </a:lnTo>
                  <a:lnTo>
                    <a:pt x="563" y="1774"/>
                  </a:lnTo>
                  <a:lnTo>
                    <a:pt x="519" y="1839"/>
                  </a:lnTo>
                  <a:lnTo>
                    <a:pt x="548" y="1846"/>
                  </a:lnTo>
                  <a:lnTo>
                    <a:pt x="591" y="1792"/>
                  </a:lnTo>
                  <a:lnTo>
                    <a:pt x="580" y="1835"/>
                  </a:lnTo>
                  <a:lnTo>
                    <a:pt x="629" y="1869"/>
                  </a:lnTo>
                  <a:lnTo>
                    <a:pt x="638" y="1928"/>
                  </a:lnTo>
                  <a:lnTo>
                    <a:pt x="685" y="1910"/>
                  </a:lnTo>
                  <a:lnTo>
                    <a:pt x="712" y="1915"/>
                  </a:lnTo>
                  <a:lnTo>
                    <a:pt x="762" y="1909"/>
                  </a:lnTo>
                  <a:lnTo>
                    <a:pt x="769" y="1876"/>
                  </a:lnTo>
                  <a:lnTo>
                    <a:pt x="772" y="1873"/>
                  </a:lnTo>
                  <a:lnTo>
                    <a:pt x="777" y="1873"/>
                  </a:lnTo>
                  <a:lnTo>
                    <a:pt x="780" y="1873"/>
                  </a:lnTo>
                  <a:lnTo>
                    <a:pt x="784" y="1875"/>
                  </a:lnTo>
                  <a:lnTo>
                    <a:pt x="786" y="1877"/>
                  </a:lnTo>
                  <a:lnTo>
                    <a:pt x="789" y="1881"/>
                  </a:lnTo>
                  <a:lnTo>
                    <a:pt x="794" y="1891"/>
                  </a:lnTo>
                  <a:lnTo>
                    <a:pt x="794" y="1897"/>
                  </a:lnTo>
                  <a:lnTo>
                    <a:pt x="796" y="1902"/>
                  </a:lnTo>
                  <a:lnTo>
                    <a:pt x="799" y="1906"/>
                  </a:lnTo>
                  <a:lnTo>
                    <a:pt x="804" y="1909"/>
                  </a:lnTo>
                  <a:lnTo>
                    <a:pt x="810" y="1909"/>
                  </a:lnTo>
                  <a:lnTo>
                    <a:pt x="817" y="1908"/>
                  </a:lnTo>
                  <a:lnTo>
                    <a:pt x="825" y="1905"/>
                  </a:lnTo>
                  <a:lnTo>
                    <a:pt x="834" y="1902"/>
                  </a:lnTo>
                  <a:lnTo>
                    <a:pt x="854" y="1872"/>
                  </a:lnTo>
                  <a:lnTo>
                    <a:pt x="848" y="1859"/>
                  </a:lnTo>
                  <a:lnTo>
                    <a:pt x="845" y="1848"/>
                  </a:lnTo>
                  <a:lnTo>
                    <a:pt x="844" y="1839"/>
                  </a:lnTo>
                  <a:lnTo>
                    <a:pt x="847" y="1833"/>
                  </a:lnTo>
                  <a:lnTo>
                    <a:pt x="851" y="1828"/>
                  </a:lnTo>
                  <a:lnTo>
                    <a:pt x="859" y="1825"/>
                  </a:lnTo>
                  <a:lnTo>
                    <a:pt x="868" y="1824"/>
                  </a:lnTo>
                  <a:lnTo>
                    <a:pt x="881" y="1826"/>
                  </a:lnTo>
                  <a:lnTo>
                    <a:pt x="892" y="1834"/>
                  </a:lnTo>
                  <a:lnTo>
                    <a:pt x="904" y="1840"/>
                  </a:lnTo>
                  <a:lnTo>
                    <a:pt x="916" y="1842"/>
                  </a:lnTo>
                  <a:lnTo>
                    <a:pt x="929" y="1841"/>
                  </a:lnTo>
                  <a:lnTo>
                    <a:pt x="942" y="1836"/>
                  </a:lnTo>
                  <a:lnTo>
                    <a:pt x="955" y="1828"/>
                  </a:lnTo>
                  <a:lnTo>
                    <a:pt x="969" y="1816"/>
                  </a:lnTo>
                  <a:lnTo>
                    <a:pt x="984" y="1802"/>
                  </a:lnTo>
                  <a:lnTo>
                    <a:pt x="1023" y="1794"/>
                  </a:lnTo>
                  <a:lnTo>
                    <a:pt x="1086" y="1825"/>
                  </a:lnTo>
                  <a:lnTo>
                    <a:pt x="1117" y="1817"/>
                  </a:lnTo>
                  <a:lnTo>
                    <a:pt x="1118" y="1839"/>
                  </a:lnTo>
                  <a:lnTo>
                    <a:pt x="1188" y="1805"/>
                  </a:lnTo>
                  <a:lnTo>
                    <a:pt x="1225" y="1798"/>
                  </a:lnTo>
                  <a:lnTo>
                    <a:pt x="1243" y="1795"/>
                  </a:lnTo>
                  <a:lnTo>
                    <a:pt x="1262" y="1794"/>
                  </a:lnTo>
                  <a:lnTo>
                    <a:pt x="1298" y="1793"/>
                  </a:lnTo>
                  <a:lnTo>
                    <a:pt x="1336" y="1794"/>
                  </a:lnTo>
                  <a:lnTo>
                    <a:pt x="1324" y="1763"/>
                  </a:lnTo>
                  <a:lnTo>
                    <a:pt x="1342" y="1724"/>
                  </a:lnTo>
                  <a:lnTo>
                    <a:pt x="1397" y="1706"/>
                  </a:lnTo>
                  <a:lnTo>
                    <a:pt x="1400" y="1741"/>
                  </a:lnTo>
                  <a:lnTo>
                    <a:pt x="1411" y="1772"/>
                  </a:lnTo>
                  <a:lnTo>
                    <a:pt x="1469" y="1793"/>
                  </a:lnTo>
                  <a:lnTo>
                    <a:pt x="1534" y="1794"/>
                  </a:lnTo>
                  <a:lnTo>
                    <a:pt x="1577" y="1809"/>
                  </a:lnTo>
                  <a:lnTo>
                    <a:pt x="1572" y="1814"/>
                  </a:lnTo>
                  <a:lnTo>
                    <a:pt x="1570" y="1815"/>
                  </a:lnTo>
                  <a:lnTo>
                    <a:pt x="1571" y="1817"/>
                  </a:lnTo>
                  <a:lnTo>
                    <a:pt x="1578" y="1819"/>
                  </a:lnTo>
                  <a:lnTo>
                    <a:pt x="1589" y="1819"/>
                  </a:lnTo>
                  <a:lnTo>
                    <a:pt x="1597" y="1818"/>
                  </a:lnTo>
                  <a:lnTo>
                    <a:pt x="1607" y="1818"/>
                  </a:lnTo>
                  <a:lnTo>
                    <a:pt x="1613" y="1800"/>
                  </a:lnTo>
                  <a:lnTo>
                    <a:pt x="1619" y="1787"/>
                  </a:lnTo>
                  <a:lnTo>
                    <a:pt x="1626" y="1776"/>
                  </a:lnTo>
                  <a:lnTo>
                    <a:pt x="1633" y="1770"/>
                  </a:lnTo>
                  <a:lnTo>
                    <a:pt x="1641" y="1766"/>
                  </a:lnTo>
                  <a:lnTo>
                    <a:pt x="1649" y="1766"/>
                  </a:lnTo>
                  <a:lnTo>
                    <a:pt x="1658" y="1768"/>
                  </a:lnTo>
                  <a:lnTo>
                    <a:pt x="1668" y="1775"/>
                  </a:lnTo>
                  <a:lnTo>
                    <a:pt x="1789" y="1676"/>
                  </a:lnTo>
                  <a:lnTo>
                    <a:pt x="1913" y="1616"/>
                  </a:lnTo>
                  <a:lnTo>
                    <a:pt x="1904" y="1614"/>
                  </a:lnTo>
                  <a:lnTo>
                    <a:pt x="1898" y="1612"/>
                  </a:lnTo>
                  <a:lnTo>
                    <a:pt x="1892" y="1609"/>
                  </a:lnTo>
                  <a:lnTo>
                    <a:pt x="1890" y="1605"/>
                  </a:lnTo>
                  <a:lnTo>
                    <a:pt x="1888" y="1599"/>
                  </a:lnTo>
                  <a:lnTo>
                    <a:pt x="1889" y="1593"/>
                  </a:lnTo>
                  <a:lnTo>
                    <a:pt x="1890" y="1586"/>
                  </a:lnTo>
                  <a:lnTo>
                    <a:pt x="1894" y="1578"/>
                  </a:lnTo>
                  <a:lnTo>
                    <a:pt x="1870" y="1556"/>
                  </a:lnTo>
                  <a:lnTo>
                    <a:pt x="1840" y="1516"/>
                  </a:lnTo>
                  <a:lnTo>
                    <a:pt x="1797" y="1484"/>
                  </a:lnTo>
                  <a:lnTo>
                    <a:pt x="1802" y="1476"/>
                  </a:lnTo>
                  <a:lnTo>
                    <a:pt x="1804" y="1471"/>
                  </a:lnTo>
                  <a:lnTo>
                    <a:pt x="1802" y="1466"/>
                  </a:lnTo>
                  <a:lnTo>
                    <a:pt x="1795" y="1463"/>
                  </a:lnTo>
                  <a:lnTo>
                    <a:pt x="1785" y="1460"/>
                  </a:lnTo>
                  <a:lnTo>
                    <a:pt x="1771" y="1459"/>
                  </a:lnTo>
                  <a:lnTo>
                    <a:pt x="1753" y="1458"/>
                  </a:lnTo>
                  <a:lnTo>
                    <a:pt x="1731" y="1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66">
              <a:extLst>
                <a:ext uri="{FF2B5EF4-FFF2-40B4-BE49-F238E27FC236}">
                  <a16:creationId xmlns:a16="http://schemas.microsoft.com/office/drawing/2014/main" id="{F2FE71B7-E778-C8BE-9AB4-95046ADD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487"/>
              <a:ext cx="105" cy="95"/>
            </a:xfrm>
            <a:custGeom>
              <a:avLst/>
              <a:gdLst/>
              <a:ahLst/>
              <a:cxnLst>
                <a:cxn ang="0">
                  <a:pos x="160" y="205"/>
                </a:cxn>
                <a:cxn ang="0">
                  <a:pos x="52" y="553"/>
                </a:cxn>
                <a:cxn ang="0">
                  <a:pos x="58" y="607"/>
                </a:cxn>
                <a:cxn ang="0">
                  <a:pos x="37" y="667"/>
                </a:cxn>
                <a:cxn ang="0">
                  <a:pos x="23" y="896"/>
                </a:cxn>
                <a:cxn ang="0">
                  <a:pos x="0" y="921"/>
                </a:cxn>
                <a:cxn ang="0">
                  <a:pos x="26" y="939"/>
                </a:cxn>
                <a:cxn ang="0">
                  <a:pos x="93" y="990"/>
                </a:cxn>
                <a:cxn ang="0">
                  <a:pos x="106" y="997"/>
                </a:cxn>
                <a:cxn ang="0">
                  <a:pos x="144" y="973"/>
                </a:cxn>
                <a:cxn ang="0">
                  <a:pos x="204" y="1026"/>
                </a:cxn>
                <a:cxn ang="0">
                  <a:pos x="215" y="1041"/>
                </a:cxn>
                <a:cxn ang="0">
                  <a:pos x="236" y="1141"/>
                </a:cxn>
                <a:cxn ang="0">
                  <a:pos x="575" y="1187"/>
                </a:cxn>
                <a:cxn ang="0">
                  <a:pos x="597" y="1180"/>
                </a:cxn>
                <a:cxn ang="0">
                  <a:pos x="627" y="1168"/>
                </a:cxn>
                <a:cxn ang="0">
                  <a:pos x="652" y="1148"/>
                </a:cxn>
                <a:cxn ang="0">
                  <a:pos x="661" y="1135"/>
                </a:cxn>
                <a:cxn ang="0">
                  <a:pos x="671" y="1122"/>
                </a:cxn>
                <a:cxn ang="0">
                  <a:pos x="681" y="1106"/>
                </a:cxn>
                <a:cxn ang="0">
                  <a:pos x="696" y="1052"/>
                </a:cxn>
                <a:cxn ang="0">
                  <a:pos x="845" y="1113"/>
                </a:cxn>
                <a:cxn ang="0">
                  <a:pos x="883" y="1185"/>
                </a:cxn>
                <a:cxn ang="0">
                  <a:pos x="952" y="1244"/>
                </a:cxn>
                <a:cxn ang="0">
                  <a:pos x="1009" y="1291"/>
                </a:cxn>
                <a:cxn ang="0">
                  <a:pos x="1017" y="1311"/>
                </a:cxn>
                <a:cxn ang="0">
                  <a:pos x="1011" y="1314"/>
                </a:cxn>
                <a:cxn ang="0">
                  <a:pos x="995" y="1294"/>
                </a:cxn>
                <a:cxn ang="0">
                  <a:pos x="987" y="1309"/>
                </a:cxn>
                <a:cxn ang="0">
                  <a:pos x="995" y="1336"/>
                </a:cxn>
                <a:cxn ang="0">
                  <a:pos x="1172" y="1285"/>
                </a:cxn>
                <a:cxn ang="0">
                  <a:pos x="1291" y="827"/>
                </a:cxn>
                <a:cxn ang="0">
                  <a:pos x="1359" y="661"/>
                </a:cxn>
                <a:cxn ang="0">
                  <a:pos x="1366" y="660"/>
                </a:cxn>
                <a:cxn ang="0">
                  <a:pos x="1375" y="641"/>
                </a:cxn>
                <a:cxn ang="0">
                  <a:pos x="1487" y="513"/>
                </a:cxn>
                <a:cxn ang="0">
                  <a:pos x="1634" y="364"/>
                </a:cxn>
                <a:cxn ang="0">
                  <a:pos x="1613" y="340"/>
                </a:cxn>
                <a:cxn ang="0">
                  <a:pos x="1631" y="316"/>
                </a:cxn>
                <a:cxn ang="0">
                  <a:pos x="1470" y="210"/>
                </a:cxn>
                <a:cxn ang="0">
                  <a:pos x="1171" y="386"/>
                </a:cxn>
                <a:cxn ang="0">
                  <a:pos x="1062" y="264"/>
                </a:cxn>
                <a:cxn ang="0">
                  <a:pos x="854" y="379"/>
                </a:cxn>
                <a:cxn ang="0">
                  <a:pos x="825" y="307"/>
                </a:cxn>
                <a:cxn ang="0">
                  <a:pos x="805" y="275"/>
                </a:cxn>
                <a:cxn ang="0">
                  <a:pos x="658" y="153"/>
                </a:cxn>
                <a:cxn ang="0">
                  <a:pos x="538" y="14"/>
                </a:cxn>
                <a:cxn ang="0">
                  <a:pos x="308" y="12"/>
                </a:cxn>
                <a:cxn ang="0">
                  <a:pos x="248" y="23"/>
                </a:cxn>
                <a:cxn ang="0">
                  <a:pos x="246" y="11"/>
                </a:cxn>
                <a:cxn ang="0">
                  <a:pos x="199" y="94"/>
                </a:cxn>
              </a:cxnLst>
              <a:rect l="0" t="0" r="r" b="b"/>
              <a:pathLst>
                <a:path w="1685" h="1427">
                  <a:moveTo>
                    <a:pt x="199" y="94"/>
                  </a:moveTo>
                  <a:lnTo>
                    <a:pt x="175" y="121"/>
                  </a:lnTo>
                  <a:lnTo>
                    <a:pt x="158" y="210"/>
                  </a:lnTo>
                  <a:lnTo>
                    <a:pt x="160" y="205"/>
                  </a:lnTo>
                  <a:lnTo>
                    <a:pt x="158" y="210"/>
                  </a:lnTo>
                  <a:lnTo>
                    <a:pt x="145" y="231"/>
                  </a:lnTo>
                  <a:lnTo>
                    <a:pt x="85" y="419"/>
                  </a:lnTo>
                  <a:lnTo>
                    <a:pt x="52" y="553"/>
                  </a:lnTo>
                  <a:lnTo>
                    <a:pt x="55" y="567"/>
                  </a:lnTo>
                  <a:lnTo>
                    <a:pt x="57" y="577"/>
                  </a:lnTo>
                  <a:lnTo>
                    <a:pt x="58" y="591"/>
                  </a:lnTo>
                  <a:lnTo>
                    <a:pt x="58" y="607"/>
                  </a:lnTo>
                  <a:lnTo>
                    <a:pt x="55" y="621"/>
                  </a:lnTo>
                  <a:lnTo>
                    <a:pt x="51" y="637"/>
                  </a:lnTo>
                  <a:lnTo>
                    <a:pt x="45" y="651"/>
                  </a:lnTo>
                  <a:lnTo>
                    <a:pt x="37" y="667"/>
                  </a:lnTo>
                  <a:lnTo>
                    <a:pt x="28" y="683"/>
                  </a:lnTo>
                  <a:lnTo>
                    <a:pt x="16" y="699"/>
                  </a:lnTo>
                  <a:lnTo>
                    <a:pt x="29" y="741"/>
                  </a:lnTo>
                  <a:lnTo>
                    <a:pt x="23" y="896"/>
                  </a:lnTo>
                  <a:lnTo>
                    <a:pt x="12" y="902"/>
                  </a:lnTo>
                  <a:lnTo>
                    <a:pt x="4" y="909"/>
                  </a:lnTo>
                  <a:lnTo>
                    <a:pt x="0" y="915"/>
                  </a:lnTo>
                  <a:lnTo>
                    <a:pt x="0" y="921"/>
                  </a:lnTo>
                  <a:lnTo>
                    <a:pt x="1" y="925"/>
                  </a:lnTo>
                  <a:lnTo>
                    <a:pt x="7" y="930"/>
                  </a:lnTo>
                  <a:lnTo>
                    <a:pt x="14" y="934"/>
                  </a:lnTo>
                  <a:lnTo>
                    <a:pt x="26" y="939"/>
                  </a:lnTo>
                  <a:lnTo>
                    <a:pt x="98" y="968"/>
                  </a:lnTo>
                  <a:lnTo>
                    <a:pt x="95" y="974"/>
                  </a:lnTo>
                  <a:lnTo>
                    <a:pt x="94" y="980"/>
                  </a:lnTo>
                  <a:lnTo>
                    <a:pt x="93" y="990"/>
                  </a:lnTo>
                  <a:lnTo>
                    <a:pt x="94" y="996"/>
                  </a:lnTo>
                  <a:lnTo>
                    <a:pt x="99" y="999"/>
                  </a:lnTo>
                  <a:lnTo>
                    <a:pt x="101" y="998"/>
                  </a:lnTo>
                  <a:lnTo>
                    <a:pt x="106" y="997"/>
                  </a:lnTo>
                  <a:lnTo>
                    <a:pt x="115" y="992"/>
                  </a:lnTo>
                  <a:lnTo>
                    <a:pt x="121" y="988"/>
                  </a:lnTo>
                  <a:lnTo>
                    <a:pt x="128" y="984"/>
                  </a:lnTo>
                  <a:lnTo>
                    <a:pt x="144" y="973"/>
                  </a:lnTo>
                  <a:lnTo>
                    <a:pt x="183" y="997"/>
                  </a:lnTo>
                  <a:lnTo>
                    <a:pt x="187" y="1024"/>
                  </a:lnTo>
                  <a:lnTo>
                    <a:pt x="196" y="1024"/>
                  </a:lnTo>
                  <a:lnTo>
                    <a:pt x="204" y="1026"/>
                  </a:lnTo>
                  <a:lnTo>
                    <a:pt x="209" y="1028"/>
                  </a:lnTo>
                  <a:lnTo>
                    <a:pt x="215" y="1032"/>
                  </a:lnTo>
                  <a:lnTo>
                    <a:pt x="216" y="1036"/>
                  </a:lnTo>
                  <a:lnTo>
                    <a:pt x="215" y="1041"/>
                  </a:lnTo>
                  <a:lnTo>
                    <a:pt x="211" y="1047"/>
                  </a:lnTo>
                  <a:lnTo>
                    <a:pt x="208" y="1055"/>
                  </a:lnTo>
                  <a:lnTo>
                    <a:pt x="228" y="1084"/>
                  </a:lnTo>
                  <a:lnTo>
                    <a:pt x="236" y="1141"/>
                  </a:lnTo>
                  <a:lnTo>
                    <a:pt x="449" y="1125"/>
                  </a:lnTo>
                  <a:lnTo>
                    <a:pt x="541" y="1154"/>
                  </a:lnTo>
                  <a:lnTo>
                    <a:pt x="570" y="1189"/>
                  </a:lnTo>
                  <a:lnTo>
                    <a:pt x="575" y="1187"/>
                  </a:lnTo>
                  <a:lnTo>
                    <a:pt x="581" y="1186"/>
                  </a:lnTo>
                  <a:lnTo>
                    <a:pt x="594" y="1183"/>
                  </a:lnTo>
                  <a:lnTo>
                    <a:pt x="596" y="1181"/>
                  </a:lnTo>
                  <a:lnTo>
                    <a:pt x="597" y="1180"/>
                  </a:lnTo>
                  <a:lnTo>
                    <a:pt x="600" y="1180"/>
                  </a:lnTo>
                  <a:lnTo>
                    <a:pt x="606" y="1178"/>
                  </a:lnTo>
                  <a:lnTo>
                    <a:pt x="618" y="1174"/>
                  </a:lnTo>
                  <a:lnTo>
                    <a:pt x="627" y="1168"/>
                  </a:lnTo>
                  <a:lnTo>
                    <a:pt x="637" y="1162"/>
                  </a:lnTo>
                  <a:lnTo>
                    <a:pt x="645" y="1154"/>
                  </a:lnTo>
                  <a:lnTo>
                    <a:pt x="650" y="1150"/>
                  </a:lnTo>
                  <a:lnTo>
                    <a:pt x="652" y="1148"/>
                  </a:lnTo>
                  <a:lnTo>
                    <a:pt x="653" y="1147"/>
                  </a:lnTo>
                  <a:lnTo>
                    <a:pt x="655" y="1147"/>
                  </a:lnTo>
                  <a:lnTo>
                    <a:pt x="661" y="1137"/>
                  </a:lnTo>
                  <a:lnTo>
                    <a:pt x="661" y="1135"/>
                  </a:lnTo>
                  <a:lnTo>
                    <a:pt x="662" y="1134"/>
                  </a:lnTo>
                  <a:lnTo>
                    <a:pt x="665" y="1132"/>
                  </a:lnTo>
                  <a:lnTo>
                    <a:pt x="669" y="1128"/>
                  </a:lnTo>
                  <a:lnTo>
                    <a:pt x="671" y="1122"/>
                  </a:lnTo>
                  <a:lnTo>
                    <a:pt x="671" y="1120"/>
                  </a:lnTo>
                  <a:lnTo>
                    <a:pt x="672" y="1119"/>
                  </a:lnTo>
                  <a:lnTo>
                    <a:pt x="674" y="1117"/>
                  </a:lnTo>
                  <a:lnTo>
                    <a:pt x="681" y="1106"/>
                  </a:lnTo>
                  <a:lnTo>
                    <a:pt x="685" y="1093"/>
                  </a:lnTo>
                  <a:lnTo>
                    <a:pt x="689" y="1080"/>
                  </a:lnTo>
                  <a:lnTo>
                    <a:pt x="692" y="1066"/>
                  </a:lnTo>
                  <a:lnTo>
                    <a:pt x="696" y="1052"/>
                  </a:lnTo>
                  <a:lnTo>
                    <a:pt x="737" y="1007"/>
                  </a:lnTo>
                  <a:lnTo>
                    <a:pt x="847" y="1095"/>
                  </a:lnTo>
                  <a:lnTo>
                    <a:pt x="845" y="1097"/>
                  </a:lnTo>
                  <a:lnTo>
                    <a:pt x="845" y="1113"/>
                  </a:lnTo>
                  <a:lnTo>
                    <a:pt x="850" y="1131"/>
                  </a:lnTo>
                  <a:lnTo>
                    <a:pt x="858" y="1149"/>
                  </a:lnTo>
                  <a:lnTo>
                    <a:pt x="869" y="1167"/>
                  </a:lnTo>
                  <a:lnTo>
                    <a:pt x="883" y="1185"/>
                  </a:lnTo>
                  <a:lnTo>
                    <a:pt x="901" y="1203"/>
                  </a:lnTo>
                  <a:lnTo>
                    <a:pt x="922" y="1221"/>
                  </a:lnTo>
                  <a:lnTo>
                    <a:pt x="946" y="1239"/>
                  </a:lnTo>
                  <a:lnTo>
                    <a:pt x="952" y="1244"/>
                  </a:lnTo>
                  <a:lnTo>
                    <a:pt x="963" y="1268"/>
                  </a:lnTo>
                  <a:lnTo>
                    <a:pt x="996" y="1291"/>
                  </a:lnTo>
                  <a:lnTo>
                    <a:pt x="1006" y="1290"/>
                  </a:lnTo>
                  <a:lnTo>
                    <a:pt x="1009" y="1291"/>
                  </a:lnTo>
                  <a:lnTo>
                    <a:pt x="1013" y="1294"/>
                  </a:lnTo>
                  <a:lnTo>
                    <a:pt x="1014" y="1296"/>
                  </a:lnTo>
                  <a:lnTo>
                    <a:pt x="1017" y="1300"/>
                  </a:lnTo>
                  <a:lnTo>
                    <a:pt x="1017" y="1311"/>
                  </a:lnTo>
                  <a:lnTo>
                    <a:pt x="1014" y="1314"/>
                  </a:lnTo>
                  <a:lnTo>
                    <a:pt x="1013" y="1314"/>
                  </a:lnTo>
                  <a:lnTo>
                    <a:pt x="1013" y="1315"/>
                  </a:lnTo>
                  <a:lnTo>
                    <a:pt x="1011" y="1314"/>
                  </a:lnTo>
                  <a:lnTo>
                    <a:pt x="1010" y="1313"/>
                  </a:lnTo>
                  <a:lnTo>
                    <a:pt x="1006" y="1308"/>
                  </a:lnTo>
                  <a:lnTo>
                    <a:pt x="1005" y="1302"/>
                  </a:lnTo>
                  <a:lnTo>
                    <a:pt x="995" y="1294"/>
                  </a:lnTo>
                  <a:lnTo>
                    <a:pt x="991" y="1292"/>
                  </a:lnTo>
                  <a:lnTo>
                    <a:pt x="989" y="1293"/>
                  </a:lnTo>
                  <a:lnTo>
                    <a:pt x="986" y="1298"/>
                  </a:lnTo>
                  <a:lnTo>
                    <a:pt x="987" y="1309"/>
                  </a:lnTo>
                  <a:lnTo>
                    <a:pt x="988" y="1317"/>
                  </a:lnTo>
                  <a:lnTo>
                    <a:pt x="992" y="1325"/>
                  </a:lnTo>
                  <a:lnTo>
                    <a:pt x="993" y="1329"/>
                  </a:lnTo>
                  <a:lnTo>
                    <a:pt x="995" y="1336"/>
                  </a:lnTo>
                  <a:lnTo>
                    <a:pt x="1084" y="1427"/>
                  </a:lnTo>
                  <a:lnTo>
                    <a:pt x="1120" y="1387"/>
                  </a:lnTo>
                  <a:lnTo>
                    <a:pt x="1160" y="1372"/>
                  </a:lnTo>
                  <a:lnTo>
                    <a:pt x="1172" y="1285"/>
                  </a:lnTo>
                  <a:lnTo>
                    <a:pt x="1228" y="1275"/>
                  </a:lnTo>
                  <a:lnTo>
                    <a:pt x="1251" y="1221"/>
                  </a:lnTo>
                  <a:lnTo>
                    <a:pt x="1312" y="899"/>
                  </a:lnTo>
                  <a:lnTo>
                    <a:pt x="1291" y="827"/>
                  </a:lnTo>
                  <a:lnTo>
                    <a:pt x="1280" y="681"/>
                  </a:lnTo>
                  <a:lnTo>
                    <a:pt x="1294" y="635"/>
                  </a:lnTo>
                  <a:lnTo>
                    <a:pt x="1355" y="661"/>
                  </a:lnTo>
                  <a:lnTo>
                    <a:pt x="1359" y="661"/>
                  </a:lnTo>
                  <a:lnTo>
                    <a:pt x="1363" y="661"/>
                  </a:lnTo>
                  <a:lnTo>
                    <a:pt x="1363" y="660"/>
                  </a:lnTo>
                  <a:lnTo>
                    <a:pt x="1364" y="660"/>
                  </a:lnTo>
                  <a:lnTo>
                    <a:pt x="1366" y="660"/>
                  </a:lnTo>
                  <a:lnTo>
                    <a:pt x="1370" y="658"/>
                  </a:lnTo>
                  <a:lnTo>
                    <a:pt x="1372" y="653"/>
                  </a:lnTo>
                  <a:lnTo>
                    <a:pt x="1374" y="649"/>
                  </a:lnTo>
                  <a:lnTo>
                    <a:pt x="1375" y="641"/>
                  </a:lnTo>
                  <a:lnTo>
                    <a:pt x="1372" y="633"/>
                  </a:lnTo>
                  <a:lnTo>
                    <a:pt x="1366" y="625"/>
                  </a:lnTo>
                  <a:lnTo>
                    <a:pt x="1449" y="585"/>
                  </a:lnTo>
                  <a:lnTo>
                    <a:pt x="1487" y="513"/>
                  </a:lnTo>
                  <a:lnTo>
                    <a:pt x="1462" y="457"/>
                  </a:lnTo>
                  <a:lnTo>
                    <a:pt x="1550" y="421"/>
                  </a:lnTo>
                  <a:lnTo>
                    <a:pt x="1612" y="409"/>
                  </a:lnTo>
                  <a:lnTo>
                    <a:pt x="1634" y="364"/>
                  </a:lnTo>
                  <a:lnTo>
                    <a:pt x="1625" y="358"/>
                  </a:lnTo>
                  <a:lnTo>
                    <a:pt x="1618" y="352"/>
                  </a:lnTo>
                  <a:lnTo>
                    <a:pt x="1614" y="346"/>
                  </a:lnTo>
                  <a:lnTo>
                    <a:pt x="1613" y="340"/>
                  </a:lnTo>
                  <a:lnTo>
                    <a:pt x="1613" y="334"/>
                  </a:lnTo>
                  <a:lnTo>
                    <a:pt x="1616" y="328"/>
                  </a:lnTo>
                  <a:lnTo>
                    <a:pt x="1621" y="322"/>
                  </a:lnTo>
                  <a:lnTo>
                    <a:pt x="1631" y="316"/>
                  </a:lnTo>
                  <a:lnTo>
                    <a:pt x="1685" y="197"/>
                  </a:lnTo>
                  <a:lnTo>
                    <a:pt x="1598" y="135"/>
                  </a:lnTo>
                  <a:lnTo>
                    <a:pt x="1557" y="125"/>
                  </a:lnTo>
                  <a:lnTo>
                    <a:pt x="1470" y="210"/>
                  </a:lnTo>
                  <a:lnTo>
                    <a:pt x="1406" y="296"/>
                  </a:lnTo>
                  <a:lnTo>
                    <a:pt x="1383" y="342"/>
                  </a:lnTo>
                  <a:lnTo>
                    <a:pt x="1338" y="375"/>
                  </a:lnTo>
                  <a:lnTo>
                    <a:pt x="1171" y="386"/>
                  </a:lnTo>
                  <a:lnTo>
                    <a:pt x="1152" y="311"/>
                  </a:lnTo>
                  <a:lnTo>
                    <a:pt x="1116" y="308"/>
                  </a:lnTo>
                  <a:lnTo>
                    <a:pt x="1072" y="290"/>
                  </a:lnTo>
                  <a:lnTo>
                    <a:pt x="1062" y="264"/>
                  </a:lnTo>
                  <a:lnTo>
                    <a:pt x="1009" y="338"/>
                  </a:lnTo>
                  <a:lnTo>
                    <a:pt x="974" y="344"/>
                  </a:lnTo>
                  <a:lnTo>
                    <a:pt x="944" y="382"/>
                  </a:lnTo>
                  <a:lnTo>
                    <a:pt x="854" y="379"/>
                  </a:lnTo>
                  <a:lnTo>
                    <a:pt x="858" y="296"/>
                  </a:lnTo>
                  <a:lnTo>
                    <a:pt x="844" y="303"/>
                  </a:lnTo>
                  <a:lnTo>
                    <a:pt x="834" y="307"/>
                  </a:lnTo>
                  <a:lnTo>
                    <a:pt x="825" y="307"/>
                  </a:lnTo>
                  <a:lnTo>
                    <a:pt x="818" y="305"/>
                  </a:lnTo>
                  <a:lnTo>
                    <a:pt x="812" y="298"/>
                  </a:lnTo>
                  <a:lnTo>
                    <a:pt x="809" y="288"/>
                  </a:lnTo>
                  <a:lnTo>
                    <a:pt x="805" y="275"/>
                  </a:lnTo>
                  <a:lnTo>
                    <a:pt x="805" y="259"/>
                  </a:lnTo>
                  <a:lnTo>
                    <a:pt x="792" y="321"/>
                  </a:lnTo>
                  <a:lnTo>
                    <a:pt x="750" y="205"/>
                  </a:lnTo>
                  <a:lnTo>
                    <a:pt x="658" y="153"/>
                  </a:lnTo>
                  <a:lnTo>
                    <a:pt x="667" y="104"/>
                  </a:lnTo>
                  <a:lnTo>
                    <a:pt x="577" y="89"/>
                  </a:lnTo>
                  <a:lnTo>
                    <a:pt x="554" y="73"/>
                  </a:lnTo>
                  <a:lnTo>
                    <a:pt x="538" y="14"/>
                  </a:lnTo>
                  <a:lnTo>
                    <a:pt x="495" y="0"/>
                  </a:lnTo>
                  <a:lnTo>
                    <a:pt x="428" y="39"/>
                  </a:lnTo>
                  <a:lnTo>
                    <a:pt x="367" y="53"/>
                  </a:lnTo>
                  <a:lnTo>
                    <a:pt x="308" y="12"/>
                  </a:lnTo>
                  <a:lnTo>
                    <a:pt x="265" y="16"/>
                  </a:lnTo>
                  <a:lnTo>
                    <a:pt x="255" y="22"/>
                  </a:lnTo>
                  <a:lnTo>
                    <a:pt x="250" y="24"/>
                  </a:lnTo>
                  <a:lnTo>
                    <a:pt x="248" y="23"/>
                  </a:lnTo>
                  <a:lnTo>
                    <a:pt x="248" y="22"/>
                  </a:lnTo>
                  <a:lnTo>
                    <a:pt x="249" y="18"/>
                  </a:lnTo>
                  <a:lnTo>
                    <a:pt x="248" y="14"/>
                  </a:lnTo>
                  <a:lnTo>
                    <a:pt x="246" y="11"/>
                  </a:lnTo>
                  <a:lnTo>
                    <a:pt x="242" y="9"/>
                  </a:lnTo>
                  <a:lnTo>
                    <a:pt x="237" y="8"/>
                  </a:lnTo>
                  <a:lnTo>
                    <a:pt x="199" y="53"/>
                  </a:lnTo>
                  <a:lnTo>
                    <a:pt x="199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67">
              <a:extLst>
                <a:ext uri="{FF2B5EF4-FFF2-40B4-BE49-F238E27FC236}">
                  <a16:creationId xmlns:a16="http://schemas.microsoft.com/office/drawing/2014/main" id="{E9DDA9A4-E0EE-6138-CD87-C5075862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500"/>
              <a:ext cx="1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68">
              <a:extLst>
                <a:ext uri="{FF2B5EF4-FFF2-40B4-BE49-F238E27FC236}">
                  <a16:creationId xmlns:a16="http://schemas.microsoft.com/office/drawing/2014/main" id="{5DF40CE7-084A-1F64-0DCC-FAE504203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494"/>
              <a:ext cx="92" cy="78"/>
            </a:xfrm>
            <a:custGeom>
              <a:avLst/>
              <a:gdLst/>
              <a:ahLst/>
              <a:cxnLst>
                <a:cxn ang="0">
                  <a:pos x="1120" y="19"/>
                </a:cxn>
                <a:cxn ang="0">
                  <a:pos x="1047" y="2"/>
                </a:cxn>
                <a:cxn ang="0">
                  <a:pos x="970" y="0"/>
                </a:cxn>
                <a:cxn ang="0">
                  <a:pos x="884" y="13"/>
                </a:cxn>
                <a:cxn ang="0">
                  <a:pos x="832" y="20"/>
                </a:cxn>
                <a:cxn ang="0">
                  <a:pos x="807" y="15"/>
                </a:cxn>
                <a:cxn ang="0">
                  <a:pos x="784" y="24"/>
                </a:cxn>
                <a:cxn ang="0">
                  <a:pos x="771" y="45"/>
                </a:cxn>
                <a:cxn ang="0">
                  <a:pos x="665" y="124"/>
                </a:cxn>
                <a:cxn ang="0">
                  <a:pos x="590" y="79"/>
                </a:cxn>
                <a:cxn ang="0">
                  <a:pos x="555" y="89"/>
                </a:cxn>
                <a:cxn ang="0">
                  <a:pos x="528" y="116"/>
                </a:cxn>
                <a:cxn ang="0">
                  <a:pos x="503" y="167"/>
                </a:cxn>
                <a:cxn ang="0">
                  <a:pos x="508" y="214"/>
                </a:cxn>
                <a:cxn ang="0">
                  <a:pos x="493" y="240"/>
                </a:cxn>
                <a:cxn ang="0">
                  <a:pos x="513" y="268"/>
                </a:cxn>
                <a:cxn ang="0">
                  <a:pos x="523" y="272"/>
                </a:cxn>
                <a:cxn ang="0">
                  <a:pos x="540" y="270"/>
                </a:cxn>
                <a:cxn ang="0">
                  <a:pos x="575" y="270"/>
                </a:cxn>
                <a:cxn ang="0">
                  <a:pos x="274" y="460"/>
                </a:cxn>
                <a:cxn ang="0">
                  <a:pos x="92" y="525"/>
                </a:cxn>
                <a:cxn ang="0">
                  <a:pos x="92" y="545"/>
                </a:cxn>
                <a:cxn ang="0">
                  <a:pos x="84" y="552"/>
                </a:cxn>
                <a:cxn ang="0">
                  <a:pos x="79" y="553"/>
                </a:cxn>
                <a:cxn ang="0">
                  <a:pos x="0" y="573"/>
                </a:cxn>
                <a:cxn ang="0">
                  <a:pos x="69" y="800"/>
                </a:cxn>
                <a:cxn ang="0">
                  <a:pos x="99" y="968"/>
                </a:cxn>
                <a:cxn ang="0">
                  <a:pos x="126" y="985"/>
                </a:cxn>
                <a:cxn ang="0">
                  <a:pos x="149" y="989"/>
                </a:cxn>
                <a:cxn ang="0">
                  <a:pos x="163" y="985"/>
                </a:cxn>
                <a:cxn ang="0">
                  <a:pos x="219" y="1022"/>
                </a:cxn>
                <a:cxn ang="0">
                  <a:pos x="210" y="1043"/>
                </a:cxn>
                <a:cxn ang="0">
                  <a:pos x="220" y="1059"/>
                </a:cxn>
                <a:cxn ang="0">
                  <a:pos x="298" y="1101"/>
                </a:cxn>
                <a:cxn ang="0">
                  <a:pos x="398" y="1077"/>
                </a:cxn>
                <a:cxn ang="0">
                  <a:pos x="494" y="1157"/>
                </a:cxn>
                <a:cxn ang="0">
                  <a:pos x="503" y="1149"/>
                </a:cxn>
                <a:cxn ang="0">
                  <a:pos x="519" y="1148"/>
                </a:cxn>
                <a:cxn ang="0">
                  <a:pos x="523" y="1168"/>
                </a:cxn>
                <a:cxn ang="0">
                  <a:pos x="677" y="1041"/>
                </a:cxn>
                <a:cxn ang="0">
                  <a:pos x="772" y="904"/>
                </a:cxn>
                <a:cxn ang="0">
                  <a:pos x="844" y="814"/>
                </a:cxn>
                <a:cxn ang="0">
                  <a:pos x="869" y="814"/>
                </a:cxn>
                <a:cxn ang="0">
                  <a:pos x="907" y="841"/>
                </a:cxn>
                <a:cxn ang="0">
                  <a:pos x="891" y="879"/>
                </a:cxn>
                <a:cxn ang="0">
                  <a:pos x="876" y="889"/>
                </a:cxn>
                <a:cxn ang="0">
                  <a:pos x="878" y="908"/>
                </a:cxn>
                <a:cxn ang="0">
                  <a:pos x="899" y="938"/>
                </a:cxn>
                <a:cxn ang="0">
                  <a:pos x="1028" y="974"/>
                </a:cxn>
                <a:cxn ang="0">
                  <a:pos x="1150" y="1020"/>
                </a:cxn>
                <a:cxn ang="0">
                  <a:pos x="1203" y="932"/>
                </a:cxn>
                <a:cxn ang="0">
                  <a:pos x="1217" y="910"/>
                </a:cxn>
                <a:cxn ang="0">
                  <a:pos x="1244" y="902"/>
                </a:cxn>
                <a:cxn ang="0">
                  <a:pos x="1291" y="884"/>
                </a:cxn>
                <a:cxn ang="0">
                  <a:pos x="1429" y="801"/>
                </a:cxn>
                <a:cxn ang="0">
                  <a:pos x="1422" y="635"/>
                </a:cxn>
                <a:cxn ang="0">
                  <a:pos x="1280" y="520"/>
                </a:cxn>
                <a:cxn ang="0">
                  <a:pos x="1168" y="431"/>
                </a:cxn>
                <a:cxn ang="0">
                  <a:pos x="1226" y="180"/>
                </a:cxn>
                <a:cxn ang="0">
                  <a:pos x="1126" y="62"/>
                </a:cxn>
              </a:cxnLst>
              <a:rect l="0" t="0" r="r" b="b"/>
              <a:pathLst>
                <a:path w="1476" h="1180">
                  <a:moveTo>
                    <a:pt x="1126" y="62"/>
                  </a:moveTo>
                  <a:lnTo>
                    <a:pt x="1154" y="35"/>
                  </a:lnTo>
                  <a:lnTo>
                    <a:pt x="1120" y="19"/>
                  </a:lnTo>
                  <a:lnTo>
                    <a:pt x="1102" y="13"/>
                  </a:lnTo>
                  <a:lnTo>
                    <a:pt x="1085" y="9"/>
                  </a:lnTo>
                  <a:lnTo>
                    <a:pt x="1047" y="2"/>
                  </a:lnTo>
                  <a:lnTo>
                    <a:pt x="1028" y="0"/>
                  </a:lnTo>
                  <a:lnTo>
                    <a:pt x="1010" y="0"/>
                  </a:lnTo>
                  <a:lnTo>
                    <a:pt x="970" y="0"/>
                  </a:lnTo>
                  <a:lnTo>
                    <a:pt x="928" y="5"/>
                  </a:lnTo>
                  <a:lnTo>
                    <a:pt x="906" y="8"/>
                  </a:lnTo>
                  <a:lnTo>
                    <a:pt x="884" y="13"/>
                  </a:lnTo>
                  <a:lnTo>
                    <a:pt x="862" y="19"/>
                  </a:lnTo>
                  <a:lnTo>
                    <a:pt x="841" y="27"/>
                  </a:lnTo>
                  <a:lnTo>
                    <a:pt x="832" y="20"/>
                  </a:lnTo>
                  <a:lnTo>
                    <a:pt x="823" y="17"/>
                  </a:lnTo>
                  <a:lnTo>
                    <a:pt x="815" y="14"/>
                  </a:lnTo>
                  <a:lnTo>
                    <a:pt x="807" y="15"/>
                  </a:lnTo>
                  <a:lnTo>
                    <a:pt x="799" y="16"/>
                  </a:lnTo>
                  <a:lnTo>
                    <a:pt x="791" y="19"/>
                  </a:lnTo>
                  <a:lnTo>
                    <a:pt x="784" y="24"/>
                  </a:lnTo>
                  <a:lnTo>
                    <a:pt x="778" y="31"/>
                  </a:lnTo>
                  <a:lnTo>
                    <a:pt x="772" y="40"/>
                  </a:lnTo>
                  <a:lnTo>
                    <a:pt x="771" y="45"/>
                  </a:lnTo>
                  <a:lnTo>
                    <a:pt x="773" y="52"/>
                  </a:lnTo>
                  <a:lnTo>
                    <a:pt x="697" y="91"/>
                  </a:lnTo>
                  <a:lnTo>
                    <a:pt x="665" y="124"/>
                  </a:lnTo>
                  <a:lnTo>
                    <a:pt x="618" y="82"/>
                  </a:lnTo>
                  <a:lnTo>
                    <a:pt x="603" y="79"/>
                  </a:lnTo>
                  <a:lnTo>
                    <a:pt x="590" y="79"/>
                  </a:lnTo>
                  <a:lnTo>
                    <a:pt x="577" y="80"/>
                  </a:lnTo>
                  <a:lnTo>
                    <a:pt x="566" y="84"/>
                  </a:lnTo>
                  <a:lnTo>
                    <a:pt x="555" y="89"/>
                  </a:lnTo>
                  <a:lnTo>
                    <a:pt x="545" y="96"/>
                  </a:lnTo>
                  <a:lnTo>
                    <a:pt x="535" y="105"/>
                  </a:lnTo>
                  <a:lnTo>
                    <a:pt x="528" y="116"/>
                  </a:lnTo>
                  <a:lnTo>
                    <a:pt x="512" y="142"/>
                  </a:lnTo>
                  <a:lnTo>
                    <a:pt x="507" y="154"/>
                  </a:lnTo>
                  <a:lnTo>
                    <a:pt x="503" y="167"/>
                  </a:lnTo>
                  <a:lnTo>
                    <a:pt x="502" y="191"/>
                  </a:lnTo>
                  <a:lnTo>
                    <a:pt x="503" y="202"/>
                  </a:lnTo>
                  <a:lnTo>
                    <a:pt x="508" y="214"/>
                  </a:lnTo>
                  <a:lnTo>
                    <a:pt x="496" y="221"/>
                  </a:lnTo>
                  <a:lnTo>
                    <a:pt x="492" y="230"/>
                  </a:lnTo>
                  <a:lnTo>
                    <a:pt x="493" y="240"/>
                  </a:lnTo>
                  <a:lnTo>
                    <a:pt x="500" y="253"/>
                  </a:lnTo>
                  <a:lnTo>
                    <a:pt x="507" y="261"/>
                  </a:lnTo>
                  <a:lnTo>
                    <a:pt x="513" y="268"/>
                  </a:lnTo>
                  <a:lnTo>
                    <a:pt x="519" y="271"/>
                  </a:lnTo>
                  <a:lnTo>
                    <a:pt x="521" y="271"/>
                  </a:lnTo>
                  <a:lnTo>
                    <a:pt x="523" y="272"/>
                  </a:lnTo>
                  <a:lnTo>
                    <a:pt x="527" y="274"/>
                  </a:lnTo>
                  <a:lnTo>
                    <a:pt x="533" y="273"/>
                  </a:lnTo>
                  <a:lnTo>
                    <a:pt x="540" y="270"/>
                  </a:lnTo>
                  <a:lnTo>
                    <a:pt x="546" y="264"/>
                  </a:lnTo>
                  <a:lnTo>
                    <a:pt x="555" y="257"/>
                  </a:lnTo>
                  <a:lnTo>
                    <a:pt x="575" y="270"/>
                  </a:lnTo>
                  <a:lnTo>
                    <a:pt x="375" y="456"/>
                  </a:lnTo>
                  <a:lnTo>
                    <a:pt x="329" y="439"/>
                  </a:lnTo>
                  <a:lnTo>
                    <a:pt x="274" y="460"/>
                  </a:lnTo>
                  <a:lnTo>
                    <a:pt x="169" y="477"/>
                  </a:lnTo>
                  <a:lnTo>
                    <a:pt x="86" y="517"/>
                  </a:lnTo>
                  <a:lnTo>
                    <a:pt x="92" y="525"/>
                  </a:lnTo>
                  <a:lnTo>
                    <a:pt x="95" y="533"/>
                  </a:lnTo>
                  <a:lnTo>
                    <a:pt x="94" y="541"/>
                  </a:lnTo>
                  <a:lnTo>
                    <a:pt x="92" y="545"/>
                  </a:lnTo>
                  <a:lnTo>
                    <a:pt x="90" y="550"/>
                  </a:lnTo>
                  <a:lnTo>
                    <a:pt x="86" y="552"/>
                  </a:lnTo>
                  <a:lnTo>
                    <a:pt x="84" y="552"/>
                  </a:lnTo>
                  <a:lnTo>
                    <a:pt x="83" y="552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3"/>
                  </a:lnTo>
                  <a:lnTo>
                    <a:pt x="14" y="527"/>
                  </a:lnTo>
                  <a:lnTo>
                    <a:pt x="0" y="573"/>
                  </a:lnTo>
                  <a:lnTo>
                    <a:pt x="11" y="719"/>
                  </a:lnTo>
                  <a:lnTo>
                    <a:pt x="32" y="791"/>
                  </a:lnTo>
                  <a:lnTo>
                    <a:pt x="69" y="800"/>
                  </a:lnTo>
                  <a:lnTo>
                    <a:pt x="89" y="943"/>
                  </a:lnTo>
                  <a:lnTo>
                    <a:pt x="97" y="966"/>
                  </a:lnTo>
                  <a:lnTo>
                    <a:pt x="99" y="968"/>
                  </a:lnTo>
                  <a:lnTo>
                    <a:pt x="108" y="975"/>
                  </a:lnTo>
                  <a:lnTo>
                    <a:pt x="117" y="981"/>
                  </a:lnTo>
                  <a:lnTo>
                    <a:pt x="126" y="985"/>
                  </a:lnTo>
                  <a:lnTo>
                    <a:pt x="134" y="988"/>
                  </a:lnTo>
                  <a:lnTo>
                    <a:pt x="141" y="989"/>
                  </a:lnTo>
                  <a:lnTo>
                    <a:pt x="149" y="989"/>
                  </a:lnTo>
                  <a:lnTo>
                    <a:pt x="156" y="988"/>
                  </a:lnTo>
                  <a:lnTo>
                    <a:pt x="159" y="986"/>
                  </a:lnTo>
                  <a:lnTo>
                    <a:pt x="163" y="985"/>
                  </a:lnTo>
                  <a:lnTo>
                    <a:pt x="220" y="1014"/>
                  </a:lnTo>
                  <a:lnTo>
                    <a:pt x="220" y="1018"/>
                  </a:lnTo>
                  <a:lnTo>
                    <a:pt x="219" y="1022"/>
                  </a:lnTo>
                  <a:lnTo>
                    <a:pt x="213" y="1029"/>
                  </a:lnTo>
                  <a:lnTo>
                    <a:pt x="211" y="1037"/>
                  </a:lnTo>
                  <a:lnTo>
                    <a:pt x="210" y="1043"/>
                  </a:lnTo>
                  <a:lnTo>
                    <a:pt x="212" y="1050"/>
                  </a:lnTo>
                  <a:lnTo>
                    <a:pt x="214" y="1054"/>
                  </a:lnTo>
                  <a:lnTo>
                    <a:pt x="220" y="1059"/>
                  </a:lnTo>
                  <a:lnTo>
                    <a:pt x="226" y="1062"/>
                  </a:lnTo>
                  <a:lnTo>
                    <a:pt x="236" y="1065"/>
                  </a:lnTo>
                  <a:lnTo>
                    <a:pt x="298" y="1101"/>
                  </a:lnTo>
                  <a:lnTo>
                    <a:pt x="365" y="1109"/>
                  </a:lnTo>
                  <a:lnTo>
                    <a:pt x="367" y="1065"/>
                  </a:lnTo>
                  <a:lnTo>
                    <a:pt x="398" y="1077"/>
                  </a:lnTo>
                  <a:lnTo>
                    <a:pt x="459" y="1082"/>
                  </a:lnTo>
                  <a:lnTo>
                    <a:pt x="479" y="1111"/>
                  </a:lnTo>
                  <a:lnTo>
                    <a:pt x="494" y="1157"/>
                  </a:lnTo>
                  <a:lnTo>
                    <a:pt x="495" y="1155"/>
                  </a:lnTo>
                  <a:lnTo>
                    <a:pt x="497" y="1154"/>
                  </a:lnTo>
                  <a:lnTo>
                    <a:pt x="503" y="1149"/>
                  </a:lnTo>
                  <a:lnTo>
                    <a:pt x="510" y="1146"/>
                  </a:lnTo>
                  <a:lnTo>
                    <a:pt x="515" y="1145"/>
                  </a:lnTo>
                  <a:lnTo>
                    <a:pt x="519" y="1148"/>
                  </a:lnTo>
                  <a:lnTo>
                    <a:pt x="522" y="1152"/>
                  </a:lnTo>
                  <a:lnTo>
                    <a:pt x="523" y="1159"/>
                  </a:lnTo>
                  <a:lnTo>
                    <a:pt x="523" y="1168"/>
                  </a:lnTo>
                  <a:lnTo>
                    <a:pt x="523" y="1180"/>
                  </a:lnTo>
                  <a:lnTo>
                    <a:pt x="644" y="1158"/>
                  </a:lnTo>
                  <a:lnTo>
                    <a:pt x="677" y="1041"/>
                  </a:lnTo>
                  <a:lnTo>
                    <a:pt x="749" y="981"/>
                  </a:lnTo>
                  <a:lnTo>
                    <a:pt x="770" y="935"/>
                  </a:lnTo>
                  <a:lnTo>
                    <a:pt x="772" y="904"/>
                  </a:lnTo>
                  <a:lnTo>
                    <a:pt x="833" y="830"/>
                  </a:lnTo>
                  <a:lnTo>
                    <a:pt x="837" y="820"/>
                  </a:lnTo>
                  <a:lnTo>
                    <a:pt x="844" y="814"/>
                  </a:lnTo>
                  <a:lnTo>
                    <a:pt x="851" y="811"/>
                  </a:lnTo>
                  <a:lnTo>
                    <a:pt x="861" y="812"/>
                  </a:lnTo>
                  <a:lnTo>
                    <a:pt x="869" y="814"/>
                  </a:lnTo>
                  <a:lnTo>
                    <a:pt x="881" y="820"/>
                  </a:lnTo>
                  <a:lnTo>
                    <a:pt x="893" y="829"/>
                  </a:lnTo>
                  <a:lnTo>
                    <a:pt x="907" y="841"/>
                  </a:lnTo>
                  <a:lnTo>
                    <a:pt x="915" y="880"/>
                  </a:lnTo>
                  <a:lnTo>
                    <a:pt x="898" y="879"/>
                  </a:lnTo>
                  <a:lnTo>
                    <a:pt x="891" y="879"/>
                  </a:lnTo>
                  <a:lnTo>
                    <a:pt x="886" y="881"/>
                  </a:lnTo>
                  <a:lnTo>
                    <a:pt x="878" y="886"/>
                  </a:lnTo>
                  <a:lnTo>
                    <a:pt x="876" y="889"/>
                  </a:lnTo>
                  <a:lnTo>
                    <a:pt x="876" y="894"/>
                  </a:lnTo>
                  <a:lnTo>
                    <a:pt x="876" y="903"/>
                  </a:lnTo>
                  <a:lnTo>
                    <a:pt x="878" y="908"/>
                  </a:lnTo>
                  <a:lnTo>
                    <a:pt x="882" y="915"/>
                  </a:lnTo>
                  <a:lnTo>
                    <a:pt x="893" y="930"/>
                  </a:lnTo>
                  <a:lnTo>
                    <a:pt x="899" y="938"/>
                  </a:lnTo>
                  <a:lnTo>
                    <a:pt x="908" y="948"/>
                  </a:lnTo>
                  <a:lnTo>
                    <a:pt x="942" y="979"/>
                  </a:lnTo>
                  <a:lnTo>
                    <a:pt x="1028" y="974"/>
                  </a:lnTo>
                  <a:lnTo>
                    <a:pt x="1063" y="1044"/>
                  </a:lnTo>
                  <a:lnTo>
                    <a:pt x="1071" y="1089"/>
                  </a:lnTo>
                  <a:lnTo>
                    <a:pt x="1150" y="1020"/>
                  </a:lnTo>
                  <a:lnTo>
                    <a:pt x="1201" y="1002"/>
                  </a:lnTo>
                  <a:lnTo>
                    <a:pt x="1203" y="945"/>
                  </a:lnTo>
                  <a:lnTo>
                    <a:pt x="1203" y="932"/>
                  </a:lnTo>
                  <a:lnTo>
                    <a:pt x="1206" y="923"/>
                  </a:lnTo>
                  <a:lnTo>
                    <a:pt x="1210" y="915"/>
                  </a:lnTo>
                  <a:lnTo>
                    <a:pt x="1217" y="910"/>
                  </a:lnTo>
                  <a:lnTo>
                    <a:pt x="1223" y="905"/>
                  </a:lnTo>
                  <a:lnTo>
                    <a:pt x="1233" y="903"/>
                  </a:lnTo>
                  <a:lnTo>
                    <a:pt x="1244" y="902"/>
                  </a:lnTo>
                  <a:lnTo>
                    <a:pt x="1258" y="905"/>
                  </a:lnTo>
                  <a:lnTo>
                    <a:pt x="1277" y="919"/>
                  </a:lnTo>
                  <a:lnTo>
                    <a:pt x="1291" y="884"/>
                  </a:lnTo>
                  <a:lnTo>
                    <a:pt x="1354" y="887"/>
                  </a:lnTo>
                  <a:lnTo>
                    <a:pt x="1419" y="848"/>
                  </a:lnTo>
                  <a:lnTo>
                    <a:pt x="1429" y="801"/>
                  </a:lnTo>
                  <a:lnTo>
                    <a:pt x="1476" y="759"/>
                  </a:lnTo>
                  <a:lnTo>
                    <a:pt x="1436" y="692"/>
                  </a:lnTo>
                  <a:lnTo>
                    <a:pt x="1422" y="635"/>
                  </a:lnTo>
                  <a:lnTo>
                    <a:pt x="1338" y="537"/>
                  </a:lnTo>
                  <a:lnTo>
                    <a:pt x="1270" y="570"/>
                  </a:lnTo>
                  <a:lnTo>
                    <a:pt x="1280" y="520"/>
                  </a:lnTo>
                  <a:lnTo>
                    <a:pt x="1274" y="497"/>
                  </a:lnTo>
                  <a:lnTo>
                    <a:pt x="1284" y="444"/>
                  </a:lnTo>
                  <a:lnTo>
                    <a:pt x="1168" y="431"/>
                  </a:lnTo>
                  <a:lnTo>
                    <a:pt x="1173" y="362"/>
                  </a:lnTo>
                  <a:lnTo>
                    <a:pt x="1167" y="323"/>
                  </a:lnTo>
                  <a:lnTo>
                    <a:pt x="1226" y="180"/>
                  </a:lnTo>
                  <a:lnTo>
                    <a:pt x="1199" y="170"/>
                  </a:lnTo>
                  <a:lnTo>
                    <a:pt x="1158" y="135"/>
                  </a:lnTo>
                  <a:lnTo>
                    <a:pt x="1126" y="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69">
              <a:extLst>
                <a:ext uri="{FF2B5EF4-FFF2-40B4-BE49-F238E27FC236}">
                  <a16:creationId xmlns:a16="http://schemas.microsoft.com/office/drawing/2014/main" id="{59C963D8-FDFB-5508-7D57-FA78F4AC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546"/>
              <a:ext cx="118" cy="93"/>
            </a:xfrm>
            <a:custGeom>
              <a:avLst/>
              <a:gdLst/>
              <a:ahLst/>
              <a:cxnLst>
                <a:cxn ang="0">
                  <a:pos x="1259" y="253"/>
                </a:cxn>
                <a:cxn ang="0">
                  <a:pos x="1095" y="147"/>
                </a:cxn>
                <a:cxn ang="0">
                  <a:pos x="1072" y="112"/>
                </a:cxn>
                <a:cxn ang="0">
                  <a:pos x="1082" y="90"/>
                </a:cxn>
                <a:cxn ang="0">
                  <a:pos x="1103" y="50"/>
                </a:cxn>
                <a:cxn ang="0">
                  <a:pos x="1057" y="21"/>
                </a:cxn>
                <a:cxn ang="0">
                  <a:pos x="1029" y="39"/>
                </a:cxn>
                <a:cxn ang="0">
                  <a:pos x="873" y="250"/>
                </a:cxn>
                <a:cxn ang="0">
                  <a:pos x="719" y="368"/>
                </a:cxn>
                <a:cxn ang="0">
                  <a:pos x="706" y="355"/>
                </a:cxn>
                <a:cxn ang="0">
                  <a:pos x="690" y="366"/>
                </a:cxn>
                <a:cxn ang="0">
                  <a:pos x="563" y="274"/>
                </a:cxn>
                <a:cxn ang="0">
                  <a:pos x="422" y="271"/>
                </a:cxn>
                <a:cxn ang="0">
                  <a:pos x="406" y="252"/>
                </a:cxn>
                <a:cxn ang="0">
                  <a:pos x="416" y="227"/>
                </a:cxn>
                <a:cxn ang="0">
                  <a:pos x="352" y="197"/>
                </a:cxn>
                <a:cxn ang="0">
                  <a:pos x="322" y="194"/>
                </a:cxn>
                <a:cxn ang="0">
                  <a:pos x="293" y="175"/>
                </a:cxn>
                <a:cxn ang="0">
                  <a:pos x="167" y="322"/>
                </a:cxn>
                <a:cxn ang="0">
                  <a:pos x="36" y="488"/>
                </a:cxn>
                <a:cxn ang="0">
                  <a:pos x="169" y="808"/>
                </a:cxn>
                <a:cxn ang="0">
                  <a:pos x="370" y="831"/>
                </a:cxn>
                <a:cxn ang="0">
                  <a:pos x="350" y="843"/>
                </a:cxn>
                <a:cxn ang="0">
                  <a:pos x="346" y="821"/>
                </a:cxn>
                <a:cxn ang="0">
                  <a:pos x="520" y="792"/>
                </a:cxn>
                <a:cxn ang="0">
                  <a:pos x="699" y="927"/>
                </a:cxn>
                <a:cxn ang="0">
                  <a:pos x="666" y="1160"/>
                </a:cxn>
                <a:cxn ang="0">
                  <a:pos x="662" y="1220"/>
                </a:cxn>
                <a:cxn ang="0">
                  <a:pos x="685" y="1239"/>
                </a:cxn>
                <a:cxn ang="0">
                  <a:pos x="786" y="1245"/>
                </a:cxn>
                <a:cxn ang="0">
                  <a:pos x="798" y="1259"/>
                </a:cxn>
                <a:cxn ang="0">
                  <a:pos x="886" y="1282"/>
                </a:cxn>
                <a:cxn ang="0">
                  <a:pos x="1077" y="1362"/>
                </a:cxn>
                <a:cxn ang="0">
                  <a:pos x="1077" y="1307"/>
                </a:cxn>
                <a:cxn ang="0">
                  <a:pos x="1107" y="1303"/>
                </a:cxn>
                <a:cxn ang="0">
                  <a:pos x="1286" y="1266"/>
                </a:cxn>
                <a:cxn ang="0">
                  <a:pos x="1408" y="1201"/>
                </a:cxn>
                <a:cxn ang="0">
                  <a:pos x="1617" y="1165"/>
                </a:cxn>
                <a:cxn ang="0">
                  <a:pos x="1840" y="986"/>
                </a:cxn>
                <a:cxn ang="0">
                  <a:pos x="1888" y="787"/>
                </a:cxn>
                <a:cxn ang="0">
                  <a:pos x="1762" y="683"/>
                </a:cxn>
                <a:cxn ang="0">
                  <a:pos x="1720" y="683"/>
                </a:cxn>
                <a:cxn ang="0">
                  <a:pos x="1714" y="671"/>
                </a:cxn>
                <a:cxn ang="0">
                  <a:pos x="1623" y="508"/>
                </a:cxn>
                <a:cxn ang="0">
                  <a:pos x="1526" y="362"/>
                </a:cxn>
                <a:cxn ang="0">
                  <a:pos x="1476" y="362"/>
                </a:cxn>
                <a:cxn ang="0">
                  <a:pos x="1435" y="338"/>
                </a:cxn>
                <a:cxn ang="0">
                  <a:pos x="1412" y="293"/>
                </a:cxn>
              </a:cxnLst>
              <a:rect l="0" t="0" r="r" b="b"/>
              <a:pathLst>
                <a:path w="1888" h="1387">
                  <a:moveTo>
                    <a:pt x="1397" y="211"/>
                  </a:moveTo>
                  <a:lnTo>
                    <a:pt x="1346" y="229"/>
                  </a:lnTo>
                  <a:lnTo>
                    <a:pt x="1267" y="298"/>
                  </a:lnTo>
                  <a:lnTo>
                    <a:pt x="1259" y="253"/>
                  </a:lnTo>
                  <a:lnTo>
                    <a:pt x="1224" y="183"/>
                  </a:lnTo>
                  <a:lnTo>
                    <a:pt x="1138" y="188"/>
                  </a:lnTo>
                  <a:lnTo>
                    <a:pt x="1104" y="157"/>
                  </a:lnTo>
                  <a:lnTo>
                    <a:pt x="1095" y="147"/>
                  </a:lnTo>
                  <a:lnTo>
                    <a:pt x="1089" y="139"/>
                  </a:lnTo>
                  <a:lnTo>
                    <a:pt x="1078" y="124"/>
                  </a:lnTo>
                  <a:lnTo>
                    <a:pt x="1074" y="117"/>
                  </a:lnTo>
                  <a:lnTo>
                    <a:pt x="1072" y="112"/>
                  </a:lnTo>
                  <a:lnTo>
                    <a:pt x="1072" y="103"/>
                  </a:lnTo>
                  <a:lnTo>
                    <a:pt x="1072" y="98"/>
                  </a:lnTo>
                  <a:lnTo>
                    <a:pt x="1074" y="95"/>
                  </a:lnTo>
                  <a:lnTo>
                    <a:pt x="1082" y="90"/>
                  </a:lnTo>
                  <a:lnTo>
                    <a:pt x="1087" y="88"/>
                  </a:lnTo>
                  <a:lnTo>
                    <a:pt x="1094" y="88"/>
                  </a:lnTo>
                  <a:lnTo>
                    <a:pt x="1111" y="89"/>
                  </a:lnTo>
                  <a:lnTo>
                    <a:pt x="1103" y="50"/>
                  </a:lnTo>
                  <a:lnTo>
                    <a:pt x="1089" y="38"/>
                  </a:lnTo>
                  <a:lnTo>
                    <a:pt x="1077" y="29"/>
                  </a:lnTo>
                  <a:lnTo>
                    <a:pt x="1065" y="23"/>
                  </a:lnTo>
                  <a:lnTo>
                    <a:pt x="1057" y="21"/>
                  </a:lnTo>
                  <a:lnTo>
                    <a:pt x="1047" y="20"/>
                  </a:lnTo>
                  <a:lnTo>
                    <a:pt x="1040" y="23"/>
                  </a:lnTo>
                  <a:lnTo>
                    <a:pt x="1033" y="29"/>
                  </a:lnTo>
                  <a:lnTo>
                    <a:pt x="1029" y="39"/>
                  </a:lnTo>
                  <a:lnTo>
                    <a:pt x="968" y="113"/>
                  </a:lnTo>
                  <a:lnTo>
                    <a:pt x="966" y="144"/>
                  </a:lnTo>
                  <a:lnTo>
                    <a:pt x="945" y="190"/>
                  </a:lnTo>
                  <a:lnTo>
                    <a:pt x="873" y="250"/>
                  </a:lnTo>
                  <a:lnTo>
                    <a:pt x="840" y="367"/>
                  </a:lnTo>
                  <a:lnTo>
                    <a:pt x="719" y="389"/>
                  </a:lnTo>
                  <a:lnTo>
                    <a:pt x="719" y="377"/>
                  </a:lnTo>
                  <a:lnTo>
                    <a:pt x="719" y="368"/>
                  </a:lnTo>
                  <a:lnTo>
                    <a:pt x="718" y="361"/>
                  </a:lnTo>
                  <a:lnTo>
                    <a:pt x="715" y="357"/>
                  </a:lnTo>
                  <a:lnTo>
                    <a:pt x="711" y="354"/>
                  </a:lnTo>
                  <a:lnTo>
                    <a:pt x="706" y="355"/>
                  </a:lnTo>
                  <a:lnTo>
                    <a:pt x="699" y="358"/>
                  </a:lnTo>
                  <a:lnTo>
                    <a:pt x="693" y="363"/>
                  </a:lnTo>
                  <a:lnTo>
                    <a:pt x="691" y="364"/>
                  </a:lnTo>
                  <a:lnTo>
                    <a:pt x="690" y="366"/>
                  </a:lnTo>
                  <a:lnTo>
                    <a:pt x="675" y="320"/>
                  </a:lnTo>
                  <a:lnTo>
                    <a:pt x="655" y="291"/>
                  </a:lnTo>
                  <a:lnTo>
                    <a:pt x="594" y="286"/>
                  </a:lnTo>
                  <a:lnTo>
                    <a:pt x="563" y="274"/>
                  </a:lnTo>
                  <a:lnTo>
                    <a:pt x="561" y="318"/>
                  </a:lnTo>
                  <a:lnTo>
                    <a:pt x="494" y="310"/>
                  </a:lnTo>
                  <a:lnTo>
                    <a:pt x="432" y="274"/>
                  </a:lnTo>
                  <a:lnTo>
                    <a:pt x="422" y="271"/>
                  </a:lnTo>
                  <a:lnTo>
                    <a:pt x="416" y="268"/>
                  </a:lnTo>
                  <a:lnTo>
                    <a:pt x="410" y="263"/>
                  </a:lnTo>
                  <a:lnTo>
                    <a:pt x="408" y="259"/>
                  </a:lnTo>
                  <a:lnTo>
                    <a:pt x="406" y="252"/>
                  </a:lnTo>
                  <a:lnTo>
                    <a:pt x="407" y="246"/>
                  </a:lnTo>
                  <a:lnTo>
                    <a:pt x="409" y="238"/>
                  </a:lnTo>
                  <a:lnTo>
                    <a:pt x="415" y="231"/>
                  </a:lnTo>
                  <a:lnTo>
                    <a:pt x="416" y="227"/>
                  </a:lnTo>
                  <a:lnTo>
                    <a:pt x="416" y="223"/>
                  </a:lnTo>
                  <a:lnTo>
                    <a:pt x="359" y="194"/>
                  </a:lnTo>
                  <a:lnTo>
                    <a:pt x="355" y="195"/>
                  </a:lnTo>
                  <a:lnTo>
                    <a:pt x="352" y="197"/>
                  </a:lnTo>
                  <a:lnTo>
                    <a:pt x="345" y="198"/>
                  </a:lnTo>
                  <a:lnTo>
                    <a:pt x="337" y="198"/>
                  </a:lnTo>
                  <a:lnTo>
                    <a:pt x="330" y="197"/>
                  </a:lnTo>
                  <a:lnTo>
                    <a:pt x="322" y="194"/>
                  </a:lnTo>
                  <a:lnTo>
                    <a:pt x="313" y="190"/>
                  </a:lnTo>
                  <a:lnTo>
                    <a:pt x="304" y="184"/>
                  </a:lnTo>
                  <a:lnTo>
                    <a:pt x="295" y="177"/>
                  </a:lnTo>
                  <a:lnTo>
                    <a:pt x="293" y="175"/>
                  </a:lnTo>
                  <a:lnTo>
                    <a:pt x="285" y="152"/>
                  </a:lnTo>
                  <a:lnTo>
                    <a:pt x="265" y="9"/>
                  </a:lnTo>
                  <a:lnTo>
                    <a:pt x="228" y="0"/>
                  </a:lnTo>
                  <a:lnTo>
                    <a:pt x="167" y="322"/>
                  </a:lnTo>
                  <a:lnTo>
                    <a:pt x="144" y="376"/>
                  </a:lnTo>
                  <a:lnTo>
                    <a:pt x="88" y="386"/>
                  </a:lnTo>
                  <a:lnTo>
                    <a:pt x="76" y="473"/>
                  </a:lnTo>
                  <a:lnTo>
                    <a:pt x="36" y="488"/>
                  </a:lnTo>
                  <a:lnTo>
                    <a:pt x="0" y="528"/>
                  </a:lnTo>
                  <a:lnTo>
                    <a:pt x="61" y="645"/>
                  </a:lnTo>
                  <a:lnTo>
                    <a:pt x="87" y="663"/>
                  </a:lnTo>
                  <a:lnTo>
                    <a:pt x="169" y="808"/>
                  </a:lnTo>
                  <a:lnTo>
                    <a:pt x="218" y="803"/>
                  </a:lnTo>
                  <a:lnTo>
                    <a:pt x="239" y="823"/>
                  </a:lnTo>
                  <a:lnTo>
                    <a:pt x="339" y="875"/>
                  </a:lnTo>
                  <a:lnTo>
                    <a:pt x="370" y="831"/>
                  </a:lnTo>
                  <a:lnTo>
                    <a:pt x="362" y="836"/>
                  </a:lnTo>
                  <a:lnTo>
                    <a:pt x="357" y="841"/>
                  </a:lnTo>
                  <a:lnTo>
                    <a:pt x="353" y="842"/>
                  </a:lnTo>
                  <a:lnTo>
                    <a:pt x="350" y="843"/>
                  </a:lnTo>
                  <a:lnTo>
                    <a:pt x="346" y="840"/>
                  </a:lnTo>
                  <a:lnTo>
                    <a:pt x="345" y="836"/>
                  </a:lnTo>
                  <a:lnTo>
                    <a:pt x="345" y="829"/>
                  </a:lnTo>
                  <a:lnTo>
                    <a:pt x="346" y="821"/>
                  </a:lnTo>
                  <a:lnTo>
                    <a:pt x="370" y="750"/>
                  </a:lnTo>
                  <a:lnTo>
                    <a:pt x="437" y="716"/>
                  </a:lnTo>
                  <a:lnTo>
                    <a:pt x="473" y="761"/>
                  </a:lnTo>
                  <a:lnTo>
                    <a:pt x="520" y="792"/>
                  </a:lnTo>
                  <a:lnTo>
                    <a:pt x="570" y="780"/>
                  </a:lnTo>
                  <a:lnTo>
                    <a:pt x="618" y="792"/>
                  </a:lnTo>
                  <a:lnTo>
                    <a:pt x="676" y="911"/>
                  </a:lnTo>
                  <a:lnTo>
                    <a:pt x="699" y="927"/>
                  </a:lnTo>
                  <a:lnTo>
                    <a:pt x="691" y="977"/>
                  </a:lnTo>
                  <a:lnTo>
                    <a:pt x="630" y="1027"/>
                  </a:lnTo>
                  <a:lnTo>
                    <a:pt x="640" y="1078"/>
                  </a:lnTo>
                  <a:lnTo>
                    <a:pt x="666" y="1160"/>
                  </a:lnTo>
                  <a:lnTo>
                    <a:pt x="662" y="1178"/>
                  </a:lnTo>
                  <a:lnTo>
                    <a:pt x="661" y="1195"/>
                  </a:lnTo>
                  <a:lnTo>
                    <a:pt x="660" y="1208"/>
                  </a:lnTo>
                  <a:lnTo>
                    <a:pt x="662" y="1220"/>
                  </a:lnTo>
                  <a:lnTo>
                    <a:pt x="664" y="1228"/>
                  </a:lnTo>
                  <a:lnTo>
                    <a:pt x="670" y="1234"/>
                  </a:lnTo>
                  <a:lnTo>
                    <a:pt x="676" y="1237"/>
                  </a:lnTo>
                  <a:lnTo>
                    <a:pt x="685" y="1239"/>
                  </a:lnTo>
                  <a:lnTo>
                    <a:pt x="758" y="1254"/>
                  </a:lnTo>
                  <a:lnTo>
                    <a:pt x="769" y="1249"/>
                  </a:lnTo>
                  <a:lnTo>
                    <a:pt x="778" y="1246"/>
                  </a:lnTo>
                  <a:lnTo>
                    <a:pt x="786" y="1245"/>
                  </a:lnTo>
                  <a:lnTo>
                    <a:pt x="792" y="1248"/>
                  </a:lnTo>
                  <a:lnTo>
                    <a:pt x="793" y="1249"/>
                  </a:lnTo>
                  <a:lnTo>
                    <a:pt x="795" y="1252"/>
                  </a:lnTo>
                  <a:lnTo>
                    <a:pt x="798" y="1259"/>
                  </a:lnTo>
                  <a:lnTo>
                    <a:pt x="798" y="1268"/>
                  </a:lnTo>
                  <a:lnTo>
                    <a:pt x="797" y="1279"/>
                  </a:lnTo>
                  <a:lnTo>
                    <a:pt x="845" y="1307"/>
                  </a:lnTo>
                  <a:lnTo>
                    <a:pt x="886" y="1282"/>
                  </a:lnTo>
                  <a:lnTo>
                    <a:pt x="925" y="1314"/>
                  </a:lnTo>
                  <a:lnTo>
                    <a:pt x="928" y="1361"/>
                  </a:lnTo>
                  <a:lnTo>
                    <a:pt x="1024" y="1387"/>
                  </a:lnTo>
                  <a:lnTo>
                    <a:pt x="1077" y="1362"/>
                  </a:lnTo>
                  <a:lnTo>
                    <a:pt x="1070" y="1338"/>
                  </a:lnTo>
                  <a:lnTo>
                    <a:pt x="1071" y="1325"/>
                  </a:lnTo>
                  <a:lnTo>
                    <a:pt x="1074" y="1315"/>
                  </a:lnTo>
                  <a:lnTo>
                    <a:pt x="1077" y="1307"/>
                  </a:lnTo>
                  <a:lnTo>
                    <a:pt x="1083" y="1302"/>
                  </a:lnTo>
                  <a:lnTo>
                    <a:pt x="1090" y="1299"/>
                  </a:lnTo>
                  <a:lnTo>
                    <a:pt x="1098" y="1300"/>
                  </a:lnTo>
                  <a:lnTo>
                    <a:pt x="1107" y="1303"/>
                  </a:lnTo>
                  <a:lnTo>
                    <a:pt x="1119" y="1309"/>
                  </a:lnTo>
                  <a:lnTo>
                    <a:pt x="1177" y="1270"/>
                  </a:lnTo>
                  <a:lnTo>
                    <a:pt x="1243" y="1289"/>
                  </a:lnTo>
                  <a:lnTo>
                    <a:pt x="1286" y="1266"/>
                  </a:lnTo>
                  <a:lnTo>
                    <a:pt x="1302" y="1237"/>
                  </a:lnTo>
                  <a:lnTo>
                    <a:pt x="1338" y="1228"/>
                  </a:lnTo>
                  <a:lnTo>
                    <a:pt x="1380" y="1236"/>
                  </a:lnTo>
                  <a:lnTo>
                    <a:pt x="1408" y="1201"/>
                  </a:lnTo>
                  <a:lnTo>
                    <a:pt x="1503" y="1246"/>
                  </a:lnTo>
                  <a:lnTo>
                    <a:pt x="1564" y="1221"/>
                  </a:lnTo>
                  <a:lnTo>
                    <a:pt x="1559" y="1180"/>
                  </a:lnTo>
                  <a:lnTo>
                    <a:pt x="1617" y="1165"/>
                  </a:lnTo>
                  <a:lnTo>
                    <a:pt x="1638" y="1124"/>
                  </a:lnTo>
                  <a:lnTo>
                    <a:pt x="1751" y="1090"/>
                  </a:lnTo>
                  <a:lnTo>
                    <a:pt x="1842" y="1030"/>
                  </a:lnTo>
                  <a:lnTo>
                    <a:pt x="1840" y="986"/>
                  </a:lnTo>
                  <a:lnTo>
                    <a:pt x="1808" y="912"/>
                  </a:lnTo>
                  <a:lnTo>
                    <a:pt x="1859" y="862"/>
                  </a:lnTo>
                  <a:lnTo>
                    <a:pt x="1862" y="825"/>
                  </a:lnTo>
                  <a:lnTo>
                    <a:pt x="1888" y="787"/>
                  </a:lnTo>
                  <a:lnTo>
                    <a:pt x="1801" y="745"/>
                  </a:lnTo>
                  <a:lnTo>
                    <a:pt x="1784" y="692"/>
                  </a:lnTo>
                  <a:lnTo>
                    <a:pt x="1774" y="686"/>
                  </a:lnTo>
                  <a:lnTo>
                    <a:pt x="1762" y="683"/>
                  </a:lnTo>
                  <a:lnTo>
                    <a:pt x="1749" y="682"/>
                  </a:lnTo>
                  <a:lnTo>
                    <a:pt x="1736" y="683"/>
                  </a:lnTo>
                  <a:lnTo>
                    <a:pt x="1727" y="683"/>
                  </a:lnTo>
                  <a:lnTo>
                    <a:pt x="1720" y="683"/>
                  </a:lnTo>
                  <a:lnTo>
                    <a:pt x="1715" y="681"/>
                  </a:lnTo>
                  <a:lnTo>
                    <a:pt x="1714" y="679"/>
                  </a:lnTo>
                  <a:lnTo>
                    <a:pt x="1713" y="675"/>
                  </a:lnTo>
                  <a:lnTo>
                    <a:pt x="1714" y="671"/>
                  </a:lnTo>
                  <a:lnTo>
                    <a:pt x="1717" y="666"/>
                  </a:lnTo>
                  <a:lnTo>
                    <a:pt x="1724" y="661"/>
                  </a:lnTo>
                  <a:lnTo>
                    <a:pt x="1669" y="644"/>
                  </a:lnTo>
                  <a:lnTo>
                    <a:pt x="1623" y="508"/>
                  </a:lnTo>
                  <a:lnTo>
                    <a:pt x="1641" y="436"/>
                  </a:lnTo>
                  <a:lnTo>
                    <a:pt x="1603" y="400"/>
                  </a:lnTo>
                  <a:lnTo>
                    <a:pt x="1555" y="412"/>
                  </a:lnTo>
                  <a:lnTo>
                    <a:pt x="1526" y="362"/>
                  </a:lnTo>
                  <a:lnTo>
                    <a:pt x="1512" y="364"/>
                  </a:lnTo>
                  <a:lnTo>
                    <a:pt x="1499" y="365"/>
                  </a:lnTo>
                  <a:lnTo>
                    <a:pt x="1487" y="364"/>
                  </a:lnTo>
                  <a:lnTo>
                    <a:pt x="1476" y="362"/>
                  </a:lnTo>
                  <a:lnTo>
                    <a:pt x="1464" y="358"/>
                  </a:lnTo>
                  <a:lnTo>
                    <a:pt x="1454" y="353"/>
                  </a:lnTo>
                  <a:lnTo>
                    <a:pt x="1444" y="346"/>
                  </a:lnTo>
                  <a:lnTo>
                    <a:pt x="1435" y="338"/>
                  </a:lnTo>
                  <a:lnTo>
                    <a:pt x="1428" y="329"/>
                  </a:lnTo>
                  <a:lnTo>
                    <a:pt x="1422" y="319"/>
                  </a:lnTo>
                  <a:lnTo>
                    <a:pt x="1416" y="306"/>
                  </a:lnTo>
                  <a:lnTo>
                    <a:pt x="1412" y="293"/>
                  </a:lnTo>
                  <a:lnTo>
                    <a:pt x="1397" y="21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70">
              <a:extLst>
                <a:ext uri="{FF2B5EF4-FFF2-40B4-BE49-F238E27FC236}">
                  <a16:creationId xmlns:a16="http://schemas.microsoft.com/office/drawing/2014/main" id="{8325D385-AB45-5CF6-07B5-9A835B8E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554"/>
              <a:ext cx="124" cy="125"/>
            </a:xfrm>
            <a:custGeom>
              <a:avLst/>
              <a:gdLst/>
              <a:ahLst/>
              <a:cxnLst>
                <a:cxn ang="0">
                  <a:pos x="650" y="86"/>
                </a:cxn>
                <a:cxn ang="0">
                  <a:pos x="636" y="115"/>
                </a:cxn>
                <a:cxn ang="0">
                  <a:pos x="626" y="130"/>
                </a:cxn>
                <a:cxn ang="0">
                  <a:pos x="610" y="147"/>
                </a:cxn>
                <a:cxn ang="0">
                  <a:pos x="565" y="173"/>
                </a:cxn>
                <a:cxn ang="0">
                  <a:pos x="540" y="180"/>
                </a:cxn>
                <a:cxn ang="0">
                  <a:pos x="389" y="158"/>
                </a:cxn>
                <a:cxn ang="0">
                  <a:pos x="365" y="159"/>
                </a:cxn>
                <a:cxn ang="0">
                  <a:pos x="482" y="298"/>
                </a:cxn>
                <a:cxn ang="0">
                  <a:pos x="300" y="445"/>
                </a:cxn>
                <a:cxn ang="0">
                  <a:pos x="300" y="451"/>
                </a:cxn>
                <a:cxn ang="0">
                  <a:pos x="291" y="451"/>
                </a:cxn>
                <a:cxn ang="0">
                  <a:pos x="274" y="446"/>
                </a:cxn>
                <a:cxn ang="0">
                  <a:pos x="201" y="450"/>
                </a:cxn>
                <a:cxn ang="0">
                  <a:pos x="133" y="504"/>
                </a:cxn>
                <a:cxn ang="0">
                  <a:pos x="17" y="699"/>
                </a:cxn>
                <a:cxn ang="0">
                  <a:pos x="30" y="857"/>
                </a:cxn>
                <a:cxn ang="0">
                  <a:pos x="29" y="878"/>
                </a:cxn>
                <a:cxn ang="0">
                  <a:pos x="145" y="932"/>
                </a:cxn>
                <a:cxn ang="0">
                  <a:pos x="225" y="912"/>
                </a:cxn>
                <a:cxn ang="0">
                  <a:pos x="302" y="871"/>
                </a:cxn>
                <a:cxn ang="0">
                  <a:pos x="481" y="942"/>
                </a:cxn>
                <a:cxn ang="0">
                  <a:pos x="497" y="1020"/>
                </a:cxn>
                <a:cxn ang="0">
                  <a:pos x="525" y="1018"/>
                </a:cxn>
                <a:cxn ang="0">
                  <a:pos x="553" y="1072"/>
                </a:cxn>
                <a:cxn ang="0">
                  <a:pos x="544" y="1070"/>
                </a:cxn>
                <a:cxn ang="0">
                  <a:pos x="550" y="1224"/>
                </a:cxn>
                <a:cxn ang="0">
                  <a:pos x="621" y="1312"/>
                </a:cxn>
                <a:cxn ang="0">
                  <a:pos x="760" y="1337"/>
                </a:cxn>
                <a:cxn ang="0">
                  <a:pos x="785" y="1346"/>
                </a:cxn>
                <a:cxn ang="0">
                  <a:pos x="801" y="1348"/>
                </a:cxn>
                <a:cxn ang="0">
                  <a:pos x="795" y="1335"/>
                </a:cxn>
                <a:cxn ang="0">
                  <a:pos x="854" y="1321"/>
                </a:cxn>
                <a:cxn ang="0">
                  <a:pos x="896" y="1267"/>
                </a:cxn>
                <a:cxn ang="0">
                  <a:pos x="924" y="1689"/>
                </a:cxn>
                <a:cxn ang="0">
                  <a:pos x="1096" y="1795"/>
                </a:cxn>
                <a:cxn ang="0">
                  <a:pos x="1316" y="1863"/>
                </a:cxn>
                <a:cxn ang="0">
                  <a:pos x="1490" y="1701"/>
                </a:cxn>
                <a:cxn ang="0">
                  <a:pos x="1787" y="1603"/>
                </a:cxn>
                <a:cxn ang="0">
                  <a:pos x="1940" y="1455"/>
                </a:cxn>
                <a:cxn ang="0">
                  <a:pos x="1809" y="1215"/>
                </a:cxn>
                <a:cxn ang="0">
                  <a:pos x="1842" y="1141"/>
                </a:cxn>
                <a:cxn ang="0">
                  <a:pos x="1807" y="1146"/>
                </a:cxn>
                <a:cxn ang="0">
                  <a:pos x="1711" y="1112"/>
                </a:cxn>
                <a:cxn ang="0">
                  <a:pos x="1689" y="970"/>
                </a:cxn>
                <a:cxn ang="0">
                  <a:pos x="1667" y="684"/>
                </a:cxn>
                <a:cxn ang="0">
                  <a:pos x="1419" y="642"/>
                </a:cxn>
                <a:cxn ang="0">
                  <a:pos x="1399" y="735"/>
                </a:cxn>
                <a:cxn ang="0">
                  <a:pos x="1388" y="767"/>
                </a:cxn>
                <a:cxn ang="0">
                  <a:pos x="1110" y="537"/>
                </a:cxn>
                <a:cxn ang="0">
                  <a:pos x="953" y="310"/>
                </a:cxn>
                <a:cxn ang="0">
                  <a:pos x="960" y="287"/>
                </a:cxn>
                <a:cxn ang="0">
                  <a:pos x="978" y="308"/>
                </a:cxn>
                <a:cxn ang="0">
                  <a:pos x="979" y="289"/>
                </a:cxn>
                <a:cxn ang="0">
                  <a:pos x="928" y="261"/>
                </a:cxn>
                <a:cxn ang="0">
                  <a:pos x="848" y="178"/>
                </a:cxn>
                <a:cxn ang="0">
                  <a:pos x="810" y="90"/>
                </a:cxn>
              </a:cxnLst>
              <a:rect l="0" t="0" r="r" b="b"/>
              <a:pathLst>
                <a:path w="1978" h="1882">
                  <a:moveTo>
                    <a:pt x="702" y="0"/>
                  </a:moveTo>
                  <a:lnTo>
                    <a:pt x="661" y="45"/>
                  </a:lnTo>
                  <a:lnTo>
                    <a:pt x="657" y="59"/>
                  </a:lnTo>
                  <a:lnTo>
                    <a:pt x="654" y="73"/>
                  </a:lnTo>
                  <a:lnTo>
                    <a:pt x="650" y="86"/>
                  </a:lnTo>
                  <a:lnTo>
                    <a:pt x="646" y="99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6" y="113"/>
                  </a:lnTo>
                  <a:lnTo>
                    <a:pt x="636" y="115"/>
                  </a:lnTo>
                  <a:lnTo>
                    <a:pt x="634" y="121"/>
                  </a:lnTo>
                  <a:lnTo>
                    <a:pt x="630" y="125"/>
                  </a:lnTo>
                  <a:lnTo>
                    <a:pt x="627" y="127"/>
                  </a:lnTo>
                  <a:lnTo>
                    <a:pt x="626" y="128"/>
                  </a:lnTo>
                  <a:lnTo>
                    <a:pt x="626" y="130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1"/>
                  </a:lnTo>
                  <a:lnTo>
                    <a:pt x="615" y="143"/>
                  </a:lnTo>
                  <a:lnTo>
                    <a:pt x="610" y="147"/>
                  </a:lnTo>
                  <a:lnTo>
                    <a:pt x="602" y="155"/>
                  </a:lnTo>
                  <a:lnTo>
                    <a:pt x="592" y="161"/>
                  </a:lnTo>
                  <a:lnTo>
                    <a:pt x="583" y="167"/>
                  </a:lnTo>
                  <a:lnTo>
                    <a:pt x="571" y="171"/>
                  </a:lnTo>
                  <a:lnTo>
                    <a:pt x="565" y="173"/>
                  </a:lnTo>
                  <a:lnTo>
                    <a:pt x="562" y="173"/>
                  </a:lnTo>
                  <a:lnTo>
                    <a:pt x="561" y="174"/>
                  </a:lnTo>
                  <a:lnTo>
                    <a:pt x="559" y="176"/>
                  </a:lnTo>
                  <a:lnTo>
                    <a:pt x="546" y="179"/>
                  </a:lnTo>
                  <a:lnTo>
                    <a:pt x="540" y="180"/>
                  </a:lnTo>
                  <a:lnTo>
                    <a:pt x="535" y="182"/>
                  </a:lnTo>
                  <a:lnTo>
                    <a:pt x="506" y="147"/>
                  </a:lnTo>
                  <a:lnTo>
                    <a:pt x="414" y="118"/>
                  </a:lnTo>
                  <a:lnTo>
                    <a:pt x="400" y="165"/>
                  </a:lnTo>
                  <a:lnTo>
                    <a:pt x="389" y="158"/>
                  </a:lnTo>
                  <a:lnTo>
                    <a:pt x="381" y="155"/>
                  </a:lnTo>
                  <a:lnTo>
                    <a:pt x="374" y="152"/>
                  </a:lnTo>
                  <a:lnTo>
                    <a:pt x="369" y="153"/>
                  </a:lnTo>
                  <a:lnTo>
                    <a:pt x="366" y="154"/>
                  </a:lnTo>
                  <a:lnTo>
                    <a:pt x="365" y="159"/>
                  </a:lnTo>
                  <a:lnTo>
                    <a:pt x="365" y="164"/>
                  </a:lnTo>
                  <a:lnTo>
                    <a:pt x="368" y="173"/>
                  </a:lnTo>
                  <a:lnTo>
                    <a:pt x="406" y="226"/>
                  </a:lnTo>
                  <a:lnTo>
                    <a:pt x="457" y="245"/>
                  </a:lnTo>
                  <a:lnTo>
                    <a:pt x="482" y="298"/>
                  </a:lnTo>
                  <a:lnTo>
                    <a:pt x="424" y="309"/>
                  </a:lnTo>
                  <a:lnTo>
                    <a:pt x="351" y="422"/>
                  </a:lnTo>
                  <a:lnTo>
                    <a:pt x="296" y="437"/>
                  </a:lnTo>
                  <a:lnTo>
                    <a:pt x="299" y="443"/>
                  </a:lnTo>
                  <a:lnTo>
                    <a:pt x="300" y="445"/>
                  </a:lnTo>
                  <a:lnTo>
                    <a:pt x="300" y="446"/>
                  </a:lnTo>
                  <a:lnTo>
                    <a:pt x="301" y="448"/>
                  </a:lnTo>
                  <a:lnTo>
                    <a:pt x="300" y="448"/>
                  </a:lnTo>
                  <a:lnTo>
                    <a:pt x="300" y="449"/>
                  </a:lnTo>
                  <a:lnTo>
                    <a:pt x="300" y="451"/>
                  </a:lnTo>
                  <a:lnTo>
                    <a:pt x="299" y="453"/>
                  </a:lnTo>
                  <a:lnTo>
                    <a:pt x="297" y="452"/>
                  </a:lnTo>
                  <a:lnTo>
                    <a:pt x="296" y="452"/>
                  </a:lnTo>
                  <a:lnTo>
                    <a:pt x="294" y="452"/>
                  </a:lnTo>
                  <a:lnTo>
                    <a:pt x="291" y="451"/>
                  </a:lnTo>
                  <a:lnTo>
                    <a:pt x="290" y="451"/>
                  </a:lnTo>
                  <a:lnTo>
                    <a:pt x="287" y="451"/>
                  </a:lnTo>
                  <a:lnTo>
                    <a:pt x="282" y="449"/>
                  </a:lnTo>
                  <a:lnTo>
                    <a:pt x="278" y="448"/>
                  </a:lnTo>
                  <a:lnTo>
                    <a:pt x="274" y="446"/>
                  </a:lnTo>
                  <a:lnTo>
                    <a:pt x="272" y="445"/>
                  </a:lnTo>
                  <a:lnTo>
                    <a:pt x="268" y="443"/>
                  </a:lnTo>
                  <a:lnTo>
                    <a:pt x="243" y="442"/>
                  </a:lnTo>
                  <a:lnTo>
                    <a:pt x="221" y="445"/>
                  </a:lnTo>
                  <a:lnTo>
                    <a:pt x="201" y="450"/>
                  </a:lnTo>
                  <a:lnTo>
                    <a:pt x="183" y="457"/>
                  </a:lnTo>
                  <a:lnTo>
                    <a:pt x="167" y="465"/>
                  </a:lnTo>
                  <a:lnTo>
                    <a:pt x="153" y="476"/>
                  </a:lnTo>
                  <a:lnTo>
                    <a:pt x="141" y="489"/>
                  </a:lnTo>
                  <a:lnTo>
                    <a:pt x="133" y="504"/>
                  </a:lnTo>
                  <a:lnTo>
                    <a:pt x="38" y="495"/>
                  </a:lnTo>
                  <a:lnTo>
                    <a:pt x="79" y="515"/>
                  </a:lnTo>
                  <a:lnTo>
                    <a:pt x="103" y="550"/>
                  </a:lnTo>
                  <a:lnTo>
                    <a:pt x="152" y="573"/>
                  </a:lnTo>
                  <a:lnTo>
                    <a:pt x="17" y="699"/>
                  </a:lnTo>
                  <a:lnTo>
                    <a:pt x="0" y="761"/>
                  </a:lnTo>
                  <a:lnTo>
                    <a:pt x="21" y="802"/>
                  </a:lnTo>
                  <a:lnTo>
                    <a:pt x="20" y="843"/>
                  </a:lnTo>
                  <a:lnTo>
                    <a:pt x="28" y="852"/>
                  </a:lnTo>
                  <a:lnTo>
                    <a:pt x="30" y="857"/>
                  </a:lnTo>
                  <a:lnTo>
                    <a:pt x="33" y="864"/>
                  </a:lnTo>
                  <a:lnTo>
                    <a:pt x="33" y="870"/>
                  </a:lnTo>
                  <a:lnTo>
                    <a:pt x="32" y="876"/>
                  </a:lnTo>
                  <a:lnTo>
                    <a:pt x="30" y="878"/>
                  </a:lnTo>
                  <a:lnTo>
                    <a:pt x="29" y="878"/>
                  </a:lnTo>
                  <a:lnTo>
                    <a:pt x="29" y="879"/>
                  </a:lnTo>
                  <a:lnTo>
                    <a:pt x="29" y="881"/>
                  </a:lnTo>
                  <a:lnTo>
                    <a:pt x="26" y="887"/>
                  </a:lnTo>
                  <a:lnTo>
                    <a:pt x="75" y="950"/>
                  </a:lnTo>
                  <a:lnTo>
                    <a:pt x="145" y="932"/>
                  </a:lnTo>
                  <a:lnTo>
                    <a:pt x="159" y="931"/>
                  </a:lnTo>
                  <a:lnTo>
                    <a:pt x="175" y="930"/>
                  </a:lnTo>
                  <a:lnTo>
                    <a:pt x="191" y="926"/>
                  </a:lnTo>
                  <a:lnTo>
                    <a:pt x="208" y="921"/>
                  </a:lnTo>
                  <a:lnTo>
                    <a:pt x="225" y="912"/>
                  </a:lnTo>
                  <a:lnTo>
                    <a:pt x="245" y="903"/>
                  </a:lnTo>
                  <a:lnTo>
                    <a:pt x="264" y="891"/>
                  </a:lnTo>
                  <a:lnTo>
                    <a:pt x="284" y="878"/>
                  </a:lnTo>
                  <a:lnTo>
                    <a:pt x="296" y="872"/>
                  </a:lnTo>
                  <a:lnTo>
                    <a:pt x="302" y="871"/>
                  </a:lnTo>
                  <a:lnTo>
                    <a:pt x="311" y="872"/>
                  </a:lnTo>
                  <a:lnTo>
                    <a:pt x="341" y="911"/>
                  </a:lnTo>
                  <a:lnTo>
                    <a:pt x="359" y="912"/>
                  </a:lnTo>
                  <a:lnTo>
                    <a:pt x="406" y="967"/>
                  </a:lnTo>
                  <a:lnTo>
                    <a:pt x="481" y="942"/>
                  </a:lnTo>
                  <a:lnTo>
                    <a:pt x="479" y="1029"/>
                  </a:lnTo>
                  <a:lnTo>
                    <a:pt x="494" y="1023"/>
                  </a:lnTo>
                  <a:lnTo>
                    <a:pt x="496" y="1021"/>
                  </a:lnTo>
                  <a:lnTo>
                    <a:pt x="496" y="1020"/>
                  </a:lnTo>
                  <a:lnTo>
                    <a:pt x="497" y="1020"/>
                  </a:lnTo>
                  <a:lnTo>
                    <a:pt x="499" y="1020"/>
                  </a:lnTo>
                  <a:lnTo>
                    <a:pt x="504" y="1018"/>
                  </a:lnTo>
                  <a:lnTo>
                    <a:pt x="517" y="1023"/>
                  </a:lnTo>
                  <a:lnTo>
                    <a:pt x="523" y="1019"/>
                  </a:lnTo>
                  <a:lnTo>
                    <a:pt x="525" y="1018"/>
                  </a:lnTo>
                  <a:lnTo>
                    <a:pt x="528" y="1019"/>
                  </a:lnTo>
                  <a:lnTo>
                    <a:pt x="531" y="1033"/>
                  </a:lnTo>
                  <a:lnTo>
                    <a:pt x="537" y="1047"/>
                  </a:lnTo>
                  <a:lnTo>
                    <a:pt x="543" y="1059"/>
                  </a:lnTo>
                  <a:lnTo>
                    <a:pt x="553" y="1072"/>
                  </a:lnTo>
                  <a:lnTo>
                    <a:pt x="552" y="1071"/>
                  </a:lnTo>
                  <a:lnTo>
                    <a:pt x="550" y="1071"/>
                  </a:lnTo>
                  <a:lnTo>
                    <a:pt x="547" y="1070"/>
                  </a:lnTo>
                  <a:lnTo>
                    <a:pt x="546" y="1070"/>
                  </a:lnTo>
                  <a:lnTo>
                    <a:pt x="544" y="1070"/>
                  </a:lnTo>
                  <a:lnTo>
                    <a:pt x="540" y="1069"/>
                  </a:lnTo>
                  <a:lnTo>
                    <a:pt x="537" y="1069"/>
                  </a:lnTo>
                  <a:lnTo>
                    <a:pt x="520" y="1096"/>
                  </a:lnTo>
                  <a:lnTo>
                    <a:pt x="550" y="1154"/>
                  </a:lnTo>
                  <a:lnTo>
                    <a:pt x="550" y="1224"/>
                  </a:lnTo>
                  <a:lnTo>
                    <a:pt x="488" y="1298"/>
                  </a:lnTo>
                  <a:lnTo>
                    <a:pt x="522" y="1312"/>
                  </a:lnTo>
                  <a:lnTo>
                    <a:pt x="545" y="1281"/>
                  </a:lnTo>
                  <a:lnTo>
                    <a:pt x="586" y="1285"/>
                  </a:lnTo>
                  <a:lnTo>
                    <a:pt x="621" y="1312"/>
                  </a:lnTo>
                  <a:lnTo>
                    <a:pt x="656" y="1325"/>
                  </a:lnTo>
                  <a:lnTo>
                    <a:pt x="731" y="1312"/>
                  </a:lnTo>
                  <a:lnTo>
                    <a:pt x="738" y="1321"/>
                  </a:lnTo>
                  <a:lnTo>
                    <a:pt x="748" y="1330"/>
                  </a:lnTo>
                  <a:lnTo>
                    <a:pt x="760" y="1337"/>
                  </a:lnTo>
                  <a:lnTo>
                    <a:pt x="775" y="1343"/>
                  </a:lnTo>
                  <a:lnTo>
                    <a:pt x="777" y="1343"/>
                  </a:lnTo>
                  <a:lnTo>
                    <a:pt x="778" y="1343"/>
                  </a:lnTo>
                  <a:lnTo>
                    <a:pt x="780" y="1344"/>
                  </a:lnTo>
                  <a:lnTo>
                    <a:pt x="785" y="1346"/>
                  </a:lnTo>
                  <a:lnTo>
                    <a:pt x="794" y="1348"/>
                  </a:lnTo>
                  <a:lnTo>
                    <a:pt x="796" y="1348"/>
                  </a:lnTo>
                  <a:lnTo>
                    <a:pt x="797" y="1348"/>
                  </a:lnTo>
                  <a:lnTo>
                    <a:pt x="799" y="1349"/>
                  </a:lnTo>
                  <a:lnTo>
                    <a:pt x="801" y="1348"/>
                  </a:lnTo>
                  <a:lnTo>
                    <a:pt x="803" y="1348"/>
                  </a:lnTo>
                  <a:lnTo>
                    <a:pt x="802" y="1346"/>
                  </a:lnTo>
                  <a:lnTo>
                    <a:pt x="802" y="1345"/>
                  </a:lnTo>
                  <a:lnTo>
                    <a:pt x="800" y="1341"/>
                  </a:lnTo>
                  <a:lnTo>
                    <a:pt x="795" y="1335"/>
                  </a:lnTo>
                  <a:lnTo>
                    <a:pt x="791" y="1331"/>
                  </a:lnTo>
                  <a:lnTo>
                    <a:pt x="789" y="1329"/>
                  </a:lnTo>
                  <a:lnTo>
                    <a:pt x="787" y="1328"/>
                  </a:lnTo>
                  <a:lnTo>
                    <a:pt x="819" y="1338"/>
                  </a:lnTo>
                  <a:lnTo>
                    <a:pt x="854" y="1321"/>
                  </a:lnTo>
                  <a:lnTo>
                    <a:pt x="857" y="1309"/>
                  </a:lnTo>
                  <a:lnTo>
                    <a:pt x="862" y="1298"/>
                  </a:lnTo>
                  <a:lnTo>
                    <a:pt x="878" y="1277"/>
                  </a:lnTo>
                  <a:lnTo>
                    <a:pt x="887" y="1268"/>
                  </a:lnTo>
                  <a:lnTo>
                    <a:pt x="896" y="1267"/>
                  </a:lnTo>
                  <a:lnTo>
                    <a:pt x="906" y="1270"/>
                  </a:lnTo>
                  <a:lnTo>
                    <a:pt x="917" y="1281"/>
                  </a:lnTo>
                  <a:lnTo>
                    <a:pt x="890" y="1323"/>
                  </a:lnTo>
                  <a:lnTo>
                    <a:pt x="921" y="1422"/>
                  </a:lnTo>
                  <a:lnTo>
                    <a:pt x="924" y="1689"/>
                  </a:lnTo>
                  <a:lnTo>
                    <a:pt x="896" y="1730"/>
                  </a:lnTo>
                  <a:lnTo>
                    <a:pt x="1013" y="1776"/>
                  </a:lnTo>
                  <a:lnTo>
                    <a:pt x="1005" y="1733"/>
                  </a:lnTo>
                  <a:lnTo>
                    <a:pt x="1048" y="1776"/>
                  </a:lnTo>
                  <a:lnTo>
                    <a:pt x="1096" y="1795"/>
                  </a:lnTo>
                  <a:lnTo>
                    <a:pt x="1128" y="1841"/>
                  </a:lnTo>
                  <a:lnTo>
                    <a:pt x="1198" y="1834"/>
                  </a:lnTo>
                  <a:lnTo>
                    <a:pt x="1243" y="1859"/>
                  </a:lnTo>
                  <a:lnTo>
                    <a:pt x="1263" y="1882"/>
                  </a:lnTo>
                  <a:lnTo>
                    <a:pt x="1316" y="1863"/>
                  </a:lnTo>
                  <a:lnTo>
                    <a:pt x="1345" y="1778"/>
                  </a:lnTo>
                  <a:lnTo>
                    <a:pt x="1421" y="1790"/>
                  </a:lnTo>
                  <a:lnTo>
                    <a:pt x="1496" y="1755"/>
                  </a:lnTo>
                  <a:lnTo>
                    <a:pt x="1527" y="1724"/>
                  </a:lnTo>
                  <a:lnTo>
                    <a:pt x="1490" y="1701"/>
                  </a:lnTo>
                  <a:lnTo>
                    <a:pt x="1567" y="1650"/>
                  </a:lnTo>
                  <a:lnTo>
                    <a:pt x="1619" y="1677"/>
                  </a:lnTo>
                  <a:lnTo>
                    <a:pt x="1713" y="1597"/>
                  </a:lnTo>
                  <a:lnTo>
                    <a:pt x="1754" y="1615"/>
                  </a:lnTo>
                  <a:lnTo>
                    <a:pt x="1787" y="1603"/>
                  </a:lnTo>
                  <a:lnTo>
                    <a:pt x="1851" y="1611"/>
                  </a:lnTo>
                  <a:lnTo>
                    <a:pt x="1897" y="1574"/>
                  </a:lnTo>
                  <a:lnTo>
                    <a:pt x="1956" y="1613"/>
                  </a:lnTo>
                  <a:lnTo>
                    <a:pt x="1978" y="1471"/>
                  </a:lnTo>
                  <a:lnTo>
                    <a:pt x="1940" y="1455"/>
                  </a:lnTo>
                  <a:lnTo>
                    <a:pt x="1923" y="1365"/>
                  </a:lnTo>
                  <a:lnTo>
                    <a:pt x="1843" y="1380"/>
                  </a:lnTo>
                  <a:lnTo>
                    <a:pt x="1785" y="1357"/>
                  </a:lnTo>
                  <a:lnTo>
                    <a:pt x="1830" y="1263"/>
                  </a:lnTo>
                  <a:lnTo>
                    <a:pt x="1809" y="1215"/>
                  </a:lnTo>
                  <a:lnTo>
                    <a:pt x="1846" y="1171"/>
                  </a:lnTo>
                  <a:lnTo>
                    <a:pt x="1847" y="1160"/>
                  </a:lnTo>
                  <a:lnTo>
                    <a:pt x="1847" y="1151"/>
                  </a:lnTo>
                  <a:lnTo>
                    <a:pt x="1844" y="1144"/>
                  </a:lnTo>
                  <a:lnTo>
                    <a:pt x="1842" y="1141"/>
                  </a:lnTo>
                  <a:lnTo>
                    <a:pt x="1841" y="1140"/>
                  </a:lnTo>
                  <a:lnTo>
                    <a:pt x="1835" y="1137"/>
                  </a:lnTo>
                  <a:lnTo>
                    <a:pt x="1827" y="1138"/>
                  </a:lnTo>
                  <a:lnTo>
                    <a:pt x="1818" y="1141"/>
                  </a:lnTo>
                  <a:lnTo>
                    <a:pt x="1807" y="1146"/>
                  </a:lnTo>
                  <a:lnTo>
                    <a:pt x="1734" y="1131"/>
                  </a:lnTo>
                  <a:lnTo>
                    <a:pt x="1725" y="1129"/>
                  </a:lnTo>
                  <a:lnTo>
                    <a:pt x="1719" y="1126"/>
                  </a:lnTo>
                  <a:lnTo>
                    <a:pt x="1713" y="1120"/>
                  </a:lnTo>
                  <a:lnTo>
                    <a:pt x="1711" y="1112"/>
                  </a:lnTo>
                  <a:lnTo>
                    <a:pt x="1709" y="1100"/>
                  </a:lnTo>
                  <a:lnTo>
                    <a:pt x="1710" y="1087"/>
                  </a:lnTo>
                  <a:lnTo>
                    <a:pt x="1711" y="1070"/>
                  </a:lnTo>
                  <a:lnTo>
                    <a:pt x="1715" y="1052"/>
                  </a:lnTo>
                  <a:lnTo>
                    <a:pt x="1689" y="970"/>
                  </a:lnTo>
                  <a:lnTo>
                    <a:pt x="1679" y="919"/>
                  </a:lnTo>
                  <a:lnTo>
                    <a:pt x="1740" y="869"/>
                  </a:lnTo>
                  <a:lnTo>
                    <a:pt x="1748" y="819"/>
                  </a:lnTo>
                  <a:lnTo>
                    <a:pt x="1725" y="803"/>
                  </a:lnTo>
                  <a:lnTo>
                    <a:pt x="1667" y="684"/>
                  </a:lnTo>
                  <a:lnTo>
                    <a:pt x="1619" y="672"/>
                  </a:lnTo>
                  <a:lnTo>
                    <a:pt x="1569" y="684"/>
                  </a:lnTo>
                  <a:lnTo>
                    <a:pt x="1522" y="653"/>
                  </a:lnTo>
                  <a:lnTo>
                    <a:pt x="1486" y="608"/>
                  </a:lnTo>
                  <a:lnTo>
                    <a:pt x="1419" y="642"/>
                  </a:lnTo>
                  <a:lnTo>
                    <a:pt x="1395" y="713"/>
                  </a:lnTo>
                  <a:lnTo>
                    <a:pt x="1394" y="721"/>
                  </a:lnTo>
                  <a:lnTo>
                    <a:pt x="1394" y="728"/>
                  </a:lnTo>
                  <a:lnTo>
                    <a:pt x="1395" y="732"/>
                  </a:lnTo>
                  <a:lnTo>
                    <a:pt x="1399" y="735"/>
                  </a:lnTo>
                  <a:lnTo>
                    <a:pt x="1402" y="734"/>
                  </a:lnTo>
                  <a:lnTo>
                    <a:pt x="1406" y="733"/>
                  </a:lnTo>
                  <a:lnTo>
                    <a:pt x="1411" y="728"/>
                  </a:lnTo>
                  <a:lnTo>
                    <a:pt x="1419" y="723"/>
                  </a:lnTo>
                  <a:lnTo>
                    <a:pt x="1388" y="767"/>
                  </a:lnTo>
                  <a:lnTo>
                    <a:pt x="1288" y="715"/>
                  </a:lnTo>
                  <a:lnTo>
                    <a:pt x="1267" y="695"/>
                  </a:lnTo>
                  <a:lnTo>
                    <a:pt x="1218" y="700"/>
                  </a:lnTo>
                  <a:lnTo>
                    <a:pt x="1136" y="555"/>
                  </a:lnTo>
                  <a:lnTo>
                    <a:pt x="1110" y="537"/>
                  </a:lnTo>
                  <a:lnTo>
                    <a:pt x="1049" y="420"/>
                  </a:lnTo>
                  <a:lnTo>
                    <a:pt x="960" y="329"/>
                  </a:lnTo>
                  <a:lnTo>
                    <a:pt x="958" y="322"/>
                  </a:lnTo>
                  <a:lnTo>
                    <a:pt x="957" y="318"/>
                  </a:lnTo>
                  <a:lnTo>
                    <a:pt x="953" y="310"/>
                  </a:lnTo>
                  <a:lnTo>
                    <a:pt x="952" y="302"/>
                  </a:lnTo>
                  <a:lnTo>
                    <a:pt x="951" y="291"/>
                  </a:lnTo>
                  <a:lnTo>
                    <a:pt x="954" y="286"/>
                  </a:lnTo>
                  <a:lnTo>
                    <a:pt x="956" y="285"/>
                  </a:lnTo>
                  <a:lnTo>
                    <a:pt x="960" y="287"/>
                  </a:lnTo>
                  <a:lnTo>
                    <a:pt x="970" y="295"/>
                  </a:lnTo>
                  <a:lnTo>
                    <a:pt x="971" y="301"/>
                  </a:lnTo>
                  <a:lnTo>
                    <a:pt x="975" y="306"/>
                  </a:lnTo>
                  <a:lnTo>
                    <a:pt x="976" y="307"/>
                  </a:lnTo>
                  <a:lnTo>
                    <a:pt x="978" y="308"/>
                  </a:lnTo>
                  <a:lnTo>
                    <a:pt x="978" y="307"/>
                  </a:lnTo>
                  <a:lnTo>
                    <a:pt x="979" y="307"/>
                  </a:lnTo>
                  <a:lnTo>
                    <a:pt x="982" y="304"/>
                  </a:lnTo>
                  <a:lnTo>
                    <a:pt x="982" y="293"/>
                  </a:lnTo>
                  <a:lnTo>
                    <a:pt x="979" y="289"/>
                  </a:lnTo>
                  <a:lnTo>
                    <a:pt x="978" y="287"/>
                  </a:lnTo>
                  <a:lnTo>
                    <a:pt x="974" y="284"/>
                  </a:lnTo>
                  <a:lnTo>
                    <a:pt x="971" y="283"/>
                  </a:lnTo>
                  <a:lnTo>
                    <a:pt x="961" y="284"/>
                  </a:lnTo>
                  <a:lnTo>
                    <a:pt x="928" y="261"/>
                  </a:lnTo>
                  <a:lnTo>
                    <a:pt x="917" y="237"/>
                  </a:lnTo>
                  <a:lnTo>
                    <a:pt x="911" y="232"/>
                  </a:lnTo>
                  <a:lnTo>
                    <a:pt x="887" y="214"/>
                  </a:lnTo>
                  <a:lnTo>
                    <a:pt x="866" y="196"/>
                  </a:lnTo>
                  <a:lnTo>
                    <a:pt x="848" y="178"/>
                  </a:lnTo>
                  <a:lnTo>
                    <a:pt x="834" y="160"/>
                  </a:lnTo>
                  <a:lnTo>
                    <a:pt x="823" y="142"/>
                  </a:lnTo>
                  <a:lnTo>
                    <a:pt x="815" y="124"/>
                  </a:lnTo>
                  <a:lnTo>
                    <a:pt x="810" y="106"/>
                  </a:lnTo>
                  <a:lnTo>
                    <a:pt x="810" y="90"/>
                  </a:lnTo>
                  <a:lnTo>
                    <a:pt x="812" y="88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71">
              <a:extLst>
                <a:ext uri="{FF2B5EF4-FFF2-40B4-BE49-F238E27FC236}">
                  <a16:creationId xmlns:a16="http://schemas.microsoft.com/office/drawing/2014/main" id="{75EEC275-2FF8-B50F-EF51-EF694E12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610"/>
              <a:ext cx="77" cy="118"/>
            </a:xfrm>
            <a:custGeom>
              <a:avLst/>
              <a:gdLst/>
              <a:ahLst/>
              <a:cxnLst>
                <a:cxn ang="0">
                  <a:pos x="1073" y="35"/>
                </a:cxn>
                <a:cxn ang="0">
                  <a:pos x="1077" y="21"/>
                </a:cxn>
                <a:cxn ang="0">
                  <a:pos x="1034" y="6"/>
                </a:cxn>
                <a:cxn ang="0">
                  <a:pos x="810" y="211"/>
                </a:cxn>
                <a:cxn ang="0">
                  <a:pos x="659" y="368"/>
                </a:cxn>
                <a:cxn ang="0">
                  <a:pos x="622" y="363"/>
                </a:cxn>
                <a:cxn ang="0">
                  <a:pos x="606" y="386"/>
                </a:cxn>
                <a:cxn ang="0">
                  <a:pos x="633" y="399"/>
                </a:cxn>
                <a:cxn ang="0">
                  <a:pos x="634" y="425"/>
                </a:cxn>
                <a:cxn ang="0">
                  <a:pos x="629" y="428"/>
                </a:cxn>
                <a:cxn ang="0">
                  <a:pos x="623" y="526"/>
                </a:cxn>
                <a:cxn ang="0">
                  <a:pos x="539" y="624"/>
                </a:cxn>
                <a:cxn ang="0">
                  <a:pos x="534" y="639"/>
                </a:cxn>
                <a:cxn ang="0">
                  <a:pos x="383" y="778"/>
                </a:cxn>
                <a:cxn ang="0">
                  <a:pos x="206" y="806"/>
                </a:cxn>
                <a:cxn ang="0">
                  <a:pos x="143" y="890"/>
                </a:cxn>
                <a:cxn ang="0">
                  <a:pos x="143" y="897"/>
                </a:cxn>
                <a:cxn ang="0">
                  <a:pos x="133" y="891"/>
                </a:cxn>
                <a:cxn ang="0">
                  <a:pos x="75" y="953"/>
                </a:cxn>
                <a:cxn ang="0">
                  <a:pos x="68" y="970"/>
                </a:cxn>
                <a:cxn ang="0">
                  <a:pos x="63" y="973"/>
                </a:cxn>
                <a:cxn ang="0">
                  <a:pos x="52" y="978"/>
                </a:cxn>
                <a:cxn ang="0">
                  <a:pos x="5" y="1012"/>
                </a:cxn>
                <a:cxn ang="0">
                  <a:pos x="16" y="1026"/>
                </a:cxn>
                <a:cxn ang="0">
                  <a:pos x="28" y="1086"/>
                </a:cxn>
                <a:cxn ang="0">
                  <a:pos x="171" y="1465"/>
                </a:cxn>
                <a:cxn ang="0">
                  <a:pos x="217" y="1504"/>
                </a:cxn>
                <a:cxn ang="0">
                  <a:pos x="233" y="1530"/>
                </a:cxn>
                <a:cxn ang="0">
                  <a:pos x="257" y="1552"/>
                </a:cxn>
                <a:cxn ang="0">
                  <a:pos x="242" y="1566"/>
                </a:cxn>
                <a:cxn ang="0">
                  <a:pos x="225" y="1577"/>
                </a:cxn>
                <a:cxn ang="0">
                  <a:pos x="347" y="1683"/>
                </a:cxn>
                <a:cxn ang="0">
                  <a:pos x="363" y="1698"/>
                </a:cxn>
                <a:cxn ang="0">
                  <a:pos x="405" y="1718"/>
                </a:cxn>
                <a:cxn ang="0">
                  <a:pos x="655" y="1639"/>
                </a:cxn>
                <a:cxn ang="0">
                  <a:pos x="793" y="1647"/>
                </a:cxn>
                <a:cxn ang="0">
                  <a:pos x="942" y="1735"/>
                </a:cxn>
                <a:cxn ang="0">
                  <a:pos x="957" y="1738"/>
                </a:cxn>
                <a:cxn ang="0">
                  <a:pos x="974" y="1756"/>
                </a:cxn>
                <a:cxn ang="0">
                  <a:pos x="1014" y="1479"/>
                </a:cxn>
                <a:cxn ang="0">
                  <a:pos x="1028" y="1444"/>
                </a:cxn>
                <a:cxn ang="0">
                  <a:pos x="1024" y="1425"/>
                </a:cxn>
                <a:cxn ang="0">
                  <a:pos x="1013" y="1393"/>
                </a:cxn>
                <a:cxn ang="0">
                  <a:pos x="1073" y="1221"/>
                </a:cxn>
                <a:cxn ang="0">
                  <a:pos x="1162" y="856"/>
                </a:cxn>
                <a:cxn ang="0">
                  <a:pos x="1168" y="839"/>
                </a:cxn>
                <a:cxn ang="0">
                  <a:pos x="1201" y="630"/>
                </a:cxn>
                <a:cxn ang="0">
                  <a:pos x="1130" y="378"/>
                </a:cxn>
              </a:cxnLst>
              <a:rect l="0" t="0" r="r" b="b"/>
              <a:pathLst>
                <a:path w="1237" h="1771">
                  <a:moveTo>
                    <a:pt x="1070" y="44"/>
                  </a:moveTo>
                  <a:lnTo>
                    <a:pt x="1073" y="38"/>
                  </a:lnTo>
                  <a:lnTo>
                    <a:pt x="1073" y="36"/>
                  </a:lnTo>
                  <a:lnTo>
                    <a:pt x="1073" y="35"/>
                  </a:lnTo>
                  <a:lnTo>
                    <a:pt x="1074" y="35"/>
                  </a:lnTo>
                  <a:lnTo>
                    <a:pt x="1076" y="33"/>
                  </a:lnTo>
                  <a:lnTo>
                    <a:pt x="1077" y="27"/>
                  </a:lnTo>
                  <a:lnTo>
                    <a:pt x="1077" y="21"/>
                  </a:lnTo>
                  <a:lnTo>
                    <a:pt x="1074" y="14"/>
                  </a:lnTo>
                  <a:lnTo>
                    <a:pt x="1072" y="9"/>
                  </a:lnTo>
                  <a:lnTo>
                    <a:pt x="1064" y="0"/>
                  </a:lnTo>
                  <a:lnTo>
                    <a:pt x="1034" y="6"/>
                  </a:lnTo>
                  <a:lnTo>
                    <a:pt x="918" y="85"/>
                  </a:lnTo>
                  <a:lnTo>
                    <a:pt x="877" y="126"/>
                  </a:lnTo>
                  <a:lnTo>
                    <a:pt x="888" y="179"/>
                  </a:lnTo>
                  <a:lnTo>
                    <a:pt x="810" y="211"/>
                  </a:lnTo>
                  <a:lnTo>
                    <a:pt x="739" y="214"/>
                  </a:lnTo>
                  <a:lnTo>
                    <a:pt x="706" y="402"/>
                  </a:lnTo>
                  <a:lnTo>
                    <a:pt x="675" y="407"/>
                  </a:lnTo>
                  <a:lnTo>
                    <a:pt x="659" y="368"/>
                  </a:lnTo>
                  <a:lnTo>
                    <a:pt x="648" y="363"/>
                  </a:lnTo>
                  <a:lnTo>
                    <a:pt x="638" y="362"/>
                  </a:lnTo>
                  <a:lnTo>
                    <a:pt x="628" y="361"/>
                  </a:lnTo>
                  <a:lnTo>
                    <a:pt x="622" y="363"/>
                  </a:lnTo>
                  <a:lnTo>
                    <a:pt x="616" y="366"/>
                  </a:lnTo>
                  <a:lnTo>
                    <a:pt x="611" y="371"/>
                  </a:lnTo>
                  <a:lnTo>
                    <a:pt x="607" y="377"/>
                  </a:lnTo>
                  <a:lnTo>
                    <a:pt x="606" y="386"/>
                  </a:lnTo>
                  <a:lnTo>
                    <a:pt x="614" y="388"/>
                  </a:lnTo>
                  <a:lnTo>
                    <a:pt x="622" y="391"/>
                  </a:lnTo>
                  <a:lnTo>
                    <a:pt x="627" y="394"/>
                  </a:lnTo>
                  <a:lnTo>
                    <a:pt x="633" y="399"/>
                  </a:lnTo>
                  <a:lnTo>
                    <a:pt x="637" y="410"/>
                  </a:lnTo>
                  <a:lnTo>
                    <a:pt x="637" y="416"/>
                  </a:lnTo>
                  <a:lnTo>
                    <a:pt x="636" y="424"/>
                  </a:lnTo>
                  <a:lnTo>
                    <a:pt x="634" y="425"/>
                  </a:lnTo>
                  <a:lnTo>
                    <a:pt x="633" y="427"/>
                  </a:lnTo>
                  <a:lnTo>
                    <a:pt x="630" y="427"/>
                  </a:lnTo>
                  <a:lnTo>
                    <a:pt x="629" y="427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594" y="437"/>
                  </a:lnTo>
                  <a:lnTo>
                    <a:pt x="582" y="491"/>
                  </a:lnTo>
                  <a:lnTo>
                    <a:pt x="623" y="526"/>
                  </a:lnTo>
                  <a:lnTo>
                    <a:pt x="588" y="550"/>
                  </a:lnTo>
                  <a:lnTo>
                    <a:pt x="536" y="549"/>
                  </a:lnTo>
                  <a:lnTo>
                    <a:pt x="536" y="621"/>
                  </a:lnTo>
                  <a:lnTo>
                    <a:pt x="539" y="624"/>
                  </a:lnTo>
                  <a:lnTo>
                    <a:pt x="540" y="628"/>
                  </a:lnTo>
                  <a:lnTo>
                    <a:pt x="539" y="632"/>
                  </a:lnTo>
                  <a:lnTo>
                    <a:pt x="538" y="637"/>
                  </a:lnTo>
                  <a:lnTo>
                    <a:pt x="534" y="639"/>
                  </a:lnTo>
                  <a:lnTo>
                    <a:pt x="530" y="641"/>
                  </a:lnTo>
                  <a:lnTo>
                    <a:pt x="447" y="647"/>
                  </a:lnTo>
                  <a:lnTo>
                    <a:pt x="426" y="702"/>
                  </a:lnTo>
                  <a:lnTo>
                    <a:pt x="383" y="778"/>
                  </a:lnTo>
                  <a:lnTo>
                    <a:pt x="357" y="799"/>
                  </a:lnTo>
                  <a:lnTo>
                    <a:pt x="290" y="796"/>
                  </a:lnTo>
                  <a:lnTo>
                    <a:pt x="261" y="810"/>
                  </a:lnTo>
                  <a:lnTo>
                    <a:pt x="206" y="806"/>
                  </a:lnTo>
                  <a:lnTo>
                    <a:pt x="183" y="874"/>
                  </a:lnTo>
                  <a:lnTo>
                    <a:pt x="141" y="878"/>
                  </a:lnTo>
                  <a:lnTo>
                    <a:pt x="143" y="887"/>
                  </a:lnTo>
                  <a:lnTo>
                    <a:pt x="143" y="890"/>
                  </a:lnTo>
                  <a:lnTo>
                    <a:pt x="144" y="894"/>
                  </a:lnTo>
                  <a:lnTo>
                    <a:pt x="143" y="894"/>
                  </a:lnTo>
                  <a:lnTo>
                    <a:pt x="143" y="895"/>
                  </a:lnTo>
                  <a:lnTo>
                    <a:pt x="143" y="897"/>
                  </a:lnTo>
                  <a:lnTo>
                    <a:pt x="142" y="897"/>
                  </a:lnTo>
                  <a:lnTo>
                    <a:pt x="142" y="898"/>
                  </a:lnTo>
                  <a:lnTo>
                    <a:pt x="138" y="895"/>
                  </a:lnTo>
                  <a:lnTo>
                    <a:pt x="133" y="891"/>
                  </a:lnTo>
                  <a:lnTo>
                    <a:pt x="127" y="883"/>
                  </a:lnTo>
                  <a:lnTo>
                    <a:pt x="121" y="873"/>
                  </a:lnTo>
                  <a:lnTo>
                    <a:pt x="74" y="947"/>
                  </a:lnTo>
                  <a:lnTo>
                    <a:pt x="75" y="953"/>
                  </a:lnTo>
                  <a:lnTo>
                    <a:pt x="75" y="960"/>
                  </a:lnTo>
                  <a:lnTo>
                    <a:pt x="73" y="965"/>
                  </a:lnTo>
                  <a:lnTo>
                    <a:pt x="71" y="970"/>
                  </a:lnTo>
                  <a:lnTo>
                    <a:pt x="68" y="970"/>
                  </a:lnTo>
                  <a:lnTo>
                    <a:pt x="67" y="970"/>
                  </a:lnTo>
                  <a:lnTo>
                    <a:pt x="67" y="971"/>
                  </a:lnTo>
                  <a:lnTo>
                    <a:pt x="65" y="973"/>
                  </a:lnTo>
                  <a:lnTo>
                    <a:pt x="63" y="973"/>
                  </a:lnTo>
                  <a:lnTo>
                    <a:pt x="62" y="973"/>
                  </a:lnTo>
                  <a:lnTo>
                    <a:pt x="62" y="974"/>
                  </a:lnTo>
                  <a:lnTo>
                    <a:pt x="60" y="976"/>
                  </a:lnTo>
                  <a:lnTo>
                    <a:pt x="52" y="978"/>
                  </a:lnTo>
                  <a:lnTo>
                    <a:pt x="45" y="980"/>
                  </a:lnTo>
                  <a:lnTo>
                    <a:pt x="0" y="1012"/>
                  </a:lnTo>
                  <a:lnTo>
                    <a:pt x="0" y="1013"/>
                  </a:lnTo>
                  <a:lnTo>
                    <a:pt x="5" y="1012"/>
                  </a:lnTo>
                  <a:lnTo>
                    <a:pt x="10" y="1013"/>
                  </a:lnTo>
                  <a:lnTo>
                    <a:pt x="13" y="1016"/>
                  </a:lnTo>
                  <a:lnTo>
                    <a:pt x="16" y="1022"/>
                  </a:lnTo>
                  <a:lnTo>
                    <a:pt x="16" y="1026"/>
                  </a:lnTo>
                  <a:lnTo>
                    <a:pt x="16" y="1030"/>
                  </a:lnTo>
                  <a:lnTo>
                    <a:pt x="14" y="1032"/>
                  </a:lnTo>
                  <a:lnTo>
                    <a:pt x="11" y="1034"/>
                  </a:lnTo>
                  <a:lnTo>
                    <a:pt x="28" y="1086"/>
                  </a:lnTo>
                  <a:lnTo>
                    <a:pt x="58" y="1229"/>
                  </a:lnTo>
                  <a:lnTo>
                    <a:pt x="94" y="1283"/>
                  </a:lnTo>
                  <a:lnTo>
                    <a:pt x="170" y="1463"/>
                  </a:lnTo>
                  <a:lnTo>
                    <a:pt x="171" y="1465"/>
                  </a:lnTo>
                  <a:lnTo>
                    <a:pt x="188" y="1472"/>
                  </a:lnTo>
                  <a:lnTo>
                    <a:pt x="203" y="1483"/>
                  </a:lnTo>
                  <a:lnTo>
                    <a:pt x="213" y="1496"/>
                  </a:lnTo>
                  <a:lnTo>
                    <a:pt x="217" y="1504"/>
                  </a:lnTo>
                  <a:lnTo>
                    <a:pt x="221" y="1514"/>
                  </a:lnTo>
                  <a:lnTo>
                    <a:pt x="221" y="1520"/>
                  </a:lnTo>
                  <a:lnTo>
                    <a:pt x="218" y="1528"/>
                  </a:lnTo>
                  <a:lnTo>
                    <a:pt x="233" y="1530"/>
                  </a:lnTo>
                  <a:lnTo>
                    <a:pt x="248" y="1538"/>
                  </a:lnTo>
                  <a:lnTo>
                    <a:pt x="254" y="1544"/>
                  </a:lnTo>
                  <a:lnTo>
                    <a:pt x="256" y="1548"/>
                  </a:lnTo>
                  <a:lnTo>
                    <a:pt x="257" y="1552"/>
                  </a:lnTo>
                  <a:lnTo>
                    <a:pt x="255" y="1560"/>
                  </a:lnTo>
                  <a:lnTo>
                    <a:pt x="253" y="1564"/>
                  </a:lnTo>
                  <a:lnTo>
                    <a:pt x="250" y="1569"/>
                  </a:lnTo>
                  <a:lnTo>
                    <a:pt x="242" y="1566"/>
                  </a:lnTo>
                  <a:lnTo>
                    <a:pt x="236" y="1566"/>
                  </a:lnTo>
                  <a:lnTo>
                    <a:pt x="231" y="1568"/>
                  </a:lnTo>
                  <a:lnTo>
                    <a:pt x="226" y="1574"/>
                  </a:lnTo>
                  <a:lnTo>
                    <a:pt x="225" y="1577"/>
                  </a:lnTo>
                  <a:lnTo>
                    <a:pt x="228" y="1585"/>
                  </a:lnTo>
                  <a:lnTo>
                    <a:pt x="236" y="1690"/>
                  </a:lnTo>
                  <a:lnTo>
                    <a:pt x="348" y="1674"/>
                  </a:lnTo>
                  <a:lnTo>
                    <a:pt x="347" y="1683"/>
                  </a:lnTo>
                  <a:lnTo>
                    <a:pt x="349" y="1690"/>
                  </a:lnTo>
                  <a:lnTo>
                    <a:pt x="352" y="1695"/>
                  </a:lnTo>
                  <a:lnTo>
                    <a:pt x="357" y="1698"/>
                  </a:lnTo>
                  <a:lnTo>
                    <a:pt x="363" y="1698"/>
                  </a:lnTo>
                  <a:lnTo>
                    <a:pt x="370" y="1697"/>
                  </a:lnTo>
                  <a:lnTo>
                    <a:pt x="379" y="1694"/>
                  </a:lnTo>
                  <a:lnTo>
                    <a:pt x="390" y="1689"/>
                  </a:lnTo>
                  <a:lnTo>
                    <a:pt x="405" y="1718"/>
                  </a:lnTo>
                  <a:lnTo>
                    <a:pt x="496" y="1771"/>
                  </a:lnTo>
                  <a:lnTo>
                    <a:pt x="530" y="1691"/>
                  </a:lnTo>
                  <a:lnTo>
                    <a:pt x="575" y="1654"/>
                  </a:lnTo>
                  <a:lnTo>
                    <a:pt x="655" y="1639"/>
                  </a:lnTo>
                  <a:lnTo>
                    <a:pt x="662" y="1729"/>
                  </a:lnTo>
                  <a:lnTo>
                    <a:pt x="719" y="1736"/>
                  </a:lnTo>
                  <a:lnTo>
                    <a:pt x="736" y="1646"/>
                  </a:lnTo>
                  <a:lnTo>
                    <a:pt x="793" y="1647"/>
                  </a:lnTo>
                  <a:lnTo>
                    <a:pt x="844" y="1669"/>
                  </a:lnTo>
                  <a:lnTo>
                    <a:pt x="863" y="1707"/>
                  </a:lnTo>
                  <a:lnTo>
                    <a:pt x="937" y="1742"/>
                  </a:lnTo>
                  <a:lnTo>
                    <a:pt x="942" y="1735"/>
                  </a:lnTo>
                  <a:lnTo>
                    <a:pt x="944" y="1733"/>
                  </a:lnTo>
                  <a:lnTo>
                    <a:pt x="947" y="1733"/>
                  </a:lnTo>
                  <a:lnTo>
                    <a:pt x="952" y="1733"/>
                  </a:lnTo>
                  <a:lnTo>
                    <a:pt x="957" y="1738"/>
                  </a:lnTo>
                  <a:lnTo>
                    <a:pt x="960" y="1744"/>
                  </a:lnTo>
                  <a:lnTo>
                    <a:pt x="964" y="1749"/>
                  </a:lnTo>
                  <a:lnTo>
                    <a:pt x="969" y="1753"/>
                  </a:lnTo>
                  <a:lnTo>
                    <a:pt x="974" y="1756"/>
                  </a:lnTo>
                  <a:lnTo>
                    <a:pt x="974" y="1660"/>
                  </a:lnTo>
                  <a:lnTo>
                    <a:pt x="995" y="1491"/>
                  </a:lnTo>
                  <a:lnTo>
                    <a:pt x="1005" y="1485"/>
                  </a:lnTo>
                  <a:lnTo>
                    <a:pt x="1014" y="1479"/>
                  </a:lnTo>
                  <a:lnTo>
                    <a:pt x="1021" y="1472"/>
                  </a:lnTo>
                  <a:lnTo>
                    <a:pt x="1026" y="1464"/>
                  </a:lnTo>
                  <a:lnTo>
                    <a:pt x="1027" y="1454"/>
                  </a:lnTo>
                  <a:lnTo>
                    <a:pt x="1028" y="1444"/>
                  </a:lnTo>
                  <a:lnTo>
                    <a:pt x="1027" y="1438"/>
                  </a:lnTo>
                  <a:lnTo>
                    <a:pt x="1027" y="1433"/>
                  </a:lnTo>
                  <a:lnTo>
                    <a:pt x="1025" y="1427"/>
                  </a:lnTo>
                  <a:lnTo>
                    <a:pt x="1024" y="1425"/>
                  </a:lnTo>
                  <a:lnTo>
                    <a:pt x="1024" y="1424"/>
                  </a:lnTo>
                  <a:lnTo>
                    <a:pt x="1024" y="1422"/>
                  </a:lnTo>
                  <a:lnTo>
                    <a:pt x="1018" y="1408"/>
                  </a:lnTo>
                  <a:lnTo>
                    <a:pt x="1013" y="1393"/>
                  </a:lnTo>
                  <a:lnTo>
                    <a:pt x="1019" y="1319"/>
                  </a:lnTo>
                  <a:lnTo>
                    <a:pt x="1032" y="1266"/>
                  </a:lnTo>
                  <a:lnTo>
                    <a:pt x="1065" y="1248"/>
                  </a:lnTo>
                  <a:lnTo>
                    <a:pt x="1073" y="1221"/>
                  </a:lnTo>
                  <a:lnTo>
                    <a:pt x="1113" y="1154"/>
                  </a:lnTo>
                  <a:lnTo>
                    <a:pt x="1093" y="954"/>
                  </a:lnTo>
                  <a:lnTo>
                    <a:pt x="1122" y="925"/>
                  </a:lnTo>
                  <a:lnTo>
                    <a:pt x="1162" y="856"/>
                  </a:lnTo>
                  <a:lnTo>
                    <a:pt x="1160" y="852"/>
                  </a:lnTo>
                  <a:lnTo>
                    <a:pt x="1160" y="849"/>
                  </a:lnTo>
                  <a:lnTo>
                    <a:pt x="1163" y="843"/>
                  </a:lnTo>
                  <a:lnTo>
                    <a:pt x="1168" y="839"/>
                  </a:lnTo>
                  <a:lnTo>
                    <a:pt x="1183" y="837"/>
                  </a:lnTo>
                  <a:lnTo>
                    <a:pt x="1186" y="835"/>
                  </a:lnTo>
                  <a:lnTo>
                    <a:pt x="1237" y="680"/>
                  </a:lnTo>
                  <a:lnTo>
                    <a:pt x="1201" y="630"/>
                  </a:lnTo>
                  <a:lnTo>
                    <a:pt x="1173" y="570"/>
                  </a:lnTo>
                  <a:lnTo>
                    <a:pt x="1178" y="526"/>
                  </a:lnTo>
                  <a:lnTo>
                    <a:pt x="1199" y="487"/>
                  </a:lnTo>
                  <a:lnTo>
                    <a:pt x="1130" y="378"/>
                  </a:lnTo>
                  <a:lnTo>
                    <a:pt x="1153" y="326"/>
                  </a:lnTo>
                  <a:lnTo>
                    <a:pt x="1119" y="107"/>
                  </a:lnTo>
                  <a:lnTo>
                    <a:pt x="107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72">
              <a:extLst>
                <a:ext uri="{FF2B5EF4-FFF2-40B4-BE49-F238E27FC236}">
                  <a16:creationId xmlns:a16="http://schemas.microsoft.com/office/drawing/2014/main" id="{F63FF763-E041-A20C-94A5-D5F381205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" y="612"/>
              <a:ext cx="88" cy="130"/>
            </a:xfrm>
            <a:custGeom>
              <a:avLst/>
              <a:gdLst/>
              <a:ahLst/>
              <a:cxnLst>
                <a:cxn ang="0">
                  <a:pos x="617" y="199"/>
                </a:cxn>
                <a:cxn ang="0">
                  <a:pos x="607" y="176"/>
                </a:cxn>
                <a:cxn ang="0">
                  <a:pos x="587" y="152"/>
                </a:cxn>
                <a:cxn ang="0">
                  <a:pos x="566" y="150"/>
                </a:cxn>
                <a:cxn ang="0">
                  <a:pos x="429" y="41"/>
                </a:cxn>
                <a:cxn ang="0">
                  <a:pos x="354" y="7"/>
                </a:cxn>
                <a:cxn ang="0">
                  <a:pos x="261" y="55"/>
                </a:cxn>
                <a:cxn ang="0">
                  <a:pos x="179" y="298"/>
                </a:cxn>
                <a:cxn ang="0">
                  <a:pos x="227" y="602"/>
                </a:cxn>
                <a:cxn ang="0">
                  <a:pos x="189" y="815"/>
                </a:cxn>
                <a:cxn ang="0">
                  <a:pos x="119" y="926"/>
                </a:cxn>
                <a:cxn ang="0">
                  <a:pos x="45" y="1291"/>
                </a:cxn>
                <a:cxn ang="0">
                  <a:pos x="50" y="1397"/>
                </a:cxn>
                <a:cxn ang="0">
                  <a:pos x="53" y="1426"/>
                </a:cxn>
                <a:cxn ang="0">
                  <a:pos x="21" y="1463"/>
                </a:cxn>
                <a:cxn ang="0">
                  <a:pos x="184" y="1671"/>
                </a:cxn>
                <a:cxn ang="0">
                  <a:pos x="568" y="1694"/>
                </a:cxn>
                <a:cxn ang="0">
                  <a:pos x="627" y="1642"/>
                </a:cxn>
                <a:cxn ang="0">
                  <a:pos x="632" y="1654"/>
                </a:cxn>
                <a:cxn ang="0">
                  <a:pos x="620" y="1696"/>
                </a:cxn>
                <a:cxn ang="0">
                  <a:pos x="617" y="1766"/>
                </a:cxn>
                <a:cxn ang="0">
                  <a:pos x="909" y="1890"/>
                </a:cxn>
                <a:cxn ang="0">
                  <a:pos x="1148" y="1887"/>
                </a:cxn>
                <a:cxn ang="0">
                  <a:pos x="1139" y="1848"/>
                </a:cxn>
                <a:cxn ang="0">
                  <a:pos x="1211" y="1889"/>
                </a:cxn>
                <a:cxn ang="0">
                  <a:pos x="1227" y="1844"/>
                </a:cxn>
                <a:cxn ang="0">
                  <a:pos x="1252" y="1821"/>
                </a:cxn>
                <a:cxn ang="0">
                  <a:pos x="1182" y="1642"/>
                </a:cxn>
                <a:cxn ang="0">
                  <a:pos x="1197" y="1597"/>
                </a:cxn>
                <a:cxn ang="0">
                  <a:pos x="1038" y="1585"/>
                </a:cxn>
                <a:cxn ang="0">
                  <a:pos x="1011" y="1575"/>
                </a:cxn>
                <a:cxn ang="0">
                  <a:pos x="992" y="1550"/>
                </a:cxn>
                <a:cxn ang="0">
                  <a:pos x="964" y="1550"/>
                </a:cxn>
                <a:cxn ang="0">
                  <a:pos x="1020" y="1446"/>
                </a:cxn>
                <a:cxn ang="0">
                  <a:pos x="1004" y="1425"/>
                </a:cxn>
                <a:cxn ang="0">
                  <a:pos x="1148" y="1259"/>
                </a:cxn>
                <a:cxn ang="0">
                  <a:pos x="1377" y="1078"/>
                </a:cxn>
                <a:cxn ang="0">
                  <a:pos x="1313" y="988"/>
                </a:cxn>
                <a:cxn ang="0">
                  <a:pos x="1075" y="862"/>
                </a:cxn>
                <a:cxn ang="0">
                  <a:pos x="960" y="452"/>
                </a:cxn>
                <a:cxn ang="0">
                  <a:pos x="948" y="406"/>
                </a:cxn>
                <a:cxn ang="0">
                  <a:pos x="857" y="457"/>
                </a:cxn>
                <a:cxn ang="0">
                  <a:pos x="872" y="474"/>
                </a:cxn>
                <a:cxn ang="0">
                  <a:pos x="867" y="477"/>
                </a:cxn>
                <a:cxn ang="0">
                  <a:pos x="848" y="472"/>
                </a:cxn>
                <a:cxn ang="0">
                  <a:pos x="808" y="450"/>
                </a:cxn>
                <a:cxn ang="0">
                  <a:pos x="615" y="410"/>
                </a:cxn>
                <a:cxn ang="0">
                  <a:pos x="590" y="225"/>
                </a:cxn>
                <a:cxn ang="0">
                  <a:pos x="444" y="1511"/>
                </a:cxn>
                <a:cxn ang="0">
                  <a:pos x="501" y="1534"/>
                </a:cxn>
                <a:cxn ang="0">
                  <a:pos x="295" y="1667"/>
                </a:cxn>
                <a:cxn ang="0">
                  <a:pos x="281" y="1593"/>
                </a:cxn>
                <a:cxn ang="0">
                  <a:pos x="301" y="1561"/>
                </a:cxn>
                <a:cxn ang="0">
                  <a:pos x="432" y="1484"/>
                </a:cxn>
                <a:cxn ang="0">
                  <a:pos x="447" y="1495"/>
                </a:cxn>
              </a:cxnLst>
              <a:rect l="0" t="0" r="r" b="b"/>
              <a:pathLst>
                <a:path w="1418" h="1949">
                  <a:moveTo>
                    <a:pt x="607" y="198"/>
                  </a:moveTo>
                  <a:lnTo>
                    <a:pt x="610" y="198"/>
                  </a:lnTo>
                  <a:lnTo>
                    <a:pt x="614" y="199"/>
                  </a:lnTo>
                  <a:lnTo>
                    <a:pt x="616" y="199"/>
                  </a:lnTo>
                  <a:lnTo>
                    <a:pt x="617" y="199"/>
                  </a:lnTo>
                  <a:lnTo>
                    <a:pt x="620" y="200"/>
                  </a:lnTo>
                  <a:lnTo>
                    <a:pt x="622" y="200"/>
                  </a:lnTo>
                  <a:lnTo>
                    <a:pt x="623" y="201"/>
                  </a:lnTo>
                  <a:lnTo>
                    <a:pt x="613" y="188"/>
                  </a:lnTo>
                  <a:lnTo>
                    <a:pt x="607" y="176"/>
                  </a:lnTo>
                  <a:lnTo>
                    <a:pt x="601" y="162"/>
                  </a:lnTo>
                  <a:lnTo>
                    <a:pt x="598" y="148"/>
                  </a:lnTo>
                  <a:lnTo>
                    <a:pt x="595" y="147"/>
                  </a:lnTo>
                  <a:lnTo>
                    <a:pt x="593" y="148"/>
                  </a:lnTo>
                  <a:lnTo>
                    <a:pt x="587" y="152"/>
                  </a:lnTo>
                  <a:lnTo>
                    <a:pt x="574" y="147"/>
                  </a:lnTo>
                  <a:lnTo>
                    <a:pt x="569" y="149"/>
                  </a:lnTo>
                  <a:lnTo>
                    <a:pt x="567" y="149"/>
                  </a:lnTo>
                  <a:lnTo>
                    <a:pt x="566" y="149"/>
                  </a:lnTo>
                  <a:lnTo>
                    <a:pt x="566" y="150"/>
                  </a:lnTo>
                  <a:lnTo>
                    <a:pt x="564" y="152"/>
                  </a:lnTo>
                  <a:lnTo>
                    <a:pt x="549" y="158"/>
                  </a:lnTo>
                  <a:lnTo>
                    <a:pt x="551" y="71"/>
                  </a:lnTo>
                  <a:lnTo>
                    <a:pt x="476" y="96"/>
                  </a:lnTo>
                  <a:lnTo>
                    <a:pt x="429" y="41"/>
                  </a:lnTo>
                  <a:lnTo>
                    <a:pt x="411" y="40"/>
                  </a:lnTo>
                  <a:lnTo>
                    <a:pt x="381" y="1"/>
                  </a:lnTo>
                  <a:lnTo>
                    <a:pt x="372" y="0"/>
                  </a:lnTo>
                  <a:lnTo>
                    <a:pt x="366" y="1"/>
                  </a:lnTo>
                  <a:lnTo>
                    <a:pt x="354" y="7"/>
                  </a:lnTo>
                  <a:lnTo>
                    <a:pt x="334" y="20"/>
                  </a:lnTo>
                  <a:lnTo>
                    <a:pt x="315" y="32"/>
                  </a:lnTo>
                  <a:lnTo>
                    <a:pt x="295" y="41"/>
                  </a:lnTo>
                  <a:lnTo>
                    <a:pt x="278" y="50"/>
                  </a:lnTo>
                  <a:lnTo>
                    <a:pt x="261" y="55"/>
                  </a:lnTo>
                  <a:lnTo>
                    <a:pt x="245" y="59"/>
                  </a:lnTo>
                  <a:lnTo>
                    <a:pt x="229" y="60"/>
                  </a:lnTo>
                  <a:lnTo>
                    <a:pt x="215" y="61"/>
                  </a:lnTo>
                  <a:lnTo>
                    <a:pt x="145" y="79"/>
                  </a:lnTo>
                  <a:lnTo>
                    <a:pt x="179" y="298"/>
                  </a:lnTo>
                  <a:lnTo>
                    <a:pt x="156" y="350"/>
                  </a:lnTo>
                  <a:lnTo>
                    <a:pt x="225" y="459"/>
                  </a:lnTo>
                  <a:lnTo>
                    <a:pt x="204" y="498"/>
                  </a:lnTo>
                  <a:lnTo>
                    <a:pt x="199" y="542"/>
                  </a:lnTo>
                  <a:lnTo>
                    <a:pt x="227" y="602"/>
                  </a:lnTo>
                  <a:lnTo>
                    <a:pt x="263" y="652"/>
                  </a:lnTo>
                  <a:lnTo>
                    <a:pt x="212" y="807"/>
                  </a:lnTo>
                  <a:lnTo>
                    <a:pt x="209" y="809"/>
                  </a:lnTo>
                  <a:lnTo>
                    <a:pt x="194" y="811"/>
                  </a:lnTo>
                  <a:lnTo>
                    <a:pt x="189" y="815"/>
                  </a:lnTo>
                  <a:lnTo>
                    <a:pt x="186" y="821"/>
                  </a:lnTo>
                  <a:lnTo>
                    <a:pt x="186" y="824"/>
                  </a:lnTo>
                  <a:lnTo>
                    <a:pt x="188" y="828"/>
                  </a:lnTo>
                  <a:lnTo>
                    <a:pt x="148" y="897"/>
                  </a:lnTo>
                  <a:lnTo>
                    <a:pt x="119" y="926"/>
                  </a:lnTo>
                  <a:lnTo>
                    <a:pt x="139" y="1126"/>
                  </a:lnTo>
                  <a:lnTo>
                    <a:pt x="99" y="1193"/>
                  </a:lnTo>
                  <a:lnTo>
                    <a:pt x="91" y="1220"/>
                  </a:lnTo>
                  <a:lnTo>
                    <a:pt x="58" y="1238"/>
                  </a:lnTo>
                  <a:lnTo>
                    <a:pt x="45" y="1291"/>
                  </a:lnTo>
                  <a:lnTo>
                    <a:pt x="39" y="1365"/>
                  </a:lnTo>
                  <a:lnTo>
                    <a:pt x="44" y="1380"/>
                  </a:lnTo>
                  <a:lnTo>
                    <a:pt x="50" y="1394"/>
                  </a:lnTo>
                  <a:lnTo>
                    <a:pt x="50" y="1396"/>
                  </a:lnTo>
                  <a:lnTo>
                    <a:pt x="50" y="1397"/>
                  </a:lnTo>
                  <a:lnTo>
                    <a:pt x="51" y="1399"/>
                  </a:lnTo>
                  <a:lnTo>
                    <a:pt x="53" y="1405"/>
                  </a:lnTo>
                  <a:lnTo>
                    <a:pt x="53" y="1410"/>
                  </a:lnTo>
                  <a:lnTo>
                    <a:pt x="54" y="1416"/>
                  </a:lnTo>
                  <a:lnTo>
                    <a:pt x="53" y="1426"/>
                  </a:lnTo>
                  <a:lnTo>
                    <a:pt x="52" y="1436"/>
                  </a:lnTo>
                  <a:lnTo>
                    <a:pt x="47" y="1444"/>
                  </a:lnTo>
                  <a:lnTo>
                    <a:pt x="40" y="1451"/>
                  </a:lnTo>
                  <a:lnTo>
                    <a:pt x="31" y="1457"/>
                  </a:lnTo>
                  <a:lnTo>
                    <a:pt x="21" y="1463"/>
                  </a:lnTo>
                  <a:lnTo>
                    <a:pt x="0" y="1632"/>
                  </a:lnTo>
                  <a:lnTo>
                    <a:pt x="51" y="1647"/>
                  </a:lnTo>
                  <a:lnTo>
                    <a:pt x="77" y="1646"/>
                  </a:lnTo>
                  <a:lnTo>
                    <a:pt x="139" y="1638"/>
                  </a:lnTo>
                  <a:lnTo>
                    <a:pt x="184" y="1671"/>
                  </a:lnTo>
                  <a:lnTo>
                    <a:pt x="208" y="1788"/>
                  </a:lnTo>
                  <a:lnTo>
                    <a:pt x="284" y="1735"/>
                  </a:lnTo>
                  <a:lnTo>
                    <a:pt x="329" y="1737"/>
                  </a:lnTo>
                  <a:lnTo>
                    <a:pt x="502" y="1656"/>
                  </a:lnTo>
                  <a:lnTo>
                    <a:pt x="568" y="1694"/>
                  </a:lnTo>
                  <a:lnTo>
                    <a:pt x="619" y="1663"/>
                  </a:lnTo>
                  <a:lnTo>
                    <a:pt x="616" y="1655"/>
                  </a:lnTo>
                  <a:lnTo>
                    <a:pt x="617" y="1650"/>
                  </a:lnTo>
                  <a:lnTo>
                    <a:pt x="621" y="1645"/>
                  </a:lnTo>
                  <a:lnTo>
                    <a:pt x="627" y="1642"/>
                  </a:lnTo>
                  <a:lnTo>
                    <a:pt x="630" y="1640"/>
                  </a:lnTo>
                  <a:lnTo>
                    <a:pt x="632" y="1641"/>
                  </a:lnTo>
                  <a:lnTo>
                    <a:pt x="633" y="1642"/>
                  </a:lnTo>
                  <a:lnTo>
                    <a:pt x="635" y="1646"/>
                  </a:lnTo>
                  <a:lnTo>
                    <a:pt x="632" y="1654"/>
                  </a:lnTo>
                  <a:lnTo>
                    <a:pt x="631" y="1658"/>
                  </a:lnTo>
                  <a:lnTo>
                    <a:pt x="631" y="1663"/>
                  </a:lnTo>
                  <a:lnTo>
                    <a:pt x="629" y="1671"/>
                  </a:lnTo>
                  <a:lnTo>
                    <a:pt x="627" y="1680"/>
                  </a:lnTo>
                  <a:lnTo>
                    <a:pt x="620" y="1696"/>
                  </a:lnTo>
                  <a:lnTo>
                    <a:pt x="617" y="1697"/>
                  </a:lnTo>
                  <a:lnTo>
                    <a:pt x="616" y="1699"/>
                  </a:lnTo>
                  <a:lnTo>
                    <a:pt x="614" y="1703"/>
                  </a:lnTo>
                  <a:lnTo>
                    <a:pt x="610" y="1711"/>
                  </a:lnTo>
                  <a:lnTo>
                    <a:pt x="617" y="1766"/>
                  </a:lnTo>
                  <a:lnTo>
                    <a:pt x="712" y="1802"/>
                  </a:lnTo>
                  <a:lnTo>
                    <a:pt x="744" y="1774"/>
                  </a:lnTo>
                  <a:lnTo>
                    <a:pt x="800" y="1810"/>
                  </a:lnTo>
                  <a:lnTo>
                    <a:pt x="895" y="1811"/>
                  </a:lnTo>
                  <a:lnTo>
                    <a:pt x="909" y="1890"/>
                  </a:lnTo>
                  <a:lnTo>
                    <a:pt x="971" y="1894"/>
                  </a:lnTo>
                  <a:lnTo>
                    <a:pt x="994" y="1943"/>
                  </a:lnTo>
                  <a:lnTo>
                    <a:pt x="1051" y="1949"/>
                  </a:lnTo>
                  <a:lnTo>
                    <a:pt x="1112" y="1895"/>
                  </a:lnTo>
                  <a:lnTo>
                    <a:pt x="1148" y="1887"/>
                  </a:lnTo>
                  <a:lnTo>
                    <a:pt x="1141" y="1877"/>
                  </a:lnTo>
                  <a:lnTo>
                    <a:pt x="1138" y="1867"/>
                  </a:lnTo>
                  <a:lnTo>
                    <a:pt x="1137" y="1857"/>
                  </a:lnTo>
                  <a:lnTo>
                    <a:pt x="1137" y="1852"/>
                  </a:lnTo>
                  <a:lnTo>
                    <a:pt x="1139" y="1848"/>
                  </a:lnTo>
                  <a:lnTo>
                    <a:pt x="1142" y="1838"/>
                  </a:lnTo>
                  <a:lnTo>
                    <a:pt x="1150" y="1832"/>
                  </a:lnTo>
                  <a:lnTo>
                    <a:pt x="1159" y="1828"/>
                  </a:lnTo>
                  <a:lnTo>
                    <a:pt x="1172" y="1827"/>
                  </a:lnTo>
                  <a:lnTo>
                    <a:pt x="1211" y="1889"/>
                  </a:lnTo>
                  <a:lnTo>
                    <a:pt x="1271" y="1873"/>
                  </a:lnTo>
                  <a:lnTo>
                    <a:pt x="1233" y="1862"/>
                  </a:lnTo>
                  <a:lnTo>
                    <a:pt x="1231" y="1863"/>
                  </a:lnTo>
                  <a:lnTo>
                    <a:pt x="1228" y="1852"/>
                  </a:lnTo>
                  <a:lnTo>
                    <a:pt x="1227" y="1844"/>
                  </a:lnTo>
                  <a:lnTo>
                    <a:pt x="1228" y="1836"/>
                  </a:lnTo>
                  <a:lnTo>
                    <a:pt x="1232" y="1831"/>
                  </a:lnTo>
                  <a:lnTo>
                    <a:pt x="1236" y="1826"/>
                  </a:lnTo>
                  <a:lnTo>
                    <a:pt x="1244" y="1823"/>
                  </a:lnTo>
                  <a:lnTo>
                    <a:pt x="1252" y="1821"/>
                  </a:lnTo>
                  <a:lnTo>
                    <a:pt x="1264" y="1821"/>
                  </a:lnTo>
                  <a:lnTo>
                    <a:pt x="1271" y="1705"/>
                  </a:lnTo>
                  <a:lnTo>
                    <a:pt x="1213" y="1685"/>
                  </a:lnTo>
                  <a:lnTo>
                    <a:pt x="1199" y="1648"/>
                  </a:lnTo>
                  <a:lnTo>
                    <a:pt x="1182" y="1642"/>
                  </a:lnTo>
                  <a:lnTo>
                    <a:pt x="1186" y="1633"/>
                  </a:lnTo>
                  <a:lnTo>
                    <a:pt x="1190" y="1626"/>
                  </a:lnTo>
                  <a:lnTo>
                    <a:pt x="1197" y="1613"/>
                  </a:lnTo>
                  <a:lnTo>
                    <a:pt x="1198" y="1602"/>
                  </a:lnTo>
                  <a:lnTo>
                    <a:pt x="1197" y="1597"/>
                  </a:lnTo>
                  <a:lnTo>
                    <a:pt x="1196" y="1594"/>
                  </a:lnTo>
                  <a:lnTo>
                    <a:pt x="1088" y="1601"/>
                  </a:lnTo>
                  <a:lnTo>
                    <a:pt x="1046" y="1582"/>
                  </a:lnTo>
                  <a:lnTo>
                    <a:pt x="1041" y="1585"/>
                  </a:lnTo>
                  <a:lnTo>
                    <a:pt x="1038" y="1585"/>
                  </a:lnTo>
                  <a:lnTo>
                    <a:pt x="1033" y="1583"/>
                  </a:lnTo>
                  <a:lnTo>
                    <a:pt x="1031" y="1582"/>
                  </a:lnTo>
                  <a:lnTo>
                    <a:pt x="1030" y="1582"/>
                  </a:lnTo>
                  <a:lnTo>
                    <a:pt x="1022" y="1579"/>
                  </a:lnTo>
                  <a:lnTo>
                    <a:pt x="1011" y="1575"/>
                  </a:lnTo>
                  <a:lnTo>
                    <a:pt x="999" y="1571"/>
                  </a:lnTo>
                  <a:lnTo>
                    <a:pt x="998" y="1563"/>
                  </a:lnTo>
                  <a:lnTo>
                    <a:pt x="997" y="1557"/>
                  </a:lnTo>
                  <a:lnTo>
                    <a:pt x="994" y="1552"/>
                  </a:lnTo>
                  <a:lnTo>
                    <a:pt x="992" y="1550"/>
                  </a:lnTo>
                  <a:lnTo>
                    <a:pt x="988" y="1547"/>
                  </a:lnTo>
                  <a:lnTo>
                    <a:pt x="983" y="1547"/>
                  </a:lnTo>
                  <a:lnTo>
                    <a:pt x="977" y="1547"/>
                  </a:lnTo>
                  <a:lnTo>
                    <a:pt x="972" y="1550"/>
                  </a:lnTo>
                  <a:lnTo>
                    <a:pt x="964" y="1550"/>
                  </a:lnTo>
                  <a:lnTo>
                    <a:pt x="958" y="1546"/>
                  </a:lnTo>
                  <a:lnTo>
                    <a:pt x="951" y="1445"/>
                  </a:lnTo>
                  <a:lnTo>
                    <a:pt x="1012" y="1459"/>
                  </a:lnTo>
                  <a:lnTo>
                    <a:pt x="1016" y="1452"/>
                  </a:lnTo>
                  <a:lnTo>
                    <a:pt x="1020" y="1446"/>
                  </a:lnTo>
                  <a:lnTo>
                    <a:pt x="1021" y="1441"/>
                  </a:lnTo>
                  <a:lnTo>
                    <a:pt x="1022" y="1437"/>
                  </a:lnTo>
                  <a:lnTo>
                    <a:pt x="1019" y="1433"/>
                  </a:lnTo>
                  <a:lnTo>
                    <a:pt x="1013" y="1429"/>
                  </a:lnTo>
                  <a:lnTo>
                    <a:pt x="1004" y="1425"/>
                  </a:lnTo>
                  <a:lnTo>
                    <a:pt x="993" y="1421"/>
                  </a:lnTo>
                  <a:lnTo>
                    <a:pt x="985" y="1336"/>
                  </a:lnTo>
                  <a:lnTo>
                    <a:pt x="1163" y="1382"/>
                  </a:lnTo>
                  <a:lnTo>
                    <a:pt x="1229" y="1326"/>
                  </a:lnTo>
                  <a:lnTo>
                    <a:pt x="1148" y="1259"/>
                  </a:lnTo>
                  <a:lnTo>
                    <a:pt x="1207" y="1140"/>
                  </a:lnTo>
                  <a:lnTo>
                    <a:pt x="1205" y="1083"/>
                  </a:lnTo>
                  <a:lnTo>
                    <a:pt x="1301" y="1103"/>
                  </a:lnTo>
                  <a:lnTo>
                    <a:pt x="1331" y="1065"/>
                  </a:lnTo>
                  <a:lnTo>
                    <a:pt x="1377" y="1078"/>
                  </a:lnTo>
                  <a:lnTo>
                    <a:pt x="1394" y="1039"/>
                  </a:lnTo>
                  <a:lnTo>
                    <a:pt x="1418" y="1001"/>
                  </a:lnTo>
                  <a:lnTo>
                    <a:pt x="1386" y="992"/>
                  </a:lnTo>
                  <a:lnTo>
                    <a:pt x="1333" y="1011"/>
                  </a:lnTo>
                  <a:lnTo>
                    <a:pt x="1313" y="988"/>
                  </a:lnTo>
                  <a:lnTo>
                    <a:pt x="1268" y="963"/>
                  </a:lnTo>
                  <a:lnTo>
                    <a:pt x="1198" y="970"/>
                  </a:lnTo>
                  <a:lnTo>
                    <a:pt x="1166" y="924"/>
                  </a:lnTo>
                  <a:lnTo>
                    <a:pt x="1118" y="905"/>
                  </a:lnTo>
                  <a:lnTo>
                    <a:pt x="1075" y="862"/>
                  </a:lnTo>
                  <a:lnTo>
                    <a:pt x="1083" y="905"/>
                  </a:lnTo>
                  <a:lnTo>
                    <a:pt x="966" y="859"/>
                  </a:lnTo>
                  <a:lnTo>
                    <a:pt x="994" y="818"/>
                  </a:lnTo>
                  <a:lnTo>
                    <a:pt x="991" y="551"/>
                  </a:lnTo>
                  <a:lnTo>
                    <a:pt x="960" y="452"/>
                  </a:lnTo>
                  <a:lnTo>
                    <a:pt x="987" y="410"/>
                  </a:lnTo>
                  <a:lnTo>
                    <a:pt x="976" y="399"/>
                  </a:lnTo>
                  <a:lnTo>
                    <a:pt x="966" y="396"/>
                  </a:lnTo>
                  <a:lnTo>
                    <a:pt x="957" y="397"/>
                  </a:lnTo>
                  <a:lnTo>
                    <a:pt x="948" y="406"/>
                  </a:lnTo>
                  <a:lnTo>
                    <a:pt x="932" y="427"/>
                  </a:lnTo>
                  <a:lnTo>
                    <a:pt x="927" y="438"/>
                  </a:lnTo>
                  <a:lnTo>
                    <a:pt x="924" y="450"/>
                  </a:lnTo>
                  <a:lnTo>
                    <a:pt x="889" y="467"/>
                  </a:lnTo>
                  <a:lnTo>
                    <a:pt x="857" y="457"/>
                  </a:lnTo>
                  <a:lnTo>
                    <a:pt x="859" y="458"/>
                  </a:lnTo>
                  <a:lnTo>
                    <a:pt x="861" y="460"/>
                  </a:lnTo>
                  <a:lnTo>
                    <a:pt x="865" y="464"/>
                  </a:lnTo>
                  <a:lnTo>
                    <a:pt x="870" y="470"/>
                  </a:lnTo>
                  <a:lnTo>
                    <a:pt x="872" y="474"/>
                  </a:lnTo>
                  <a:lnTo>
                    <a:pt x="872" y="475"/>
                  </a:lnTo>
                  <a:lnTo>
                    <a:pt x="873" y="477"/>
                  </a:lnTo>
                  <a:lnTo>
                    <a:pt x="871" y="477"/>
                  </a:lnTo>
                  <a:lnTo>
                    <a:pt x="869" y="478"/>
                  </a:lnTo>
                  <a:lnTo>
                    <a:pt x="867" y="477"/>
                  </a:lnTo>
                  <a:lnTo>
                    <a:pt x="866" y="477"/>
                  </a:lnTo>
                  <a:lnTo>
                    <a:pt x="864" y="477"/>
                  </a:lnTo>
                  <a:lnTo>
                    <a:pt x="855" y="475"/>
                  </a:lnTo>
                  <a:lnTo>
                    <a:pt x="850" y="473"/>
                  </a:lnTo>
                  <a:lnTo>
                    <a:pt x="848" y="472"/>
                  </a:lnTo>
                  <a:lnTo>
                    <a:pt x="847" y="472"/>
                  </a:lnTo>
                  <a:lnTo>
                    <a:pt x="845" y="472"/>
                  </a:lnTo>
                  <a:lnTo>
                    <a:pt x="830" y="466"/>
                  </a:lnTo>
                  <a:lnTo>
                    <a:pt x="818" y="459"/>
                  </a:lnTo>
                  <a:lnTo>
                    <a:pt x="808" y="450"/>
                  </a:lnTo>
                  <a:lnTo>
                    <a:pt x="801" y="441"/>
                  </a:lnTo>
                  <a:lnTo>
                    <a:pt x="726" y="454"/>
                  </a:lnTo>
                  <a:lnTo>
                    <a:pt x="691" y="441"/>
                  </a:lnTo>
                  <a:lnTo>
                    <a:pt x="656" y="414"/>
                  </a:lnTo>
                  <a:lnTo>
                    <a:pt x="615" y="410"/>
                  </a:lnTo>
                  <a:lnTo>
                    <a:pt x="592" y="441"/>
                  </a:lnTo>
                  <a:lnTo>
                    <a:pt x="558" y="427"/>
                  </a:lnTo>
                  <a:lnTo>
                    <a:pt x="620" y="353"/>
                  </a:lnTo>
                  <a:lnTo>
                    <a:pt x="620" y="283"/>
                  </a:lnTo>
                  <a:lnTo>
                    <a:pt x="590" y="225"/>
                  </a:lnTo>
                  <a:lnTo>
                    <a:pt x="607" y="198"/>
                  </a:lnTo>
                  <a:close/>
                  <a:moveTo>
                    <a:pt x="447" y="1495"/>
                  </a:moveTo>
                  <a:lnTo>
                    <a:pt x="443" y="1499"/>
                  </a:lnTo>
                  <a:lnTo>
                    <a:pt x="441" y="1505"/>
                  </a:lnTo>
                  <a:lnTo>
                    <a:pt x="444" y="1511"/>
                  </a:lnTo>
                  <a:lnTo>
                    <a:pt x="449" y="1517"/>
                  </a:lnTo>
                  <a:lnTo>
                    <a:pt x="460" y="1525"/>
                  </a:lnTo>
                  <a:lnTo>
                    <a:pt x="472" y="1531"/>
                  </a:lnTo>
                  <a:lnTo>
                    <a:pt x="486" y="1534"/>
                  </a:lnTo>
                  <a:lnTo>
                    <a:pt x="501" y="1534"/>
                  </a:lnTo>
                  <a:lnTo>
                    <a:pt x="457" y="1570"/>
                  </a:lnTo>
                  <a:lnTo>
                    <a:pt x="444" y="1629"/>
                  </a:lnTo>
                  <a:lnTo>
                    <a:pt x="420" y="1648"/>
                  </a:lnTo>
                  <a:lnTo>
                    <a:pt x="406" y="1677"/>
                  </a:lnTo>
                  <a:lnTo>
                    <a:pt x="295" y="1667"/>
                  </a:lnTo>
                  <a:lnTo>
                    <a:pt x="286" y="1642"/>
                  </a:lnTo>
                  <a:lnTo>
                    <a:pt x="299" y="1612"/>
                  </a:lnTo>
                  <a:lnTo>
                    <a:pt x="290" y="1606"/>
                  </a:lnTo>
                  <a:lnTo>
                    <a:pt x="285" y="1600"/>
                  </a:lnTo>
                  <a:lnTo>
                    <a:pt x="281" y="1593"/>
                  </a:lnTo>
                  <a:lnTo>
                    <a:pt x="283" y="1587"/>
                  </a:lnTo>
                  <a:lnTo>
                    <a:pt x="286" y="1578"/>
                  </a:lnTo>
                  <a:lnTo>
                    <a:pt x="292" y="1570"/>
                  </a:lnTo>
                  <a:lnTo>
                    <a:pt x="295" y="1565"/>
                  </a:lnTo>
                  <a:lnTo>
                    <a:pt x="301" y="1561"/>
                  </a:lnTo>
                  <a:lnTo>
                    <a:pt x="312" y="1553"/>
                  </a:lnTo>
                  <a:lnTo>
                    <a:pt x="324" y="1502"/>
                  </a:lnTo>
                  <a:lnTo>
                    <a:pt x="391" y="1461"/>
                  </a:lnTo>
                  <a:lnTo>
                    <a:pt x="424" y="1489"/>
                  </a:lnTo>
                  <a:lnTo>
                    <a:pt x="432" y="1484"/>
                  </a:lnTo>
                  <a:lnTo>
                    <a:pt x="435" y="1483"/>
                  </a:lnTo>
                  <a:lnTo>
                    <a:pt x="439" y="1484"/>
                  </a:lnTo>
                  <a:lnTo>
                    <a:pt x="444" y="1487"/>
                  </a:lnTo>
                  <a:lnTo>
                    <a:pt x="445" y="1490"/>
                  </a:lnTo>
                  <a:lnTo>
                    <a:pt x="447" y="14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73">
              <a:extLst>
                <a:ext uri="{FF2B5EF4-FFF2-40B4-BE49-F238E27FC236}">
                  <a16:creationId xmlns:a16="http://schemas.microsoft.com/office/drawing/2014/main" id="{23C30EF2-A067-45FC-F10C-EAAE3644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631"/>
              <a:ext cx="124" cy="102"/>
            </a:xfrm>
            <a:custGeom>
              <a:avLst/>
              <a:gdLst/>
              <a:ahLst/>
              <a:cxnLst>
                <a:cxn ang="0">
                  <a:pos x="1773" y="411"/>
                </a:cxn>
                <a:cxn ang="0">
                  <a:pos x="1695" y="407"/>
                </a:cxn>
                <a:cxn ang="0">
                  <a:pos x="1617" y="368"/>
                </a:cxn>
                <a:cxn ang="0">
                  <a:pos x="1576" y="312"/>
                </a:cxn>
                <a:cxn ang="0">
                  <a:pos x="1569" y="289"/>
                </a:cxn>
                <a:cxn ang="0">
                  <a:pos x="1471" y="160"/>
                </a:cxn>
                <a:cxn ang="0">
                  <a:pos x="1287" y="39"/>
                </a:cxn>
                <a:cxn ang="0">
                  <a:pos x="1251" y="32"/>
                </a:cxn>
                <a:cxn ang="0">
                  <a:pos x="1238" y="68"/>
                </a:cxn>
                <a:cxn ang="0">
                  <a:pos x="1093" y="44"/>
                </a:cxn>
                <a:cxn ang="0">
                  <a:pos x="928" y="53"/>
                </a:cxn>
                <a:cxn ang="0">
                  <a:pos x="1042" y="203"/>
                </a:cxn>
                <a:cxn ang="0">
                  <a:pos x="1016" y="412"/>
                </a:cxn>
                <a:cxn ang="0">
                  <a:pos x="832" y="435"/>
                </a:cxn>
                <a:cxn ang="0">
                  <a:pos x="646" y="562"/>
                </a:cxn>
                <a:cxn ang="0">
                  <a:pos x="435" y="701"/>
                </a:cxn>
                <a:cxn ang="0">
                  <a:pos x="380" y="774"/>
                </a:cxn>
                <a:cxn ang="0">
                  <a:pos x="197" y="968"/>
                </a:cxn>
                <a:cxn ang="0">
                  <a:pos x="42" y="1130"/>
                </a:cxn>
                <a:cxn ang="0">
                  <a:pos x="71" y="1146"/>
                </a:cxn>
                <a:cxn ang="0">
                  <a:pos x="61" y="1168"/>
                </a:cxn>
                <a:cxn ang="0">
                  <a:pos x="21" y="1259"/>
                </a:cxn>
                <a:cxn ang="0">
                  <a:pos x="41" y="1259"/>
                </a:cxn>
                <a:cxn ang="0">
                  <a:pos x="48" y="1280"/>
                </a:cxn>
                <a:cxn ang="0">
                  <a:pos x="80" y="1291"/>
                </a:cxn>
                <a:cxn ang="0">
                  <a:pos x="95" y="1291"/>
                </a:cxn>
                <a:cxn ang="0">
                  <a:pos x="247" y="1311"/>
                </a:cxn>
                <a:cxn ang="0">
                  <a:pos x="231" y="1351"/>
                </a:cxn>
                <a:cxn ang="0">
                  <a:pos x="313" y="1530"/>
                </a:cxn>
                <a:cxn ang="0">
                  <a:pos x="558" y="1487"/>
                </a:cxn>
                <a:cxn ang="0">
                  <a:pos x="608" y="1416"/>
                </a:cxn>
                <a:cxn ang="0">
                  <a:pos x="597" y="1348"/>
                </a:cxn>
                <a:cxn ang="0">
                  <a:pos x="582" y="1289"/>
                </a:cxn>
                <a:cxn ang="0">
                  <a:pos x="769" y="1106"/>
                </a:cxn>
                <a:cxn ang="0">
                  <a:pos x="777" y="1108"/>
                </a:cxn>
                <a:cxn ang="0">
                  <a:pos x="783" y="1101"/>
                </a:cxn>
                <a:cxn ang="0">
                  <a:pos x="786" y="1077"/>
                </a:cxn>
                <a:cxn ang="0">
                  <a:pos x="976" y="1202"/>
                </a:cxn>
                <a:cxn ang="0">
                  <a:pos x="1085" y="1056"/>
                </a:cxn>
                <a:cxn ang="0">
                  <a:pos x="1090" y="1053"/>
                </a:cxn>
                <a:cxn ang="0">
                  <a:pos x="1107" y="1040"/>
                </a:cxn>
                <a:cxn ang="0">
                  <a:pos x="1110" y="1017"/>
                </a:cxn>
                <a:cxn ang="0">
                  <a:pos x="1130" y="971"/>
                </a:cxn>
                <a:cxn ang="0">
                  <a:pos x="1467" y="1065"/>
                </a:cxn>
                <a:cxn ang="0">
                  <a:pos x="1599" y="881"/>
                </a:cxn>
                <a:cxn ang="0">
                  <a:pos x="1760" y="765"/>
                </a:cxn>
                <a:cxn ang="0">
                  <a:pos x="1890" y="669"/>
                </a:cxn>
                <a:cxn ang="0">
                  <a:pos x="1919" y="586"/>
                </a:cxn>
              </a:cxnLst>
              <a:rect l="0" t="0" r="r" b="b"/>
              <a:pathLst>
                <a:path w="1990" h="1530">
                  <a:moveTo>
                    <a:pt x="1910" y="458"/>
                  </a:moveTo>
                  <a:lnTo>
                    <a:pt x="1876" y="427"/>
                  </a:lnTo>
                  <a:lnTo>
                    <a:pt x="1790" y="409"/>
                  </a:lnTo>
                  <a:lnTo>
                    <a:pt x="1773" y="411"/>
                  </a:lnTo>
                  <a:lnTo>
                    <a:pt x="1756" y="412"/>
                  </a:lnTo>
                  <a:lnTo>
                    <a:pt x="1725" y="412"/>
                  </a:lnTo>
                  <a:lnTo>
                    <a:pt x="1710" y="410"/>
                  </a:lnTo>
                  <a:lnTo>
                    <a:pt x="1695" y="407"/>
                  </a:lnTo>
                  <a:lnTo>
                    <a:pt x="1668" y="399"/>
                  </a:lnTo>
                  <a:lnTo>
                    <a:pt x="1642" y="385"/>
                  </a:lnTo>
                  <a:lnTo>
                    <a:pt x="1629" y="377"/>
                  </a:lnTo>
                  <a:lnTo>
                    <a:pt x="1617" y="368"/>
                  </a:lnTo>
                  <a:lnTo>
                    <a:pt x="1594" y="346"/>
                  </a:lnTo>
                  <a:lnTo>
                    <a:pt x="1583" y="334"/>
                  </a:lnTo>
                  <a:lnTo>
                    <a:pt x="1574" y="321"/>
                  </a:lnTo>
                  <a:lnTo>
                    <a:pt x="1576" y="312"/>
                  </a:lnTo>
                  <a:lnTo>
                    <a:pt x="1577" y="304"/>
                  </a:lnTo>
                  <a:lnTo>
                    <a:pt x="1576" y="297"/>
                  </a:lnTo>
                  <a:lnTo>
                    <a:pt x="1572" y="291"/>
                  </a:lnTo>
                  <a:lnTo>
                    <a:pt x="1569" y="289"/>
                  </a:lnTo>
                  <a:lnTo>
                    <a:pt x="1565" y="290"/>
                  </a:lnTo>
                  <a:lnTo>
                    <a:pt x="1584" y="233"/>
                  </a:lnTo>
                  <a:lnTo>
                    <a:pt x="1529" y="154"/>
                  </a:lnTo>
                  <a:lnTo>
                    <a:pt x="1471" y="160"/>
                  </a:lnTo>
                  <a:lnTo>
                    <a:pt x="1454" y="81"/>
                  </a:lnTo>
                  <a:lnTo>
                    <a:pt x="1411" y="19"/>
                  </a:lnTo>
                  <a:lnTo>
                    <a:pt x="1345" y="0"/>
                  </a:lnTo>
                  <a:lnTo>
                    <a:pt x="1287" y="39"/>
                  </a:lnTo>
                  <a:lnTo>
                    <a:pt x="1275" y="33"/>
                  </a:lnTo>
                  <a:lnTo>
                    <a:pt x="1266" y="30"/>
                  </a:lnTo>
                  <a:lnTo>
                    <a:pt x="1258" y="29"/>
                  </a:lnTo>
                  <a:lnTo>
                    <a:pt x="1251" y="32"/>
                  </a:lnTo>
                  <a:lnTo>
                    <a:pt x="1245" y="37"/>
                  </a:lnTo>
                  <a:lnTo>
                    <a:pt x="1242" y="45"/>
                  </a:lnTo>
                  <a:lnTo>
                    <a:pt x="1239" y="55"/>
                  </a:lnTo>
                  <a:lnTo>
                    <a:pt x="1238" y="68"/>
                  </a:lnTo>
                  <a:lnTo>
                    <a:pt x="1245" y="92"/>
                  </a:lnTo>
                  <a:lnTo>
                    <a:pt x="1192" y="117"/>
                  </a:lnTo>
                  <a:lnTo>
                    <a:pt x="1096" y="91"/>
                  </a:lnTo>
                  <a:lnTo>
                    <a:pt x="1093" y="44"/>
                  </a:lnTo>
                  <a:lnTo>
                    <a:pt x="1054" y="12"/>
                  </a:lnTo>
                  <a:lnTo>
                    <a:pt x="1013" y="37"/>
                  </a:lnTo>
                  <a:lnTo>
                    <a:pt x="965" y="9"/>
                  </a:lnTo>
                  <a:lnTo>
                    <a:pt x="928" y="53"/>
                  </a:lnTo>
                  <a:lnTo>
                    <a:pt x="949" y="101"/>
                  </a:lnTo>
                  <a:lnTo>
                    <a:pt x="904" y="195"/>
                  </a:lnTo>
                  <a:lnTo>
                    <a:pt x="962" y="218"/>
                  </a:lnTo>
                  <a:lnTo>
                    <a:pt x="1042" y="203"/>
                  </a:lnTo>
                  <a:lnTo>
                    <a:pt x="1059" y="293"/>
                  </a:lnTo>
                  <a:lnTo>
                    <a:pt x="1097" y="309"/>
                  </a:lnTo>
                  <a:lnTo>
                    <a:pt x="1075" y="451"/>
                  </a:lnTo>
                  <a:lnTo>
                    <a:pt x="1016" y="412"/>
                  </a:lnTo>
                  <a:lnTo>
                    <a:pt x="970" y="449"/>
                  </a:lnTo>
                  <a:lnTo>
                    <a:pt x="906" y="441"/>
                  </a:lnTo>
                  <a:lnTo>
                    <a:pt x="873" y="453"/>
                  </a:lnTo>
                  <a:lnTo>
                    <a:pt x="832" y="435"/>
                  </a:lnTo>
                  <a:lnTo>
                    <a:pt x="738" y="515"/>
                  </a:lnTo>
                  <a:lnTo>
                    <a:pt x="686" y="488"/>
                  </a:lnTo>
                  <a:lnTo>
                    <a:pt x="609" y="539"/>
                  </a:lnTo>
                  <a:lnTo>
                    <a:pt x="646" y="562"/>
                  </a:lnTo>
                  <a:lnTo>
                    <a:pt x="615" y="593"/>
                  </a:lnTo>
                  <a:lnTo>
                    <a:pt x="540" y="628"/>
                  </a:lnTo>
                  <a:lnTo>
                    <a:pt x="464" y="616"/>
                  </a:lnTo>
                  <a:lnTo>
                    <a:pt x="435" y="701"/>
                  </a:lnTo>
                  <a:lnTo>
                    <a:pt x="467" y="710"/>
                  </a:lnTo>
                  <a:lnTo>
                    <a:pt x="443" y="748"/>
                  </a:lnTo>
                  <a:lnTo>
                    <a:pt x="426" y="787"/>
                  </a:lnTo>
                  <a:lnTo>
                    <a:pt x="380" y="774"/>
                  </a:lnTo>
                  <a:lnTo>
                    <a:pt x="350" y="812"/>
                  </a:lnTo>
                  <a:lnTo>
                    <a:pt x="254" y="792"/>
                  </a:lnTo>
                  <a:lnTo>
                    <a:pt x="256" y="849"/>
                  </a:lnTo>
                  <a:lnTo>
                    <a:pt x="197" y="968"/>
                  </a:lnTo>
                  <a:lnTo>
                    <a:pt x="278" y="1035"/>
                  </a:lnTo>
                  <a:lnTo>
                    <a:pt x="212" y="1091"/>
                  </a:lnTo>
                  <a:lnTo>
                    <a:pt x="34" y="1045"/>
                  </a:lnTo>
                  <a:lnTo>
                    <a:pt x="42" y="1130"/>
                  </a:lnTo>
                  <a:lnTo>
                    <a:pt x="53" y="1134"/>
                  </a:lnTo>
                  <a:lnTo>
                    <a:pt x="62" y="1138"/>
                  </a:lnTo>
                  <a:lnTo>
                    <a:pt x="68" y="1142"/>
                  </a:lnTo>
                  <a:lnTo>
                    <a:pt x="71" y="1146"/>
                  </a:lnTo>
                  <a:lnTo>
                    <a:pt x="70" y="1150"/>
                  </a:lnTo>
                  <a:lnTo>
                    <a:pt x="69" y="1155"/>
                  </a:lnTo>
                  <a:lnTo>
                    <a:pt x="65" y="1161"/>
                  </a:lnTo>
                  <a:lnTo>
                    <a:pt x="61" y="1168"/>
                  </a:lnTo>
                  <a:lnTo>
                    <a:pt x="0" y="1154"/>
                  </a:lnTo>
                  <a:lnTo>
                    <a:pt x="7" y="1255"/>
                  </a:lnTo>
                  <a:lnTo>
                    <a:pt x="13" y="1259"/>
                  </a:lnTo>
                  <a:lnTo>
                    <a:pt x="21" y="1259"/>
                  </a:lnTo>
                  <a:lnTo>
                    <a:pt x="26" y="1256"/>
                  </a:lnTo>
                  <a:lnTo>
                    <a:pt x="32" y="1256"/>
                  </a:lnTo>
                  <a:lnTo>
                    <a:pt x="37" y="1256"/>
                  </a:lnTo>
                  <a:lnTo>
                    <a:pt x="41" y="1259"/>
                  </a:lnTo>
                  <a:lnTo>
                    <a:pt x="43" y="1261"/>
                  </a:lnTo>
                  <a:lnTo>
                    <a:pt x="46" y="1266"/>
                  </a:lnTo>
                  <a:lnTo>
                    <a:pt x="47" y="1272"/>
                  </a:lnTo>
                  <a:lnTo>
                    <a:pt x="48" y="1280"/>
                  </a:lnTo>
                  <a:lnTo>
                    <a:pt x="60" y="1284"/>
                  </a:lnTo>
                  <a:lnTo>
                    <a:pt x="71" y="1288"/>
                  </a:lnTo>
                  <a:lnTo>
                    <a:pt x="79" y="1291"/>
                  </a:lnTo>
                  <a:lnTo>
                    <a:pt x="80" y="1291"/>
                  </a:lnTo>
                  <a:lnTo>
                    <a:pt x="82" y="1292"/>
                  </a:lnTo>
                  <a:lnTo>
                    <a:pt x="87" y="1294"/>
                  </a:lnTo>
                  <a:lnTo>
                    <a:pt x="90" y="1294"/>
                  </a:lnTo>
                  <a:lnTo>
                    <a:pt x="95" y="1291"/>
                  </a:lnTo>
                  <a:lnTo>
                    <a:pt x="137" y="1310"/>
                  </a:lnTo>
                  <a:lnTo>
                    <a:pt x="245" y="1303"/>
                  </a:lnTo>
                  <a:lnTo>
                    <a:pt x="246" y="1306"/>
                  </a:lnTo>
                  <a:lnTo>
                    <a:pt x="247" y="1311"/>
                  </a:lnTo>
                  <a:lnTo>
                    <a:pt x="246" y="1322"/>
                  </a:lnTo>
                  <a:lnTo>
                    <a:pt x="239" y="1335"/>
                  </a:lnTo>
                  <a:lnTo>
                    <a:pt x="235" y="1342"/>
                  </a:lnTo>
                  <a:lnTo>
                    <a:pt x="231" y="1351"/>
                  </a:lnTo>
                  <a:lnTo>
                    <a:pt x="248" y="1357"/>
                  </a:lnTo>
                  <a:lnTo>
                    <a:pt x="262" y="1394"/>
                  </a:lnTo>
                  <a:lnTo>
                    <a:pt x="320" y="1414"/>
                  </a:lnTo>
                  <a:lnTo>
                    <a:pt x="313" y="1530"/>
                  </a:lnTo>
                  <a:lnTo>
                    <a:pt x="409" y="1497"/>
                  </a:lnTo>
                  <a:lnTo>
                    <a:pt x="480" y="1495"/>
                  </a:lnTo>
                  <a:lnTo>
                    <a:pt x="603" y="1510"/>
                  </a:lnTo>
                  <a:lnTo>
                    <a:pt x="558" y="1487"/>
                  </a:lnTo>
                  <a:lnTo>
                    <a:pt x="492" y="1404"/>
                  </a:lnTo>
                  <a:lnTo>
                    <a:pt x="518" y="1349"/>
                  </a:lnTo>
                  <a:lnTo>
                    <a:pt x="557" y="1393"/>
                  </a:lnTo>
                  <a:lnTo>
                    <a:pt x="608" y="1416"/>
                  </a:lnTo>
                  <a:lnTo>
                    <a:pt x="605" y="1389"/>
                  </a:lnTo>
                  <a:lnTo>
                    <a:pt x="603" y="1377"/>
                  </a:lnTo>
                  <a:lnTo>
                    <a:pt x="602" y="1367"/>
                  </a:lnTo>
                  <a:lnTo>
                    <a:pt x="597" y="1348"/>
                  </a:lnTo>
                  <a:lnTo>
                    <a:pt x="590" y="1333"/>
                  </a:lnTo>
                  <a:lnTo>
                    <a:pt x="586" y="1329"/>
                  </a:lnTo>
                  <a:lnTo>
                    <a:pt x="579" y="1325"/>
                  </a:lnTo>
                  <a:lnTo>
                    <a:pt x="582" y="1289"/>
                  </a:lnTo>
                  <a:lnTo>
                    <a:pt x="638" y="1197"/>
                  </a:lnTo>
                  <a:lnTo>
                    <a:pt x="719" y="1152"/>
                  </a:lnTo>
                  <a:lnTo>
                    <a:pt x="768" y="1105"/>
                  </a:lnTo>
                  <a:lnTo>
                    <a:pt x="769" y="1106"/>
                  </a:lnTo>
                  <a:lnTo>
                    <a:pt x="771" y="1108"/>
                  </a:lnTo>
                  <a:lnTo>
                    <a:pt x="776" y="1109"/>
                  </a:lnTo>
                  <a:lnTo>
                    <a:pt x="776" y="1108"/>
                  </a:lnTo>
                  <a:lnTo>
                    <a:pt x="777" y="1108"/>
                  </a:lnTo>
                  <a:lnTo>
                    <a:pt x="779" y="1108"/>
                  </a:lnTo>
                  <a:lnTo>
                    <a:pt x="782" y="1106"/>
                  </a:lnTo>
                  <a:lnTo>
                    <a:pt x="782" y="1103"/>
                  </a:lnTo>
                  <a:lnTo>
                    <a:pt x="783" y="1101"/>
                  </a:lnTo>
                  <a:lnTo>
                    <a:pt x="785" y="1095"/>
                  </a:lnTo>
                  <a:lnTo>
                    <a:pt x="785" y="1086"/>
                  </a:lnTo>
                  <a:lnTo>
                    <a:pt x="785" y="1081"/>
                  </a:lnTo>
                  <a:lnTo>
                    <a:pt x="786" y="1077"/>
                  </a:lnTo>
                  <a:lnTo>
                    <a:pt x="789" y="1065"/>
                  </a:lnTo>
                  <a:lnTo>
                    <a:pt x="882" y="1077"/>
                  </a:lnTo>
                  <a:lnTo>
                    <a:pt x="893" y="1121"/>
                  </a:lnTo>
                  <a:lnTo>
                    <a:pt x="976" y="1202"/>
                  </a:lnTo>
                  <a:lnTo>
                    <a:pt x="1017" y="1151"/>
                  </a:lnTo>
                  <a:lnTo>
                    <a:pt x="978" y="1073"/>
                  </a:lnTo>
                  <a:lnTo>
                    <a:pt x="1071" y="1060"/>
                  </a:lnTo>
                  <a:lnTo>
                    <a:pt x="1085" y="1056"/>
                  </a:lnTo>
                  <a:lnTo>
                    <a:pt x="1087" y="1054"/>
                  </a:lnTo>
                  <a:lnTo>
                    <a:pt x="1087" y="1053"/>
                  </a:lnTo>
                  <a:lnTo>
                    <a:pt x="1088" y="1053"/>
                  </a:lnTo>
                  <a:lnTo>
                    <a:pt x="1090" y="1053"/>
                  </a:lnTo>
                  <a:lnTo>
                    <a:pt x="1097" y="1051"/>
                  </a:lnTo>
                  <a:lnTo>
                    <a:pt x="1101" y="1047"/>
                  </a:lnTo>
                  <a:lnTo>
                    <a:pt x="1105" y="1044"/>
                  </a:lnTo>
                  <a:lnTo>
                    <a:pt x="1107" y="1040"/>
                  </a:lnTo>
                  <a:lnTo>
                    <a:pt x="1109" y="1038"/>
                  </a:lnTo>
                  <a:lnTo>
                    <a:pt x="1111" y="1037"/>
                  </a:lnTo>
                  <a:lnTo>
                    <a:pt x="1112" y="1027"/>
                  </a:lnTo>
                  <a:lnTo>
                    <a:pt x="1110" y="1017"/>
                  </a:lnTo>
                  <a:lnTo>
                    <a:pt x="1104" y="1005"/>
                  </a:lnTo>
                  <a:lnTo>
                    <a:pt x="1100" y="998"/>
                  </a:lnTo>
                  <a:lnTo>
                    <a:pt x="1096" y="992"/>
                  </a:lnTo>
                  <a:lnTo>
                    <a:pt x="1130" y="971"/>
                  </a:lnTo>
                  <a:lnTo>
                    <a:pt x="1198" y="1053"/>
                  </a:lnTo>
                  <a:lnTo>
                    <a:pt x="1245" y="1057"/>
                  </a:lnTo>
                  <a:lnTo>
                    <a:pt x="1266" y="1079"/>
                  </a:lnTo>
                  <a:lnTo>
                    <a:pt x="1467" y="1065"/>
                  </a:lnTo>
                  <a:lnTo>
                    <a:pt x="1474" y="1016"/>
                  </a:lnTo>
                  <a:lnTo>
                    <a:pt x="1506" y="989"/>
                  </a:lnTo>
                  <a:lnTo>
                    <a:pt x="1543" y="927"/>
                  </a:lnTo>
                  <a:lnTo>
                    <a:pt x="1599" y="881"/>
                  </a:lnTo>
                  <a:lnTo>
                    <a:pt x="1624" y="849"/>
                  </a:lnTo>
                  <a:lnTo>
                    <a:pt x="1658" y="817"/>
                  </a:lnTo>
                  <a:lnTo>
                    <a:pt x="1715" y="804"/>
                  </a:lnTo>
                  <a:lnTo>
                    <a:pt x="1760" y="765"/>
                  </a:lnTo>
                  <a:lnTo>
                    <a:pt x="1786" y="727"/>
                  </a:lnTo>
                  <a:lnTo>
                    <a:pt x="1835" y="728"/>
                  </a:lnTo>
                  <a:lnTo>
                    <a:pt x="1846" y="697"/>
                  </a:lnTo>
                  <a:lnTo>
                    <a:pt x="1890" y="669"/>
                  </a:lnTo>
                  <a:lnTo>
                    <a:pt x="1932" y="665"/>
                  </a:lnTo>
                  <a:lnTo>
                    <a:pt x="1990" y="679"/>
                  </a:lnTo>
                  <a:lnTo>
                    <a:pt x="1971" y="627"/>
                  </a:lnTo>
                  <a:lnTo>
                    <a:pt x="1919" y="586"/>
                  </a:lnTo>
                  <a:lnTo>
                    <a:pt x="1885" y="510"/>
                  </a:lnTo>
                  <a:lnTo>
                    <a:pt x="1910" y="4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74">
              <a:extLst>
                <a:ext uri="{FF2B5EF4-FFF2-40B4-BE49-F238E27FC236}">
                  <a16:creationId xmlns:a16="http://schemas.microsoft.com/office/drawing/2014/main" id="{1C39803A-9878-346C-9B51-88FDCE98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709"/>
              <a:ext cx="14" cy="15"/>
            </a:xfrm>
            <a:custGeom>
              <a:avLst/>
              <a:gdLst/>
              <a:ahLst/>
              <a:cxnLst>
                <a:cxn ang="0">
                  <a:pos x="168" y="56"/>
                </a:cxn>
                <a:cxn ang="0">
                  <a:pos x="163" y="50"/>
                </a:cxn>
                <a:cxn ang="0">
                  <a:pos x="160" y="44"/>
                </a:cxn>
                <a:cxn ang="0">
                  <a:pos x="162" y="38"/>
                </a:cxn>
                <a:cxn ang="0">
                  <a:pos x="166" y="34"/>
                </a:cxn>
                <a:cxn ang="0">
                  <a:pos x="164" y="29"/>
                </a:cxn>
                <a:cxn ang="0">
                  <a:pos x="163" y="26"/>
                </a:cxn>
                <a:cxn ang="0">
                  <a:pos x="158" y="23"/>
                </a:cxn>
                <a:cxn ang="0">
                  <a:pos x="154" y="22"/>
                </a:cxn>
                <a:cxn ang="0">
                  <a:pos x="151" y="23"/>
                </a:cxn>
                <a:cxn ang="0">
                  <a:pos x="143" y="28"/>
                </a:cxn>
                <a:cxn ang="0">
                  <a:pos x="110" y="0"/>
                </a:cxn>
                <a:cxn ang="0">
                  <a:pos x="43" y="41"/>
                </a:cxn>
                <a:cxn ang="0">
                  <a:pos x="31" y="92"/>
                </a:cxn>
                <a:cxn ang="0">
                  <a:pos x="20" y="100"/>
                </a:cxn>
                <a:cxn ang="0">
                  <a:pos x="14" y="104"/>
                </a:cxn>
                <a:cxn ang="0">
                  <a:pos x="11" y="109"/>
                </a:cxn>
                <a:cxn ang="0">
                  <a:pos x="5" y="117"/>
                </a:cxn>
                <a:cxn ang="0">
                  <a:pos x="2" y="126"/>
                </a:cxn>
                <a:cxn ang="0">
                  <a:pos x="0" y="132"/>
                </a:cxn>
                <a:cxn ang="0">
                  <a:pos x="4" y="139"/>
                </a:cxn>
                <a:cxn ang="0">
                  <a:pos x="9" y="145"/>
                </a:cxn>
                <a:cxn ang="0">
                  <a:pos x="18" y="151"/>
                </a:cxn>
                <a:cxn ang="0">
                  <a:pos x="5" y="181"/>
                </a:cxn>
                <a:cxn ang="0">
                  <a:pos x="14" y="206"/>
                </a:cxn>
                <a:cxn ang="0">
                  <a:pos x="125" y="216"/>
                </a:cxn>
                <a:cxn ang="0">
                  <a:pos x="139" y="187"/>
                </a:cxn>
                <a:cxn ang="0">
                  <a:pos x="163" y="168"/>
                </a:cxn>
                <a:cxn ang="0">
                  <a:pos x="176" y="109"/>
                </a:cxn>
                <a:cxn ang="0">
                  <a:pos x="220" y="73"/>
                </a:cxn>
                <a:cxn ang="0">
                  <a:pos x="205" y="73"/>
                </a:cxn>
                <a:cxn ang="0">
                  <a:pos x="191" y="70"/>
                </a:cxn>
                <a:cxn ang="0">
                  <a:pos x="179" y="64"/>
                </a:cxn>
                <a:cxn ang="0">
                  <a:pos x="168" y="56"/>
                </a:cxn>
              </a:cxnLst>
              <a:rect l="0" t="0" r="r" b="b"/>
              <a:pathLst>
                <a:path w="220" h="216">
                  <a:moveTo>
                    <a:pt x="168" y="56"/>
                  </a:moveTo>
                  <a:lnTo>
                    <a:pt x="163" y="50"/>
                  </a:lnTo>
                  <a:lnTo>
                    <a:pt x="160" y="44"/>
                  </a:lnTo>
                  <a:lnTo>
                    <a:pt x="162" y="38"/>
                  </a:lnTo>
                  <a:lnTo>
                    <a:pt x="166" y="34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58" y="23"/>
                  </a:lnTo>
                  <a:lnTo>
                    <a:pt x="154" y="22"/>
                  </a:lnTo>
                  <a:lnTo>
                    <a:pt x="151" y="23"/>
                  </a:lnTo>
                  <a:lnTo>
                    <a:pt x="143" y="28"/>
                  </a:lnTo>
                  <a:lnTo>
                    <a:pt x="110" y="0"/>
                  </a:lnTo>
                  <a:lnTo>
                    <a:pt x="43" y="41"/>
                  </a:lnTo>
                  <a:lnTo>
                    <a:pt x="31" y="92"/>
                  </a:lnTo>
                  <a:lnTo>
                    <a:pt x="20" y="100"/>
                  </a:lnTo>
                  <a:lnTo>
                    <a:pt x="14" y="104"/>
                  </a:lnTo>
                  <a:lnTo>
                    <a:pt x="11" y="109"/>
                  </a:lnTo>
                  <a:lnTo>
                    <a:pt x="5" y="117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4" y="139"/>
                  </a:lnTo>
                  <a:lnTo>
                    <a:pt x="9" y="145"/>
                  </a:lnTo>
                  <a:lnTo>
                    <a:pt x="18" y="151"/>
                  </a:lnTo>
                  <a:lnTo>
                    <a:pt x="5" y="181"/>
                  </a:lnTo>
                  <a:lnTo>
                    <a:pt x="14" y="206"/>
                  </a:lnTo>
                  <a:lnTo>
                    <a:pt x="125" y="216"/>
                  </a:lnTo>
                  <a:lnTo>
                    <a:pt x="139" y="187"/>
                  </a:lnTo>
                  <a:lnTo>
                    <a:pt x="163" y="168"/>
                  </a:lnTo>
                  <a:lnTo>
                    <a:pt x="176" y="109"/>
                  </a:lnTo>
                  <a:lnTo>
                    <a:pt x="220" y="73"/>
                  </a:lnTo>
                  <a:lnTo>
                    <a:pt x="205" y="73"/>
                  </a:lnTo>
                  <a:lnTo>
                    <a:pt x="191" y="70"/>
                  </a:lnTo>
                  <a:lnTo>
                    <a:pt x="179" y="64"/>
                  </a:lnTo>
                  <a:lnTo>
                    <a:pt x="168" y="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75">
              <a:extLst>
                <a:ext uri="{FF2B5EF4-FFF2-40B4-BE49-F238E27FC236}">
                  <a16:creationId xmlns:a16="http://schemas.microsoft.com/office/drawing/2014/main" id="{BB1CB8CF-FFA5-FC8A-4F21-B1E4D6632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21"/>
              <a:ext cx="87" cy="69"/>
            </a:xfrm>
            <a:custGeom>
              <a:avLst/>
              <a:gdLst/>
              <a:ahLst/>
              <a:cxnLst>
                <a:cxn ang="0">
                  <a:pos x="284" y="103"/>
                </a:cxn>
                <a:cxn ang="0">
                  <a:pos x="184" y="39"/>
                </a:cxn>
                <a:cxn ang="0">
                  <a:pos x="77" y="14"/>
                </a:cxn>
                <a:cxn ang="0">
                  <a:pos x="0" y="0"/>
                </a:cxn>
                <a:cxn ang="0">
                  <a:pos x="31" y="183"/>
                </a:cxn>
                <a:cxn ang="0">
                  <a:pos x="76" y="354"/>
                </a:cxn>
                <a:cxn ang="0">
                  <a:pos x="177" y="419"/>
                </a:cxn>
                <a:cxn ang="0">
                  <a:pos x="252" y="529"/>
                </a:cxn>
                <a:cxn ang="0">
                  <a:pos x="170" y="626"/>
                </a:cxn>
                <a:cxn ang="0">
                  <a:pos x="334" y="704"/>
                </a:cxn>
                <a:cxn ang="0">
                  <a:pos x="507" y="851"/>
                </a:cxn>
                <a:cxn ang="0">
                  <a:pos x="843" y="930"/>
                </a:cxn>
                <a:cxn ang="0">
                  <a:pos x="925" y="981"/>
                </a:cxn>
                <a:cxn ang="0">
                  <a:pos x="1014" y="1018"/>
                </a:cxn>
                <a:cxn ang="0">
                  <a:pos x="1108" y="1039"/>
                </a:cxn>
                <a:cxn ang="0">
                  <a:pos x="1208" y="1045"/>
                </a:cxn>
                <a:cxn ang="0">
                  <a:pos x="1386" y="933"/>
                </a:cxn>
                <a:cxn ang="0">
                  <a:pos x="1338" y="882"/>
                </a:cxn>
                <a:cxn ang="0">
                  <a:pos x="1324" y="843"/>
                </a:cxn>
                <a:cxn ang="0">
                  <a:pos x="1312" y="840"/>
                </a:cxn>
                <a:cxn ang="0">
                  <a:pos x="1252" y="776"/>
                </a:cxn>
                <a:cxn ang="0">
                  <a:pos x="1127" y="739"/>
                </a:cxn>
                <a:cxn ang="0">
                  <a:pos x="1145" y="592"/>
                </a:cxn>
                <a:cxn ang="0">
                  <a:pos x="1105" y="391"/>
                </a:cxn>
                <a:cxn ang="0">
                  <a:pos x="1051" y="317"/>
                </a:cxn>
                <a:cxn ang="0">
                  <a:pos x="971" y="262"/>
                </a:cxn>
                <a:cxn ang="0">
                  <a:pos x="895" y="179"/>
                </a:cxn>
                <a:cxn ang="0">
                  <a:pos x="744" y="142"/>
                </a:cxn>
                <a:cxn ang="0">
                  <a:pos x="617" y="134"/>
                </a:cxn>
                <a:cxn ang="0">
                  <a:pos x="614" y="71"/>
                </a:cxn>
                <a:cxn ang="0">
                  <a:pos x="617" y="65"/>
                </a:cxn>
                <a:cxn ang="0">
                  <a:pos x="627" y="48"/>
                </a:cxn>
                <a:cxn ang="0">
                  <a:pos x="631" y="31"/>
                </a:cxn>
                <a:cxn ang="0">
                  <a:pos x="632" y="22"/>
                </a:cxn>
                <a:cxn ang="0">
                  <a:pos x="633" y="10"/>
                </a:cxn>
                <a:cxn ang="0">
                  <a:pos x="630" y="8"/>
                </a:cxn>
                <a:cxn ang="0">
                  <a:pos x="621" y="13"/>
                </a:cxn>
                <a:cxn ang="0">
                  <a:pos x="616" y="23"/>
                </a:cxn>
                <a:cxn ang="0">
                  <a:pos x="568" y="62"/>
                </a:cxn>
                <a:cxn ang="0">
                  <a:pos x="329" y="105"/>
                </a:cxn>
              </a:cxnLst>
              <a:rect l="0" t="0" r="r" b="b"/>
              <a:pathLst>
                <a:path w="1391" h="1045">
                  <a:moveTo>
                    <a:pt x="329" y="105"/>
                  </a:moveTo>
                  <a:lnTo>
                    <a:pt x="284" y="103"/>
                  </a:lnTo>
                  <a:lnTo>
                    <a:pt x="208" y="156"/>
                  </a:lnTo>
                  <a:lnTo>
                    <a:pt x="184" y="39"/>
                  </a:lnTo>
                  <a:lnTo>
                    <a:pt x="139" y="6"/>
                  </a:lnTo>
                  <a:lnTo>
                    <a:pt x="77" y="14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1" y="183"/>
                  </a:lnTo>
                  <a:lnTo>
                    <a:pt x="77" y="192"/>
                  </a:lnTo>
                  <a:lnTo>
                    <a:pt x="76" y="354"/>
                  </a:lnTo>
                  <a:lnTo>
                    <a:pt x="111" y="396"/>
                  </a:lnTo>
                  <a:lnTo>
                    <a:pt x="177" y="419"/>
                  </a:lnTo>
                  <a:lnTo>
                    <a:pt x="219" y="496"/>
                  </a:lnTo>
                  <a:lnTo>
                    <a:pt x="252" y="529"/>
                  </a:lnTo>
                  <a:lnTo>
                    <a:pt x="209" y="551"/>
                  </a:lnTo>
                  <a:lnTo>
                    <a:pt x="170" y="626"/>
                  </a:lnTo>
                  <a:lnTo>
                    <a:pt x="123" y="648"/>
                  </a:lnTo>
                  <a:lnTo>
                    <a:pt x="334" y="704"/>
                  </a:lnTo>
                  <a:lnTo>
                    <a:pt x="494" y="806"/>
                  </a:lnTo>
                  <a:lnTo>
                    <a:pt x="507" y="851"/>
                  </a:lnTo>
                  <a:lnTo>
                    <a:pt x="646" y="922"/>
                  </a:lnTo>
                  <a:lnTo>
                    <a:pt x="843" y="930"/>
                  </a:lnTo>
                  <a:lnTo>
                    <a:pt x="882" y="957"/>
                  </a:lnTo>
                  <a:lnTo>
                    <a:pt x="925" y="981"/>
                  </a:lnTo>
                  <a:lnTo>
                    <a:pt x="968" y="1001"/>
                  </a:lnTo>
                  <a:lnTo>
                    <a:pt x="1014" y="1018"/>
                  </a:lnTo>
                  <a:lnTo>
                    <a:pt x="1060" y="1030"/>
                  </a:lnTo>
                  <a:lnTo>
                    <a:pt x="1108" y="1039"/>
                  </a:lnTo>
                  <a:lnTo>
                    <a:pt x="1157" y="1043"/>
                  </a:lnTo>
                  <a:lnTo>
                    <a:pt x="1208" y="1045"/>
                  </a:lnTo>
                  <a:lnTo>
                    <a:pt x="1333" y="991"/>
                  </a:lnTo>
                  <a:lnTo>
                    <a:pt x="1386" y="933"/>
                  </a:lnTo>
                  <a:lnTo>
                    <a:pt x="1391" y="926"/>
                  </a:lnTo>
                  <a:lnTo>
                    <a:pt x="1338" y="882"/>
                  </a:lnTo>
                  <a:lnTo>
                    <a:pt x="1328" y="847"/>
                  </a:lnTo>
                  <a:lnTo>
                    <a:pt x="1324" y="843"/>
                  </a:lnTo>
                  <a:lnTo>
                    <a:pt x="1317" y="841"/>
                  </a:lnTo>
                  <a:lnTo>
                    <a:pt x="1312" y="840"/>
                  </a:lnTo>
                  <a:lnTo>
                    <a:pt x="1309" y="840"/>
                  </a:lnTo>
                  <a:lnTo>
                    <a:pt x="1252" y="776"/>
                  </a:lnTo>
                  <a:lnTo>
                    <a:pt x="1132" y="792"/>
                  </a:lnTo>
                  <a:lnTo>
                    <a:pt x="1127" y="739"/>
                  </a:lnTo>
                  <a:lnTo>
                    <a:pt x="1182" y="632"/>
                  </a:lnTo>
                  <a:lnTo>
                    <a:pt x="1145" y="592"/>
                  </a:lnTo>
                  <a:lnTo>
                    <a:pt x="1076" y="588"/>
                  </a:lnTo>
                  <a:lnTo>
                    <a:pt x="1105" y="391"/>
                  </a:lnTo>
                  <a:lnTo>
                    <a:pt x="1058" y="401"/>
                  </a:lnTo>
                  <a:lnTo>
                    <a:pt x="1051" y="317"/>
                  </a:lnTo>
                  <a:lnTo>
                    <a:pt x="994" y="311"/>
                  </a:lnTo>
                  <a:lnTo>
                    <a:pt x="971" y="262"/>
                  </a:lnTo>
                  <a:lnTo>
                    <a:pt x="909" y="258"/>
                  </a:lnTo>
                  <a:lnTo>
                    <a:pt x="895" y="179"/>
                  </a:lnTo>
                  <a:lnTo>
                    <a:pt x="800" y="178"/>
                  </a:lnTo>
                  <a:lnTo>
                    <a:pt x="744" y="142"/>
                  </a:lnTo>
                  <a:lnTo>
                    <a:pt x="712" y="170"/>
                  </a:lnTo>
                  <a:lnTo>
                    <a:pt x="617" y="134"/>
                  </a:lnTo>
                  <a:lnTo>
                    <a:pt x="610" y="79"/>
                  </a:lnTo>
                  <a:lnTo>
                    <a:pt x="614" y="71"/>
                  </a:lnTo>
                  <a:lnTo>
                    <a:pt x="616" y="67"/>
                  </a:lnTo>
                  <a:lnTo>
                    <a:pt x="617" y="65"/>
                  </a:lnTo>
                  <a:lnTo>
                    <a:pt x="620" y="64"/>
                  </a:lnTo>
                  <a:lnTo>
                    <a:pt x="627" y="48"/>
                  </a:lnTo>
                  <a:lnTo>
                    <a:pt x="629" y="39"/>
                  </a:lnTo>
                  <a:lnTo>
                    <a:pt x="631" y="31"/>
                  </a:lnTo>
                  <a:lnTo>
                    <a:pt x="631" y="26"/>
                  </a:lnTo>
                  <a:lnTo>
                    <a:pt x="632" y="22"/>
                  </a:lnTo>
                  <a:lnTo>
                    <a:pt x="635" y="14"/>
                  </a:lnTo>
                  <a:lnTo>
                    <a:pt x="633" y="10"/>
                  </a:lnTo>
                  <a:lnTo>
                    <a:pt x="632" y="9"/>
                  </a:lnTo>
                  <a:lnTo>
                    <a:pt x="630" y="8"/>
                  </a:lnTo>
                  <a:lnTo>
                    <a:pt x="627" y="10"/>
                  </a:lnTo>
                  <a:lnTo>
                    <a:pt x="621" y="13"/>
                  </a:lnTo>
                  <a:lnTo>
                    <a:pt x="617" y="18"/>
                  </a:lnTo>
                  <a:lnTo>
                    <a:pt x="616" y="23"/>
                  </a:lnTo>
                  <a:lnTo>
                    <a:pt x="619" y="31"/>
                  </a:lnTo>
                  <a:lnTo>
                    <a:pt x="568" y="62"/>
                  </a:lnTo>
                  <a:lnTo>
                    <a:pt x="502" y="24"/>
                  </a:lnTo>
                  <a:lnTo>
                    <a:pt x="329" y="10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76">
              <a:extLst>
                <a:ext uri="{FF2B5EF4-FFF2-40B4-BE49-F238E27FC236}">
                  <a16:creationId xmlns:a16="http://schemas.microsoft.com/office/drawing/2014/main" id="{07FB9142-7C50-BB8B-E6F4-C359FC58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680"/>
              <a:ext cx="112" cy="108"/>
            </a:xfrm>
            <a:custGeom>
              <a:avLst/>
              <a:gdLst/>
              <a:ahLst/>
              <a:cxnLst>
                <a:cxn ang="0">
                  <a:pos x="1721" y="96"/>
                </a:cxn>
                <a:cxn ang="0">
                  <a:pos x="1660" y="38"/>
                </a:cxn>
                <a:cxn ang="0">
                  <a:pos x="1499" y="154"/>
                </a:cxn>
                <a:cxn ang="0">
                  <a:pos x="1367" y="338"/>
                </a:cxn>
                <a:cxn ang="0">
                  <a:pos x="1030" y="244"/>
                </a:cxn>
                <a:cxn ang="0">
                  <a:pos x="1010" y="290"/>
                </a:cxn>
                <a:cxn ang="0">
                  <a:pos x="1007" y="313"/>
                </a:cxn>
                <a:cxn ang="0">
                  <a:pos x="990" y="326"/>
                </a:cxn>
                <a:cxn ang="0">
                  <a:pos x="985" y="329"/>
                </a:cxn>
                <a:cxn ang="0">
                  <a:pos x="876" y="475"/>
                </a:cxn>
                <a:cxn ang="0">
                  <a:pos x="686" y="350"/>
                </a:cxn>
                <a:cxn ang="0">
                  <a:pos x="683" y="374"/>
                </a:cxn>
                <a:cxn ang="0">
                  <a:pos x="677" y="381"/>
                </a:cxn>
                <a:cxn ang="0">
                  <a:pos x="669" y="379"/>
                </a:cxn>
                <a:cxn ang="0">
                  <a:pos x="482" y="562"/>
                </a:cxn>
                <a:cxn ang="0">
                  <a:pos x="497" y="621"/>
                </a:cxn>
                <a:cxn ang="0">
                  <a:pos x="508" y="689"/>
                </a:cxn>
                <a:cxn ang="0">
                  <a:pos x="458" y="760"/>
                </a:cxn>
                <a:cxn ang="0">
                  <a:pos x="213" y="803"/>
                </a:cxn>
                <a:cxn ang="0">
                  <a:pos x="181" y="813"/>
                </a:cxn>
                <a:cxn ang="0">
                  <a:pos x="180" y="845"/>
                </a:cxn>
                <a:cxn ang="0">
                  <a:pos x="121" y="809"/>
                </a:cxn>
                <a:cxn ang="0">
                  <a:pos x="88" y="830"/>
                </a:cxn>
                <a:cxn ang="0">
                  <a:pos x="90" y="859"/>
                </a:cxn>
                <a:cxn ang="0">
                  <a:pos x="7" y="1015"/>
                </a:cxn>
                <a:cxn ang="0">
                  <a:pos x="131" y="1246"/>
                </a:cxn>
                <a:cxn ang="0">
                  <a:pos x="258" y="1454"/>
                </a:cxn>
                <a:cxn ang="0">
                  <a:pos x="277" y="1461"/>
                </a:cxn>
                <a:cxn ang="0">
                  <a:pos x="421" y="1507"/>
                </a:cxn>
                <a:cxn ang="0">
                  <a:pos x="567" y="1535"/>
                </a:cxn>
                <a:cxn ang="0">
                  <a:pos x="738" y="1560"/>
                </a:cxn>
                <a:cxn ang="0">
                  <a:pos x="795" y="1510"/>
                </a:cxn>
                <a:cxn ang="0">
                  <a:pos x="820" y="1505"/>
                </a:cxn>
                <a:cxn ang="0">
                  <a:pos x="865" y="1459"/>
                </a:cxn>
                <a:cxn ang="0">
                  <a:pos x="952" y="1406"/>
                </a:cxn>
                <a:cxn ang="0">
                  <a:pos x="1099" y="1490"/>
                </a:cxn>
                <a:cxn ang="0">
                  <a:pos x="1149" y="1460"/>
                </a:cxn>
                <a:cxn ang="0">
                  <a:pos x="1187" y="1397"/>
                </a:cxn>
                <a:cxn ang="0">
                  <a:pos x="1226" y="1398"/>
                </a:cxn>
                <a:cxn ang="0">
                  <a:pos x="1312" y="1429"/>
                </a:cxn>
                <a:cxn ang="0">
                  <a:pos x="1463" y="1315"/>
                </a:cxn>
                <a:cxn ang="0">
                  <a:pos x="1486" y="1281"/>
                </a:cxn>
                <a:cxn ang="0">
                  <a:pos x="1490" y="1274"/>
                </a:cxn>
                <a:cxn ang="0">
                  <a:pos x="1551" y="1264"/>
                </a:cxn>
                <a:cxn ang="0">
                  <a:pos x="1791" y="1213"/>
                </a:cxn>
                <a:cxn ang="0">
                  <a:pos x="1602" y="1045"/>
                </a:cxn>
                <a:cxn ang="0">
                  <a:pos x="1483" y="860"/>
                </a:cxn>
                <a:cxn ang="0">
                  <a:pos x="1494" y="683"/>
                </a:cxn>
                <a:cxn ang="0">
                  <a:pos x="1501" y="653"/>
                </a:cxn>
                <a:cxn ang="0">
                  <a:pos x="1576" y="554"/>
                </a:cxn>
                <a:cxn ang="0">
                  <a:pos x="1749" y="362"/>
                </a:cxn>
              </a:cxnLst>
              <a:rect l="0" t="0" r="r" b="b"/>
              <a:pathLst>
                <a:path w="1791" h="1626">
                  <a:moveTo>
                    <a:pt x="1631" y="203"/>
                  </a:moveTo>
                  <a:lnTo>
                    <a:pt x="1655" y="173"/>
                  </a:lnTo>
                  <a:lnTo>
                    <a:pt x="1722" y="133"/>
                  </a:lnTo>
                  <a:lnTo>
                    <a:pt x="1721" y="96"/>
                  </a:lnTo>
                  <a:lnTo>
                    <a:pt x="1751" y="54"/>
                  </a:lnTo>
                  <a:lnTo>
                    <a:pt x="1735" y="1"/>
                  </a:lnTo>
                  <a:lnTo>
                    <a:pt x="1686" y="0"/>
                  </a:lnTo>
                  <a:lnTo>
                    <a:pt x="1660" y="38"/>
                  </a:lnTo>
                  <a:lnTo>
                    <a:pt x="1615" y="77"/>
                  </a:lnTo>
                  <a:lnTo>
                    <a:pt x="1558" y="90"/>
                  </a:lnTo>
                  <a:lnTo>
                    <a:pt x="1524" y="122"/>
                  </a:lnTo>
                  <a:lnTo>
                    <a:pt x="1499" y="154"/>
                  </a:lnTo>
                  <a:lnTo>
                    <a:pt x="1443" y="200"/>
                  </a:lnTo>
                  <a:lnTo>
                    <a:pt x="1406" y="262"/>
                  </a:lnTo>
                  <a:lnTo>
                    <a:pt x="1374" y="289"/>
                  </a:lnTo>
                  <a:lnTo>
                    <a:pt x="1367" y="338"/>
                  </a:lnTo>
                  <a:lnTo>
                    <a:pt x="1166" y="352"/>
                  </a:lnTo>
                  <a:lnTo>
                    <a:pt x="1145" y="330"/>
                  </a:lnTo>
                  <a:lnTo>
                    <a:pt x="1098" y="326"/>
                  </a:lnTo>
                  <a:lnTo>
                    <a:pt x="1030" y="244"/>
                  </a:lnTo>
                  <a:lnTo>
                    <a:pt x="996" y="265"/>
                  </a:lnTo>
                  <a:lnTo>
                    <a:pt x="1000" y="271"/>
                  </a:lnTo>
                  <a:lnTo>
                    <a:pt x="1004" y="278"/>
                  </a:lnTo>
                  <a:lnTo>
                    <a:pt x="1010" y="290"/>
                  </a:lnTo>
                  <a:lnTo>
                    <a:pt x="1012" y="300"/>
                  </a:lnTo>
                  <a:lnTo>
                    <a:pt x="1011" y="310"/>
                  </a:lnTo>
                  <a:lnTo>
                    <a:pt x="1009" y="311"/>
                  </a:lnTo>
                  <a:lnTo>
                    <a:pt x="1007" y="313"/>
                  </a:lnTo>
                  <a:lnTo>
                    <a:pt x="1005" y="317"/>
                  </a:lnTo>
                  <a:lnTo>
                    <a:pt x="1001" y="320"/>
                  </a:lnTo>
                  <a:lnTo>
                    <a:pt x="997" y="324"/>
                  </a:lnTo>
                  <a:lnTo>
                    <a:pt x="990" y="326"/>
                  </a:lnTo>
                  <a:lnTo>
                    <a:pt x="988" y="326"/>
                  </a:lnTo>
                  <a:lnTo>
                    <a:pt x="987" y="326"/>
                  </a:lnTo>
                  <a:lnTo>
                    <a:pt x="987" y="327"/>
                  </a:lnTo>
                  <a:lnTo>
                    <a:pt x="985" y="329"/>
                  </a:lnTo>
                  <a:lnTo>
                    <a:pt x="971" y="333"/>
                  </a:lnTo>
                  <a:lnTo>
                    <a:pt x="878" y="346"/>
                  </a:lnTo>
                  <a:lnTo>
                    <a:pt x="917" y="424"/>
                  </a:lnTo>
                  <a:lnTo>
                    <a:pt x="876" y="475"/>
                  </a:lnTo>
                  <a:lnTo>
                    <a:pt x="793" y="394"/>
                  </a:lnTo>
                  <a:lnTo>
                    <a:pt x="782" y="350"/>
                  </a:lnTo>
                  <a:lnTo>
                    <a:pt x="689" y="338"/>
                  </a:lnTo>
                  <a:lnTo>
                    <a:pt x="686" y="350"/>
                  </a:lnTo>
                  <a:lnTo>
                    <a:pt x="685" y="354"/>
                  </a:lnTo>
                  <a:lnTo>
                    <a:pt x="685" y="359"/>
                  </a:lnTo>
                  <a:lnTo>
                    <a:pt x="685" y="368"/>
                  </a:lnTo>
                  <a:lnTo>
                    <a:pt x="683" y="374"/>
                  </a:lnTo>
                  <a:lnTo>
                    <a:pt x="682" y="376"/>
                  </a:lnTo>
                  <a:lnTo>
                    <a:pt x="682" y="379"/>
                  </a:lnTo>
                  <a:lnTo>
                    <a:pt x="679" y="381"/>
                  </a:lnTo>
                  <a:lnTo>
                    <a:pt x="677" y="381"/>
                  </a:lnTo>
                  <a:lnTo>
                    <a:pt x="676" y="381"/>
                  </a:lnTo>
                  <a:lnTo>
                    <a:pt x="676" y="382"/>
                  </a:lnTo>
                  <a:lnTo>
                    <a:pt x="671" y="381"/>
                  </a:lnTo>
                  <a:lnTo>
                    <a:pt x="669" y="379"/>
                  </a:lnTo>
                  <a:lnTo>
                    <a:pt x="668" y="378"/>
                  </a:lnTo>
                  <a:lnTo>
                    <a:pt x="619" y="425"/>
                  </a:lnTo>
                  <a:lnTo>
                    <a:pt x="538" y="470"/>
                  </a:lnTo>
                  <a:lnTo>
                    <a:pt x="482" y="562"/>
                  </a:lnTo>
                  <a:lnTo>
                    <a:pt x="479" y="598"/>
                  </a:lnTo>
                  <a:lnTo>
                    <a:pt x="486" y="602"/>
                  </a:lnTo>
                  <a:lnTo>
                    <a:pt x="490" y="606"/>
                  </a:lnTo>
                  <a:lnTo>
                    <a:pt x="497" y="621"/>
                  </a:lnTo>
                  <a:lnTo>
                    <a:pt x="502" y="640"/>
                  </a:lnTo>
                  <a:lnTo>
                    <a:pt x="503" y="650"/>
                  </a:lnTo>
                  <a:lnTo>
                    <a:pt x="505" y="662"/>
                  </a:lnTo>
                  <a:lnTo>
                    <a:pt x="508" y="689"/>
                  </a:lnTo>
                  <a:lnTo>
                    <a:pt x="457" y="666"/>
                  </a:lnTo>
                  <a:lnTo>
                    <a:pt x="418" y="622"/>
                  </a:lnTo>
                  <a:lnTo>
                    <a:pt x="392" y="677"/>
                  </a:lnTo>
                  <a:lnTo>
                    <a:pt x="458" y="760"/>
                  </a:lnTo>
                  <a:lnTo>
                    <a:pt x="503" y="783"/>
                  </a:lnTo>
                  <a:lnTo>
                    <a:pt x="380" y="768"/>
                  </a:lnTo>
                  <a:lnTo>
                    <a:pt x="309" y="770"/>
                  </a:lnTo>
                  <a:lnTo>
                    <a:pt x="213" y="803"/>
                  </a:lnTo>
                  <a:lnTo>
                    <a:pt x="201" y="803"/>
                  </a:lnTo>
                  <a:lnTo>
                    <a:pt x="193" y="805"/>
                  </a:lnTo>
                  <a:lnTo>
                    <a:pt x="185" y="808"/>
                  </a:lnTo>
                  <a:lnTo>
                    <a:pt x="181" y="813"/>
                  </a:lnTo>
                  <a:lnTo>
                    <a:pt x="177" y="818"/>
                  </a:lnTo>
                  <a:lnTo>
                    <a:pt x="176" y="826"/>
                  </a:lnTo>
                  <a:lnTo>
                    <a:pt x="177" y="834"/>
                  </a:lnTo>
                  <a:lnTo>
                    <a:pt x="180" y="845"/>
                  </a:lnTo>
                  <a:lnTo>
                    <a:pt x="182" y="844"/>
                  </a:lnTo>
                  <a:lnTo>
                    <a:pt x="220" y="855"/>
                  </a:lnTo>
                  <a:lnTo>
                    <a:pt x="160" y="871"/>
                  </a:lnTo>
                  <a:lnTo>
                    <a:pt x="121" y="809"/>
                  </a:lnTo>
                  <a:lnTo>
                    <a:pt x="108" y="810"/>
                  </a:lnTo>
                  <a:lnTo>
                    <a:pt x="99" y="814"/>
                  </a:lnTo>
                  <a:lnTo>
                    <a:pt x="91" y="820"/>
                  </a:lnTo>
                  <a:lnTo>
                    <a:pt x="88" y="830"/>
                  </a:lnTo>
                  <a:lnTo>
                    <a:pt x="86" y="834"/>
                  </a:lnTo>
                  <a:lnTo>
                    <a:pt x="86" y="839"/>
                  </a:lnTo>
                  <a:lnTo>
                    <a:pt x="87" y="849"/>
                  </a:lnTo>
                  <a:lnTo>
                    <a:pt x="90" y="859"/>
                  </a:lnTo>
                  <a:lnTo>
                    <a:pt x="97" y="869"/>
                  </a:lnTo>
                  <a:lnTo>
                    <a:pt x="61" y="877"/>
                  </a:lnTo>
                  <a:lnTo>
                    <a:pt x="0" y="931"/>
                  </a:lnTo>
                  <a:lnTo>
                    <a:pt x="7" y="1015"/>
                  </a:lnTo>
                  <a:lnTo>
                    <a:pt x="54" y="1005"/>
                  </a:lnTo>
                  <a:lnTo>
                    <a:pt x="25" y="1202"/>
                  </a:lnTo>
                  <a:lnTo>
                    <a:pt x="94" y="1206"/>
                  </a:lnTo>
                  <a:lnTo>
                    <a:pt x="131" y="1246"/>
                  </a:lnTo>
                  <a:lnTo>
                    <a:pt x="76" y="1353"/>
                  </a:lnTo>
                  <a:lnTo>
                    <a:pt x="81" y="1406"/>
                  </a:lnTo>
                  <a:lnTo>
                    <a:pt x="201" y="1390"/>
                  </a:lnTo>
                  <a:lnTo>
                    <a:pt x="258" y="1454"/>
                  </a:lnTo>
                  <a:lnTo>
                    <a:pt x="261" y="1454"/>
                  </a:lnTo>
                  <a:lnTo>
                    <a:pt x="266" y="1455"/>
                  </a:lnTo>
                  <a:lnTo>
                    <a:pt x="273" y="1457"/>
                  </a:lnTo>
                  <a:lnTo>
                    <a:pt x="277" y="1461"/>
                  </a:lnTo>
                  <a:lnTo>
                    <a:pt x="287" y="1496"/>
                  </a:lnTo>
                  <a:lnTo>
                    <a:pt x="340" y="1540"/>
                  </a:lnTo>
                  <a:lnTo>
                    <a:pt x="365" y="1500"/>
                  </a:lnTo>
                  <a:lnTo>
                    <a:pt x="421" y="1507"/>
                  </a:lnTo>
                  <a:lnTo>
                    <a:pt x="454" y="1554"/>
                  </a:lnTo>
                  <a:lnTo>
                    <a:pt x="518" y="1528"/>
                  </a:lnTo>
                  <a:lnTo>
                    <a:pt x="553" y="1499"/>
                  </a:lnTo>
                  <a:lnTo>
                    <a:pt x="567" y="1535"/>
                  </a:lnTo>
                  <a:lnTo>
                    <a:pt x="623" y="1555"/>
                  </a:lnTo>
                  <a:lnTo>
                    <a:pt x="671" y="1626"/>
                  </a:lnTo>
                  <a:lnTo>
                    <a:pt x="694" y="1581"/>
                  </a:lnTo>
                  <a:lnTo>
                    <a:pt x="738" y="1560"/>
                  </a:lnTo>
                  <a:lnTo>
                    <a:pt x="783" y="1499"/>
                  </a:lnTo>
                  <a:lnTo>
                    <a:pt x="787" y="1504"/>
                  </a:lnTo>
                  <a:lnTo>
                    <a:pt x="791" y="1508"/>
                  </a:lnTo>
                  <a:lnTo>
                    <a:pt x="795" y="1510"/>
                  </a:lnTo>
                  <a:lnTo>
                    <a:pt x="802" y="1511"/>
                  </a:lnTo>
                  <a:lnTo>
                    <a:pt x="807" y="1510"/>
                  </a:lnTo>
                  <a:lnTo>
                    <a:pt x="813" y="1508"/>
                  </a:lnTo>
                  <a:lnTo>
                    <a:pt x="820" y="1505"/>
                  </a:lnTo>
                  <a:lnTo>
                    <a:pt x="827" y="1500"/>
                  </a:lnTo>
                  <a:lnTo>
                    <a:pt x="846" y="1480"/>
                  </a:lnTo>
                  <a:lnTo>
                    <a:pt x="855" y="1469"/>
                  </a:lnTo>
                  <a:lnTo>
                    <a:pt x="865" y="1459"/>
                  </a:lnTo>
                  <a:lnTo>
                    <a:pt x="872" y="1447"/>
                  </a:lnTo>
                  <a:lnTo>
                    <a:pt x="881" y="1436"/>
                  </a:lnTo>
                  <a:lnTo>
                    <a:pt x="894" y="1412"/>
                  </a:lnTo>
                  <a:lnTo>
                    <a:pt x="952" y="1406"/>
                  </a:lnTo>
                  <a:lnTo>
                    <a:pt x="1077" y="1501"/>
                  </a:lnTo>
                  <a:lnTo>
                    <a:pt x="1081" y="1501"/>
                  </a:lnTo>
                  <a:lnTo>
                    <a:pt x="1090" y="1496"/>
                  </a:lnTo>
                  <a:lnTo>
                    <a:pt x="1099" y="1490"/>
                  </a:lnTo>
                  <a:lnTo>
                    <a:pt x="1103" y="1490"/>
                  </a:lnTo>
                  <a:lnTo>
                    <a:pt x="1105" y="1491"/>
                  </a:lnTo>
                  <a:lnTo>
                    <a:pt x="1113" y="1503"/>
                  </a:lnTo>
                  <a:lnTo>
                    <a:pt x="1149" y="1460"/>
                  </a:lnTo>
                  <a:lnTo>
                    <a:pt x="1156" y="1411"/>
                  </a:lnTo>
                  <a:lnTo>
                    <a:pt x="1166" y="1408"/>
                  </a:lnTo>
                  <a:lnTo>
                    <a:pt x="1177" y="1402"/>
                  </a:lnTo>
                  <a:lnTo>
                    <a:pt x="1187" y="1397"/>
                  </a:lnTo>
                  <a:lnTo>
                    <a:pt x="1202" y="1394"/>
                  </a:lnTo>
                  <a:lnTo>
                    <a:pt x="1210" y="1391"/>
                  </a:lnTo>
                  <a:lnTo>
                    <a:pt x="1219" y="1393"/>
                  </a:lnTo>
                  <a:lnTo>
                    <a:pt x="1226" y="1398"/>
                  </a:lnTo>
                  <a:lnTo>
                    <a:pt x="1229" y="1402"/>
                  </a:lnTo>
                  <a:lnTo>
                    <a:pt x="1234" y="1408"/>
                  </a:lnTo>
                  <a:lnTo>
                    <a:pt x="1279" y="1379"/>
                  </a:lnTo>
                  <a:lnTo>
                    <a:pt x="1312" y="1429"/>
                  </a:lnTo>
                  <a:lnTo>
                    <a:pt x="1360" y="1379"/>
                  </a:lnTo>
                  <a:lnTo>
                    <a:pt x="1423" y="1403"/>
                  </a:lnTo>
                  <a:lnTo>
                    <a:pt x="1514" y="1355"/>
                  </a:lnTo>
                  <a:lnTo>
                    <a:pt x="1463" y="1315"/>
                  </a:lnTo>
                  <a:lnTo>
                    <a:pt x="1468" y="1303"/>
                  </a:lnTo>
                  <a:lnTo>
                    <a:pt x="1475" y="1294"/>
                  </a:lnTo>
                  <a:lnTo>
                    <a:pt x="1480" y="1286"/>
                  </a:lnTo>
                  <a:lnTo>
                    <a:pt x="1486" y="1281"/>
                  </a:lnTo>
                  <a:lnTo>
                    <a:pt x="1486" y="1279"/>
                  </a:lnTo>
                  <a:lnTo>
                    <a:pt x="1486" y="1278"/>
                  </a:lnTo>
                  <a:lnTo>
                    <a:pt x="1487" y="1278"/>
                  </a:lnTo>
                  <a:lnTo>
                    <a:pt x="1490" y="1274"/>
                  </a:lnTo>
                  <a:lnTo>
                    <a:pt x="1490" y="1269"/>
                  </a:lnTo>
                  <a:lnTo>
                    <a:pt x="1491" y="1263"/>
                  </a:lnTo>
                  <a:lnTo>
                    <a:pt x="1459" y="1244"/>
                  </a:lnTo>
                  <a:lnTo>
                    <a:pt x="1551" y="1264"/>
                  </a:lnTo>
                  <a:lnTo>
                    <a:pt x="1595" y="1244"/>
                  </a:lnTo>
                  <a:lnTo>
                    <a:pt x="1653" y="1185"/>
                  </a:lnTo>
                  <a:lnTo>
                    <a:pt x="1728" y="1228"/>
                  </a:lnTo>
                  <a:lnTo>
                    <a:pt x="1791" y="1213"/>
                  </a:lnTo>
                  <a:lnTo>
                    <a:pt x="1748" y="1164"/>
                  </a:lnTo>
                  <a:lnTo>
                    <a:pt x="1675" y="1126"/>
                  </a:lnTo>
                  <a:lnTo>
                    <a:pt x="1655" y="1072"/>
                  </a:lnTo>
                  <a:lnTo>
                    <a:pt x="1602" y="1045"/>
                  </a:lnTo>
                  <a:lnTo>
                    <a:pt x="1593" y="1021"/>
                  </a:lnTo>
                  <a:lnTo>
                    <a:pt x="1542" y="996"/>
                  </a:lnTo>
                  <a:lnTo>
                    <a:pt x="1547" y="932"/>
                  </a:lnTo>
                  <a:lnTo>
                    <a:pt x="1483" y="860"/>
                  </a:lnTo>
                  <a:lnTo>
                    <a:pt x="1454" y="792"/>
                  </a:lnTo>
                  <a:lnTo>
                    <a:pt x="1487" y="733"/>
                  </a:lnTo>
                  <a:lnTo>
                    <a:pt x="1498" y="692"/>
                  </a:lnTo>
                  <a:lnTo>
                    <a:pt x="1494" y="683"/>
                  </a:lnTo>
                  <a:lnTo>
                    <a:pt x="1493" y="676"/>
                  </a:lnTo>
                  <a:lnTo>
                    <a:pt x="1494" y="663"/>
                  </a:lnTo>
                  <a:lnTo>
                    <a:pt x="1496" y="657"/>
                  </a:lnTo>
                  <a:lnTo>
                    <a:pt x="1501" y="653"/>
                  </a:lnTo>
                  <a:lnTo>
                    <a:pt x="1516" y="646"/>
                  </a:lnTo>
                  <a:lnTo>
                    <a:pt x="1524" y="643"/>
                  </a:lnTo>
                  <a:lnTo>
                    <a:pt x="1559" y="616"/>
                  </a:lnTo>
                  <a:lnTo>
                    <a:pt x="1576" y="554"/>
                  </a:lnTo>
                  <a:lnTo>
                    <a:pt x="1632" y="500"/>
                  </a:lnTo>
                  <a:lnTo>
                    <a:pt x="1685" y="474"/>
                  </a:lnTo>
                  <a:lnTo>
                    <a:pt x="1687" y="379"/>
                  </a:lnTo>
                  <a:lnTo>
                    <a:pt x="1749" y="362"/>
                  </a:lnTo>
                  <a:lnTo>
                    <a:pt x="1706" y="327"/>
                  </a:lnTo>
                  <a:lnTo>
                    <a:pt x="1631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77">
              <a:extLst>
                <a:ext uri="{FF2B5EF4-FFF2-40B4-BE49-F238E27FC236}">
                  <a16:creationId xmlns:a16="http://schemas.microsoft.com/office/drawing/2014/main" id="{45ED46AC-F8D0-7D88-B25A-12AF816B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711"/>
              <a:ext cx="82" cy="94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136" y="142"/>
                </a:cxn>
                <a:cxn ang="0">
                  <a:pos x="78" y="179"/>
                </a:cxn>
                <a:cxn ang="0">
                  <a:pos x="70" y="202"/>
                </a:cxn>
                <a:cxn ang="0">
                  <a:pos x="64" y="259"/>
                </a:cxn>
                <a:cxn ang="0">
                  <a:pos x="124" y="458"/>
                </a:cxn>
                <a:cxn ang="0">
                  <a:pos x="179" y="571"/>
                </a:cxn>
                <a:cxn ang="0">
                  <a:pos x="325" y="690"/>
                </a:cxn>
                <a:cxn ang="0">
                  <a:pos x="230" y="711"/>
                </a:cxn>
                <a:cxn ang="0">
                  <a:pos x="36" y="770"/>
                </a:cxn>
                <a:cxn ang="0">
                  <a:pos x="67" y="800"/>
                </a:cxn>
                <a:cxn ang="0">
                  <a:pos x="63" y="805"/>
                </a:cxn>
                <a:cxn ang="0">
                  <a:pos x="52" y="820"/>
                </a:cxn>
                <a:cxn ang="0">
                  <a:pos x="91" y="881"/>
                </a:cxn>
                <a:cxn ang="0">
                  <a:pos x="99" y="1003"/>
                </a:cxn>
                <a:cxn ang="0">
                  <a:pos x="165" y="1119"/>
                </a:cxn>
                <a:cxn ang="0">
                  <a:pos x="335" y="1202"/>
                </a:cxn>
                <a:cxn ang="0">
                  <a:pos x="329" y="1328"/>
                </a:cxn>
                <a:cxn ang="0">
                  <a:pos x="343" y="1343"/>
                </a:cxn>
                <a:cxn ang="0">
                  <a:pos x="335" y="1364"/>
                </a:cxn>
                <a:cxn ang="0">
                  <a:pos x="400" y="1400"/>
                </a:cxn>
                <a:cxn ang="0">
                  <a:pos x="414" y="1384"/>
                </a:cxn>
                <a:cxn ang="0">
                  <a:pos x="406" y="1366"/>
                </a:cxn>
                <a:cxn ang="0">
                  <a:pos x="397" y="1360"/>
                </a:cxn>
                <a:cxn ang="0">
                  <a:pos x="602" y="1254"/>
                </a:cxn>
                <a:cxn ang="0">
                  <a:pos x="629" y="1234"/>
                </a:cxn>
                <a:cxn ang="0">
                  <a:pos x="620" y="1201"/>
                </a:cxn>
                <a:cxn ang="0">
                  <a:pos x="643" y="1151"/>
                </a:cxn>
                <a:cxn ang="0">
                  <a:pos x="689" y="1111"/>
                </a:cxn>
                <a:cxn ang="0">
                  <a:pos x="756" y="1056"/>
                </a:cxn>
                <a:cxn ang="0">
                  <a:pos x="840" y="1029"/>
                </a:cxn>
                <a:cxn ang="0">
                  <a:pos x="848" y="1026"/>
                </a:cxn>
                <a:cxn ang="0">
                  <a:pos x="859" y="1051"/>
                </a:cxn>
                <a:cxn ang="0">
                  <a:pos x="870" y="1036"/>
                </a:cxn>
                <a:cxn ang="0">
                  <a:pos x="1044" y="939"/>
                </a:cxn>
                <a:cxn ang="0">
                  <a:pos x="1047" y="938"/>
                </a:cxn>
                <a:cxn ang="0">
                  <a:pos x="1050" y="935"/>
                </a:cxn>
                <a:cxn ang="0">
                  <a:pos x="1052" y="929"/>
                </a:cxn>
                <a:cxn ang="0">
                  <a:pos x="1053" y="923"/>
                </a:cxn>
                <a:cxn ang="0">
                  <a:pos x="1055" y="772"/>
                </a:cxn>
                <a:cxn ang="0">
                  <a:pos x="1137" y="621"/>
                </a:cxn>
                <a:cxn ang="0">
                  <a:pos x="1291" y="458"/>
                </a:cxn>
                <a:cxn ang="0">
                  <a:pos x="1254" y="248"/>
                </a:cxn>
                <a:cxn ang="0">
                  <a:pos x="948" y="340"/>
                </a:cxn>
                <a:cxn ang="0">
                  <a:pos x="741" y="319"/>
                </a:cxn>
                <a:cxn ang="0">
                  <a:pos x="431" y="199"/>
                </a:cxn>
              </a:cxnLst>
              <a:rect l="0" t="0" r="r" b="b"/>
              <a:pathLst>
                <a:path w="1304" h="1406">
                  <a:moveTo>
                    <a:pt x="352" y="96"/>
                  </a:moveTo>
                  <a:lnTo>
                    <a:pt x="296" y="11"/>
                  </a:lnTo>
                  <a:lnTo>
                    <a:pt x="262" y="0"/>
                  </a:lnTo>
                  <a:lnTo>
                    <a:pt x="209" y="26"/>
                  </a:lnTo>
                  <a:lnTo>
                    <a:pt x="153" y="80"/>
                  </a:lnTo>
                  <a:lnTo>
                    <a:pt x="136" y="142"/>
                  </a:lnTo>
                  <a:lnTo>
                    <a:pt x="101" y="169"/>
                  </a:lnTo>
                  <a:lnTo>
                    <a:pt x="93" y="172"/>
                  </a:lnTo>
                  <a:lnTo>
                    <a:pt x="78" y="179"/>
                  </a:lnTo>
                  <a:lnTo>
                    <a:pt x="73" y="183"/>
                  </a:lnTo>
                  <a:lnTo>
                    <a:pt x="71" y="189"/>
                  </a:lnTo>
                  <a:lnTo>
                    <a:pt x="70" y="202"/>
                  </a:lnTo>
                  <a:lnTo>
                    <a:pt x="71" y="209"/>
                  </a:lnTo>
                  <a:lnTo>
                    <a:pt x="75" y="218"/>
                  </a:lnTo>
                  <a:lnTo>
                    <a:pt x="64" y="259"/>
                  </a:lnTo>
                  <a:lnTo>
                    <a:pt x="31" y="318"/>
                  </a:lnTo>
                  <a:lnTo>
                    <a:pt x="60" y="386"/>
                  </a:lnTo>
                  <a:lnTo>
                    <a:pt x="124" y="458"/>
                  </a:lnTo>
                  <a:lnTo>
                    <a:pt x="119" y="522"/>
                  </a:lnTo>
                  <a:lnTo>
                    <a:pt x="170" y="547"/>
                  </a:lnTo>
                  <a:lnTo>
                    <a:pt x="179" y="571"/>
                  </a:lnTo>
                  <a:lnTo>
                    <a:pt x="232" y="598"/>
                  </a:lnTo>
                  <a:lnTo>
                    <a:pt x="252" y="652"/>
                  </a:lnTo>
                  <a:lnTo>
                    <a:pt x="325" y="690"/>
                  </a:lnTo>
                  <a:lnTo>
                    <a:pt x="368" y="739"/>
                  </a:lnTo>
                  <a:lnTo>
                    <a:pt x="305" y="754"/>
                  </a:lnTo>
                  <a:lnTo>
                    <a:pt x="230" y="711"/>
                  </a:lnTo>
                  <a:lnTo>
                    <a:pt x="172" y="770"/>
                  </a:lnTo>
                  <a:lnTo>
                    <a:pt x="128" y="790"/>
                  </a:lnTo>
                  <a:lnTo>
                    <a:pt x="36" y="770"/>
                  </a:lnTo>
                  <a:lnTo>
                    <a:pt x="68" y="789"/>
                  </a:lnTo>
                  <a:lnTo>
                    <a:pt x="67" y="795"/>
                  </a:lnTo>
                  <a:lnTo>
                    <a:pt x="67" y="800"/>
                  </a:lnTo>
                  <a:lnTo>
                    <a:pt x="64" y="804"/>
                  </a:lnTo>
                  <a:lnTo>
                    <a:pt x="63" y="804"/>
                  </a:lnTo>
                  <a:lnTo>
                    <a:pt x="63" y="805"/>
                  </a:lnTo>
                  <a:lnTo>
                    <a:pt x="63" y="807"/>
                  </a:lnTo>
                  <a:lnTo>
                    <a:pt x="57" y="812"/>
                  </a:lnTo>
                  <a:lnTo>
                    <a:pt x="52" y="820"/>
                  </a:lnTo>
                  <a:lnTo>
                    <a:pt x="45" y="829"/>
                  </a:lnTo>
                  <a:lnTo>
                    <a:pt x="40" y="841"/>
                  </a:lnTo>
                  <a:lnTo>
                    <a:pt x="91" y="881"/>
                  </a:lnTo>
                  <a:lnTo>
                    <a:pt x="0" y="929"/>
                  </a:lnTo>
                  <a:lnTo>
                    <a:pt x="53" y="980"/>
                  </a:lnTo>
                  <a:lnTo>
                    <a:pt x="99" y="1003"/>
                  </a:lnTo>
                  <a:lnTo>
                    <a:pt x="153" y="1009"/>
                  </a:lnTo>
                  <a:lnTo>
                    <a:pt x="176" y="1061"/>
                  </a:lnTo>
                  <a:lnTo>
                    <a:pt x="165" y="1119"/>
                  </a:lnTo>
                  <a:lnTo>
                    <a:pt x="216" y="1179"/>
                  </a:lnTo>
                  <a:lnTo>
                    <a:pt x="280" y="1205"/>
                  </a:lnTo>
                  <a:lnTo>
                    <a:pt x="335" y="1202"/>
                  </a:lnTo>
                  <a:lnTo>
                    <a:pt x="351" y="1218"/>
                  </a:lnTo>
                  <a:lnTo>
                    <a:pt x="321" y="1326"/>
                  </a:lnTo>
                  <a:lnTo>
                    <a:pt x="329" y="1328"/>
                  </a:lnTo>
                  <a:lnTo>
                    <a:pt x="336" y="1332"/>
                  </a:lnTo>
                  <a:lnTo>
                    <a:pt x="340" y="1337"/>
                  </a:lnTo>
                  <a:lnTo>
                    <a:pt x="343" y="1343"/>
                  </a:lnTo>
                  <a:lnTo>
                    <a:pt x="342" y="1349"/>
                  </a:lnTo>
                  <a:lnTo>
                    <a:pt x="341" y="1356"/>
                  </a:lnTo>
                  <a:lnTo>
                    <a:pt x="335" y="1364"/>
                  </a:lnTo>
                  <a:lnTo>
                    <a:pt x="330" y="1373"/>
                  </a:lnTo>
                  <a:lnTo>
                    <a:pt x="392" y="1406"/>
                  </a:lnTo>
                  <a:lnTo>
                    <a:pt x="400" y="1400"/>
                  </a:lnTo>
                  <a:lnTo>
                    <a:pt x="408" y="1394"/>
                  </a:lnTo>
                  <a:lnTo>
                    <a:pt x="411" y="1388"/>
                  </a:lnTo>
                  <a:lnTo>
                    <a:pt x="414" y="1384"/>
                  </a:lnTo>
                  <a:lnTo>
                    <a:pt x="413" y="1378"/>
                  </a:lnTo>
                  <a:lnTo>
                    <a:pt x="411" y="1372"/>
                  </a:lnTo>
                  <a:lnTo>
                    <a:pt x="406" y="1366"/>
                  </a:lnTo>
                  <a:lnTo>
                    <a:pt x="401" y="1363"/>
                  </a:lnTo>
                  <a:lnTo>
                    <a:pt x="398" y="1361"/>
                  </a:lnTo>
                  <a:lnTo>
                    <a:pt x="397" y="1360"/>
                  </a:lnTo>
                  <a:lnTo>
                    <a:pt x="420" y="1309"/>
                  </a:lnTo>
                  <a:lnTo>
                    <a:pt x="522" y="1300"/>
                  </a:lnTo>
                  <a:lnTo>
                    <a:pt x="602" y="1254"/>
                  </a:lnTo>
                  <a:lnTo>
                    <a:pt x="629" y="1289"/>
                  </a:lnTo>
                  <a:lnTo>
                    <a:pt x="640" y="1250"/>
                  </a:lnTo>
                  <a:lnTo>
                    <a:pt x="629" y="1234"/>
                  </a:lnTo>
                  <a:lnTo>
                    <a:pt x="622" y="1218"/>
                  </a:lnTo>
                  <a:lnTo>
                    <a:pt x="620" y="1209"/>
                  </a:lnTo>
                  <a:lnTo>
                    <a:pt x="620" y="1201"/>
                  </a:lnTo>
                  <a:lnTo>
                    <a:pt x="623" y="1185"/>
                  </a:lnTo>
                  <a:lnTo>
                    <a:pt x="630" y="1167"/>
                  </a:lnTo>
                  <a:lnTo>
                    <a:pt x="643" y="1151"/>
                  </a:lnTo>
                  <a:lnTo>
                    <a:pt x="660" y="1133"/>
                  </a:lnTo>
                  <a:lnTo>
                    <a:pt x="681" y="1117"/>
                  </a:lnTo>
                  <a:lnTo>
                    <a:pt x="689" y="1111"/>
                  </a:lnTo>
                  <a:lnTo>
                    <a:pt x="701" y="1106"/>
                  </a:lnTo>
                  <a:lnTo>
                    <a:pt x="717" y="1125"/>
                  </a:lnTo>
                  <a:lnTo>
                    <a:pt x="756" y="1056"/>
                  </a:lnTo>
                  <a:lnTo>
                    <a:pt x="839" y="1043"/>
                  </a:lnTo>
                  <a:lnTo>
                    <a:pt x="839" y="1034"/>
                  </a:lnTo>
                  <a:lnTo>
                    <a:pt x="840" y="1029"/>
                  </a:lnTo>
                  <a:lnTo>
                    <a:pt x="843" y="1024"/>
                  </a:lnTo>
                  <a:lnTo>
                    <a:pt x="845" y="1023"/>
                  </a:lnTo>
                  <a:lnTo>
                    <a:pt x="848" y="1026"/>
                  </a:lnTo>
                  <a:lnTo>
                    <a:pt x="856" y="1037"/>
                  </a:lnTo>
                  <a:lnTo>
                    <a:pt x="858" y="1042"/>
                  </a:lnTo>
                  <a:lnTo>
                    <a:pt x="859" y="1051"/>
                  </a:lnTo>
                  <a:lnTo>
                    <a:pt x="860" y="1058"/>
                  </a:lnTo>
                  <a:lnTo>
                    <a:pt x="884" y="1056"/>
                  </a:lnTo>
                  <a:lnTo>
                    <a:pt x="870" y="1036"/>
                  </a:lnTo>
                  <a:lnTo>
                    <a:pt x="964" y="975"/>
                  </a:lnTo>
                  <a:lnTo>
                    <a:pt x="1041" y="940"/>
                  </a:lnTo>
                  <a:lnTo>
                    <a:pt x="1044" y="939"/>
                  </a:lnTo>
                  <a:lnTo>
                    <a:pt x="1044" y="938"/>
                  </a:lnTo>
                  <a:lnTo>
                    <a:pt x="1045" y="938"/>
                  </a:lnTo>
                  <a:lnTo>
                    <a:pt x="1047" y="938"/>
                  </a:lnTo>
                  <a:lnTo>
                    <a:pt x="1049" y="936"/>
                  </a:lnTo>
                  <a:lnTo>
                    <a:pt x="1049" y="935"/>
                  </a:lnTo>
                  <a:lnTo>
                    <a:pt x="1050" y="935"/>
                  </a:lnTo>
                  <a:lnTo>
                    <a:pt x="1052" y="935"/>
                  </a:lnTo>
                  <a:lnTo>
                    <a:pt x="1052" y="931"/>
                  </a:lnTo>
                  <a:lnTo>
                    <a:pt x="1052" y="929"/>
                  </a:lnTo>
                  <a:lnTo>
                    <a:pt x="1052" y="928"/>
                  </a:lnTo>
                  <a:lnTo>
                    <a:pt x="1053" y="928"/>
                  </a:lnTo>
                  <a:lnTo>
                    <a:pt x="1053" y="923"/>
                  </a:lnTo>
                  <a:lnTo>
                    <a:pt x="1054" y="919"/>
                  </a:lnTo>
                  <a:lnTo>
                    <a:pt x="1103" y="883"/>
                  </a:lnTo>
                  <a:lnTo>
                    <a:pt x="1055" y="772"/>
                  </a:lnTo>
                  <a:lnTo>
                    <a:pt x="1132" y="698"/>
                  </a:lnTo>
                  <a:lnTo>
                    <a:pt x="1129" y="668"/>
                  </a:lnTo>
                  <a:lnTo>
                    <a:pt x="1137" y="621"/>
                  </a:lnTo>
                  <a:lnTo>
                    <a:pt x="1256" y="531"/>
                  </a:lnTo>
                  <a:lnTo>
                    <a:pt x="1244" y="483"/>
                  </a:lnTo>
                  <a:lnTo>
                    <a:pt x="1291" y="458"/>
                  </a:lnTo>
                  <a:lnTo>
                    <a:pt x="1304" y="400"/>
                  </a:lnTo>
                  <a:lnTo>
                    <a:pt x="1242" y="284"/>
                  </a:lnTo>
                  <a:lnTo>
                    <a:pt x="1254" y="248"/>
                  </a:lnTo>
                  <a:lnTo>
                    <a:pt x="1192" y="262"/>
                  </a:lnTo>
                  <a:lnTo>
                    <a:pt x="1057" y="319"/>
                  </a:lnTo>
                  <a:lnTo>
                    <a:pt x="948" y="340"/>
                  </a:lnTo>
                  <a:lnTo>
                    <a:pt x="875" y="362"/>
                  </a:lnTo>
                  <a:lnTo>
                    <a:pt x="843" y="321"/>
                  </a:lnTo>
                  <a:lnTo>
                    <a:pt x="741" y="319"/>
                  </a:lnTo>
                  <a:lnTo>
                    <a:pt x="702" y="282"/>
                  </a:lnTo>
                  <a:lnTo>
                    <a:pt x="502" y="195"/>
                  </a:lnTo>
                  <a:lnTo>
                    <a:pt x="431" y="199"/>
                  </a:lnTo>
                  <a:lnTo>
                    <a:pt x="403" y="132"/>
                  </a:lnTo>
                  <a:lnTo>
                    <a:pt x="352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78">
              <a:extLst>
                <a:ext uri="{FF2B5EF4-FFF2-40B4-BE49-F238E27FC236}">
                  <a16:creationId xmlns:a16="http://schemas.microsoft.com/office/drawing/2014/main" id="{AA58EF00-8630-3B7C-4162-B46BEE30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708"/>
              <a:ext cx="122" cy="106"/>
            </a:xfrm>
            <a:custGeom>
              <a:avLst/>
              <a:gdLst/>
              <a:ahLst/>
              <a:cxnLst>
                <a:cxn ang="0">
                  <a:pos x="1256" y="226"/>
                </a:cxn>
                <a:cxn ang="0">
                  <a:pos x="1105" y="229"/>
                </a:cxn>
                <a:cxn ang="0">
                  <a:pos x="1078" y="230"/>
                </a:cxn>
                <a:cxn ang="0">
                  <a:pos x="962" y="225"/>
                </a:cxn>
                <a:cxn ang="0">
                  <a:pos x="957" y="103"/>
                </a:cxn>
                <a:cxn ang="0">
                  <a:pos x="979" y="99"/>
                </a:cxn>
                <a:cxn ang="0">
                  <a:pos x="980" y="79"/>
                </a:cxn>
                <a:cxn ang="0">
                  <a:pos x="947" y="55"/>
                </a:cxn>
                <a:cxn ang="0">
                  <a:pos x="929" y="18"/>
                </a:cxn>
                <a:cxn ang="0">
                  <a:pos x="833" y="97"/>
                </a:cxn>
                <a:cxn ang="0">
                  <a:pos x="838" y="309"/>
                </a:cxn>
                <a:cxn ang="0">
                  <a:pos x="857" y="305"/>
                </a:cxn>
                <a:cxn ang="0">
                  <a:pos x="862" y="328"/>
                </a:cxn>
                <a:cxn ang="0">
                  <a:pos x="848" y="340"/>
                </a:cxn>
                <a:cxn ang="0">
                  <a:pos x="773" y="504"/>
                </a:cxn>
                <a:cxn ang="0">
                  <a:pos x="541" y="472"/>
                </a:cxn>
                <a:cxn ang="0">
                  <a:pos x="474" y="452"/>
                </a:cxn>
                <a:cxn ang="0">
                  <a:pos x="453" y="479"/>
                </a:cxn>
                <a:cxn ang="0">
                  <a:pos x="465" y="496"/>
                </a:cxn>
                <a:cxn ang="0">
                  <a:pos x="454" y="519"/>
                </a:cxn>
                <a:cxn ang="0">
                  <a:pos x="344" y="557"/>
                </a:cxn>
                <a:cxn ang="0">
                  <a:pos x="71" y="532"/>
                </a:cxn>
                <a:cxn ang="0">
                  <a:pos x="17" y="614"/>
                </a:cxn>
                <a:cxn ang="0">
                  <a:pos x="54" y="626"/>
                </a:cxn>
                <a:cxn ang="0">
                  <a:pos x="231" y="704"/>
                </a:cxn>
                <a:cxn ang="0">
                  <a:pos x="119" y="880"/>
                </a:cxn>
                <a:cxn ang="0">
                  <a:pos x="269" y="920"/>
                </a:cxn>
                <a:cxn ang="0">
                  <a:pos x="391" y="947"/>
                </a:cxn>
                <a:cxn ang="0">
                  <a:pos x="466" y="899"/>
                </a:cxn>
                <a:cxn ang="0">
                  <a:pos x="472" y="887"/>
                </a:cxn>
                <a:cxn ang="0">
                  <a:pos x="493" y="872"/>
                </a:cxn>
                <a:cxn ang="0">
                  <a:pos x="509" y="864"/>
                </a:cxn>
                <a:cxn ang="0">
                  <a:pos x="521" y="845"/>
                </a:cxn>
                <a:cxn ang="0">
                  <a:pos x="647" y="811"/>
                </a:cxn>
                <a:cxn ang="0">
                  <a:pos x="708" y="948"/>
                </a:cxn>
                <a:cxn ang="0">
                  <a:pos x="772" y="924"/>
                </a:cxn>
                <a:cxn ang="0">
                  <a:pos x="801" y="932"/>
                </a:cxn>
                <a:cxn ang="0">
                  <a:pos x="814" y="952"/>
                </a:cxn>
                <a:cxn ang="0">
                  <a:pos x="916" y="1037"/>
                </a:cxn>
                <a:cxn ang="0">
                  <a:pos x="1119" y="1231"/>
                </a:cxn>
                <a:cxn ang="0">
                  <a:pos x="1054" y="1423"/>
                </a:cxn>
                <a:cxn ang="0">
                  <a:pos x="1207" y="1596"/>
                </a:cxn>
                <a:cxn ang="0">
                  <a:pos x="1315" y="1459"/>
                </a:cxn>
                <a:cxn ang="0">
                  <a:pos x="1318" y="1462"/>
                </a:cxn>
                <a:cxn ang="0">
                  <a:pos x="1480" y="1393"/>
                </a:cxn>
                <a:cxn ang="0">
                  <a:pos x="1475" y="1351"/>
                </a:cxn>
                <a:cxn ang="0">
                  <a:pos x="1463" y="1350"/>
                </a:cxn>
                <a:cxn ang="0">
                  <a:pos x="1504" y="1255"/>
                </a:cxn>
                <a:cxn ang="0">
                  <a:pos x="1680" y="1221"/>
                </a:cxn>
                <a:cxn ang="0">
                  <a:pos x="1690" y="1215"/>
                </a:cxn>
                <a:cxn ang="0">
                  <a:pos x="1685" y="1201"/>
                </a:cxn>
                <a:cxn ang="0">
                  <a:pos x="1685" y="1139"/>
                </a:cxn>
                <a:cxn ang="0">
                  <a:pos x="1705" y="935"/>
                </a:cxn>
                <a:cxn ang="0">
                  <a:pos x="1909" y="746"/>
                </a:cxn>
                <a:cxn ang="0">
                  <a:pos x="1811" y="591"/>
                </a:cxn>
                <a:cxn ang="0">
                  <a:pos x="1700" y="291"/>
                </a:cxn>
                <a:cxn ang="0">
                  <a:pos x="1683" y="273"/>
                </a:cxn>
                <a:cxn ang="0">
                  <a:pos x="1668" y="270"/>
                </a:cxn>
                <a:cxn ang="0">
                  <a:pos x="1519" y="182"/>
                </a:cxn>
              </a:cxnLst>
              <a:rect l="0" t="0" r="r" b="b"/>
              <a:pathLst>
                <a:path w="1952" h="1596">
                  <a:moveTo>
                    <a:pt x="1388" y="264"/>
                  </a:moveTo>
                  <a:lnTo>
                    <a:pt x="1381" y="174"/>
                  </a:lnTo>
                  <a:lnTo>
                    <a:pt x="1301" y="189"/>
                  </a:lnTo>
                  <a:lnTo>
                    <a:pt x="1256" y="226"/>
                  </a:lnTo>
                  <a:lnTo>
                    <a:pt x="1222" y="306"/>
                  </a:lnTo>
                  <a:lnTo>
                    <a:pt x="1131" y="253"/>
                  </a:lnTo>
                  <a:lnTo>
                    <a:pt x="1116" y="224"/>
                  </a:lnTo>
                  <a:lnTo>
                    <a:pt x="1105" y="229"/>
                  </a:lnTo>
                  <a:lnTo>
                    <a:pt x="1096" y="232"/>
                  </a:lnTo>
                  <a:lnTo>
                    <a:pt x="1089" y="233"/>
                  </a:lnTo>
                  <a:lnTo>
                    <a:pt x="1083" y="233"/>
                  </a:lnTo>
                  <a:lnTo>
                    <a:pt x="1078" y="230"/>
                  </a:lnTo>
                  <a:lnTo>
                    <a:pt x="1075" y="225"/>
                  </a:lnTo>
                  <a:lnTo>
                    <a:pt x="1073" y="218"/>
                  </a:lnTo>
                  <a:lnTo>
                    <a:pt x="1074" y="209"/>
                  </a:lnTo>
                  <a:lnTo>
                    <a:pt x="962" y="225"/>
                  </a:lnTo>
                  <a:lnTo>
                    <a:pt x="954" y="120"/>
                  </a:lnTo>
                  <a:lnTo>
                    <a:pt x="951" y="112"/>
                  </a:lnTo>
                  <a:lnTo>
                    <a:pt x="952" y="109"/>
                  </a:lnTo>
                  <a:lnTo>
                    <a:pt x="957" y="103"/>
                  </a:lnTo>
                  <a:lnTo>
                    <a:pt x="962" y="101"/>
                  </a:lnTo>
                  <a:lnTo>
                    <a:pt x="968" y="101"/>
                  </a:lnTo>
                  <a:lnTo>
                    <a:pt x="976" y="104"/>
                  </a:lnTo>
                  <a:lnTo>
                    <a:pt x="979" y="99"/>
                  </a:lnTo>
                  <a:lnTo>
                    <a:pt x="981" y="95"/>
                  </a:lnTo>
                  <a:lnTo>
                    <a:pt x="983" y="87"/>
                  </a:lnTo>
                  <a:lnTo>
                    <a:pt x="982" y="83"/>
                  </a:lnTo>
                  <a:lnTo>
                    <a:pt x="980" y="79"/>
                  </a:lnTo>
                  <a:lnTo>
                    <a:pt x="974" y="73"/>
                  </a:lnTo>
                  <a:lnTo>
                    <a:pt x="959" y="65"/>
                  </a:lnTo>
                  <a:lnTo>
                    <a:pt x="944" y="63"/>
                  </a:lnTo>
                  <a:lnTo>
                    <a:pt x="947" y="55"/>
                  </a:lnTo>
                  <a:lnTo>
                    <a:pt x="947" y="49"/>
                  </a:lnTo>
                  <a:lnTo>
                    <a:pt x="943" y="39"/>
                  </a:lnTo>
                  <a:lnTo>
                    <a:pt x="939" y="31"/>
                  </a:lnTo>
                  <a:lnTo>
                    <a:pt x="929" y="18"/>
                  </a:lnTo>
                  <a:lnTo>
                    <a:pt x="914" y="7"/>
                  </a:lnTo>
                  <a:lnTo>
                    <a:pt x="897" y="0"/>
                  </a:lnTo>
                  <a:lnTo>
                    <a:pt x="842" y="77"/>
                  </a:lnTo>
                  <a:lnTo>
                    <a:pt x="833" y="97"/>
                  </a:lnTo>
                  <a:lnTo>
                    <a:pt x="761" y="116"/>
                  </a:lnTo>
                  <a:lnTo>
                    <a:pt x="843" y="205"/>
                  </a:lnTo>
                  <a:lnTo>
                    <a:pt x="810" y="252"/>
                  </a:lnTo>
                  <a:lnTo>
                    <a:pt x="838" y="309"/>
                  </a:lnTo>
                  <a:lnTo>
                    <a:pt x="843" y="305"/>
                  </a:lnTo>
                  <a:lnTo>
                    <a:pt x="849" y="304"/>
                  </a:lnTo>
                  <a:lnTo>
                    <a:pt x="853" y="303"/>
                  </a:lnTo>
                  <a:lnTo>
                    <a:pt x="857" y="305"/>
                  </a:lnTo>
                  <a:lnTo>
                    <a:pt x="859" y="308"/>
                  </a:lnTo>
                  <a:lnTo>
                    <a:pt x="862" y="313"/>
                  </a:lnTo>
                  <a:lnTo>
                    <a:pt x="862" y="319"/>
                  </a:lnTo>
                  <a:lnTo>
                    <a:pt x="862" y="328"/>
                  </a:lnTo>
                  <a:lnTo>
                    <a:pt x="859" y="332"/>
                  </a:lnTo>
                  <a:lnTo>
                    <a:pt x="857" y="336"/>
                  </a:lnTo>
                  <a:lnTo>
                    <a:pt x="853" y="338"/>
                  </a:lnTo>
                  <a:lnTo>
                    <a:pt x="848" y="340"/>
                  </a:lnTo>
                  <a:lnTo>
                    <a:pt x="831" y="428"/>
                  </a:lnTo>
                  <a:lnTo>
                    <a:pt x="877" y="462"/>
                  </a:lnTo>
                  <a:lnTo>
                    <a:pt x="810" y="450"/>
                  </a:lnTo>
                  <a:lnTo>
                    <a:pt x="773" y="504"/>
                  </a:lnTo>
                  <a:lnTo>
                    <a:pt x="737" y="530"/>
                  </a:lnTo>
                  <a:lnTo>
                    <a:pt x="675" y="532"/>
                  </a:lnTo>
                  <a:lnTo>
                    <a:pt x="610" y="496"/>
                  </a:lnTo>
                  <a:lnTo>
                    <a:pt x="541" y="472"/>
                  </a:lnTo>
                  <a:lnTo>
                    <a:pt x="518" y="453"/>
                  </a:lnTo>
                  <a:lnTo>
                    <a:pt x="485" y="463"/>
                  </a:lnTo>
                  <a:lnTo>
                    <a:pt x="479" y="455"/>
                  </a:lnTo>
                  <a:lnTo>
                    <a:pt x="474" y="452"/>
                  </a:lnTo>
                  <a:lnTo>
                    <a:pt x="468" y="454"/>
                  </a:lnTo>
                  <a:lnTo>
                    <a:pt x="465" y="456"/>
                  </a:lnTo>
                  <a:lnTo>
                    <a:pt x="463" y="461"/>
                  </a:lnTo>
                  <a:lnTo>
                    <a:pt x="453" y="479"/>
                  </a:lnTo>
                  <a:lnTo>
                    <a:pt x="452" y="487"/>
                  </a:lnTo>
                  <a:lnTo>
                    <a:pt x="453" y="497"/>
                  </a:lnTo>
                  <a:lnTo>
                    <a:pt x="459" y="496"/>
                  </a:lnTo>
                  <a:lnTo>
                    <a:pt x="465" y="496"/>
                  </a:lnTo>
                  <a:lnTo>
                    <a:pt x="468" y="496"/>
                  </a:lnTo>
                  <a:lnTo>
                    <a:pt x="469" y="498"/>
                  </a:lnTo>
                  <a:lnTo>
                    <a:pt x="459" y="507"/>
                  </a:lnTo>
                  <a:lnTo>
                    <a:pt x="454" y="519"/>
                  </a:lnTo>
                  <a:lnTo>
                    <a:pt x="452" y="531"/>
                  </a:lnTo>
                  <a:lnTo>
                    <a:pt x="453" y="546"/>
                  </a:lnTo>
                  <a:lnTo>
                    <a:pt x="376" y="545"/>
                  </a:lnTo>
                  <a:lnTo>
                    <a:pt x="344" y="557"/>
                  </a:lnTo>
                  <a:lnTo>
                    <a:pt x="209" y="512"/>
                  </a:lnTo>
                  <a:lnTo>
                    <a:pt x="136" y="469"/>
                  </a:lnTo>
                  <a:lnTo>
                    <a:pt x="89" y="488"/>
                  </a:lnTo>
                  <a:lnTo>
                    <a:pt x="71" y="532"/>
                  </a:lnTo>
                  <a:lnTo>
                    <a:pt x="69" y="568"/>
                  </a:lnTo>
                  <a:lnTo>
                    <a:pt x="0" y="592"/>
                  </a:lnTo>
                  <a:lnTo>
                    <a:pt x="8" y="604"/>
                  </a:lnTo>
                  <a:lnTo>
                    <a:pt x="17" y="614"/>
                  </a:lnTo>
                  <a:lnTo>
                    <a:pt x="25" y="621"/>
                  </a:lnTo>
                  <a:lnTo>
                    <a:pt x="35" y="626"/>
                  </a:lnTo>
                  <a:lnTo>
                    <a:pt x="43" y="627"/>
                  </a:lnTo>
                  <a:lnTo>
                    <a:pt x="54" y="626"/>
                  </a:lnTo>
                  <a:lnTo>
                    <a:pt x="64" y="621"/>
                  </a:lnTo>
                  <a:lnTo>
                    <a:pt x="74" y="615"/>
                  </a:lnTo>
                  <a:lnTo>
                    <a:pt x="128" y="651"/>
                  </a:lnTo>
                  <a:lnTo>
                    <a:pt x="231" y="704"/>
                  </a:lnTo>
                  <a:lnTo>
                    <a:pt x="218" y="745"/>
                  </a:lnTo>
                  <a:lnTo>
                    <a:pt x="151" y="794"/>
                  </a:lnTo>
                  <a:lnTo>
                    <a:pt x="111" y="841"/>
                  </a:lnTo>
                  <a:lnTo>
                    <a:pt x="119" y="880"/>
                  </a:lnTo>
                  <a:lnTo>
                    <a:pt x="210" y="895"/>
                  </a:lnTo>
                  <a:lnTo>
                    <a:pt x="205" y="952"/>
                  </a:lnTo>
                  <a:lnTo>
                    <a:pt x="248" y="946"/>
                  </a:lnTo>
                  <a:lnTo>
                    <a:pt x="269" y="920"/>
                  </a:lnTo>
                  <a:lnTo>
                    <a:pt x="315" y="916"/>
                  </a:lnTo>
                  <a:lnTo>
                    <a:pt x="363" y="971"/>
                  </a:lnTo>
                  <a:lnTo>
                    <a:pt x="419" y="982"/>
                  </a:lnTo>
                  <a:lnTo>
                    <a:pt x="391" y="947"/>
                  </a:lnTo>
                  <a:lnTo>
                    <a:pt x="467" y="877"/>
                  </a:lnTo>
                  <a:lnTo>
                    <a:pt x="466" y="887"/>
                  </a:lnTo>
                  <a:lnTo>
                    <a:pt x="466" y="895"/>
                  </a:lnTo>
                  <a:lnTo>
                    <a:pt x="466" y="899"/>
                  </a:lnTo>
                  <a:lnTo>
                    <a:pt x="467" y="901"/>
                  </a:lnTo>
                  <a:lnTo>
                    <a:pt x="468" y="899"/>
                  </a:lnTo>
                  <a:lnTo>
                    <a:pt x="470" y="895"/>
                  </a:lnTo>
                  <a:lnTo>
                    <a:pt x="472" y="887"/>
                  </a:lnTo>
                  <a:lnTo>
                    <a:pt x="475" y="877"/>
                  </a:lnTo>
                  <a:lnTo>
                    <a:pt x="481" y="875"/>
                  </a:lnTo>
                  <a:lnTo>
                    <a:pt x="487" y="874"/>
                  </a:lnTo>
                  <a:lnTo>
                    <a:pt x="493" y="872"/>
                  </a:lnTo>
                  <a:lnTo>
                    <a:pt x="499" y="871"/>
                  </a:lnTo>
                  <a:lnTo>
                    <a:pt x="503" y="868"/>
                  </a:lnTo>
                  <a:lnTo>
                    <a:pt x="507" y="866"/>
                  </a:lnTo>
                  <a:lnTo>
                    <a:pt x="509" y="864"/>
                  </a:lnTo>
                  <a:lnTo>
                    <a:pt x="511" y="863"/>
                  </a:lnTo>
                  <a:lnTo>
                    <a:pt x="515" y="861"/>
                  </a:lnTo>
                  <a:lnTo>
                    <a:pt x="518" y="853"/>
                  </a:lnTo>
                  <a:lnTo>
                    <a:pt x="521" y="845"/>
                  </a:lnTo>
                  <a:lnTo>
                    <a:pt x="520" y="835"/>
                  </a:lnTo>
                  <a:lnTo>
                    <a:pt x="519" y="825"/>
                  </a:lnTo>
                  <a:lnTo>
                    <a:pt x="585" y="789"/>
                  </a:lnTo>
                  <a:lnTo>
                    <a:pt x="647" y="811"/>
                  </a:lnTo>
                  <a:lnTo>
                    <a:pt x="694" y="870"/>
                  </a:lnTo>
                  <a:lnTo>
                    <a:pt x="681" y="890"/>
                  </a:lnTo>
                  <a:lnTo>
                    <a:pt x="669" y="928"/>
                  </a:lnTo>
                  <a:lnTo>
                    <a:pt x="708" y="948"/>
                  </a:lnTo>
                  <a:lnTo>
                    <a:pt x="728" y="937"/>
                  </a:lnTo>
                  <a:lnTo>
                    <a:pt x="749" y="930"/>
                  </a:lnTo>
                  <a:lnTo>
                    <a:pt x="765" y="925"/>
                  </a:lnTo>
                  <a:lnTo>
                    <a:pt x="772" y="924"/>
                  </a:lnTo>
                  <a:lnTo>
                    <a:pt x="779" y="925"/>
                  </a:lnTo>
                  <a:lnTo>
                    <a:pt x="791" y="926"/>
                  </a:lnTo>
                  <a:lnTo>
                    <a:pt x="795" y="928"/>
                  </a:lnTo>
                  <a:lnTo>
                    <a:pt x="801" y="932"/>
                  </a:lnTo>
                  <a:lnTo>
                    <a:pt x="804" y="935"/>
                  </a:lnTo>
                  <a:lnTo>
                    <a:pt x="808" y="940"/>
                  </a:lnTo>
                  <a:lnTo>
                    <a:pt x="810" y="945"/>
                  </a:lnTo>
                  <a:lnTo>
                    <a:pt x="814" y="952"/>
                  </a:lnTo>
                  <a:lnTo>
                    <a:pt x="861" y="973"/>
                  </a:lnTo>
                  <a:lnTo>
                    <a:pt x="883" y="997"/>
                  </a:lnTo>
                  <a:lnTo>
                    <a:pt x="866" y="1047"/>
                  </a:lnTo>
                  <a:lnTo>
                    <a:pt x="916" y="1037"/>
                  </a:lnTo>
                  <a:lnTo>
                    <a:pt x="979" y="1098"/>
                  </a:lnTo>
                  <a:lnTo>
                    <a:pt x="1020" y="1107"/>
                  </a:lnTo>
                  <a:lnTo>
                    <a:pt x="1078" y="1149"/>
                  </a:lnTo>
                  <a:lnTo>
                    <a:pt x="1119" y="1231"/>
                  </a:lnTo>
                  <a:lnTo>
                    <a:pt x="1157" y="1290"/>
                  </a:lnTo>
                  <a:lnTo>
                    <a:pt x="1105" y="1397"/>
                  </a:lnTo>
                  <a:lnTo>
                    <a:pt x="1023" y="1388"/>
                  </a:lnTo>
                  <a:lnTo>
                    <a:pt x="1054" y="1423"/>
                  </a:lnTo>
                  <a:lnTo>
                    <a:pt x="1045" y="1448"/>
                  </a:lnTo>
                  <a:lnTo>
                    <a:pt x="1090" y="1495"/>
                  </a:lnTo>
                  <a:lnTo>
                    <a:pt x="1065" y="1526"/>
                  </a:lnTo>
                  <a:lnTo>
                    <a:pt x="1207" y="1596"/>
                  </a:lnTo>
                  <a:lnTo>
                    <a:pt x="1218" y="1534"/>
                  </a:lnTo>
                  <a:lnTo>
                    <a:pt x="1318" y="1490"/>
                  </a:lnTo>
                  <a:lnTo>
                    <a:pt x="1318" y="1462"/>
                  </a:lnTo>
                  <a:lnTo>
                    <a:pt x="1315" y="1459"/>
                  </a:lnTo>
                  <a:lnTo>
                    <a:pt x="1312" y="1456"/>
                  </a:lnTo>
                  <a:lnTo>
                    <a:pt x="1313" y="1454"/>
                  </a:lnTo>
                  <a:lnTo>
                    <a:pt x="1317" y="1450"/>
                  </a:lnTo>
                  <a:lnTo>
                    <a:pt x="1318" y="1462"/>
                  </a:lnTo>
                  <a:lnTo>
                    <a:pt x="1324" y="1467"/>
                  </a:lnTo>
                  <a:lnTo>
                    <a:pt x="1334" y="1474"/>
                  </a:lnTo>
                  <a:lnTo>
                    <a:pt x="1435" y="1422"/>
                  </a:lnTo>
                  <a:lnTo>
                    <a:pt x="1480" y="1393"/>
                  </a:lnTo>
                  <a:lnTo>
                    <a:pt x="1493" y="1343"/>
                  </a:lnTo>
                  <a:lnTo>
                    <a:pt x="1488" y="1347"/>
                  </a:lnTo>
                  <a:lnTo>
                    <a:pt x="1479" y="1350"/>
                  </a:lnTo>
                  <a:lnTo>
                    <a:pt x="1475" y="1351"/>
                  </a:lnTo>
                  <a:lnTo>
                    <a:pt x="1473" y="1351"/>
                  </a:lnTo>
                  <a:lnTo>
                    <a:pt x="1472" y="1351"/>
                  </a:lnTo>
                  <a:lnTo>
                    <a:pt x="1472" y="1352"/>
                  </a:lnTo>
                  <a:lnTo>
                    <a:pt x="1463" y="1350"/>
                  </a:lnTo>
                  <a:lnTo>
                    <a:pt x="1457" y="1347"/>
                  </a:lnTo>
                  <a:lnTo>
                    <a:pt x="1449" y="1340"/>
                  </a:lnTo>
                  <a:lnTo>
                    <a:pt x="1446" y="1333"/>
                  </a:lnTo>
                  <a:lnTo>
                    <a:pt x="1504" y="1255"/>
                  </a:lnTo>
                  <a:lnTo>
                    <a:pt x="1516" y="1211"/>
                  </a:lnTo>
                  <a:lnTo>
                    <a:pt x="1585" y="1194"/>
                  </a:lnTo>
                  <a:lnTo>
                    <a:pt x="1675" y="1223"/>
                  </a:lnTo>
                  <a:lnTo>
                    <a:pt x="1680" y="1221"/>
                  </a:lnTo>
                  <a:lnTo>
                    <a:pt x="1684" y="1223"/>
                  </a:lnTo>
                  <a:lnTo>
                    <a:pt x="1687" y="1221"/>
                  </a:lnTo>
                  <a:lnTo>
                    <a:pt x="1689" y="1219"/>
                  </a:lnTo>
                  <a:lnTo>
                    <a:pt x="1690" y="1215"/>
                  </a:lnTo>
                  <a:lnTo>
                    <a:pt x="1690" y="1212"/>
                  </a:lnTo>
                  <a:lnTo>
                    <a:pt x="1688" y="1206"/>
                  </a:lnTo>
                  <a:lnTo>
                    <a:pt x="1686" y="1203"/>
                  </a:lnTo>
                  <a:lnTo>
                    <a:pt x="1685" y="1201"/>
                  </a:lnTo>
                  <a:lnTo>
                    <a:pt x="1681" y="1194"/>
                  </a:lnTo>
                  <a:lnTo>
                    <a:pt x="1676" y="1187"/>
                  </a:lnTo>
                  <a:lnTo>
                    <a:pt x="1685" y="1138"/>
                  </a:lnTo>
                  <a:lnTo>
                    <a:pt x="1685" y="1139"/>
                  </a:lnTo>
                  <a:lnTo>
                    <a:pt x="1688" y="1128"/>
                  </a:lnTo>
                  <a:lnTo>
                    <a:pt x="1720" y="1072"/>
                  </a:lnTo>
                  <a:lnTo>
                    <a:pt x="1732" y="975"/>
                  </a:lnTo>
                  <a:lnTo>
                    <a:pt x="1705" y="935"/>
                  </a:lnTo>
                  <a:lnTo>
                    <a:pt x="1775" y="888"/>
                  </a:lnTo>
                  <a:lnTo>
                    <a:pt x="1823" y="843"/>
                  </a:lnTo>
                  <a:lnTo>
                    <a:pt x="1870" y="821"/>
                  </a:lnTo>
                  <a:lnTo>
                    <a:pt x="1909" y="746"/>
                  </a:lnTo>
                  <a:lnTo>
                    <a:pt x="1952" y="724"/>
                  </a:lnTo>
                  <a:lnTo>
                    <a:pt x="1919" y="691"/>
                  </a:lnTo>
                  <a:lnTo>
                    <a:pt x="1877" y="614"/>
                  </a:lnTo>
                  <a:lnTo>
                    <a:pt x="1811" y="591"/>
                  </a:lnTo>
                  <a:lnTo>
                    <a:pt x="1776" y="549"/>
                  </a:lnTo>
                  <a:lnTo>
                    <a:pt x="1777" y="387"/>
                  </a:lnTo>
                  <a:lnTo>
                    <a:pt x="1731" y="378"/>
                  </a:lnTo>
                  <a:lnTo>
                    <a:pt x="1700" y="291"/>
                  </a:lnTo>
                  <a:lnTo>
                    <a:pt x="1695" y="288"/>
                  </a:lnTo>
                  <a:lnTo>
                    <a:pt x="1690" y="284"/>
                  </a:lnTo>
                  <a:lnTo>
                    <a:pt x="1686" y="279"/>
                  </a:lnTo>
                  <a:lnTo>
                    <a:pt x="1683" y="273"/>
                  </a:lnTo>
                  <a:lnTo>
                    <a:pt x="1678" y="268"/>
                  </a:lnTo>
                  <a:lnTo>
                    <a:pt x="1673" y="268"/>
                  </a:lnTo>
                  <a:lnTo>
                    <a:pt x="1670" y="268"/>
                  </a:lnTo>
                  <a:lnTo>
                    <a:pt x="1668" y="270"/>
                  </a:lnTo>
                  <a:lnTo>
                    <a:pt x="1663" y="277"/>
                  </a:lnTo>
                  <a:lnTo>
                    <a:pt x="1589" y="242"/>
                  </a:lnTo>
                  <a:lnTo>
                    <a:pt x="1570" y="204"/>
                  </a:lnTo>
                  <a:lnTo>
                    <a:pt x="1519" y="182"/>
                  </a:lnTo>
                  <a:lnTo>
                    <a:pt x="1462" y="181"/>
                  </a:lnTo>
                  <a:lnTo>
                    <a:pt x="1445" y="271"/>
                  </a:lnTo>
                  <a:lnTo>
                    <a:pt x="1388" y="2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79">
              <a:extLst>
                <a:ext uri="{FF2B5EF4-FFF2-40B4-BE49-F238E27FC236}">
                  <a16:creationId xmlns:a16="http://schemas.microsoft.com/office/drawing/2014/main" id="{0239821B-99C6-890E-971D-836F1F157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" y="764"/>
              <a:ext cx="121" cy="78"/>
            </a:xfrm>
            <a:custGeom>
              <a:avLst/>
              <a:gdLst/>
              <a:ahLst/>
              <a:cxnLst>
                <a:cxn ang="0">
                  <a:pos x="1650" y="395"/>
                </a:cxn>
                <a:cxn ang="0">
                  <a:pos x="1461" y="353"/>
                </a:cxn>
                <a:cxn ang="0">
                  <a:pos x="1139" y="274"/>
                </a:cxn>
                <a:cxn ang="0">
                  <a:pos x="616" y="0"/>
                </a:cxn>
                <a:cxn ang="0">
                  <a:pos x="513" y="229"/>
                </a:cxn>
                <a:cxn ang="0">
                  <a:pos x="469" y="344"/>
                </a:cxn>
                <a:cxn ang="0">
                  <a:pos x="481" y="363"/>
                </a:cxn>
                <a:cxn ang="0">
                  <a:pos x="480" y="378"/>
                </a:cxn>
                <a:cxn ang="0">
                  <a:pos x="378" y="351"/>
                </a:cxn>
                <a:cxn ang="0">
                  <a:pos x="242" y="497"/>
                </a:cxn>
                <a:cxn ang="0">
                  <a:pos x="265" y="508"/>
                </a:cxn>
                <a:cxn ang="0">
                  <a:pos x="281" y="504"/>
                </a:cxn>
                <a:cxn ang="0">
                  <a:pos x="127" y="631"/>
                </a:cxn>
                <a:cxn ang="0">
                  <a:pos x="11" y="691"/>
                </a:cxn>
                <a:cxn ang="0">
                  <a:pos x="101" y="744"/>
                </a:cxn>
                <a:cxn ang="0">
                  <a:pos x="225" y="751"/>
                </a:cxn>
                <a:cxn ang="0">
                  <a:pos x="335" y="775"/>
                </a:cxn>
                <a:cxn ang="0">
                  <a:pos x="430" y="819"/>
                </a:cxn>
                <a:cxn ang="0">
                  <a:pos x="429" y="889"/>
                </a:cxn>
                <a:cxn ang="0">
                  <a:pos x="523" y="926"/>
                </a:cxn>
                <a:cxn ang="0">
                  <a:pos x="627" y="926"/>
                </a:cxn>
                <a:cxn ang="0">
                  <a:pos x="711" y="928"/>
                </a:cxn>
                <a:cxn ang="0">
                  <a:pos x="857" y="858"/>
                </a:cxn>
                <a:cxn ang="0">
                  <a:pos x="778" y="849"/>
                </a:cxn>
                <a:cxn ang="0">
                  <a:pos x="762" y="841"/>
                </a:cxn>
                <a:cxn ang="0">
                  <a:pos x="763" y="831"/>
                </a:cxn>
                <a:cxn ang="0">
                  <a:pos x="795" y="828"/>
                </a:cxn>
                <a:cxn ang="0">
                  <a:pos x="883" y="791"/>
                </a:cxn>
                <a:cxn ang="0">
                  <a:pos x="954" y="828"/>
                </a:cxn>
                <a:cxn ang="0">
                  <a:pos x="949" y="838"/>
                </a:cxn>
                <a:cxn ang="0">
                  <a:pos x="1038" y="950"/>
                </a:cxn>
                <a:cxn ang="0">
                  <a:pos x="1114" y="946"/>
                </a:cxn>
                <a:cxn ang="0">
                  <a:pos x="1181" y="937"/>
                </a:cxn>
                <a:cxn ang="0">
                  <a:pos x="1268" y="911"/>
                </a:cxn>
                <a:cxn ang="0">
                  <a:pos x="1331" y="889"/>
                </a:cxn>
                <a:cxn ang="0">
                  <a:pos x="1396" y="1010"/>
                </a:cxn>
                <a:cxn ang="0">
                  <a:pos x="1531" y="1129"/>
                </a:cxn>
                <a:cxn ang="0">
                  <a:pos x="1540" y="1130"/>
                </a:cxn>
                <a:cxn ang="0">
                  <a:pos x="1590" y="1130"/>
                </a:cxn>
                <a:cxn ang="0">
                  <a:pos x="1651" y="1134"/>
                </a:cxn>
                <a:cxn ang="0">
                  <a:pos x="1695" y="1172"/>
                </a:cxn>
                <a:cxn ang="0">
                  <a:pos x="1773" y="1147"/>
                </a:cxn>
                <a:cxn ang="0">
                  <a:pos x="1844" y="1052"/>
                </a:cxn>
                <a:cxn ang="0">
                  <a:pos x="1869" y="938"/>
                </a:cxn>
                <a:cxn ang="0">
                  <a:pos x="1824" y="943"/>
                </a:cxn>
                <a:cxn ang="0">
                  <a:pos x="1807" y="935"/>
                </a:cxn>
                <a:cxn ang="0">
                  <a:pos x="1938" y="771"/>
                </a:cxn>
                <a:cxn ang="0">
                  <a:pos x="1770" y="533"/>
                </a:cxn>
                <a:cxn ang="0">
                  <a:pos x="1789" y="526"/>
                </a:cxn>
                <a:cxn ang="0">
                  <a:pos x="1798" y="518"/>
                </a:cxn>
                <a:cxn ang="0">
                  <a:pos x="1802" y="509"/>
                </a:cxn>
                <a:cxn ang="0">
                  <a:pos x="1803" y="502"/>
                </a:cxn>
                <a:cxn ang="0">
                  <a:pos x="1819" y="420"/>
                </a:cxn>
                <a:cxn ang="0">
                  <a:pos x="1945" y="350"/>
                </a:cxn>
                <a:cxn ang="0">
                  <a:pos x="1879" y="285"/>
                </a:cxn>
                <a:cxn ang="0">
                  <a:pos x="1241" y="733"/>
                </a:cxn>
                <a:cxn ang="0">
                  <a:pos x="959" y="714"/>
                </a:cxn>
                <a:cxn ang="0">
                  <a:pos x="1013" y="634"/>
                </a:cxn>
              </a:cxnLst>
              <a:rect l="0" t="0" r="r" b="b"/>
              <a:pathLst>
                <a:path w="1945" h="1173">
                  <a:moveTo>
                    <a:pt x="1879" y="285"/>
                  </a:moveTo>
                  <a:lnTo>
                    <a:pt x="1826" y="343"/>
                  </a:lnTo>
                  <a:lnTo>
                    <a:pt x="1701" y="397"/>
                  </a:lnTo>
                  <a:lnTo>
                    <a:pt x="1650" y="395"/>
                  </a:lnTo>
                  <a:lnTo>
                    <a:pt x="1601" y="391"/>
                  </a:lnTo>
                  <a:lnTo>
                    <a:pt x="1553" y="382"/>
                  </a:lnTo>
                  <a:lnTo>
                    <a:pt x="1507" y="370"/>
                  </a:lnTo>
                  <a:lnTo>
                    <a:pt x="1461" y="353"/>
                  </a:lnTo>
                  <a:lnTo>
                    <a:pt x="1418" y="333"/>
                  </a:lnTo>
                  <a:lnTo>
                    <a:pt x="1375" y="309"/>
                  </a:lnTo>
                  <a:lnTo>
                    <a:pt x="1336" y="282"/>
                  </a:lnTo>
                  <a:lnTo>
                    <a:pt x="1139" y="274"/>
                  </a:lnTo>
                  <a:lnTo>
                    <a:pt x="1000" y="203"/>
                  </a:lnTo>
                  <a:lnTo>
                    <a:pt x="987" y="158"/>
                  </a:lnTo>
                  <a:lnTo>
                    <a:pt x="827" y="56"/>
                  </a:lnTo>
                  <a:lnTo>
                    <a:pt x="616" y="0"/>
                  </a:lnTo>
                  <a:lnTo>
                    <a:pt x="568" y="45"/>
                  </a:lnTo>
                  <a:lnTo>
                    <a:pt x="498" y="92"/>
                  </a:lnTo>
                  <a:lnTo>
                    <a:pt x="525" y="132"/>
                  </a:lnTo>
                  <a:lnTo>
                    <a:pt x="513" y="229"/>
                  </a:lnTo>
                  <a:lnTo>
                    <a:pt x="481" y="285"/>
                  </a:lnTo>
                  <a:lnTo>
                    <a:pt x="479" y="292"/>
                  </a:lnTo>
                  <a:lnTo>
                    <a:pt x="478" y="295"/>
                  </a:lnTo>
                  <a:lnTo>
                    <a:pt x="469" y="344"/>
                  </a:lnTo>
                  <a:lnTo>
                    <a:pt x="474" y="351"/>
                  </a:lnTo>
                  <a:lnTo>
                    <a:pt x="478" y="358"/>
                  </a:lnTo>
                  <a:lnTo>
                    <a:pt x="479" y="360"/>
                  </a:lnTo>
                  <a:lnTo>
                    <a:pt x="481" y="363"/>
                  </a:lnTo>
                  <a:lnTo>
                    <a:pt x="483" y="369"/>
                  </a:lnTo>
                  <a:lnTo>
                    <a:pt x="483" y="372"/>
                  </a:lnTo>
                  <a:lnTo>
                    <a:pt x="482" y="376"/>
                  </a:lnTo>
                  <a:lnTo>
                    <a:pt x="480" y="378"/>
                  </a:lnTo>
                  <a:lnTo>
                    <a:pt x="477" y="380"/>
                  </a:lnTo>
                  <a:lnTo>
                    <a:pt x="473" y="378"/>
                  </a:lnTo>
                  <a:lnTo>
                    <a:pt x="468" y="380"/>
                  </a:lnTo>
                  <a:lnTo>
                    <a:pt x="378" y="351"/>
                  </a:lnTo>
                  <a:lnTo>
                    <a:pt x="309" y="368"/>
                  </a:lnTo>
                  <a:lnTo>
                    <a:pt x="297" y="412"/>
                  </a:lnTo>
                  <a:lnTo>
                    <a:pt x="239" y="490"/>
                  </a:lnTo>
                  <a:lnTo>
                    <a:pt x="242" y="497"/>
                  </a:lnTo>
                  <a:lnTo>
                    <a:pt x="250" y="504"/>
                  </a:lnTo>
                  <a:lnTo>
                    <a:pt x="256" y="507"/>
                  </a:lnTo>
                  <a:lnTo>
                    <a:pt x="265" y="509"/>
                  </a:lnTo>
                  <a:lnTo>
                    <a:pt x="265" y="508"/>
                  </a:lnTo>
                  <a:lnTo>
                    <a:pt x="266" y="508"/>
                  </a:lnTo>
                  <a:lnTo>
                    <a:pt x="268" y="508"/>
                  </a:lnTo>
                  <a:lnTo>
                    <a:pt x="272" y="507"/>
                  </a:lnTo>
                  <a:lnTo>
                    <a:pt x="281" y="504"/>
                  </a:lnTo>
                  <a:lnTo>
                    <a:pt x="286" y="500"/>
                  </a:lnTo>
                  <a:lnTo>
                    <a:pt x="273" y="550"/>
                  </a:lnTo>
                  <a:lnTo>
                    <a:pt x="228" y="579"/>
                  </a:lnTo>
                  <a:lnTo>
                    <a:pt x="127" y="631"/>
                  </a:lnTo>
                  <a:lnTo>
                    <a:pt x="117" y="624"/>
                  </a:lnTo>
                  <a:lnTo>
                    <a:pt x="111" y="619"/>
                  </a:lnTo>
                  <a:lnTo>
                    <a:pt x="111" y="647"/>
                  </a:lnTo>
                  <a:lnTo>
                    <a:pt x="11" y="691"/>
                  </a:lnTo>
                  <a:lnTo>
                    <a:pt x="0" y="753"/>
                  </a:lnTo>
                  <a:lnTo>
                    <a:pt x="34" y="748"/>
                  </a:lnTo>
                  <a:lnTo>
                    <a:pt x="68" y="746"/>
                  </a:lnTo>
                  <a:lnTo>
                    <a:pt x="101" y="744"/>
                  </a:lnTo>
                  <a:lnTo>
                    <a:pt x="135" y="745"/>
                  </a:lnTo>
                  <a:lnTo>
                    <a:pt x="165" y="745"/>
                  </a:lnTo>
                  <a:lnTo>
                    <a:pt x="196" y="748"/>
                  </a:lnTo>
                  <a:lnTo>
                    <a:pt x="225" y="751"/>
                  </a:lnTo>
                  <a:lnTo>
                    <a:pt x="255" y="756"/>
                  </a:lnTo>
                  <a:lnTo>
                    <a:pt x="282" y="761"/>
                  </a:lnTo>
                  <a:lnTo>
                    <a:pt x="309" y="768"/>
                  </a:lnTo>
                  <a:lnTo>
                    <a:pt x="335" y="775"/>
                  </a:lnTo>
                  <a:lnTo>
                    <a:pt x="361" y="785"/>
                  </a:lnTo>
                  <a:lnTo>
                    <a:pt x="384" y="795"/>
                  </a:lnTo>
                  <a:lnTo>
                    <a:pt x="408" y="807"/>
                  </a:lnTo>
                  <a:lnTo>
                    <a:pt x="430" y="819"/>
                  </a:lnTo>
                  <a:lnTo>
                    <a:pt x="452" y="834"/>
                  </a:lnTo>
                  <a:lnTo>
                    <a:pt x="451" y="836"/>
                  </a:lnTo>
                  <a:lnTo>
                    <a:pt x="409" y="875"/>
                  </a:lnTo>
                  <a:lnTo>
                    <a:pt x="429" y="889"/>
                  </a:lnTo>
                  <a:lnTo>
                    <a:pt x="451" y="902"/>
                  </a:lnTo>
                  <a:lnTo>
                    <a:pt x="474" y="912"/>
                  </a:lnTo>
                  <a:lnTo>
                    <a:pt x="498" y="921"/>
                  </a:lnTo>
                  <a:lnTo>
                    <a:pt x="523" y="926"/>
                  </a:lnTo>
                  <a:lnTo>
                    <a:pt x="549" y="930"/>
                  </a:lnTo>
                  <a:lnTo>
                    <a:pt x="576" y="930"/>
                  </a:lnTo>
                  <a:lnTo>
                    <a:pt x="606" y="929"/>
                  </a:lnTo>
                  <a:lnTo>
                    <a:pt x="627" y="926"/>
                  </a:lnTo>
                  <a:lnTo>
                    <a:pt x="650" y="925"/>
                  </a:lnTo>
                  <a:lnTo>
                    <a:pt x="670" y="924"/>
                  </a:lnTo>
                  <a:lnTo>
                    <a:pt x="691" y="926"/>
                  </a:lnTo>
                  <a:lnTo>
                    <a:pt x="711" y="928"/>
                  </a:lnTo>
                  <a:lnTo>
                    <a:pt x="731" y="932"/>
                  </a:lnTo>
                  <a:lnTo>
                    <a:pt x="750" y="937"/>
                  </a:lnTo>
                  <a:lnTo>
                    <a:pt x="770" y="944"/>
                  </a:lnTo>
                  <a:lnTo>
                    <a:pt x="857" y="858"/>
                  </a:lnTo>
                  <a:lnTo>
                    <a:pt x="805" y="898"/>
                  </a:lnTo>
                  <a:lnTo>
                    <a:pt x="755" y="876"/>
                  </a:lnTo>
                  <a:lnTo>
                    <a:pt x="777" y="851"/>
                  </a:lnTo>
                  <a:lnTo>
                    <a:pt x="778" y="849"/>
                  </a:lnTo>
                  <a:lnTo>
                    <a:pt x="778" y="848"/>
                  </a:lnTo>
                  <a:lnTo>
                    <a:pt x="771" y="849"/>
                  </a:lnTo>
                  <a:lnTo>
                    <a:pt x="764" y="844"/>
                  </a:lnTo>
                  <a:lnTo>
                    <a:pt x="762" y="841"/>
                  </a:lnTo>
                  <a:lnTo>
                    <a:pt x="762" y="839"/>
                  </a:lnTo>
                  <a:lnTo>
                    <a:pt x="760" y="834"/>
                  </a:lnTo>
                  <a:lnTo>
                    <a:pt x="761" y="831"/>
                  </a:lnTo>
                  <a:lnTo>
                    <a:pt x="763" y="831"/>
                  </a:lnTo>
                  <a:lnTo>
                    <a:pt x="768" y="834"/>
                  </a:lnTo>
                  <a:lnTo>
                    <a:pt x="773" y="837"/>
                  </a:lnTo>
                  <a:lnTo>
                    <a:pt x="746" y="792"/>
                  </a:lnTo>
                  <a:lnTo>
                    <a:pt x="795" y="828"/>
                  </a:lnTo>
                  <a:lnTo>
                    <a:pt x="785" y="749"/>
                  </a:lnTo>
                  <a:lnTo>
                    <a:pt x="825" y="790"/>
                  </a:lnTo>
                  <a:lnTo>
                    <a:pt x="822" y="817"/>
                  </a:lnTo>
                  <a:lnTo>
                    <a:pt x="883" y="791"/>
                  </a:lnTo>
                  <a:lnTo>
                    <a:pt x="940" y="834"/>
                  </a:lnTo>
                  <a:lnTo>
                    <a:pt x="945" y="830"/>
                  </a:lnTo>
                  <a:lnTo>
                    <a:pt x="950" y="829"/>
                  </a:lnTo>
                  <a:lnTo>
                    <a:pt x="954" y="828"/>
                  </a:lnTo>
                  <a:lnTo>
                    <a:pt x="956" y="829"/>
                  </a:lnTo>
                  <a:lnTo>
                    <a:pt x="955" y="830"/>
                  </a:lnTo>
                  <a:lnTo>
                    <a:pt x="953" y="834"/>
                  </a:lnTo>
                  <a:lnTo>
                    <a:pt x="949" y="838"/>
                  </a:lnTo>
                  <a:lnTo>
                    <a:pt x="945" y="845"/>
                  </a:lnTo>
                  <a:lnTo>
                    <a:pt x="993" y="928"/>
                  </a:lnTo>
                  <a:lnTo>
                    <a:pt x="1029" y="951"/>
                  </a:lnTo>
                  <a:lnTo>
                    <a:pt x="1038" y="950"/>
                  </a:lnTo>
                  <a:lnTo>
                    <a:pt x="1048" y="950"/>
                  </a:lnTo>
                  <a:lnTo>
                    <a:pt x="1067" y="950"/>
                  </a:lnTo>
                  <a:lnTo>
                    <a:pt x="1105" y="948"/>
                  </a:lnTo>
                  <a:lnTo>
                    <a:pt x="1114" y="946"/>
                  </a:lnTo>
                  <a:lnTo>
                    <a:pt x="1118" y="945"/>
                  </a:lnTo>
                  <a:lnTo>
                    <a:pt x="1123" y="945"/>
                  </a:lnTo>
                  <a:lnTo>
                    <a:pt x="1142" y="943"/>
                  </a:lnTo>
                  <a:lnTo>
                    <a:pt x="1181" y="937"/>
                  </a:lnTo>
                  <a:lnTo>
                    <a:pt x="1217" y="928"/>
                  </a:lnTo>
                  <a:lnTo>
                    <a:pt x="1256" y="917"/>
                  </a:lnTo>
                  <a:lnTo>
                    <a:pt x="1264" y="913"/>
                  </a:lnTo>
                  <a:lnTo>
                    <a:pt x="1268" y="911"/>
                  </a:lnTo>
                  <a:lnTo>
                    <a:pt x="1270" y="910"/>
                  </a:lnTo>
                  <a:lnTo>
                    <a:pt x="1274" y="910"/>
                  </a:lnTo>
                  <a:lnTo>
                    <a:pt x="1293" y="904"/>
                  </a:lnTo>
                  <a:lnTo>
                    <a:pt x="1331" y="889"/>
                  </a:lnTo>
                  <a:lnTo>
                    <a:pt x="1357" y="894"/>
                  </a:lnTo>
                  <a:lnTo>
                    <a:pt x="1384" y="917"/>
                  </a:lnTo>
                  <a:lnTo>
                    <a:pt x="1418" y="977"/>
                  </a:lnTo>
                  <a:lnTo>
                    <a:pt x="1396" y="1010"/>
                  </a:lnTo>
                  <a:lnTo>
                    <a:pt x="1436" y="1046"/>
                  </a:lnTo>
                  <a:lnTo>
                    <a:pt x="1401" y="1120"/>
                  </a:lnTo>
                  <a:lnTo>
                    <a:pt x="1500" y="1131"/>
                  </a:lnTo>
                  <a:lnTo>
                    <a:pt x="1531" y="1129"/>
                  </a:lnTo>
                  <a:lnTo>
                    <a:pt x="1535" y="1129"/>
                  </a:lnTo>
                  <a:lnTo>
                    <a:pt x="1537" y="1129"/>
                  </a:lnTo>
                  <a:lnTo>
                    <a:pt x="1538" y="1129"/>
                  </a:lnTo>
                  <a:lnTo>
                    <a:pt x="1540" y="1130"/>
                  </a:lnTo>
                  <a:lnTo>
                    <a:pt x="1551" y="1132"/>
                  </a:lnTo>
                  <a:lnTo>
                    <a:pt x="1561" y="1132"/>
                  </a:lnTo>
                  <a:lnTo>
                    <a:pt x="1571" y="1133"/>
                  </a:lnTo>
                  <a:lnTo>
                    <a:pt x="1590" y="1130"/>
                  </a:lnTo>
                  <a:lnTo>
                    <a:pt x="1600" y="1128"/>
                  </a:lnTo>
                  <a:lnTo>
                    <a:pt x="1611" y="1126"/>
                  </a:lnTo>
                  <a:lnTo>
                    <a:pt x="1643" y="1116"/>
                  </a:lnTo>
                  <a:lnTo>
                    <a:pt x="1651" y="1134"/>
                  </a:lnTo>
                  <a:lnTo>
                    <a:pt x="1662" y="1149"/>
                  </a:lnTo>
                  <a:lnTo>
                    <a:pt x="1673" y="1160"/>
                  </a:lnTo>
                  <a:lnTo>
                    <a:pt x="1684" y="1168"/>
                  </a:lnTo>
                  <a:lnTo>
                    <a:pt x="1695" y="1172"/>
                  </a:lnTo>
                  <a:lnTo>
                    <a:pt x="1708" y="1173"/>
                  </a:lnTo>
                  <a:lnTo>
                    <a:pt x="1721" y="1171"/>
                  </a:lnTo>
                  <a:lnTo>
                    <a:pt x="1734" y="1166"/>
                  </a:lnTo>
                  <a:lnTo>
                    <a:pt x="1773" y="1147"/>
                  </a:lnTo>
                  <a:lnTo>
                    <a:pt x="1810" y="1161"/>
                  </a:lnTo>
                  <a:lnTo>
                    <a:pt x="1821" y="1072"/>
                  </a:lnTo>
                  <a:lnTo>
                    <a:pt x="1847" y="1060"/>
                  </a:lnTo>
                  <a:lnTo>
                    <a:pt x="1844" y="1052"/>
                  </a:lnTo>
                  <a:lnTo>
                    <a:pt x="1843" y="1051"/>
                  </a:lnTo>
                  <a:lnTo>
                    <a:pt x="1858" y="1041"/>
                  </a:lnTo>
                  <a:lnTo>
                    <a:pt x="1918" y="994"/>
                  </a:lnTo>
                  <a:lnTo>
                    <a:pt x="1869" y="938"/>
                  </a:lnTo>
                  <a:lnTo>
                    <a:pt x="1854" y="940"/>
                  </a:lnTo>
                  <a:lnTo>
                    <a:pt x="1842" y="942"/>
                  </a:lnTo>
                  <a:lnTo>
                    <a:pt x="1831" y="942"/>
                  </a:lnTo>
                  <a:lnTo>
                    <a:pt x="1824" y="943"/>
                  </a:lnTo>
                  <a:lnTo>
                    <a:pt x="1817" y="941"/>
                  </a:lnTo>
                  <a:lnTo>
                    <a:pt x="1812" y="940"/>
                  </a:lnTo>
                  <a:lnTo>
                    <a:pt x="1808" y="937"/>
                  </a:lnTo>
                  <a:lnTo>
                    <a:pt x="1807" y="935"/>
                  </a:lnTo>
                  <a:lnTo>
                    <a:pt x="1841" y="877"/>
                  </a:lnTo>
                  <a:lnTo>
                    <a:pt x="1811" y="809"/>
                  </a:lnTo>
                  <a:lnTo>
                    <a:pt x="1897" y="802"/>
                  </a:lnTo>
                  <a:lnTo>
                    <a:pt x="1938" y="771"/>
                  </a:lnTo>
                  <a:lnTo>
                    <a:pt x="1826" y="676"/>
                  </a:lnTo>
                  <a:lnTo>
                    <a:pt x="1846" y="639"/>
                  </a:lnTo>
                  <a:lnTo>
                    <a:pt x="1855" y="564"/>
                  </a:lnTo>
                  <a:lnTo>
                    <a:pt x="1770" y="533"/>
                  </a:lnTo>
                  <a:lnTo>
                    <a:pt x="1779" y="529"/>
                  </a:lnTo>
                  <a:lnTo>
                    <a:pt x="1783" y="527"/>
                  </a:lnTo>
                  <a:lnTo>
                    <a:pt x="1786" y="526"/>
                  </a:lnTo>
                  <a:lnTo>
                    <a:pt x="1789" y="526"/>
                  </a:lnTo>
                  <a:lnTo>
                    <a:pt x="1790" y="524"/>
                  </a:lnTo>
                  <a:lnTo>
                    <a:pt x="1792" y="523"/>
                  </a:lnTo>
                  <a:lnTo>
                    <a:pt x="1796" y="521"/>
                  </a:lnTo>
                  <a:lnTo>
                    <a:pt x="1798" y="518"/>
                  </a:lnTo>
                  <a:lnTo>
                    <a:pt x="1802" y="516"/>
                  </a:lnTo>
                  <a:lnTo>
                    <a:pt x="1802" y="512"/>
                  </a:lnTo>
                  <a:lnTo>
                    <a:pt x="1802" y="510"/>
                  </a:lnTo>
                  <a:lnTo>
                    <a:pt x="1802" y="509"/>
                  </a:lnTo>
                  <a:lnTo>
                    <a:pt x="1803" y="509"/>
                  </a:lnTo>
                  <a:lnTo>
                    <a:pt x="1803" y="505"/>
                  </a:lnTo>
                  <a:lnTo>
                    <a:pt x="1803" y="503"/>
                  </a:lnTo>
                  <a:lnTo>
                    <a:pt x="1803" y="502"/>
                  </a:lnTo>
                  <a:lnTo>
                    <a:pt x="1804" y="502"/>
                  </a:lnTo>
                  <a:lnTo>
                    <a:pt x="1803" y="494"/>
                  </a:lnTo>
                  <a:lnTo>
                    <a:pt x="1799" y="486"/>
                  </a:lnTo>
                  <a:lnTo>
                    <a:pt x="1819" y="420"/>
                  </a:lnTo>
                  <a:lnTo>
                    <a:pt x="1941" y="369"/>
                  </a:lnTo>
                  <a:lnTo>
                    <a:pt x="1943" y="361"/>
                  </a:lnTo>
                  <a:lnTo>
                    <a:pt x="1945" y="355"/>
                  </a:lnTo>
                  <a:lnTo>
                    <a:pt x="1945" y="350"/>
                  </a:lnTo>
                  <a:lnTo>
                    <a:pt x="1943" y="346"/>
                  </a:lnTo>
                  <a:lnTo>
                    <a:pt x="1936" y="337"/>
                  </a:lnTo>
                  <a:lnTo>
                    <a:pt x="1925" y="330"/>
                  </a:lnTo>
                  <a:lnTo>
                    <a:pt x="1879" y="285"/>
                  </a:lnTo>
                  <a:close/>
                  <a:moveTo>
                    <a:pt x="1090" y="627"/>
                  </a:moveTo>
                  <a:lnTo>
                    <a:pt x="1154" y="730"/>
                  </a:lnTo>
                  <a:lnTo>
                    <a:pt x="1216" y="679"/>
                  </a:lnTo>
                  <a:lnTo>
                    <a:pt x="1241" y="733"/>
                  </a:lnTo>
                  <a:lnTo>
                    <a:pt x="1132" y="827"/>
                  </a:lnTo>
                  <a:lnTo>
                    <a:pt x="1036" y="825"/>
                  </a:lnTo>
                  <a:lnTo>
                    <a:pt x="1009" y="718"/>
                  </a:lnTo>
                  <a:lnTo>
                    <a:pt x="959" y="714"/>
                  </a:lnTo>
                  <a:lnTo>
                    <a:pt x="955" y="666"/>
                  </a:lnTo>
                  <a:lnTo>
                    <a:pt x="971" y="633"/>
                  </a:lnTo>
                  <a:lnTo>
                    <a:pt x="972" y="582"/>
                  </a:lnTo>
                  <a:lnTo>
                    <a:pt x="1013" y="634"/>
                  </a:lnTo>
                  <a:lnTo>
                    <a:pt x="1090" y="6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80">
              <a:extLst>
                <a:ext uri="{FF2B5EF4-FFF2-40B4-BE49-F238E27FC236}">
                  <a16:creationId xmlns:a16="http://schemas.microsoft.com/office/drawing/2014/main" id="{80516F9E-E998-E99F-0C08-9E0576AF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772"/>
              <a:ext cx="100" cy="84"/>
            </a:xfrm>
            <a:custGeom>
              <a:avLst/>
              <a:gdLst/>
              <a:ahLst/>
              <a:cxnLst>
                <a:cxn ang="0">
                  <a:pos x="1362" y="214"/>
                </a:cxn>
                <a:cxn ang="0">
                  <a:pos x="1197" y="24"/>
                </a:cxn>
                <a:cxn ang="0">
                  <a:pos x="1003" y="23"/>
                </a:cxn>
                <a:cxn ang="0">
                  <a:pos x="961" y="18"/>
                </a:cxn>
                <a:cxn ang="0">
                  <a:pos x="887" y="124"/>
                </a:cxn>
                <a:cxn ang="0">
                  <a:pos x="855" y="122"/>
                </a:cxn>
                <a:cxn ang="0">
                  <a:pos x="646" y="68"/>
                </a:cxn>
                <a:cxn ang="0">
                  <a:pos x="594" y="126"/>
                </a:cxn>
                <a:cxn ang="0">
                  <a:pos x="565" y="129"/>
                </a:cxn>
                <a:cxn ang="0">
                  <a:pos x="445" y="247"/>
                </a:cxn>
                <a:cxn ang="0">
                  <a:pos x="228" y="175"/>
                </a:cxn>
                <a:cxn ang="0">
                  <a:pos x="166" y="220"/>
                </a:cxn>
                <a:cxn ang="0">
                  <a:pos x="171" y="252"/>
                </a:cxn>
                <a:cxn ang="0">
                  <a:pos x="33" y="385"/>
                </a:cxn>
                <a:cxn ang="0">
                  <a:pos x="32" y="393"/>
                </a:cxn>
                <a:cxn ang="0">
                  <a:pos x="22" y="406"/>
                </a:cxn>
                <a:cxn ang="0">
                  <a:pos x="9" y="412"/>
                </a:cxn>
                <a:cxn ang="0">
                  <a:pos x="168" y="654"/>
                </a:cxn>
                <a:cxn ang="0">
                  <a:pos x="38" y="820"/>
                </a:cxn>
                <a:cxn ang="0">
                  <a:pos x="72" y="825"/>
                </a:cxn>
                <a:cxn ang="0">
                  <a:pos x="73" y="934"/>
                </a:cxn>
                <a:cxn ang="0">
                  <a:pos x="71" y="1101"/>
                </a:cxn>
                <a:cxn ang="0">
                  <a:pos x="218" y="1148"/>
                </a:cxn>
                <a:cxn ang="0">
                  <a:pos x="341" y="1210"/>
                </a:cxn>
                <a:cxn ang="0">
                  <a:pos x="369" y="1156"/>
                </a:cxn>
                <a:cxn ang="0">
                  <a:pos x="492" y="1190"/>
                </a:cxn>
                <a:cxn ang="0">
                  <a:pos x="523" y="1187"/>
                </a:cxn>
                <a:cxn ang="0">
                  <a:pos x="613" y="1192"/>
                </a:cxn>
                <a:cxn ang="0">
                  <a:pos x="623" y="1217"/>
                </a:cxn>
                <a:cxn ang="0">
                  <a:pos x="620" y="1229"/>
                </a:cxn>
                <a:cxn ang="0">
                  <a:pos x="598" y="1244"/>
                </a:cxn>
                <a:cxn ang="0">
                  <a:pos x="577" y="1263"/>
                </a:cxn>
                <a:cxn ang="0">
                  <a:pos x="646" y="1215"/>
                </a:cxn>
                <a:cxn ang="0">
                  <a:pos x="656" y="1173"/>
                </a:cxn>
                <a:cxn ang="0">
                  <a:pos x="801" y="1114"/>
                </a:cxn>
                <a:cxn ang="0">
                  <a:pos x="884" y="1154"/>
                </a:cxn>
                <a:cxn ang="0">
                  <a:pos x="900" y="1155"/>
                </a:cxn>
                <a:cxn ang="0">
                  <a:pos x="907" y="1152"/>
                </a:cxn>
                <a:cxn ang="0">
                  <a:pos x="908" y="1139"/>
                </a:cxn>
                <a:cxn ang="0">
                  <a:pos x="904" y="1126"/>
                </a:cxn>
                <a:cxn ang="0">
                  <a:pos x="1065" y="1049"/>
                </a:cxn>
                <a:cxn ang="0">
                  <a:pos x="1225" y="1019"/>
                </a:cxn>
                <a:cxn ang="0">
                  <a:pos x="1298" y="963"/>
                </a:cxn>
                <a:cxn ang="0">
                  <a:pos x="1272" y="907"/>
                </a:cxn>
                <a:cxn ang="0">
                  <a:pos x="1310" y="868"/>
                </a:cxn>
                <a:cxn ang="0">
                  <a:pos x="1294" y="842"/>
                </a:cxn>
                <a:cxn ang="0">
                  <a:pos x="1280" y="850"/>
                </a:cxn>
                <a:cxn ang="0">
                  <a:pos x="1266" y="856"/>
                </a:cxn>
                <a:cxn ang="0">
                  <a:pos x="1248" y="849"/>
                </a:cxn>
                <a:cxn ang="0">
                  <a:pos x="1331" y="727"/>
                </a:cxn>
                <a:cxn ang="0">
                  <a:pos x="1498" y="595"/>
                </a:cxn>
                <a:cxn ang="0">
                  <a:pos x="1508" y="585"/>
                </a:cxn>
                <a:cxn ang="0">
                  <a:pos x="1589" y="501"/>
                </a:cxn>
                <a:cxn ang="0">
                  <a:pos x="1540" y="438"/>
                </a:cxn>
                <a:cxn ang="0">
                  <a:pos x="1548" y="313"/>
                </a:cxn>
              </a:cxnLst>
              <a:rect l="0" t="0" r="r" b="b"/>
              <a:pathLst>
                <a:path w="1589" h="1270">
                  <a:moveTo>
                    <a:pt x="1548" y="313"/>
                  </a:moveTo>
                  <a:lnTo>
                    <a:pt x="1532" y="297"/>
                  </a:lnTo>
                  <a:lnTo>
                    <a:pt x="1477" y="300"/>
                  </a:lnTo>
                  <a:lnTo>
                    <a:pt x="1413" y="274"/>
                  </a:lnTo>
                  <a:lnTo>
                    <a:pt x="1362" y="214"/>
                  </a:lnTo>
                  <a:lnTo>
                    <a:pt x="1373" y="156"/>
                  </a:lnTo>
                  <a:lnTo>
                    <a:pt x="1350" y="104"/>
                  </a:lnTo>
                  <a:lnTo>
                    <a:pt x="1296" y="98"/>
                  </a:lnTo>
                  <a:lnTo>
                    <a:pt x="1250" y="75"/>
                  </a:lnTo>
                  <a:lnTo>
                    <a:pt x="1197" y="24"/>
                  </a:lnTo>
                  <a:lnTo>
                    <a:pt x="1134" y="0"/>
                  </a:lnTo>
                  <a:lnTo>
                    <a:pt x="1086" y="50"/>
                  </a:lnTo>
                  <a:lnTo>
                    <a:pt x="1053" y="0"/>
                  </a:lnTo>
                  <a:lnTo>
                    <a:pt x="1008" y="29"/>
                  </a:lnTo>
                  <a:lnTo>
                    <a:pt x="1003" y="23"/>
                  </a:lnTo>
                  <a:lnTo>
                    <a:pt x="1000" y="19"/>
                  </a:lnTo>
                  <a:lnTo>
                    <a:pt x="993" y="14"/>
                  </a:lnTo>
                  <a:lnTo>
                    <a:pt x="984" y="12"/>
                  </a:lnTo>
                  <a:lnTo>
                    <a:pt x="976" y="15"/>
                  </a:lnTo>
                  <a:lnTo>
                    <a:pt x="961" y="18"/>
                  </a:lnTo>
                  <a:lnTo>
                    <a:pt x="951" y="23"/>
                  </a:lnTo>
                  <a:lnTo>
                    <a:pt x="940" y="29"/>
                  </a:lnTo>
                  <a:lnTo>
                    <a:pt x="930" y="32"/>
                  </a:lnTo>
                  <a:lnTo>
                    <a:pt x="923" y="81"/>
                  </a:lnTo>
                  <a:lnTo>
                    <a:pt x="887" y="124"/>
                  </a:lnTo>
                  <a:lnTo>
                    <a:pt x="879" y="112"/>
                  </a:lnTo>
                  <a:lnTo>
                    <a:pt x="877" y="111"/>
                  </a:lnTo>
                  <a:lnTo>
                    <a:pt x="873" y="111"/>
                  </a:lnTo>
                  <a:lnTo>
                    <a:pt x="864" y="117"/>
                  </a:lnTo>
                  <a:lnTo>
                    <a:pt x="855" y="122"/>
                  </a:lnTo>
                  <a:lnTo>
                    <a:pt x="851" y="122"/>
                  </a:lnTo>
                  <a:lnTo>
                    <a:pt x="726" y="27"/>
                  </a:lnTo>
                  <a:lnTo>
                    <a:pt x="668" y="33"/>
                  </a:lnTo>
                  <a:lnTo>
                    <a:pt x="655" y="57"/>
                  </a:lnTo>
                  <a:lnTo>
                    <a:pt x="646" y="68"/>
                  </a:lnTo>
                  <a:lnTo>
                    <a:pt x="639" y="80"/>
                  </a:lnTo>
                  <a:lnTo>
                    <a:pt x="629" y="90"/>
                  </a:lnTo>
                  <a:lnTo>
                    <a:pt x="620" y="101"/>
                  </a:lnTo>
                  <a:lnTo>
                    <a:pt x="601" y="121"/>
                  </a:lnTo>
                  <a:lnTo>
                    <a:pt x="594" y="126"/>
                  </a:lnTo>
                  <a:lnTo>
                    <a:pt x="587" y="129"/>
                  </a:lnTo>
                  <a:lnTo>
                    <a:pt x="581" y="131"/>
                  </a:lnTo>
                  <a:lnTo>
                    <a:pt x="576" y="132"/>
                  </a:lnTo>
                  <a:lnTo>
                    <a:pt x="569" y="131"/>
                  </a:lnTo>
                  <a:lnTo>
                    <a:pt x="565" y="129"/>
                  </a:lnTo>
                  <a:lnTo>
                    <a:pt x="561" y="125"/>
                  </a:lnTo>
                  <a:lnTo>
                    <a:pt x="557" y="120"/>
                  </a:lnTo>
                  <a:lnTo>
                    <a:pt x="512" y="181"/>
                  </a:lnTo>
                  <a:lnTo>
                    <a:pt x="468" y="202"/>
                  </a:lnTo>
                  <a:lnTo>
                    <a:pt x="445" y="247"/>
                  </a:lnTo>
                  <a:lnTo>
                    <a:pt x="397" y="176"/>
                  </a:lnTo>
                  <a:lnTo>
                    <a:pt x="341" y="156"/>
                  </a:lnTo>
                  <a:lnTo>
                    <a:pt x="327" y="120"/>
                  </a:lnTo>
                  <a:lnTo>
                    <a:pt x="292" y="149"/>
                  </a:lnTo>
                  <a:lnTo>
                    <a:pt x="228" y="175"/>
                  </a:lnTo>
                  <a:lnTo>
                    <a:pt x="195" y="128"/>
                  </a:lnTo>
                  <a:lnTo>
                    <a:pt x="139" y="121"/>
                  </a:lnTo>
                  <a:lnTo>
                    <a:pt x="109" y="168"/>
                  </a:lnTo>
                  <a:lnTo>
                    <a:pt x="155" y="213"/>
                  </a:lnTo>
                  <a:lnTo>
                    <a:pt x="166" y="220"/>
                  </a:lnTo>
                  <a:lnTo>
                    <a:pt x="173" y="229"/>
                  </a:lnTo>
                  <a:lnTo>
                    <a:pt x="175" y="233"/>
                  </a:lnTo>
                  <a:lnTo>
                    <a:pt x="175" y="238"/>
                  </a:lnTo>
                  <a:lnTo>
                    <a:pt x="173" y="244"/>
                  </a:lnTo>
                  <a:lnTo>
                    <a:pt x="171" y="252"/>
                  </a:lnTo>
                  <a:lnTo>
                    <a:pt x="49" y="303"/>
                  </a:lnTo>
                  <a:lnTo>
                    <a:pt x="29" y="369"/>
                  </a:lnTo>
                  <a:lnTo>
                    <a:pt x="33" y="377"/>
                  </a:lnTo>
                  <a:lnTo>
                    <a:pt x="34" y="385"/>
                  </a:lnTo>
                  <a:lnTo>
                    <a:pt x="33" y="385"/>
                  </a:lnTo>
                  <a:lnTo>
                    <a:pt x="33" y="386"/>
                  </a:lnTo>
                  <a:lnTo>
                    <a:pt x="33" y="388"/>
                  </a:lnTo>
                  <a:lnTo>
                    <a:pt x="33" y="392"/>
                  </a:lnTo>
                  <a:lnTo>
                    <a:pt x="32" y="392"/>
                  </a:lnTo>
                  <a:lnTo>
                    <a:pt x="32" y="393"/>
                  </a:lnTo>
                  <a:lnTo>
                    <a:pt x="32" y="395"/>
                  </a:lnTo>
                  <a:lnTo>
                    <a:pt x="32" y="399"/>
                  </a:lnTo>
                  <a:lnTo>
                    <a:pt x="28" y="401"/>
                  </a:lnTo>
                  <a:lnTo>
                    <a:pt x="26" y="404"/>
                  </a:lnTo>
                  <a:lnTo>
                    <a:pt x="22" y="406"/>
                  </a:lnTo>
                  <a:lnTo>
                    <a:pt x="20" y="407"/>
                  </a:lnTo>
                  <a:lnTo>
                    <a:pt x="19" y="409"/>
                  </a:lnTo>
                  <a:lnTo>
                    <a:pt x="16" y="409"/>
                  </a:lnTo>
                  <a:lnTo>
                    <a:pt x="13" y="410"/>
                  </a:lnTo>
                  <a:lnTo>
                    <a:pt x="9" y="412"/>
                  </a:lnTo>
                  <a:lnTo>
                    <a:pt x="0" y="416"/>
                  </a:lnTo>
                  <a:lnTo>
                    <a:pt x="85" y="447"/>
                  </a:lnTo>
                  <a:lnTo>
                    <a:pt x="76" y="522"/>
                  </a:lnTo>
                  <a:lnTo>
                    <a:pt x="56" y="559"/>
                  </a:lnTo>
                  <a:lnTo>
                    <a:pt x="168" y="654"/>
                  </a:lnTo>
                  <a:lnTo>
                    <a:pt x="127" y="685"/>
                  </a:lnTo>
                  <a:lnTo>
                    <a:pt x="41" y="692"/>
                  </a:lnTo>
                  <a:lnTo>
                    <a:pt x="71" y="760"/>
                  </a:lnTo>
                  <a:lnTo>
                    <a:pt x="37" y="818"/>
                  </a:lnTo>
                  <a:lnTo>
                    <a:pt x="38" y="820"/>
                  </a:lnTo>
                  <a:lnTo>
                    <a:pt x="42" y="823"/>
                  </a:lnTo>
                  <a:lnTo>
                    <a:pt x="47" y="824"/>
                  </a:lnTo>
                  <a:lnTo>
                    <a:pt x="54" y="826"/>
                  </a:lnTo>
                  <a:lnTo>
                    <a:pt x="61" y="825"/>
                  </a:lnTo>
                  <a:lnTo>
                    <a:pt x="72" y="825"/>
                  </a:lnTo>
                  <a:lnTo>
                    <a:pt x="84" y="823"/>
                  </a:lnTo>
                  <a:lnTo>
                    <a:pt x="99" y="821"/>
                  </a:lnTo>
                  <a:lnTo>
                    <a:pt x="148" y="877"/>
                  </a:lnTo>
                  <a:lnTo>
                    <a:pt x="88" y="924"/>
                  </a:lnTo>
                  <a:lnTo>
                    <a:pt x="73" y="934"/>
                  </a:lnTo>
                  <a:lnTo>
                    <a:pt x="74" y="935"/>
                  </a:lnTo>
                  <a:lnTo>
                    <a:pt x="77" y="943"/>
                  </a:lnTo>
                  <a:lnTo>
                    <a:pt x="51" y="955"/>
                  </a:lnTo>
                  <a:lnTo>
                    <a:pt x="40" y="1044"/>
                  </a:lnTo>
                  <a:lnTo>
                    <a:pt x="71" y="1101"/>
                  </a:lnTo>
                  <a:lnTo>
                    <a:pt x="167" y="1105"/>
                  </a:lnTo>
                  <a:lnTo>
                    <a:pt x="189" y="1145"/>
                  </a:lnTo>
                  <a:lnTo>
                    <a:pt x="202" y="1143"/>
                  </a:lnTo>
                  <a:lnTo>
                    <a:pt x="215" y="1147"/>
                  </a:lnTo>
                  <a:lnTo>
                    <a:pt x="218" y="1148"/>
                  </a:lnTo>
                  <a:lnTo>
                    <a:pt x="220" y="1150"/>
                  </a:lnTo>
                  <a:lnTo>
                    <a:pt x="220" y="1157"/>
                  </a:lnTo>
                  <a:lnTo>
                    <a:pt x="201" y="1207"/>
                  </a:lnTo>
                  <a:lnTo>
                    <a:pt x="271" y="1244"/>
                  </a:lnTo>
                  <a:lnTo>
                    <a:pt x="341" y="1210"/>
                  </a:lnTo>
                  <a:lnTo>
                    <a:pt x="394" y="1195"/>
                  </a:lnTo>
                  <a:lnTo>
                    <a:pt x="344" y="1193"/>
                  </a:lnTo>
                  <a:lnTo>
                    <a:pt x="314" y="1137"/>
                  </a:lnTo>
                  <a:lnTo>
                    <a:pt x="362" y="1126"/>
                  </a:lnTo>
                  <a:lnTo>
                    <a:pt x="369" y="1156"/>
                  </a:lnTo>
                  <a:lnTo>
                    <a:pt x="486" y="1172"/>
                  </a:lnTo>
                  <a:lnTo>
                    <a:pt x="485" y="1180"/>
                  </a:lnTo>
                  <a:lnTo>
                    <a:pt x="485" y="1183"/>
                  </a:lnTo>
                  <a:lnTo>
                    <a:pt x="487" y="1187"/>
                  </a:lnTo>
                  <a:lnTo>
                    <a:pt x="492" y="1190"/>
                  </a:lnTo>
                  <a:lnTo>
                    <a:pt x="496" y="1191"/>
                  </a:lnTo>
                  <a:lnTo>
                    <a:pt x="501" y="1192"/>
                  </a:lnTo>
                  <a:lnTo>
                    <a:pt x="511" y="1190"/>
                  </a:lnTo>
                  <a:lnTo>
                    <a:pt x="516" y="1188"/>
                  </a:lnTo>
                  <a:lnTo>
                    <a:pt x="523" y="1187"/>
                  </a:lnTo>
                  <a:lnTo>
                    <a:pt x="539" y="1181"/>
                  </a:lnTo>
                  <a:lnTo>
                    <a:pt x="557" y="1174"/>
                  </a:lnTo>
                  <a:lnTo>
                    <a:pt x="603" y="1181"/>
                  </a:lnTo>
                  <a:lnTo>
                    <a:pt x="608" y="1186"/>
                  </a:lnTo>
                  <a:lnTo>
                    <a:pt x="613" y="1192"/>
                  </a:lnTo>
                  <a:lnTo>
                    <a:pt x="614" y="1194"/>
                  </a:lnTo>
                  <a:lnTo>
                    <a:pt x="616" y="1197"/>
                  </a:lnTo>
                  <a:lnTo>
                    <a:pt x="619" y="1203"/>
                  </a:lnTo>
                  <a:lnTo>
                    <a:pt x="623" y="1213"/>
                  </a:lnTo>
                  <a:lnTo>
                    <a:pt x="623" y="1217"/>
                  </a:lnTo>
                  <a:lnTo>
                    <a:pt x="623" y="1219"/>
                  </a:lnTo>
                  <a:lnTo>
                    <a:pt x="623" y="1220"/>
                  </a:lnTo>
                  <a:lnTo>
                    <a:pt x="624" y="1222"/>
                  </a:lnTo>
                  <a:lnTo>
                    <a:pt x="621" y="1225"/>
                  </a:lnTo>
                  <a:lnTo>
                    <a:pt x="620" y="1229"/>
                  </a:lnTo>
                  <a:lnTo>
                    <a:pt x="618" y="1230"/>
                  </a:lnTo>
                  <a:lnTo>
                    <a:pt x="617" y="1232"/>
                  </a:lnTo>
                  <a:lnTo>
                    <a:pt x="614" y="1236"/>
                  </a:lnTo>
                  <a:lnTo>
                    <a:pt x="604" y="1242"/>
                  </a:lnTo>
                  <a:lnTo>
                    <a:pt x="598" y="1244"/>
                  </a:lnTo>
                  <a:lnTo>
                    <a:pt x="592" y="1247"/>
                  </a:lnTo>
                  <a:lnTo>
                    <a:pt x="580" y="1248"/>
                  </a:lnTo>
                  <a:lnTo>
                    <a:pt x="573" y="1252"/>
                  </a:lnTo>
                  <a:lnTo>
                    <a:pt x="572" y="1256"/>
                  </a:lnTo>
                  <a:lnTo>
                    <a:pt x="577" y="1263"/>
                  </a:lnTo>
                  <a:lnTo>
                    <a:pt x="581" y="1270"/>
                  </a:lnTo>
                  <a:lnTo>
                    <a:pt x="668" y="1254"/>
                  </a:lnTo>
                  <a:lnTo>
                    <a:pt x="657" y="1241"/>
                  </a:lnTo>
                  <a:lnTo>
                    <a:pt x="650" y="1229"/>
                  </a:lnTo>
                  <a:lnTo>
                    <a:pt x="646" y="1215"/>
                  </a:lnTo>
                  <a:lnTo>
                    <a:pt x="645" y="1208"/>
                  </a:lnTo>
                  <a:lnTo>
                    <a:pt x="646" y="1202"/>
                  </a:lnTo>
                  <a:lnTo>
                    <a:pt x="646" y="1194"/>
                  </a:lnTo>
                  <a:lnTo>
                    <a:pt x="648" y="1187"/>
                  </a:lnTo>
                  <a:lnTo>
                    <a:pt x="656" y="1173"/>
                  </a:lnTo>
                  <a:lnTo>
                    <a:pt x="665" y="1158"/>
                  </a:lnTo>
                  <a:lnTo>
                    <a:pt x="679" y="1144"/>
                  </a:lnTo>
                  <a:lnTo>
                    <a:pt x="691" y="1132"/>
                  </a:lnTo>
                  <a:lnTo>
                    <a:pt x="707" y="1123"/>
                  </a:lnTo>
                  <a:lnTo>
                    <a:pt x="801" y="1114"/>
                  </a:lnTo>
                  <a:lnTo>
                    <a:pt x="863" y="1150"/>
                  </a:lnTo>
                  <a:lnTo>
                    <a:pt x="866" y="1150"/>
                  </a:lnTo>
                  <a:lnTo>
                    <a:pt x="870" y="1151"/>
                  </a:lnTo>
                  <a:lnTo>
                    <a:pt x="877" y="1153"/>
                  </a:lnTo>
                  <a:lnTo>
                    <a:pt x="884" y="1154"/>
                  </a:lnTo>
                  <a:lnTo>
                    <a:pt x="890" y="1156"/>
                  </a:lnTo>
                  <a:lnTo>
                    <a:pt x="895" y="1156"/>
                  </a:lnTo>
                  <a:lnTo>
                    <a:pt x="899" y="1156"/>
                  </a:lnTo>
                  <a:lnTo>
                    <a:pt x="899" y="1155"/>
                  </a:lnTo>
                  <a:lnTo>
                    <a:pt x="900" y="1155"/>
                  </a:lnTo>
                  <a:lnTo>
                    <a:pt x="902" y="1155"/>
                  </a:lnTo>
                  <a:lnTo>
                    <a:pt x="906" y="1155"/>
                  </a:lnTo>
                  <a:lnTo>
                    <a:pt x="906" y="1153"/>
                  </a:lnTo>
                  <a:lnTo>
                    <a:pt x="906" y="1152"/>
                  </a:lnTo>
                  <a:lnTo>
                    <a:pt x="907" y="1152"/>
                  </a:lnTo>
                  <a:lnTo>
                    <a:pt x="909" y="1150"/>
                  </a:lnTo>
                  <a:lnTo>
                    <a:pt x="909" y="1147"/>
                  </a:lnTo>
                  <a:lnTo>
                    <a:pt x="911" y="1145"/>
                  </a:lnTo>
                  <a:lnTo>
                    <a:pt x="909" y="1141"/>
                  </a:lnTo>
                  <a:lnTo>
                    <a:pt x="908" y="1139"/>
                  </a:lnTo>
                  <a:lnTo>
                    <a:pt x="908" y="1138"/>
                  </a:lnTo>
                  <a:lnTo>
                    <a:pt x="906" y="1133"/>
                  </a:lnTo>
                  <a:lnTo>
                    <a:pt x="904" y="1129"/>
                  </a:lnTo>
                  <a:lnTo>
                    <a:pt x="903" y="1127"/>
                  </a:lnTo>
                  <a:lnTo>
                    <a:pt x="904" y="1126"/>
                  </a:lnTo>
                  <a:lnTo>
                    <a:pt x="912" y="1106"/>
                  </a:lnTo>
                  <a:lnTo>
                    <a:pt x="935" y="1068"/>
                  </a:lnTo>
                  <a:lnTo>
                    <a:pt x="982" y="1057"/>
                  </a:lnTo>
                  <a:lnTo>
                    <a:pt x="1051" y="1048"/>
                  </a:lnTo>
                  <a:lnTo>
                    <a:pt x="1065" y="1049"/>
                  </a:lnTo>
                  <a:lnTo>
                    <a:pt x="1121" y="1005"/>
                  </a:lnTo>
                  <a:lnTo>
                    <a:pt x="1203" y="1000"/>
                  </a:lnTo>
                  <a:lnTo>
                    <a:pt x="1212" y="1012"/>
                  </a:lnTo>
                  <a:lnTo>
                    <a:pt x="1219" y="1016"/>
                  </a:lnTo>
                  <a:lnTo>
                    <a:pt x="1225" y="1019"/>
                  </a:lnTo>
                  <a:lnTo>
                    <a:pt x="1232" y="1020"/>
                  </a:lnTo>
                  <a:lnTo>
                    <a:pt x="1239" y="1020"/>
                  </a:lnTo>
                  <a:lnTo>
                    <a:pt x="1248" y="1019"/>
                  </a:lnTo>
                  <a:lnTo>
                    <a:pt x="1256" y="1017"/>
                  </a:lnTo>
                  <a:lnTo>
                    <a:pt x="1298" y="963"/>
                  </a:lnTo>
                  <a:lnTo>
                    <a:pt x="1285" y="950"/>
                  </a:lnTo>
                  <a:lnTo>
                    <a:pt x="1276" y="938"/>
                  </a:lnTo>
                  <a:lnTo>
                    <a:pt x="1271" y="927"/>
                  </a:lnTo>
                  <a:lnTo>
                    <a:pt x="1271" y="917"/>
                  </a:lnTo>
                  <a:lnTo>
                    <a:pt x="1272" y="907"/>
                  </a:lnTo>
                  <a:lnTo>
                    <a:pt x="1278" y="898"/>
                  </a:lnTo>
                  <a:lnTo>
                    <a:pt x="1288" y="889"/>
                  </a:lnTo>
                  <a:lnTo>
                    <a:pt x="1302" y="881"/>
                  </a:lnTo>
                  <a:lnTo>
                    <a:pt x="1308" y="872"/>
                  </a:lnTo>
                  <a:lnTo>
                    <a:pt x="1310" y="868"/>
                  </a:lnTo>
                  <a:lnTo>
                    <a:pt x="1312" y="864"/>
                  </a:lnTo>
                  <a:lnTo>
                    <a:pt x="1309" y="856"/>
                  </a:lnTo>
                  <a:lnTo>
                    <a:pt x="1307" y="852"/>
                  </a:lnTo>
                  <a:lnTo>
                    <a:pt x="1304" y="849"/>
                  </a:lnTo>
                  <a:lnTo>
                    <a:pt x="1294" y="842"/>
                  </a:lnTo>
                  <a:lnTo>
                    <a:pt x="1291" y="839"/>
                  </a:lnTo>
                  <a:lnTo>
                    <a:pt x="1290" y="838"/>
                  </a:lnTo>
                  <a:lnTo>
                    <a:pt x="1286" y="845"/>
                  </a:lnTo>
                  <a:lnTo>
                    <a:pt x="1282" y="850"/>
                  </a:lnTo>
                  <a:lnTo>
                    <a:pt x="1280" y="850"/>
                  </a:lnTo>
                  <a:lnTo>
                    <a:pt x="1278" y="850"/>
                  </a:lnTo>
                  <a:lnTo>
                    <a:pt x="1278" y="851"/>
                  </a:lnTo>
                  <a:lnTo>
                    <a:pt x="1276" y="853"/>
                  </a:lnTo>
                  <a:lnTo>
                    <a:pt x="1272" y="856"/>
                  </a:lnTo>
                  <a:lnTo>
                    <a:pt x="1266" y="856"/>
                  </a:lnTo>
                  <a:lnTo>
                    <a:pt x="1264" y="855"/>
                  </a:lnTo>
                  <a:lnTo>
                    <a:pt x="1262" y="855"/>
                  </a:lnTo>
                  <a:lnTo>
                    <a:pt x="1260" y="855"/>
                  </a:lnTo>
                  <a:lnTo>
                    <a:pt x="1254" y="852"/>
                  </a:lnTo>
                  <a:lnTo>
                    <a:pt x="1248" y="849"/>
                  </a:lnTo>
                  <a:lnTo>
                    <a:pt x="1244" y="847"/>
                  </a:lnTo>
                  <a:lnTo>
                    <a:pt x="1242" y="847"/>
                  </a:lnTo>
                  <a:lnTo>
                    <a:pt x="1174" y="861"/>
                  </a:lnTo>
                  <a:lnTo>
                    <a:pt x="1277" y="747"/>
                  </a:lnTo>
                  <a:lnTo>
                    <a:pt x="1331" y="727"/>
                  </a:lnTo>
                  <a:lnTo>
                    <a:pt x="1376" y="603"/>
                  </a:lnTo>
                  <a:lnTo>
                    <a:pt x="1409" y="619"/>
                  </a:lnTo>
                  <a:lnTo>
                    <a:pt x="1502" y="611"/>
                  </a:lnTo>
                  <a:lnTo>
                    <a:pt x="1499" y="602"/>
                  </a:lnTo>
                  <a:lnTo>
                    <a:pt x="1498" y="595"/>
                  </a:lnTo>
                  <a:lnTo>
                    <a:pt x="1497" y="589"/>
                  </a:lnTo>
                  <a:lnTo>
                    <a:pt x="1499" y="586"/>
                  </a:lnTo>
                  <a:lnTo>
                    <a:pt x="1500" y="583"/>
                  </a:lnTo>
                  <a:lnTo>
                    <a:pt x="1504" y="584"/>
                  </a:lnTo>
                  <a:lnTo>
                    <a:pt x="1508" y="585"/>
                  </a:lnTo>
                  <a:lnTo>
                    <a:pt x="1514" y="589"/>
                  </a:lnTo>
                  <a:lnTo>
                    <a:pt x="1520" y="590"/>
                  </a:lnTo>
                  <a:lnTo>
                    <a:pt x="1527" y="589"/>
                  </a:lnTo>
                  <a:lnTo>
                    <a:pt x="1577" y="552"/>
                  </a:lnTo>
                  <a:lnTo>
                    <a:pt x="1589" y="501"/>
                  </a:lnTo>
                  <a:lnTo>
                    <a:pt x="1527" y="468"/>
                  </a:lnTo>
                  <a:lnTo>
                    <a:pt x="1532" y="459"/>
                  </a:lnTo>
                  <a:lnTo>
                    <a:pt x="1538" y="451"/>
                  </a:lnTo>
                  <a:lnTo>
                    <a:pt x="1539" y="444"/>
                  </a:lnTo>
                  <a:lnTo>
                    <a:pt x="1540" y="438"/>
                  </a:lnTo>
                  <a:lnTo>
                    <a:pt x="1537" y="432"/>
                  </a:lnTo>
                  <a:lnTo>
                    <a:pt x="1533" y="427"/>
                  </a:lnTo>
                  <a:lnTo>
                    <a:pt x="1526" y="423"/>
                  </a:lnTo>
                  <a:lnTo>
                    <a:pt x="1518" y="421"/>
                  </a:lnTo>
                  <a:lnTo>
                    <a:pt x="1548" y="3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81">
              <a:extLst>
                <a:ext uri="{FF2B5EF4-FFF2-40B4-BE49-F238E27FC236}">
                  <a16:creationId xmlns:a16="http://schemas.microsoft.com/office/drawing/2014/main" id="{0A7D2074-B8E2-C799-C40D-743816502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873"/>
              <a:ext cx="114" cy="62"/>
            </a:xfrm>
            <a:custGeom>
              <a:avLst/>
              <a:gdLst/>
              <a:ahLst/>
              <a:cxnLst>
                <a:cxn ang="0">
                  <a:pos x="798" y="296"/>
                </a:cxn>
                <a:cxn ang="0">
                  <a:pos x="661" y="368"/>
                </a:cxn>
                <a:cxn ang="0">
                  <a:pos x="628" y="392"/>
                </a:cxn>
                <a:cxn ang="0">
                  <a:pos x="601" y="405"/>
                </a:cxn>
                <a:cxn ang="0">
                  <a:pos x="577" y="405"/>
                </a:cxn>
                <a:cxn ang="0">
                  <a:pos x="559" y="395"/>
                </a:cxn>
                <a:cxn ang="0">
                  <a:pos x="402" y="400"/>
                </a:cxn>
                <a:cxn ang="0">
                  <a:pos x="397" y="405"/>
                </a:cxn>
                <a:cxn ang="0">
                  <a:pos x="385" y="410"/>
                </a:cxn>
                <a:cxn ang="0">
                  <a:pos x="378" y="409"/>
                </a:cxn>
                <a:cxn ang="0">
                  <a:pos x="370" y="408"/>
                </a:cxn>
                <a:cxn ang="0">
                  <a:pos x="357" y="402"/>
                </a:cxn>
                <a:cxn ang="0">
                  <a:pos x="288" y="465"/>
                </a:cxn>
                <a:cxn ang="0">
                  <a:pos x="208" y="506"/>
                </a:cxn>
                <a:cxn ang="0">
                  <a:pos x="203" y="509"/>
                </a:cxn>
                <a:cxn ang="0">
                  <a:pos x="190" y="513"/>
                </a:cxn>
                <a:cxn ang="0">
                  <a:pos x="189" y="523"/>
                </a:cxn>
                <a:cxn ang="0">
                  <a:pos x="20" y="559"/>
                </a:cxn>
                <a:cxn ang="0">
                  <a:pos x="160" y="710"/>
                </a:cxn>
                <a:cxn ang="0">
                  <a:pos x="225" y="739"/>
                </a:cxn>
                <a:cxn ang="0">
                  <a:pos x="251" y="739"/>
                </a:cxn>
                <a:cxn ang="0">
                  <a:pos x="268" y="737"/>
                </a:cxn>
                <a:cxn ang="0">
                  <a:pos x="271" y="743"/>
                </a:cxn>
                <a:cxn ang="0">
                  <a:pos x="270" y="765"/>
                </a:cxn>
                <a:cxn ang="0">
                  <a:pos x="449" y="877"/>
                </a:cxn>
                <a:cxn ang="0">
                  <a:pos x="510" y="796"/>
                </a:cxn>
                <a:cxn ang="0">
                  <a:pos x="599" y="792"/>
                </a:cxn>
                <a:cxn ang="0">
                  <a:pos x="733" y="773"/>
                </a:cxn>
                <a:cxn ang="0">
                  <a:pos x="955" y="918"/>
                </a:cxn>
                <a:cxn ang="0">
                  <a:pos x="1076" y="889"/>
                </a:cxn>
                <a:cxn ang="0">
                  <a:pos x="1176" y="842"/>
                </a:cxn>
                <a:cxn ang="0">
                  <a:pos x="1215" y="813"/>
                </a:cxn>
                <a:cxn ang="0">
                  <a:pos x="1270" y="789"/>
                </a:cxn>
                <a:cxn ang="0">
                  <a:pos x="1300" y="787"/>
                </a:cxn>
                <a:cxn ang="0">
                  <a:pos x="1314" y="793"/>
                </a:cxn>
                <a:cxn ang="0">
                  <a:pos x="1328" y="804"/>
                </a:cxn>
                <a:cxn ang="0">
                  <a:pos x="1444" y="716"/>
                </a:cxn>
                <a:cxn ang="0">
                  <a:pos x="1478" y="731"/>
                </a:cxn>
                <a:cxn ang="0">
                  <a:pos x="1495" y="734"/>
                </a:cxn>
                <a:cxn ang="0">
                  <a:pos x="1496" y="733"/>
                </a:cxn>
                <a:cxn ang="0">
                  <a:pos x="1503" y="733"/>
                </a:cxn>
                <a:cxn ang="0">
                  <a:pos x="1515" y="726"/>
                </a:cxn>
                <a:cxn ang="0">
                  <a:pos x="1521" y="716"/>
                </a:cxn>
                <a:cxn ang="0">
                  <a:pos x="1523" y="710"/>
                </a:cxn>
                <a:cxn ang="0">
                  <a:pos x="1526" y="704"/>
                </a:cxn>
                <a:cxn ang="0">
                  <a:pos x="1571" y="718"/>
                </a:cxn>
                <a:cxn ang="0">
                  <a:pos x="1740" y="781"/>
                </a:cxn>
                <a:cxn ang="0">
                  <a:pos x="1778" y="678"/>
                </a:cxn>
                <a:cxn ang="0">
                  <a:pos x="1683" y="603"/>
                </a:cxn>
                <a:cxn ang="0">
                  <a:pos x="1666" y="121"/>
                </a:cxn>
                <a:cxn ang="0">
                  <a:pos x="1380" y="22"/>
                </a:cxn>
                <a:cxn ang="0">
                  <a:pos x="1295" y="111"/>
                </a:cxn>
                <a:cxn ang="0">
                  <a:pos x="809" y="107"/>
                </a:cxn>
                <a:cxn ang="0">
                  <a:pos x="289" y="722"/>
                </a:cxn>
                <a:cxn ang="0">
                  <a:pos x="332" y="667"/>
                </a:cxn>
                <a:cxn ang="0">
                  <a:pos x="337" y="675"/>
                </a:cxn>
                <a:cxn ang="0">
                  <a:pos x="337" y="684"/>
                </a:cxn>
                <a:cxn ang="0">
                  <a:pos x="329" y="701"/>
                </a:cxn>
                <a:cxn ang="0">
                  <a:pos x="289" y="722"/>
                </a:cxn>
              </a:cxnLst>
              <a:rect l="0" t="0" r="r" b="b"/>
              <a:pathLst>
                <a:path w="1825" h="922">
                  <a:moveTo>
                    <a:pt x="778" y="114"/>
                  </a:moveTo>
                  <a:lnTo>
                    <a:pt x="798" y="296"/>
                  </a:lnTo>
                  <a:lnTo>
                    <a:pt x="686" y="326"/>
                  </a:lnTo>
                  <a:lnTo>
                    <a:pt x="661" y="368"/>
                  </a:lnTo>
                  <a:lnTo>
                    <a:pt x="643" y="381"/>
                  </a:lnTo>
                  <a:lnTo>
                    <a:pt x="628" y="392"/>
                  </a:lnTo>
                  <a:lnTo>
                    <a:pt x="613" y="400"/>
                  </a:lnTo>
                  <a:lnTo>
                    <a:pt x="601" y="405"/>
                  </a:lnTo>
                  <a:lnTo>
                    <a:pt x="588" y="406"/>
                  </a:lnTo>
                  <a:lnTo>
                    <a:pt x="577" y="405"/>
                  </a:lnTo>
                  <a:lnTo>
                    <a:pt x="566" y="401"/>
                  </a:lnTo>
                  <a:lnTo>
                    <a:pt x="559" y="395"/>
                  </a:lnTo>
                  <a:lnTo>
                    <a:pt x="409" y="394"/>
                  </a:lnTo>
                  <a:lnTo>
                    <a:pt x="402" y="400"/>
                  </a:lnTo>
                  <a:lnTo>
                    <a:pt x="399" y="402"/>
                  </a:lnTo>
                  <a:lnTo>
                    <a:pt x="397" y="405"/>
                  </a:lnTo>
                  <a:lnTo>
                    <a:pt x="390" y="408"/>
                  </a:lnTo>
                  <a:lnTo>
                    <a:pt x="385" y="410"/>
                  </a:lnTo>
                  <a:lnTo>
                    <a:pt x="381" y="409"/>
                  </a:lnTo>
                  <a:lnTo>
                    <a:pt x="378" y="409"/>
                  </a:lnTo>
                  <a:lnTo>
                    <a:pt x="373" y="408"/>
                  </a:lnTo>
                  <a:lnTo>
                    <a:pt x="370" y="408"/>
                  </a:lnTo>
                  <a:lnTo>
                    <a:pt x="362" y="405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288" y="465"/>
                  </a:lnTo>
                  <a:lnTo>
                    <a:pt x="217" y="490"/>
                  </a:lnTo>
                  <a:lnTo>
                    <a:pt x="208" y="506"/>
                  </a:lnTo>
                  <a:lnTo>
                    <a:pt x="206" y="508"/>
                  </a:lnTo>
                  <a:lnTo>
                    <a:pt x="203" y="509"/>
                  </a:lnTo>
                  <a:lnTo>
                    <a:pt x="195" y="510"/>
                  </a:lnTo>
                  <a:lnTo>
                    <a:pt x="190" y="513"/>
                  </a:lnTo>
                  <a:lnTo>
                    <a:pt x="187" y="517"/>
                  </a:lnTo>
                  <a:lnTo>
                    <a:pt x="189" y="523"/>
                  </a:lnTo>
                  <a:lnTo>
                    <a:pt x="77" y="534"/>
                  </a:lnTo>
                  <a:lnTo>
                    <a:pt x="20" y="559"/>
                  </a:lnTo>
                  <a:lnTo>
                    <a:pt x="0" y="649"/>
                  </a:lnTo>
                  <a:lnTo>
                    <a:pt x="160" y="710"/>
                  </a:lnTo>
                  <a:lnTo>
                    <a:pt x="213" y="736"/>
                  </a:lnTo>
                  <a:lnTo>
                    <a:pt x="225" y="739"/>
                  </a:lnTo>
                  <a:lnTo>
                    <a:pt x="238" y="740"/>
                  </a:lnTo>
                  <a:lnTo>
                    <a:pt x="251" y="739"/>
                  </a:lnTo>
                  <a:lnTo>
                    <a:pt x="265" y="737"/>
                  </a:lnTo>
                  <a:lnTo>
                    <a:pt x="268" y="737"/>
                  </a:lnTo>
                  <a:lnTo>
                    <a:pt x="270" y="740"/>
                  </a:lnTo>
                  <a:lnTo>
                    <a:pt x="271" y="743"/>
                  </a:lnTo>
                  <a:lnTo>
                    <a:pt x="272" y="750"/>
                  </a:lnTo>
                  <a:lnTo>
                    <a:pt x="270" y="765"/>
                  </a:lnTo>
                  <a:lnTo>
                    <a:pt x="366" y="895"/>
                  </a:lnTo>
                  <a:lnTo>
                    <a:pt x="449" y="877"/>
                  </a:lnTo>
                  <a:lnTo>
                    <a:pt x="486" y="847"/>
                  </a:lnTo>
                  <a:lnTo>
                    <a:pt x="510" y="796"/>
                  </a:lnTo>
                  <a:lnTo>
                    <a:pt x="543" y="780"/>
                  </a:lnTo>
                  <a:lnTo>
                    <a:pt x="599" y="792"/>
                  </a:lnTo>
                  <a:lnTo>
                    <a:pt x="663" y="761"/>
                  </a:lnTo>
                  <a:lnTo>
                    <a:pt x="733" y="773"/>
                  </a:lnTo>
                  <a:lnTo>
                    <a:pt x="895" y="838"/>
                  </a:lnTo>
                  <a:lnTo>
                    <a:pt x="955" y="918"/>
                  </a:lnTo>
                  <a:lnTo>
                    <a:pt x="1031" y="922"/>
                  </a:lnTo>
                  <a:lnTo>
                    <a:pt x="1076" y="889"/>
                  </a:lnTo>
                  <a:lnTo>
                    <a:pt x="1197" y="915"/>
                  </a:lnTo>
                  <a:lnTo>
                    <a:pt x="1176" y="842"/>
                  </a:lnTo>
                  <a:lnTo>
                    <a:pt x="1194" y="827"/>
                  </a:lnTo>
                  <a:lnTo>
                    <a:pt x="1215" y="813"/>
                  </a:lnTo>
                  <a:lnTo>
                    <a:pt x="1240" y="800"/>
                  </a:lnTo>
                  <a:lnTo>
                    <a:pt x="1270" y="789"/>
                  </a:lnTo>
                  <a:lnTo>
                    <a:pt x="1285" y="785"/>
                  </a:lnTo>
                  <a:lnTo>
                    <a:pt x="1300" y="787"/>
                  </a:lnTo>
                  <a:lnTo>
                    <a:pt x="1307" y="789"/>
                  </a:lnTo>
                  <a:lnTo>
                    <a:pt x="1314" y="793"/>
                  </a:lnTo>
                  <a:lnTo>
                    <a:pt x="1320" y="797"/>
                  </a:lnTo>
                  <a:lnTo>
                    <a:pt x="1328" y="804"/>
                  </a:lnTo>
                  <a:lnTo>
                    <a:pt x="1399" y="738"/>
                  </a:lnTo>
                  <a:lnTo>
                    <a:pt x="1444" y="716"/>
                  </a:lnTo>
                  <a:lnTo>
                    <a:pt x="1461" y="724"/>
                  </a:lnTo>
                  <a:lnTo>
                    <a:pt x="1478" y="731"/>
                  </a:lnTo>
                  <a:lnTo>
                    <a:pt x="1487" y="733"/>
                  </a:lnTo>
                  <a:lnTo>
                    <a:pt x="1495" y="734"/>
                  </a:lnTo>
                  <a:lnTo>
                    <a:pt x="1495" y="733"/>
                  </a:lnTo>
                  <a:lnTo>
                    <a:pt x="1496" y="733"/>
                  </a:lnTo>
                  <a:lnTo>
                    <a:pt x="1499" y="733"/>
                  </a:lnTo>
                  <a:lnTo>
                    <a:pt x="1503" y="733"/>
                  </a:lnTo>
                  <a:lnTo>
                    <a:pt x="1510" y="731"/>
                  </a:lnTo>
                  <a:lnTo>
                    <a:pt x="1515" y="726"/>
                  </a:lnTo>
                  <a:lnTo>
                    <a:pt x="1520" y="720"/>
                  </a:lnTo>
                  <a:lnTo>
                    <a:pt x="1521" y="716"/>
                  </a:lnTo>
                  <a:lnTo>
                    <a:pt x="1523" y="713"/>
                  </a:lnTo>
                  <a:lnTo>
                    <a:pt x="1523" y="710"/>
                  </a:lnTo>
                  <a:lnTo>
                    <a:pt x="1524" y="708"/>
                  </a:lnTo>
                  <a:lnTo>
                    <a:pt x="1526" y="704"/>
                  </a:lnTo>
                  <a:lnTo>
                    <a:pt x="1544" y="692"/>
                  </a:lnTo>
                  <a:lnTo>
                    <a:pt x="1571" y="718"/>
                  </a:lnTo>
                  <a:lnTo>
                    <a:pt x="1647" y="706"/>
                  </a:lnTo>
                  <a:lnTo>
                    <a:pt x="1740" y="781"/>
                  </a:lnTo>
                  <a:lnTo>
                    <a:pt x="1825" y="752"/>
                  </a:lnTo>
                  <a:lnTo>
                    <a:pt x="1778" y="678"/>
                  </a:lnTo>
                  <a:lnTo>
                    <a:pt x="1779" y="643"/>
                  </a:lnTo>
                  <a:lnTo>
                    <a:pt x="1683" y="603"/>
                  </a:lnTo>
                  <a:lnTo>
                    <a:pt x="1664" y="339"/>
                  </a:lnTo>
                  <a:lnTo>
                    <a:pt x="1666" y="121"/>
                  </a:lnTo>
                  <a:lnTo>
                    <a:pt x="1447" y="0"/>
                  </a:lnTo>
                  <a:lnTo>
                    <a:pt x="1380" y="22"/>
                  </a:lnTo>
                  <a:lnTo>
                    <a:pt x="1345" y="28"/>
                  </a:lnTo>
                  <a:lnTo>
                    <a:pt x="1295" y="111"/>
                  </a:lnTo>
                  <a:lnTo>
                    <a:pt x="987" y="98"/>
                  </a:lnTo>
                  <a:lnTo>
                    <a:pt x="809" y="107"/>
                  </a:lnTo>
                  <a:lnTo>
                    <a:pt x="778" y="114"/>
                  </a:lnTo>
                  <a:close/>
                  <a:moveTo>
                    <a:pt x="289" y="722"/>
                  </a:moveTo>
                  <a:lnTo>
                    <a:pt x="327" y="665"/>
                  </a:lnTo>
                  <a:lnTo>
                    <a:pt x="332" y="667"/>
                  </a:lnTo>
                  <a:lnTo>
                    <a:pt x="335" y="671"/>
                  </a:lnTo>
                  <a:lnTo>
                    <a:pt x="337" y="675"/>
                  </a:lnTo>
                  <a:lnTo>
                    <a:pt x="338" y="680"/>
                  </a:lnTo>
                  <a:lnTo>
                    <a:pt x="337" y="684"/>
                  </a:lnTo>
                  <a:lnTo>
                    <a:pt x="335" y="689"/>
                  </a:lnTo>
                  <a:lnTo>
                    <a:pt x="329" y="701"/>
                  </a:lnTo>
                  <a:lnTo>
                    <a:pt x="349" y="723"/>
                  </a:lnTo>
                  <a:lnTo>
                    <a:pt x="289" y="7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82">
              <a:extLst>
                <a:ext uri="{FF2B5EF4-FFF2-40B4-BE49-F238E27FC236}">
                  <a16:creationId xmlns:a16="http://schemas.microsoft.com/office/drawing/2014/main" id="{AE441C3A-1406-CE34-9C72-21E6115A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815"/>
              <a:ext cx="121" cy="85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736" y="19"/>
                </a:cxn>
                <a:cxn ang="0">
                  <a:pos x="670" y="50"/>
                </a:cxn>
                <a:cxn ang="0">
                  <a:pos x="527" y="98"/>
                </a:cxn>
                <a:cxn ang="0">
                  <a:pos x="430" y="33"/>
                </a:cxn>
                <a:cxn ang="0">
                  <a:pos x="427" y="57"/>
                </a:cxn>
                <a:cxn ang="0">
                  <a:pos x="393" y="68"/>
                </a:cxn>
                <a:cxn ang="0">
                  <a:pos x="294" y="60"/>
                </a:cxn>
                <a:cxn ang="0">
                  <a:pos x="148" y="99"/>
                </a:cxn>
                <a:cxn ang="0">
                  <a:pos x="33" y="252"/>
                </a:cxn>
                <a:cxn ang="0">
                  <a:pos x="38" y="386"/>
                </a:cxn>
                <a:cxn ang="0">
                  <a:pos x="26" y="414"/>
                </a:cxn>
                <a:cxn ang="0">
                  <a:pos x="42" y="425"/>
                </a:cxn>
                <a:cxn ang="0">
                  <a:pos x="202" y="490"/>
                </a:cxn>
                <a:cxn ang="0">
                  <a:pos x="322" y="601"/>
                </a:cxn>
                <a:cxn ang="0">
                  <a:pos x="333" y="610"/>
                </a:cxn>
                <a:cxn ang="0">
                  <a:pos x="327" y="622"/>
                </a:cxn>
                <a:cxn ang="0">
                  <a:pos x="319" y="623"/>
                </a:cxn>
                <a:cxn ang="0">
                  <a:pos x="366" y="752"/>
                </a:cxn>
                <a:cxn ang="0">
                  <a:pos x="376" y="788"/>
                </a:cxn>
                <a:cxn ang="0">
                  <a:pos x="368" y="872"/>
                </a:cxn>
                <a:cxn ang="0">
                  <a:pos x="215" y="980"/>
                </a:cxn>
                <a:cxn ang="0">
                  <a:pos x="209" y="1005"/>
                </a:cxn>
                <a:cxn ang="0">
                  <a:pos x="220" y="1021"/>
                </a:cxn>
                <a:cxn ang="0">
                  <a:pos x="265" y="1098"/>
                </a:cxn>
                <a:cxn ang="0">
                  <a:pos x="458" y="1118"/>
                </a:cxn>
                <a:cxn ang="0">
                  <a:pos x="482" y="1126"/>
                </a:cxn>
                <a:cxn ang="0">
                  <a:pos x="593" y="1226"/>
                </a:cxn>
                <a:cxn ang="0">
                  <a:pos x="615" y="1281"/>
                </a:cxn>
                <a:cxn ang="0">
                  <a:pos x="670" y="1256"/>
                </a:cxn>
                <a:cxn ang="0">
                  <a:pos x="805" y="989"/>
                </a:cxn>
                <a:cxn ang="0">
                  <a:pos x="1372" y="903"/>
                </a:cxn>
                <a:cxn ang="0">
                  <a:pos x="1690" y="850"/>
                </a:cxn>
                <a:cxn ang="0">
                  <a:pos x="1735" y="670"/>
                </a:cxn>
                <a:cxn ang="0">
                  <a:pos x="1824" y="514"/>
                </a:cxn>
                <a:cxn ang="0">
                  <a:pos x="1938" y="395"/>
                </a:cxn>
                <a:cxn ang="0">
                  <a:pos x="1666" y="290"/>
                </a:cxn>
                <a:cxn ang="0">
                  <a:pos x="1654" y="289"/>
                </a:cxn>
                <a:cxn ang="0">
                  <a:pos x="1571" y="237"/>
                </a:cxn>
                <a:cxn ang="0">
                  <a:pos x="1473" y="124"/>
                </a:cxn>
                <a:cxn ang="0">
                  <a:pos x="1339" y="328"/>
                </a:cxn>
                <a:cxn ang="0">
                  <a:pos x="1160" y="279"/>
                </a:cxn>
                <a:cxn ang="0">
                  <a:pos x="1067" y="146"/>
                </a:cxn>
                <a:cxn ang="0">
                  <a:pos x="1099" y="103"/>
                </a:cxn>
                <a:cxn ang="0">
                  <a:pos x="1121" y="95"/>
                </a:cxn>
                <a:cxn ang="0">
                  <a:pos x="1130" y="88"/>
                </a:cxn>
                <a:cxn ang="0">
                  <a:pos x="1129" y="74"/>
                </a:cxn>
                <a:cxn ang="0">
                  <a:pos x="1012" y="36"/>
                </a:cxn>
              </a:cxnLst>
              <a:rect l="0" t="0" r="r" b="b"/>
              <a:pathLst>
                <a:path w="1938" h="1281">
                  <a:moveTo>
                    <a:pt x="1012" y="36"/>
                  </a:moveTo>
                  <a:lnTo>
                    <a:pt x="917" y="47"/>
                  </a:lnTo>
                  <a:lnTo>
                    <a:pt x="768" y="16"/>
                  </a:lnTo>
                  <a:lnTo>
                    <a:pt x="762" y="19"/>
                  </a:lnTo>
                  <a:lnTo>
                    <a:pt x="757" y="21"/>
                  </a:lnTo>
                  <a:lnTo>
                    <a:pt x="750" y="22"/>
                  </a:lnTo>
                  <a:lnTo>
                    <a:pt x="746" y="22"/>
                  </a:lnTo>
                  <a:lnTo>
                    <a:pt x="736" y="19"/>
                  </a:lnTo>
                  <a:lnTo>
                    <a:pt x="730" y="14"/>
                  </a:lnTo>
                  <a:lnTo>
                    <a:pt x="725" y="7"/>
                  </a:lnTo>
                  <a:lnTo>
                    <a:pt x="721" y="0"/>
                  </a:lnTo>
                  <a:lnTo>
                    <a:pt x="670" y="50"/>
                  </a:lnTo>
                  <a:lnTo>
                    <a:pt x="679" y="74"/>
                  </a:lnTo>
                  <a:lnTo>
                    <a:pt x="654" y="116"/>
                  </a:lnTo>
                  <a:lnTo>
                    <a:pt x="604" y="64"/>
                  </a:lnTo>
                  <a:lnTo>
                    <a:pt x="527" y="98"/>
                  </a:lnTo>
                  <a:lnTo>
                    <a:pt x="482" y="96"/>
                  </a:lnTo>
                  <a:lnTo>
                    <a:pt x="429" y="30"/>
                  </a:lnTo>
                  <a:lnTo>
                    <a:pt x="429" y="31"/>
                  </a:lnTo>
                  <a:lnTo>
                    <a:pt x="430" y="33"/>
                  </a:lnTo>
                  <a:lnTo>
                    <a:pt x="431" y="37"/>
                  </a:lnTo>
                  <a:lnTo>
                    <a:pt x="432" y="45"/>
                  </a:lnTo>
                  <a:lnTo>
                    <a:pt x="430" y="51"/>
                  </a:lnTo>
                  <a:lnTo>
                    <a:pt x="427" y="57"/>
                  </a:lnTo>
                  <a:lnTo>
                    <a:pt x="420" y="61"/>
                  </a:lnTo>
                  <a:lnTo>
                    <a:pt x="411" y="65"/>
                  </a:lnTo>
                  <a:lnTo>
                    <a:pt x="399" y="67"/>
                  </a:lnTo>
                  <a:lnTo>
                    <a:pt x="393" y="68"/>
                  </a:lnTo>
                  <a:lnTo>
                    <a:pt x="388" y="70"/>
                  </a:lnTo>
                  <a:lnTo>
                    <a:pt x="384" y="72"/>
                  </a:lnTo>
                  <a:lnTo>
                    <a:pt x="342" y="47"/>
                  </a:lnTo>
                  <a:lnTo>
                    <a:pt x="294" y="60"/>
                  </a:lnTo>
                  <a:lnTo>
                    <a:pt x="263" y="93"/>
                  </a:lnTo>
                  <a:lnTo>
                    <a:pt x="210" y="27"/>
                  </a:lnTo>
                  <a:lnTo>
                    <a:pt x="170" y="85"/>
                  </a:lnTo>
                  <a:lnTo>
                    <a:pt x="148" y="99"/>
                  </a:lnTo>
                  <a:lnTo>
                    <a:pt x="161" y="172"/>
                  </a:lnTo>
                  <a:lnTo>
                    <a:pt x="107" y="186"/>
                  </a:lnTo>
                  <a:lnTo>
                    <a:pt x="53" y="185"/>
                  </a:lnTo>
                  <a:lnTo>
                    <a:pt x="33" y="252"/>
                  </a:lnTo>
                  <a:lnTo>
                    <a:pt x="0" y="286"/>
                  </a:lnTo>
                  <a:lnTo>
                    <a:pt x="14" y="334"/>
                  </a:lnTo>
                  <a:lnTo>
                    <a:pt x="44" y="382"/>
                  </a:lnTo>
                  <a:lnTo>
                    <a:pt x="38" y="386"/>
                  </a:lnTo>
                  <a:lnTo>
                    <a:pt x="33" y="391"/>
                  </a:lnTo>
                  <a:lnTo>
                    <a:pt x="28" y="400"/>
                  </a:lnTo>
                  <a:lnTo>
                    <a:pt x="25" y="407"/>
                  </a:lnTo>
                  <a:lnTo>
                    <a:pt x="26" y="414"/>
                  </a:lnTo>
                  <a:lnTo>
                    <a:pt x="29" y="419"/>
                  </a:lnTo>
                  <a:lnTo>
                    <a:pt x="32" y="421"/>
                  </a:lnTo>
                  <a:lnTo>
                    <a:pt x="38" y="424"/>
                  </a:lnTo>
                  <a:lnTo>
                    <a:pt x="42" y="425"/>
                  </a:lnTo>
                  <a:lnTo>
                    <a:pt x="48" y="427"/>
                  </a:lnTo>
                  <a:lnTo>
                    <a:pt x="55" y="428"/>
                  </a:lnTo>
                  <a:lnTo>
                    <a:pt x="63" y="430"/>
                  </a:lnTo>
                  <a:lnTo>
                    <a:pt x="202" y="490"/>
                  </a:lnTo>
                  <a:lnTo>
                    <a:pt x="235" y="494"/>
                  </a:lnTo>
                  <a:lnTo>
                    <a:pt x="258" y="534"/>
                  </a:lnTo>
                  <a:lnTo>
                    <a:pt x="322" y="537"/>
                  </a:lnTo>
                  <a:lnTo>
                    <a:pt x="322" y="601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3" y="610"/>
                  </a:lnTo>
                  <a:lnTo>
                    <a:pt x="334" y="614"/>
                  </a:lnTo>
                  <a:lnTo>
                    <a:pt x="335" y="618"/>
                  </a:lnTo>
                  <a:lnTo>
                    <a:pt x="332" y="620"/>
                  </a:lnTo>
                  <a:lnTo>
                    <a:pt x="327" y="622"/>
                  </a:lnTo>
                  <a:lnTo>
                    <a:pt x="322" y="622"/>
                  </a:lnTo>
                  <a:lnTo>
                    <a:pt x="320" y="622"/>
                  </a:lnTo>
                  <a:lnTo>
                    <a:pt x="319" y="622"/>
                  </a:lnTo>
                  <a:lnTo>
                    <a:pt x="319" y="623"/>
                  </a:lnTo>
                  <a:lnTo>
                    <a:pt x="311" y="625"/>
                  </a:lnTo>
                  <a:lnTo>
                    <a:pt x="359" y="668"/>
                  </a:lnTo>
                  <a:lnTo>
                    <a:pt x="367" y="729"/>
                  </a:lnTo>
                  <a:lnTo>
                    <a:pt x="366" y="752"/>
                  </a:lnTo>
                  <a:lnTo>
                    <a:pt x="369" y="777"/>
                  </a:lnTo>
                  <a:lnTo>
                    <a:pt x="369" y="781"/>
                  </a:lnTo>
                  <a:lnTo>
                    <a:pt x="373" y="785"/>
                  </a:lnTo>
                  <a:lnTo>
                    <a:pt x="376" y="788"/>
                  </a:lnTo>
                  <a:lnTo>
                    <a:pt x="381" y="790"/>
                  </a:lnTo>
                  <a:lnTo>
                    <a:pt x="335" y="791"/>
                  </a:lnTo>
                  <a:lnTo>
                    <a:pt x="302" y="806"/>
                  </a:lnTo>
                  <a:lnTo>
                    <a:pt x="368" y="872"/>
                  </a:lnTo>
                  <a:lnTo>
                    <a:pt x="357" y="924"/>
                  </a:lnTo>
                  <a:lnTo>
                    <a:pt x="230" y="963"/>
                  </a:lnTo>
                  <a:lnTo>
                    <a:pt x="219" y="975"/>
                  </a:lnTo>
                  <a:lnTo>
                    <a:pt x="215" y="980"/>
                  </a:lnTo>
                  <a:lnTo>
                    <a:pt x="213" y="986"/>
                  </a:lnTo>
                  <a:lnTo>
                    <a:pt x="209" y="996"/>
                  </a:lnTo>
                  <a:lnTo>
                    <a:pt x="208" y="1000"/>
                  </a:lnTo>
                  <a:lnTo>
                    <a:pt x="209" y="1005"/>
                  </a:lnTo>
                  <a:lnTo>
                    <a:pt x="209" y="1008"/>
                  </a:lnTo>
                  <a:lnTo>
                    <a:pt x="212" y="1012"/>
                  </a:lnTo>
                  <a:lnTo>
                    <a:pt x="217" y="1019"/>
                  </a:lnTo>
                  <a:lnTo>
                    <a:pt x="220" y="1021"/>
                  </a:lnTo>
                  <a:lnTo>
                    <a:pt x="225" y="1024"/>
                  </a:lnTo>
                  <a:lnTo>
                    <a:pt x="231" y="1026"/>
                  </a:lnTo>
                  <a:lnTo>
                    <a:pt x="238" y="1029"/>
                  </a:lnTo>
                  <a:lnTo>
                    <a:pt x="265" y="1098"/>
                  </a:lnTo>
                  <a:lnTo>
                    <a:pt x="321" y="1150"/>
                  </a:lnTo>
                  <a:lnTo>
                    <a:pt x="382" y="1156"/>
                  </a:lnTo>
                  <a:lnTo>
                    <a:pt x="449" y="1121"/>
                  </a:lnTo>
                  <a:lnTo>
                    <a:pt x="458" y="1118"/>
                  </a:lnTo>
                  <a:lnTo>
                    <a:pt x="466" y="1118"/>
                  </a:lnTo>
                  <a:lnTo>
                    <a:pt x="473" y="1119"/>
                  </a:lnTo>
                  <a:lnTo>
                    <a:pt x="479" y="1123"/>
                  </a:lnTo>
                  <a:lnTo>
                    <a:pt x="482" y="1126"/>
                  </a:lnTo>
                  <a:lnTo>
                    <a:pt x="486" y="1132"/>
                  </a:lnTo>
                  <a:lnTo>
                    <a:pt x="487" y="1139"/>
                  </a:lnTo>
                  <a:lnTo>
                    <a:pt x="488" y="1149"/>
                  </a:lnTo>
                  <a:lnTo>
                    <a:pt x="593" y="1226"/>
                  </a:lnTo>
                  <a:lnTo>
                    <a:pt x="586" y="1270"/>
                  </a:lnTo>
                  <a:lnTo>
                    <a:pt x="593" y="1276"/>
                  </a:lnTo>
                  <a:lnTo>
                    <a:pt x="604" y="1280"/>
                  </a:lnTo>
                  <a:lnTo>
                    <a:pt x="615" y="1281"/>
                  </a:lnTo>
                  <a:lnTo>
                    <a:pt x="628" y="1280"/>
                  </a:lnTo>
                  <a:lnTo>
                    <a:pt x="640" y="1275"/>
                  </a:lnTo>
                  <a:lnTo>
                    <a:pt x="655" y="1267"/>
                  </a:lnTo>
                  <a:lnTo>
                    <a:pt x="670" y="1256"/>
                  </a:lnTo>
                  <a:lnTo>
                    <a:pt x="688" y="1243"/>
                  </a:lnTo>
                  <a:lnTo>
                    <a:pt x="713" y="1201"/>
                  </a:lnTo>
                  <a:lnTo>
                    <a:pt x="825" y="1171"/>
                  </a:lnTo>
                  <a:lnTo>
                    <a:pt x="805" y="989"/>
                  </a:lnTo>
                  <a:lnTo>
                    <a:pt x="836" y="982"/>
                  </a:lnTo>
                  <a:lnTo>
                    <a:pt x="1014" y="973"/>
                  </a:lnTo>
                  <a:lnTo>
                    <a:pt x="1322" y="986"/>
                  </a:lnTo>
                  <a:lnTo>
                    <a:pt x="1372" y="903"/>
                  </a:lnTo>
                  <a:lnTo>
                    <a:pt x="1407" y="897"/>
                  </a:lnTo>
                  <a:lnTo>
                    <a:pt x="1474" y="875"/>
                  </a:lnTo>
                  <a:lnTo>
                    <a:pt x="1693" y="996"/>
                  </a:lnTo>
                  <a:lnTo>
                    <a:pt x="1690" y="850"/>
                  </a:lnTo>
                  <a:lnTo>
                    <a:pt x="1699" y="787"/>
                  </a:lnTo>
                  <a:lnTo>
                    <a:pt x="1706" y="756"/>
                  </a:lnTo>
                  <a:lnTo>
                    <a:pt x="1714" y="727"/>
                  </a:lnTo>
                  <a:lnTo>
                    <a:pt x="1735" y="670"/>
                  </a:lnTo>
                  <a:lnTo>
                    <a:pt x="1746" y="642"/>
                  </a:lnTo>
                  <a:lnTo>
                    <a:pt x="1760" y="616"/>
                  </a:lnTo>
                  <a:lnTo>
                    <a:pt x="1789" y="563"/>
                  </a:lnTo>
                  <a:lnTo>
                    <a:pt x="1824" y="514"/>
                  </a:lnTo>
                  <a:lnTo>
                    <a:pt x="1864" y="467"/>
                  </a:lnTo>
                  <a:lnTo>
                    <a:pt x="1885" y="444"/>
                  </a:lnTo>
                  <a:lnTo>
                    <a:pt x="1909" y="423"/>
                  </a:lnTo>
                  <a:lnTo>
                    <a:pt x="1938" y="395"/>
                  </a:lnTo>
                  <a:lnTo>
                    <a:pt x="1886" y="335"/>
                  </a:lnTo>
                  <a:lnTo>
                    <a:pt x="1820" y="337"/>
                  </a:lnTo>
                  <a:lnTo>
                    <a:pt x="1776" y="331"/>
                  </a:lnTo>
                  <a:lnTo>
                    <a:pt x="1666" y="290"/>
                  </a:lnTo>
                  <a:lnTo>
                    <a:pt x="1662" y="293"/>
                  </a:lnTo>
                  <a:lnTo>
                    <a:pt x="1660" y="294"/>
                  </a:lnTo>
                  <a:lnTo>
                    <a:pt x="1656" y="292"/>
                  </a:lnTo>
                  <a:lnTo>
                    <a:pt x="1654" y="289"/>
                  </a:lnTo>
                  <a:lnTo>
                    <a:pt x="1653" y="288"/>
                  </a:lnTo>
                  <a:lnTo>
                    <a:pt x="1644" y="274"/>
                  </a:lnTo>
                  <a:lnTo>
                    <a:pt x="1643" y="224"/>
                  </a:lnTo>
                  <a:lnTo>
                    <a:pt x="1571" y="237"/>
                  </a:lnTo>
                  <a:lnTo>
                    <a:pt x="1539" y="214"/>
                  </a:lnTo>
                  <a:lnTo>
                    <a:pt x="1495" y="198"/>
                  </a:lnTo>
                  <a:lnTo>
                    <a:pt x="1474" y="124"/>
                  </a:lnTo>
                  <a:lnTo>
                    <a:pt x="1473" y="124"/>
                  </a:lnTo>
                  <a:lnTo>
                    <a:pt x="1474" y="208"/>
                  </a:lnTo>
                  <a:lnTo>
                    <a:pt x="1395" y="229"/>
                  </a:lnTo>
                  <a:lnTo>
                    <a:pt x="1368" y="308"/>
                  </a:lnTo>
                  <a:lnTo>
                    <a:pt x="1339" y="328"/>
                  </a:lnTo>
                  <a:lnTo>
                    <a:pt x="1269" y="295"/>
                  </a:lnTo>
                  <a:lnTo>
                    <a:pt x="1256" y="223"/>
                  </a:lnTo>
                  <a:lnTo>
                    <a:pt x="1212" y="265"/>
                  </a:lnTo>
                  <a:lnTo>
                    <a:pt x="1160" y="279"/>
                  </a:lnTo>
                  <a:lnTo>
                    <a:pt x="1084" y="195"/>
                  </a:lnTo>
                  <a:lnTo>
                    <a:pt x="1073" y="177"/>
                  </a:lnTo>
                  <a:lnTo>
                    <a:pt x="1069" y="161"/>
                  </a:lnTo>
                  <a:lnTo>
                    <a:pt x="1067" y="146"/>
                  </a:lnTo>
                  <a:lnTo>
                    <a:pt x="1070" y="134"/>
                  </a:lnTo>
                  <a:lnTo>
                    <a:pt x="1075" y="122"/>
                  </a:lnTo>
                  <a:lnTo>
                    <a:pt x="1086" y="112"/>
                  </a:lnTo>
                  <a:lnTo>
                    <a:pt x="1099" y="103"/>
                  </a:lnTo>
                  <a:lnTo>
                    <a:pt x="1118" y="97"/>
                  </a:lnTo>
                  <a:lnTo>
                    <a:pt x="1120" y="96"/>
                  </a:lnTo>
                  <a:lnTo>
                    <a:pt x="1120" y="95"/>
                  </a:lnTo>
                  <a:lnTo>
                    <a:pt x="1121" y="95"/>
                  </a:lnTo>
                  <a:lnTo>
                    <a:pt x="1123" y="95"/>
                  </a:lnTo>
                  <a:lnTo>
                    <a:pt x="1126" y="92"/>
                  </a:lnTo>
                  <a:lnTo>
                    <a:pt x="1128" y="90"/>
                  </a:lnTo>
                  <a:lnTo>
                    <a:pt x="1130" y="88"/>
                  </a:lnTo>
                  <a:lnTo>
                    <a:pt x="1132" y="81"/>
                  </a:lnTo>
                  <a:lnTo>
                    <a:pt x="1132" y="76"/>
                  </a:lnTo>
                  <a:lnTo>
                    <a:pt x="1130" y="74"/>
                  </a:lnTo>
                  <a:lnTo>
                    <a:pt x="1129" y="74"/>
                  </a:lnTo>
                  <a:lnTo>
                    <a:pt x="1125" y="75"/>
                  </a:lnTo>
                  <a:lnTo>
                    <a:pt x="1097" y="58"/>
                  </a:lnTo>
                  <a:lnTo>
                    <a:pt x="1039" y="56"/>
                  </a:lnTo>
                  <a:lnTo>
                    <a:pt x="101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83">
              <a:extLst>
                <a:ext uri="{FF2B5EF4-FFF2-40B4-BE49-F238E27FC236}">
                  <a16:creationId xmlns:a16="http://schemas.microsoft.com/office/drawing/2014/main" id="{048FFBD8-4C5A-FA71-0620-568DE0FB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60"/>
              <a:ext cx="129" cy="81"/>
            </a:xfrm>
            <a:custGeom>
              <a:avLst/>
              <a:gdLst/>
              <a:ahLst/>
              <a:cxnLst>
                <a:cxn ang="0">
                  <a:pos x="1413" y="36"/>
                </a:cxn>
                <a:cxn ang="0">
                  <a:pos x="1412" y="64"/>
                </a:cxn>
                <a:cxn ang="0">
                  <a:pos x="1403" y="75"/>
                </a:cxn>
                <a:cxn ang="0">
                  <a:pos x="1393" y="82"/>
                </a:cxn>
                <a:cxn ang="0">
                  <a:pos x="1375" y="86"/>
                </a:cxn>
                <a:cxn ang="0">
                  <a:pos x="1364" y="106"/>
                </a:cxn>
                <a:cxn ang="0">
                  <a:pos x="1360" y="110"/>
                </a:cxn>
                <a:cxn ang="0">
                  <a:pos x="1361" y="88"/>
                </a:cxn>
                <a:cxn ang="0">
                  <a:pos x="1257" y="182"/>
                </a:cxn>
                <a:cxn ang="0">
                  <a:pos x="1142" y="157"/>
                </a:cxn>
                <a:cxn ang="0">
                  <a:pos x="1013" y="91"/>
                </a:cxn>
                <a:cxn ang="0">
                  <a:pos x="891" y="143"/>
                </a:cxn>
                <a:cxn ang="0">
                  <a:pos x="871" y="160"/>
                </a:cxn>
                <a:cxn ang="0">
                  <a:pos x="861" y="179"/>
                </a:cxn>
                <a:cxn ang="0">
                  <a:pos x="871" y="199"/>
                </a:cxn>
                <a:cxn ang="0">
                  <a:pos x="646" y="221"/>
                </a:cxn>
                <a:cxn ang="0">
                  <a:pos x="657" y="424"/>
                </a:cxn>
                <a:cxn ang="0">
                  <a:pos x="491" y="443"/>
                </a:cxn>
                <a:cxn ang="0">
                  <a:pos x="335" y="538"/>
                </a:cxn>
                <a:cxn ang="0">
                  <a:pos x="136" y="501"/>
                </a:cxn>
                <a:cxn ang="0">
                  <a:pos x="158" y="802"/>
                </a:cxn>
                <a:cxn ang="0">
                  <a:pos x="30" y="877"/>
                </a:cxn>
                <a:cxn ang="0">
                  <a:pos x="63" y="893"/>
                </a:cxn>
                <a:cxn ang="0">
                  <a:pos x="63" y="907"/>
                </a:cxn>
                <a:cxn ang="0">
                  <a:pos x="56" y="914"/>
                </a:cxn>
                <a:cxn ang="0">
                  <a:pos x="53" y="915"/>
                </a:cxn>
                <a:cxn ang="0">
                  <a:pos x="19" y="931"/>
                </a:cxn>
                <a:cxn ang="0">
                  <a:pos x="0" y="965"/>
                </a:cxn>
                <a:cxn ang="0">
                  <a:pos x="17" y="1014"/>
                </a:cxn>
                <a:cxn ang="0">
                  <a:pos x="189" y="1042"/>
                </a:cxn>
                <a:cxn ang="0">
                  <a:pos x="301" y="1127"/>
                </a:cxn>
                <a:cxn ang="0">
                  <a:pos x="406" y="943"/>
                </a:cxn>
                <a:cxn ang="0">
                  <a:pos x="472" y="1033"/>
                </a:cxn>
                <a:cxn ang="0">
                  <a:pos x="577" y="1093"/>
                </a:cxn>
                <a:cxn ang="0">
                  <a:pos x="589" y="1111"/>
                </a:cxn>
                <a:cxn ang="0">
                  <a:pos x="599" y="1109"/>
                </a:cxn>
                <a:cxn ang="0">
                  <a:pos x="819" y="1154"/>
                </a:cxn>
                <a:cxn ang="0">
                  <a:pos x="1208" y="1116"/>
                </a:cxn>
                <a:cxn ang="0">
                  <a:pos x="1472" y="909"/>
                </a:cxn>
                <a:cxn ang="0">
                  <a:pos x="1620" y="773"/>
                </a:cxn>
                <a:cxn ang="0">
                  <a:pos x="1707" y="724"/>
                </a:cxn>
                <a:cxn ang="0">
                  <a:pos x="1801" y="688"/>
                </a:cxn>
                <a:cxn ang="0">
                  <a:pos x="1939" y="659"/>
                </a:cxn>
                <a:cxn ang="0">
                  <a:pos x="1999" y="608"/>
                </a:cxn>
                <a:cxn ang="0">
                  <a:pos x="1972" y="360"/>
                </a:cxn>
                <a:cxn ang="0">
                  <a:pos x="1810" y="248"/>
                </a:cxn>
                <a:cxn ang="0">
                  <a:pos x="1755" y="184"/>
                </a:cxn>
                <a:cxn ang="0">
                  <a:pos x="1702" y="151"/>
                </a:cxn>
                <a:cxn ang="0">
                  <a:pos x="1689" y="139"/>
                </a:cxn>
                <a:cxn ang="0">
                  <a:pos x="1666" y="135"/>
                </a:cxn>
                <a:cxn ang="0">
                  <a:pos x="1622" y="148"/>
                </a:cxn>
                <a:cxn ang="0">
                  <a:pos x="1575" y="101"/>
                </a:cxn>
              </a:cxnLst>
              <a:rect l="0" t="0" r="r" b="b"/>
              <a:pathLst>
                <a:path w="2051" h="1214">
                  <a:moveTo>
                    <a:pt x="1541" y="22"/>
                  </a:moveTo>
                  <a:lnTo>
                    <a:pt x="1479" y="0"/>
                  </a:lnTo>
                  <a:lnTo>
                    <a:pt x="1413" y="36"/>
                  </a:lnTo>
                  <a:lnTo>
                    <a:pt x="1414" y="46"/>
                  </a:lnTo>
                  <a:lnTo>
                    <a:pt x="1415" y="56"/>
                  </a:lnTo>
                  <a:lnTo>
                    <a:pt x="1412" y="64"/>
                  </a:lnTo>
                  <a:lnTo>
                    <a:pt x="1409" y="72"/>
                  </a:lnTo>
                  <a:lnTo>
                    <a:pt x="1405" y="74"/>
                  </a:lnTo>
                  <a:lnTo>
                    <a:pt x="1403" y="75"/>
                  </a:lnTo>
                  <a:lnTo>
                    <a:pt x="1401" y="77"/>
                  </a:lnTo>
                  <a:lnTo>
                    <a:pt x="1397" y="79"/>
                  </a:lnTo>
                  <a:lnTo>
                    <a:pt x="1393" y="82"/>
                  </a:lnTo>
                  <a:lnTo>
                    <a:pt x="1387" y="83"/>
                  </a:lnTo>
                  <a:lnTo>
                    <a:pt x="1381" y="85"/>
                  </a:lnTo>
                  <a:lnTo>
                    <a:pt x="1375" y="86"/>
                  </a:lnTo>
                  <a:lnTo>
                    <a:pt x="1369" y="88"/>
                  </a:lnTo>
                  <a:lnTo>
                    <a:pt x="1366" y="98"/>
                  </a:lnTo>
                  <a:lnTo>
                    <a:pt x="1364" y="106"/>
                  </a:lnTo>
                  <a:lnTo>
                    <a:pt x="1362" y="110"/>
                  </a:lnTo>
                  <a:lnTo>
                    <a:pt x="1361" y="112"/>
                  </a:lnTo>
                  <a:lnTo>
                    <a:pt x="1360" y="110"/>
                  </a:lnTo>
                  <a:lnTo>
                    <a:pt x="1360" y="106"/>
                  </a:lnTo>
                  <a:lnTo>
                    <a:pt x="1360" y="98"/>
                  </a:lnTo>
                  <a:lnTo>
                    <a:pt x="1361" y="88"/>
                  </a:lnTo>
                  <a:lnTo>
                    <a:pt x="1285" y="158"/>
                  </a:lnTo>
                  <a:lnTo>
                    <a:pt x="1313" y="193"/>
                  </a:lnTo>
                  <a:lnTo>
                    <a:pt x="1257" y="182"/>
                  </a:lnTo>
                  <a:lnTo>
                    <a:pt x="1209" y="127"/>
                  </a:lnTo>
                  <a:lnTo>
                    <a:pt x="1163" y="131"/>
                  </a:lnTo>
                  <a:lnTo>
                    <a:pt x="1142" y="157"/>
                  </a:lnTo>
                  <a:lnTo>
                    <a:pt x="1099" y="163"/>
                  </a:lnTo>
                  <a:lnTo>
                    <a:pt x="1104" y="106"/>
                  </a:lnTo>
                  <a:lnTo>
                    <a:pt x="1013" y="91"/>
                  </a:lnTo>
                  <a:lnTo>
                    <a:pt x="896" y="126"/>
                  </a:lnTo>
                  <a:lnTo>
                    <a:pt x="894" y="135"/>
                  </a:lnTo>
                  <a:lnTo>
                    <a:pt x="891" y="143"/>
                  </a:lnTo>
                  <a:lnTo>
                    <a:pt x="886" y="150"/>
                  </a:lnTo>
                  <a:lnTo>
                    <a:pt x="881" y="156"/>
                  </a:lnTo>
                  <a:lnTo>
                    <a:pt x="871" y="160"/>
                  </a:lnTo>
                  <a:lnTo>
                    <a:pt x="865" y="166"/>
                  </a:lnTo>
                  <a:lnTo>
                    <a:pt x="862" y="172"/>
                  </a:lnTo>
                  <a:lnTo>
                    <a:pt x="861" y="179"/>
                  </a:lnTo>
                  <a:lnTo>
                    <a:pt x="862" y="185"/>
                  </a:lnTo>
                  <a:lnTo>
                    <a:pt x="865" y="192"/>
                  </a:lnTo>
                  <a:lnTo>
                    <a:pt x="871" y="199"/>
                  </a:lnTo>
                  <a:lnTo>
                    <a:pt x="881" y="207"/>
                  </a:lnTo>
                  <a:lnTo>
                    <a:pt x="840" y="248"/>
                  </a:lnTo>
                  <a:lnTo>
                    <a:pt x="646" y="221"/>
                  </a:lnTo>
                  <a:lnTo>
                    <a:pt x="631" y="270"/>
                  </a:lnTo>
                  <a:lnTo>
                    <a:pt x="658" y="334"/>
                  </a:lnTo>
                  <a:lnTo>
                    <a:pt x="657" y="424"/>
                  </a:lnTo>
                  <a:lnTo>
                    <a:pt x="605" y="446"/>
                  </a:lnTo>
                  <a:lnTo>
                    <a:pt x="540" y="427"/>
                  </a:lnTo>
                  <a:lnTo>
                    <a:pt x="491" y="443"/>
                  </a:lnTo>
                  <a:lnTo>
                    <a:pt x="468" y="493"/>
                  </a:lnTo>
                  <a:lnTo>
                    <a:pt x="456" y="508"/>
                  </a:lnTo>
                  <a:lnTo>
                    <a:pt x="335" y="538"/>
                  </a:lnTo>
                  <a:lnTo>
                    <a:pt x="267" y="572"/>
                  </a:lnTo>
                  <a:lnTo>
                    <a:pt x="178" y="508"/>
                  </a:lnTo>
                  <a:lnTo>
                    <a:pt x="136" y="501"/>
                  </a:lnTo>
                  <a:lnTo>
                    <a:pt x="95" y="649"/>
                  </a:lnTo>
                  <a:lnTo>
                    <a:pt x="163" y="732"/>
                  </a:lnTo>
                  <a:lnTo>
                    <a:pt x="158" y="802"/>
                  </a:lnTo>
                  <a:lnTo>
                    <a:pt x="120" y="810"/>
                  </a:lnTo>
                  <a:lnTo>
                    <a:pt x="81" y="864"/>
                  </a:lnTo>
                  <a:lnTo>
                    <a:pt x="30" y="877"/>
                  </a:lnTo>
                  <a:lnTo>
                    <a:pt x="58" y="894"/>
                  </a:lnTo>
                  <a:lnTo>
                    <a:pt x="62" y="893"/>
                  </a:lnTo>
                  <a:lnTo>
                    <a:pt x="63" y="893"/>
                  </a:lnTo>
                  <a:lnTo>
                    <a:pt x="65" y="895"/>
                  </a:lnTo>
                  <a:lnTo>
                    <a:pt x="65" y="900"/>
                  </a:lnTo>
                  <a:lnTo>
                    <a:pt x="63" y="907"/>
                  </a:lnTo>
                  <a:lnTo>
                    <a:pt x="61" y="909"/>
                  </a:lnTo>
                  <a:lnTo>
                    <a:pt x="59" y="911"/>
                  </a:lnTo>
                  <a:lnTo>
                    <a:pt x="56" y="914"/>
                  </a:lnTo>
                  <a:lnTo>
                    <a:pt x="54" y="914"/>
                  </a:lnTo>
                  <a:lnTo>
                    <a:pt x="53" y="914"/>
                  </a:lnTo>
                  <a:lnTo>
                    <a:pt x="53" y="915"/>
                  </a:lnTo>
                  <a:lnTo>
                    <a:pt x="51" y="916"/>
                  </a:lnTo>
                  <a:lnTo>
                    <a:pt x="32" y="922"/>
                  </a:lnTo>
                  <a:lnTo>
                    <a:pt x="19" y="931"/>
                  </a:lnTo>
                  <a:lnTo>
                    <a:pt x="8" y="941"/>
                  </a:lnTo>
                  <a:lnTo>
                    <a:pt x="3" y="953"/>
                  </a:lnTo>
                  <a:lnTo>
                    <a:pt x="0" y="965"/>
                  </a:lnTo>
                  <a:lnTo>
                    <a:pt x="2" y="980"/>
                  </a:lnTo>
                  <a:lnTo>
                    <a:pt x="6" y="996"/>
                  </a:lnTo>
                  <a:lnTo>
                    <a:pt x="17" y="1014"/>
                  </a:lnTo>
                  <a:lnTo>
                    <a:pt x="93" y="1098"/>
                  </a:lnTo>
                  <a:lnTo>
                    <a:pt x="145" y="1084"/>
                  </a:lnTo>
                  <a:lnTo>
                    <a:pt x="189" y="1042"/>
                  </a:lnTo>
                  <a:lnTo>
                    <a:pt x="202" y="1114"/>
                  </a:lnTo>
                  <a:lnTo>
                    <a:pt x="272" y="1147"/>
                  </a:lnTo>
                  <a:lnTo>
                    <a:pt x="301" y="1127"/>
                  </a:lnTo>
                  <a:lnTo>
                    <a:pt x="328" y="1048"/>
                  </a:lnTo>
                  <a:lnTo>
                    <a:pt x="407" y="1027"/>
                  </a:lnTo>
                  <a:lnTo>
                    <a:pt x="406" y="943"/>
                  </a:lnTo>
                  <a:lnTo>
                    <a:pt x="407" y="943"/>
                  </a:lnTo>
                  <a:lnTo>
                    <a:pt x="428" y="1017"/>
                  </a:lnTo>
                  <a:lnTo>
                    <a:pt x="472" y="1033"/>
                  </a:lnTo>
                  <a:lnTo>
                    <a:pt x="504" y="1056"/>
                  </a:lnTo>
                  <a:lnTo>
                    <a:pt x="576" y="1043"/>
                  </a:lnTo>
                  <a:lnTo>
                    <a:pt x="577" y="1093"/>
                  </a:lnTo>
                  <a:lnTo>
                    <a:pt x="586" y="1107"/>
                  </a:lnTo>
                  <a:lnTo>
                    <a:pt x="587" y="1108"/>
                  </a:lnTo>
                  <a:lnTo>
                    <a:pt x="589" y="1111"/>
                  </a:lnTo>
                  <a:lnTo>
                    <a:pt x="593" y="1113"/>
                  </a:lnTo>
                  <a:lnTo>
                    <a:pt x="595" y="1112"/>
                  </a:lnTo>
                  <a:lnTo>
                    <a:pt x="599" y="1109"/>
                  </a:lnTo>
                  <a:lnTo>
                    <a:pt x="709" y="1150"/>
                  </a:lnTo>
                  <a:lnTo>
                    <a:pt x="753" y="1156"/>
                  </a:lnTo>
                  <a:lnTo>
                    <a:pt x="819" y="1154"/>
                  </a:lnTo>
                  <a:lnTo>
                    <a:pt x="871" y="1214"/>
                  </a:lnTo>
                  <a:lnTo>
                    <a:pt x="1104" y="1089"/>
                  </a:lnTo>
                  <a:lnTo>
                    <a:pt x="1208" y="1116"/>
                  </a:lnTo>
                  <a:lnTo>
                    <a:pt x="1398" y="923"/>
                  </a:lnTo>
                  <a:lnTo>
                    <a:pt x="1432" y="924"/>
                  </a:lnTo>
                  <a:lnTo>
                    <a:pt x="1472" y="909"/>
                  </a:lnTo>
                  <a:lnTo>
                    <a:pt x="1518" y="858"/>
                  </a:lnTo>
                  <a:lnTo>
                    <a:pt x="1568" y="813"/>
                  </a:lnTo>
                  <a:lnTo>
                    <a:pt x="1620" y="773"/>
                  </a:lnTo>
                  <a:lnTo>
                    <a:pt x="1648" y="755"/>
                  </a:lnTo>
                  <a:lnTo>
                    <a:pt x="1678" y="740"/>
                  </a:lnTo>
                  <a:lnTo>
                    <a:pt x="1707" y="724"/>
                  </a:lnTo>
                  <a:lnTo>
                    <a:pt x="1737" y="711"/>
                  </a:lnTo>
                  <a:lnTo>
                    <a:pt x="1768" y="698"/>
                  </a:lnTo>
                  <a:lnTo>
                    <a:pt x="1801" y="688"/>
                  </a:lnTo>
                  <a:lnTo>
                    <a:pt x="1833" y="678"/>
                  </a:lnTo>
                  <a:lnTo>
                    <a:pt x="1868" y="670"/>
                  </a:lnTo>
                  <a:lnTo>
                    <a:pt x="1939" y="659"/>
                  </a:lnTo>
                  <a:lnTo>
                    <a:pt x="1948" y="634"/>
                  </a:lnTo>
                  <a:lnTo>
                    <a:pt x="1917" y="599"/>
                  </a:lnTo>
                  <a:lnTo>
                    <a:pt x="1999" y="608"/>
                  </a:lnTo>
                  <a:lnTo>
                    <a:pt x="2051" y="501"/>
                  </a:lnTo>
                  <a:lnTo>
                    <a:pt x="2013" y="442"/>
                  </a:lnTo>
                  <a:lnTo>
                    <a:pt x="1972" y="360"/>
                  </a:lnTo>
                  <a:lnTo>
                    <a:pt x="1914" y="318"/>
                  </a:lnTo>
                  <a:lnTo>
                    <a:pt x="1873" y="309"/>
                  </a:lnTo>
                  <a:lnTo>
                    <a:pt x="1810" y="248"/>
                  </a:lnTo>
                  <a:lnTo>
                    <a:pt x="1760" y="258"/>
                  </a:lnTo>
                  <a:lnTo>
                    <a:pt x="1777" y="208"/>
                  </a:lnTo>
                  <a:lnTo>
                    <a:pt x="1755" y="184"/>
                  </a:lnTo>
                  <a:lnTo>
                    <a:pt x="1708" y="163"/>
                  </a:lnTo>
                  <a:lnTo>
                    <a:pt x="1704" y="156"/>
                  </a:lnTo>
                  <a:lnTo>
                    <a:pt x="1702" y="151"/>
                  </a:lnTo>
                  <a:lnTo>
                    <a:pt x="1698" y="146"/>
                  </a:lnTo>
                  <a:lnTo>
                    <a:pt x="1695" y="143"/>
                  </a:lnTo>
                  <a:lnTo>
                    <a:pt x="1689" y="139"/>
                  </a:lnTo>
                  <a:lnTo>
                    <a:pt x="1685" y="137"/>
                  </a:lnTo>
                  <a:lnTo>
                    <a:pt x="1673" y="136"/>
                  </a:lnTo>
                  <a:lnTo>
                    <a:pt x="1666" y="135"/>
                  </a:lnTo>
                  <a:lnTo>
                    <a:pt x="1659" y="136"/>
                  </a:lnTo>
                  <a:lnTo>
                    <a:pt x="1643" y="141"/>
                  </a:lnTo>
                  <a:lnTo>
                    <a:pt x="1622" y="148"/>
                  </a:lnTo>
                  <a:lnTo>
                    <a:pt x="1602" y="159"/>
                  </a:lnTo>
                  <a:lnTo>
                    <a:pt x="1563" y="139"/>
                  </a:lnTo>
                  <a:lnTo>
                    <a:pt x="1575" y="101"/>
                  </a:lnTo>
                  <a:lnTo>
                    <a:pt x="1588" y="81"/>
                  </a:lnTo>
                  <a:lnTo>
                    <a:pt x="1541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84">
              <a:extLst>
                <a:ext uri="{FF2B5EF4-FFF2-40B4-BE49-F238E27FC236}">
                  <a16:creationId xmlns:a16="http://schemas.microsoft.com/office/drawing/2014/main" id="{AAD27814-7AC2-D275-C837-B215410A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657"/>
              <a:ext cx="123" cy="133"/>
            </a:xfrm>
            <a:custGeom>
              <a:avLst/>
              <a:gdLst/>
              <a:ahLst/>
              <a:cxnLst>
                <a:cxn ang="0">
                  <a:pos x="291" y="556"/>
                </a:cxn>
                <a:cxn ang="0">
                  <a:pos x="277" y="580"/>
                </a:cxn>
                <a:cxn ang="0">
                  <a:pos x="272" y="572"/>
                </a:cxn>
                <a:cxn ang="0">
                  <a:pos x="87" y="704"/>
                </a:cxn>
                <a:cxn ang="0">
                  <a:pos x="84" y="706"/>
                </a:cxn>
                <a:cxn ang="0">
                  <a:pos x="72" y="691"/>
                </a:cxn>
                <a:cxn ang="0">
                  <a:pos x="0" y="740"/>
                </a:cxn>
                <a:cxn ang="0">
                  <a:pos x="46" y="878"/>
                </a:cxn>
                <a:cxn ang="0">
                  <a:pos x="65" y="905"/>
                </a:cxn>
                <a:cxn ang="0">
                  <a:pos x="60" y="930"/>
                </a:cxn>
                <a:cxn ang="0">
                  <a:pos x="30" y="955"/>
                </a:cxn>
                <a:cxn ang="0">
                  <a:pos x="20" y="985"/>
                </a:cxn>
                <a:cxn ang="0">
                  <a:pos x="27" y="1020"/>
                </a:cxn>
                <a:cxn ang="0">
                  <a:pos x="61" y="1046"/>
                </a:cxn>
                <a:cxn ang="0">
                  <a:pos x="147" y="1059"/>
                </a:cxn>
                <a:cxn ang="0">
                  <a:pos x="141" y="1092"/>
                </a:cxn>
                <a:cxn ang="0">
                  <a:pos x="132" y="1100"/>
                </a:cxn>
                <a:cxn ang="0">
                  <a:pos x="118" y="1099"/>
                </a:cxn>
                <a:cxn ang="0">
                  <a:pos x="98" y="1201"/>
                </a:cxn>
                <a:cxn ang="0">
                  <a:pos x="114" y="1212"/>
                </a:cxn>
                <a:cxn ang="0">
                  <a:pos x="256" y="1218"/>
                </a:cxn>
                <a:cxn ang="0">
                  <a:pos x="245" y="1194"/>
                </a:cxn>
                <a:cxn ang="0">
                  <a:pos x="267" y="1193"/>
                </a:cxn>
                <a:cxn ang="0">
                  <a:pos x="370" y="1199"/>
                </a:cxn>
                <a:cxn ang="0">
                  <a:pos x="403" y="1211"/>
                </a:cxn>
                <a:cxn ang="0">
                  <a:pos x="540" y="1279"/>
                </a:cxn>
                <a:cxn ang="0">
                  <a:pos x="549" y="1303"/>
                </a:cxn>
                <a:cxn ang="0">
                  <a:pos x="745" y="1422"/>
                </a:cxn>
                <a:cxn ang="0">
                  <a:pos x="814" y="1525"/>
                </a:cxn>
                <a:cxn ang="0">
                  <a:pos x="813" y="1567"/>
                </a:cxn>
                <a:cxn ang="0">
                  <a:pos x="1016" y="1912"/>
                </a:cxn>
                <a:cxn ang="0">
                  <a:pos x="1313" y="1926"/>
                </a:cxn>
                <a:cxn ang="0">
                  <a:pos x="1497" y="1882"/>
                </a:cxn>
                <a:cxn ang="0">
                  <a:pos x="1710" y="1747"/>
                </a:cxn>
                <a:cxn ang="0">
                  <a:pos x="1704" y="1714"/>
                </a:cxn>
                <a:cxn ang="0">
                  <a:pos x="1733" y="1683"/>
                </a:cxn>
                <a:cxn ang="0">
                  <a:pos x="1951" y="1504"/>
                </a:cxn>
                <a:cxn ang="0">
                  <a:pos x="1787" y="1385"/>
                </a:cxn>
                <a:cxn ang="0">
                  <a:pos x="1741" y="1363"/>
                </a:cxn>
                <a:cxn ang="0">
                  <a:pos x="1869" y="1228"/>
                </a:cxn>
                <a:cxn ang="0">
                  <a:pos x="1636" y="1106"/>
                </a:cxn>
                <a:cxn ang="0">
                  <a:pos x="1611" y="1110"/>
                </a:cxn>
                <a:cxn ang="0">
                  <a:pos x="1603" y="1080"/>
                </a:cxn>
                <a:cxn ang="0">
                  <a:pos x="1598" y="985"/>
                </a:cxn>
                <a:cxn ang="0">
                  <a:pos x="1588" y="968"/>
                </a:cxn>
                <a:cxn ang="0">
                  <a:pos x="1560" y="889"/>
                </a:cxn>
                <a:cxn ang="0">
                  <a:pos x="1565" y="839"/>
                </a:cxn>
                <a:cxn ang="0">
                  <a:pos x="1554" y="744"/>
                </a:cxn>
                <a:cxn ang="0">
                  <a:pos x="1336" y="418"/>
                </a:cxn>
                <a:cxn ang="0">
                  <a:pos x="1307" y="289"/>
                </a:cxn>
                <a:cxn ang="0">
                  <a:pos x="1314" y="276"/>
                </a:cxn>
                <a:cxn ang="0">
                  <a:pos x="1323" y="246"/>
                </a:cxn>
                <a:cxn ang="0">
                  <a:pos x="1137" y="132"/>
                </a:cxn>
                <a:cxn ang="0">
                  <a:pos x="937" y="175"/>
                </a:cxn>
                <a:cxn ang="0">
                  <a:pos x="652" y="459"/>
                </a:cxn>
                <a:cxn ang="0">
                  <a:pos x="470" y="449"/>
                </a:cxn>
                <a:cxn ang="0">
                  <a:pos x="395" y="550"/>
                </a:cxn>
                <a:cxn ang="0">
                  <a:pos x="313" y="580"/>
                </a:cxn>
              </a:cxnLst>
              <a:rect l="0" t="0" r="r" b="b"/>
              <a:pathLst>
                <a:path w="1964" h="1994">
                  <a:moveTo>
                    <a:pt x="313" y="580"/>
                  </a:moveTo>
                  <a:lnTo>
                    <a:pt x="307" y="571"/>
                  </a:lnTo>
                  <a:lnTo>
                    <a:pt x="302" y="564"/>
                  </a:lnTo>
                  <a:lnTo>
                    <a:pt x="298" y="559"/>
                  </a:lnTo>
                  <a:lnTo>
                    <a:pt x="291" y="556"/>
                  </a:lnTo>
                  <a:lnTo>
                    <a:pt x="284" y="559"/>
                  </a:lnTo>
                  <a:lnTo>
                    <a:pt x="281" y="564"/>
                  </a:lnTo>
                  <a:lnTo>
                    <a:pt x="279" y="571"/>
                  </a:lnTo>
                  <a:lnTo>
                    <a:pt x="277" y="576"/>
                  </a:lnTo>
                  <a:lnTo>
                    <a:pt x="277" y="580"/>
                  </a:lnTo>
                  <a:lnTo>
                    <a:pt x="275" y="586"/>
                  </a:lnTo>
                  <a:lnTo>
                    <a:pt x="273" y="586"/>
                  </a:lnTo>
                  <a:lnTo>
                    <a:pt x="270" y="584"/>
                  </a:lnTo>
                  <a:lnTo>
                    <a:pt x="269" y="579"/>
                  </a:lnTo>
                  <a:lnTo>
                    <a:pt x="272" y="572"/>
                  </a:lnTo>
                  <a:lnTo>
                    <a:pt x="81" y="687"/>
                  </a:lnTo>
                  <a:lnTo>
                    <a:pt x="83" y="693"/>
                  </a:lnTo>
                  <a:lnTo>
                    <a:pt x="86" y="699"/>
                  </a:lnTo>
                  <a:lnTo>
                    <a:pt x="87" y="703"/>
                  </a:lnTo>
                  <a:lnTo>
                    <a:pt x="87" y="704"/>
                  </a:lnTo>
                  <a:lnTo>
                    <a:pt x="88" y="706"/>
                  </a:lnTo>
                  <a:lnTo>
                    <a:pt x="87" y="706"/>
                  </a:lnTo>
                  <a:lnTo>
                    <a:pt x="87" y="707"/>
                  </a:lnTo>
                  <a:lnTo>
                    <a:pt x="86" y="707"/>
                  </a:lnTo>
                  <a:lnTo>
                    <a:pt x="84" y="706"/>
                  </a:lnTo>
                  <a:lnTo>
                    <a:pt x="83" y="706"/>
                  </a:lnTo>
                  <a:lnTo>
                    <a:pt x="81" y="704"/>
                  </a:lnTo>
                  <a:lnTo>
                    <a:pt x="74" y="698"/>
                  </a:lnTo>
                  <a:lnTo>
                    <a:pt x="72" y="694"/>
                  </a:lnTo>
                  <a:lnTo>
                    <a:pt x="72" y="691"/>
                  </a:lnTo>
                  <a:lnTo>
                    <a:pt x="14" y="713"/>
                  </a:lnTo>
                  <a:lnTo>
                    <a:pt x="8" y="715"/>
                  </a:lnTo>
                  <a:lnTo>
                    <a:pt x="4" y="718"/>
                  </a:lnTo>
                  <a:lnTo>
                    <a:pt x="1" y="724"/>
                  </a:lnTo>
                  <a:lnTo>
                    <a:pt x="0" y="740"/>
                  </a:lnTo>
                  <a:lnTo>
                    <a:pt x="7" y="758"/>
                  </a:lnTo>
                  <a:lnTo>
                    <a:pt x="32" y="815"/>
                  </a:lnTo>
                  <a:lnTo>
                    <a:pt x="33" y="866"/>
                  </a:lnTo>
                  <a:lnTo>
                    <a:pt x="33" y="868"/>
                  </a:lnTo>
                  <a:lnTo>
                    <a:pt x="46" y="878"/>
                  </a:lnTo>
                  <a:lnTo>
                    <a:pt x="57" y="890"/>
                  </a:lnTo>
                  <a:lnTo>
                    <a:pt x="64" y="900"/>
                  </a:lnTo>
                  <a:lnTo>
                    <a:pt x="64" y="902"/>
                  </a:lnTo>
                  <a:lnTo>
                    <a:pt x="64" y="903"/>
                  </a:lnTo>
                  <a:lnTo>
                    <a:pt x="65" y="905"/>
                  </a:lnTo>
                  <a:lnTo>
                    <a:pt x="67" y="911"/>
                  </a:lnTo>
                  <a:lnTo>
                    <a:pt x="66" y="915"/>
                  </a:lnTo>
                  <a:lnTo>
                    <a:pt x="65" y="917"/>
                  </a:lnTo>
                  <a:lnTo>
                    <a:pt x="65" y="920"/>
                  </a:lnTo>
                  <a:lnTo>
                    <a:pt x="60" y="930"/>
                  </a:lnTo>
                  <a:lnTo>
                    <a:pt x="56" y="934"/>
                  </a:lnTo>
                  <a:lnTo>
                    <a:pt x="52" y="939"/>
                  </a:lnTo>
                  <a:lnTo>
                    <a:pt x="40" y="949"/>
                  </a:lnTo>
                  <a:lnTo>
                    <a:pt x="41" y="951"/>
                  </a:lnTo>
                  <a:lnTo>
                    <a:pt x="30" y="955"/>
                  </a:lnTo>
                  <a:lnTo>
                    <a:pt x="23" y="960"/>
                  </a:lnTo>
                  <a:lnTo>
                    <a:pt x="18" y="966"/>
                  </a:lnTo>
                  <a:lnTo>
                    <a:pt x="17" y="972"/>
                  </a:lnTo>
                  <a:lnTo>
                    <a:pt x="17" y="978"/>
                  </a:lnTo>
                  <a:lnTo>
                    <a:pt x="20" y="985"/>
                  </a:lnTo>
                  <a:lnTo>
                    <a:pt x="25" y="992"/>
                  </a:lnTo>
                  <a:lnTo>
                    <a:pt x="34" y="1000"/>
                  </a:lnTo>
                  <a:lnTo>
                    <a:pt x="28" y="1007"/>
                  </a:lnTo>
                  <a:lnTo>
                    <a:pt x="27" y="1014"/>
                  </a:lnTo>
                  <a:lnTo>
                    <a:pt x="27" y="1020"/>
                  </a:lnTo>
                  <a:lnTo>
                    <a:pt x="30" y="1027"/>
                  </a:lnTo>
                  <a:lnTo>
                    <a:pt x="34" y="1032"/>
                  </a:lnTo>
                  <a:lnTo>
                    <a:pt x="41" y="1037"/>
                  </a:lnTo>
                  <a:lnTo>
                    <a:pt x="50" y="1041"/>
                  </a:lnTo>
                  <a:lnTo>
                    <a:pt x="61" y="1046"/>
                  </a:lnTo>
                  <a:lnTo>
                    <a:pt x="148" y="1052"/>
                  </a:lnTo>
                  <a:lnTo>
                    <a:pt x="147" y="1052"/>
                  </a:lnTo>
                  <a:lnTo>
                    <a:pt x="147" y="1053"/>
                  </a:lnTo>
                  <a:lnTo>
                    <a:pt x="147" y="1055"/>
                  </a:lnTo>
                  <a:lnTo>
                    <a:pt x="147" y="1059"/>
                  </a:lnTo>
                  <a:lnTo>
                    <a:pt x="147" y="1066"/>
                  </a:lnTo>
                  <a:lnTo>
                    <a:pt x="146" y="1072"/>
                  </a:lnTo>
                  <a:lnTo>
                    <a:pt x="146" y="1079"/>
                  </a:lnTo>
                  <a:lnTo>
                    <a:pt x="144" y="1088"/>
                  </a:lnTo>
                  <a:lnTo>
                    <a:pt x="141" y="1092"/>
                  </a:lnTo>
                  <a:lnTo>
                    <a:pt x="140" y="1096"/>
                  </a:lnTo>
                  <a:lnTo>
                    <a:pt x="137" y="1098"/>
                  </a:lnTo>
                  <a:lnTo>
                    <a:pt x="135" y="1100"/>
                  </a:lnTo>
                  <a:lnTo>
                    <a:pt x="133" y="1100"/>
                  </a:lnTo>
                  <a:lnTo>
                    <a:pt x="132" y="1100"/>
                  </a:lnTo>
                  <a:lnTo>
                    <a:pt x="132" y="1101"/>
                  </a:lnTo>
                  <a:lnTo>
                    <a:pt x="130" y="1102"/>
                  </a:lnTo>
                  <a:lnTo>
                    <a:pt x="125" y="1101"/>
                  </a:lnTo>
                  <a:lnTo>
                    <a:pt x="122" y="1101"/>
                  </a:lnTo>
                  <a:lnTo>
                    <a:pt x="118" y="1099"/>
                  </a:lnTo>
                  <a:lnTo>
                    <a:pt x="116" y="1098"/>
                  </a:lnTo>
                  <a:lnTo>
                    <a:pt x="115" y="1098"/>
                  </a:lnTo>
                  <a:lnTo>
                    <a:pt x="52" y="1152"/>
                  </a:lnTo>
                  <a:lnTo>
                    <a:pt x="97" y="1192"/>
                  </a:lnTo>
                  <a:lnTo>
                    <a:pt x="98" y="1201"/>
                  </a:lnTo>
                  <a:lnTo>
                    <a:pt x="100" y="1209"/>
                  </a:lnTo>
                  <a:lnTo>
                    <a:pt x="102" y="1213"/>
                  </a:lnTo>
                  <a:lnTo>
                    <a:pt x="105" y="1216"/>
                  </a:lnTo>
                  <a:lnTo>
                    <a:pt x="108" y="1215"/>
                  </a:lnTo>
                  <a:lnTo>
                    <a:pt x="114" y="1212"/>
                  </a:lnTo>
                  <a:lnTo>
                    <a:pt x="119" y="1206"/>
                  </a:lnTo>
                  <a:lnTo>
                    <a:pt x="125" y="1199"/>
                  </a:lnTo>
                  <a:lnTo>
                    <a:pt x="168" y="1255"/>
                  </a:lnTo>
                  <a:lnTo>
                    <a:pt x="217" y="1244"/>
                  </a:lnTo>
                  <a:lnTo>
                    <a:pt x="256" y="1218"/>
                  </a:lnTo>
                  <a:lnTo>
                    <a:pt x="254" y="1212"/>
                  </a:lnTo>
                  <a:lnTo>
                    <a:pt x="252" y="1208"/>
                  </a:lnTo>
                  <a:lnTo>
                    <a:pt x="248" y="1202"/>
                  </a:lnTo>
                  <a:lnTo>
                    <a:pt x="246" y="1198"/>
                  </a:lnTo>
                  <a:lnTo>
                    <a:pt x="245" y="1194"/>
                  </a:lnTo>
                  <a:lnTo>
                    <a:pt x="247" y="1192"/>
                  </a:lnTo>
                  <a:lnTo>
                    <a:pt x="249" y="1190"/>
                  </a:lnTo>
                  <a:lnTo>
                    <a:pt x="253" y="1190"/>
                  </a:lnTo>
                  <a:lnTo>
                    <a:pt x="259" y="1190"/>
                  </a:lnTo>
                  <a:lnTo>
                    <a:pt x="267" y="1193"/>
                  </a:lnTo>
                  <a:lnTo>
                    <a:pt x="313" y="1206"/>
                  </a:lnTo>
                  <a:lnTo>
                    <a:pt x="365" y="1176"/>
                  </a:lnTo>
                  <a:lnTo>
                    <a:pt x="365" y="1185"/>
                  </a:lnTo>
                  <a:lnTo>
                    <a:pt x="368" y="1193"/>
                  </a:lnTo>
                  <a:lnTo>
                    <a:pt x="370" y="1199"/>
                  </a:lnTo>
                  <a:lnTo>
                    <a:pt x="375" y="1205"/>
                  </a:lnTo>
                  <a:lnTo>
                    <a:pt x="379" y="1208"/>
                  </a:lnTo>
                  <a:lnTo>
                    <a:pt x="386" y="1210"/>
                  </a:lnTo>
                  <a:lnTo>
                    <a:pt x="393" y="1211"/>
                  </a:lnTo>
                  <a:lnTo>
                    <a:pt x="403" y="1211"/>
                  </a:lnTo>
                  <a:lnTo>
                    <a:pt x="465" y="1239"/>
                  </a:lnTo>
                  <a:lnTo>
                    <a:pt x="403" y="1275"/>
                  </a:lnTo>
                  <a:lnTo>
                    <a:pt x="467" y="1283"/>
                  </a:lnTo>
                  <a:lnTo>
                    <a:pt x="542" y="1274"/>
                  </a:lnTo>
                  <a:lnTo>
                    <a:pt x="540" y="1279"/>
                  </a:lnTo>
                  <a:lnTo>
                    <a:pt x="540" y="1285"/>
                  </a:lnTo>
                  <a:lnTo>
                    <a:pt x="540" y="1290"/>
                  </a:lnTo>
                  <a:lnTo>
                    <a:pt x="542" y="1296"/>
                  </a:lnTo>
                  <a:lnTo>
                    <a:pt x="545" y="1299"/>
                  </a:lnTo>
                  <a:lnTo>
                    <a:pt x="549" y="1303"/>
                  </a:lnTo>
                  <a:lnTo>
                    <a:pt x="553" y="1306"/>
                  </a:lnTo>
                  <a:lnTo>
                    <a:pt x="560" y="1310"/>
                  </a:lnTo>
                  <a:lnTo>
                    <a:pt x="659" y="1348"/>
                  </a:lnTo>
                  <a:lnTo>
                    <a:pt x="685" y="1410"/>
                  </a:lnTo>
                  <a:lnTo>
                    <a:pt x="745" y="1422"/>
                  </a:lnTo>
                  <a:lnTo>
                    <a:pt x="787" y="1507"/>
                  </a:lnTo>
                  <a:lnTo>
                    <a:pt x="789" y="1509"/>
                  </a:lnTo>
                  <a:lnTo>
                    <a:pt x="800" y="1513"/>
                  </a:lnTo>
                  <a:lnTo>
                    <a:pt x="809" y="1519"/>
                  </a:lnTo>
                  <a:lnTo>
                    <a:pt x="814" y="1525"/>
                  </a:lnTo>
                  <a:lnTo>
                    <a:pt x="820" y="1532"/>
                  </a:lnTo>
                  <a:lnTo>
                    <a:pt x="821" y="1539"/>
                  </a:lnTo>
                  <a:lnTo>
                    <a:pt x="821" y="1548"/>
                  </a:lnTo>
                  <a:lnTo>
                    <a:pt x="818" y="1557"/>
                  </a:lnTo>
                  <a:lnTo>
                    <a:pt x="813" y="1567"/>
                  </a:lnTo>
                  <a:lnTo>
                    <a:pt x="801" y="1571"/>
                  </a:lnTo>
                  <a:lnTo>
                    <a:pt x="861" y="1636"/>
                  </a:lnTo>
                  <a:lnTo>
                    <a:pt x="891" y="1699"/>
                  </a:lnTo>
                  <a:lnTo>
                    <a:pt x="868" y="1748"/>
                  </a:lnTo>
                  <a:lnTo>
                    <a:pt x="1016" y="1912"/>
                  </a:lnTo>
                  <a:lnTo>
                    <a:pt x="1085" y="1935"/>
                  </a:lnTo>
                  <a:lnTo>
                    <a:pt x="1147" y="1899"/>
                  </a:lnTo>
                  <a:lnTo>
                    <a:pt x="1193" y="1884"/>
                  </a:lnTo>
                  <a:lnTo>
                    <a:pt x="1257" y="1918"/>
                  </a:lnTo>
                  <a:lnTo>
                    <a:pt x="1313" y="1926"/>
                  </a:lnTo>
                  <a:lnTo>
                    <a:pt x="1330" y="1991"/>
                  </a:lnTo>
                  <a:lnTo>
                    <a:pt x="1379" y="1975"/>
                  </a:lnTo>
                  <a:lnTo>
                    <a:pt x="1444" y="1994"/>
                  </a:lnTo>
                  <a:lnTo>
                    <a:pt x="1496" y="1972"/>
                  </a:lnTo>
                  <a:lnTo>
                    <a:pt x="1497" y="1882"/>
                  </a:lnTo>
                  <a:lnTo>
                    <a:pt x="1470" y="1818"/>
                  </a:lnTo>
                  <a:lnTo>
                    <a:pt x="1485" y="1769"/>
                  </a:lnTo>
                  <a:lnTo>
                    <a:pt x="1679" y="1796"/>
                  </a:lnTo>
                  <a:lnTo>
                    <a:pt x="1720" y="1755"/>
                  </a:lnTo>
                  <a:lnTo>
                    <a:pt x="1710" y="1747"/>
                  </a:lnTo>
                  <a:lnTo>
                    <a:pt x="1704" y="1740"/>
                  </a:lnTo>
                  <a:lnTo>
                    <a:pt x="1701" y="1733"/>
                  </a:lnTo>
                  <a:lnTo>
                    <a:pt x="1700" y="1727"/>
                  </a:lnTo>
                  <a:lnTo>
                    <a:pt x="1701" y="1720"/>
                  </a:lnTo>
                  <a:lnTo>
                    <a:pt x="1704" y="1714"/>
                  </a:lnTo>
                  <a:lnTo>
                    <a:pt x="1710" y="1708"/>
                  </a:lnTo>
                  <a:lnTo>
                    <a:pt x="1720" y="1704"/>
                  </a:lnTo>
                  <a:lnTo>
                    <a:pt x="1725" y="1698"/>
                  </a:lnTo>
                  <a:lnTo>
                    <a:pt x="1730" y="1691"/>
                  </a:lnTo>
                  <a:lnTo>
                    <a:pt x="1733" y="1683"/>
                  </a:lnTo>
                  <a:lnTo>
                    <a:pt x="1735" y="1674"/>
                  </a:lnTo>
                  <a:lnTo>
                    <a:pt x="1852" y="1639"/>
                  </a:lnTo>
                  <a:lnTo>
                    <a:pt x="1844" y="1600"/>
                  </a:lnTo>
                  <a:lnTo>
                    <a:pt x="1884" y="1553"/>
                  </a:lnTo>
                  <a:lnTo>
                    <a:pt x="1951" y="1504"/>
                  </a:lnTo>
                  <a:lnTo>
                    <a:pt x="1964" y="1463"/>
                  </a:lnTo>
                  <a:lnTo>
                    <a:pt x="1861" y="1410"/>
                  </a:lnTo>
                  <a:lnTo>
                    <a:pt x="1807" y="1374"/>
                  </a:lnTo>
                  <a:lnTo>
                    <a:pt x="1797" y="1380"/>
                  </a:lnTo>
                  <a:lnTo>
                    <a:pt x="1787" y="1385"/>
                  </a:lnTo>
                  <a:lnTo>
                    <a:pt x="1776" y="1386"/>
                  </a:lnTo>
                  <a:lnTo>
                    <a:pt x="1768" y="1385"/>
                  </a:lnTo>
                  <a:lnTo>
                    <a:pt x="1758" y="1380"/>
                  </a:lnTo>
                  <a:lnTo>
                    <a:pt x="1750" y="1373"/>
                  </a:lnTo>
                  <a:lnTo>
                    <a:pt x="1741" y="1363"/>
                  </a:lnTo>
                  <a:lnTo>
                    <a:pt x="1733" y="1351"/>
                  </a:lnTo>
                  <a:lnTo>
                    <a:pt x="1802" y="1327"/>
                  </a:lnTo>
                  <a:lnTo>
                    <a:pt x="1804" y="1291"/>
                  </a:lnTo>
                  <a:lnTo>
                    <a:pt x="1822" y="1247"/>
                  </a:lnTo>
                  <a:lnTo>
                    <a:pt x="1869" y="1228"/>
                  </a:lnTo>
                  <a:lnTo>
                    <a:pt x="1855" y="1180"/>
                  </a:lnTo>
                  <a:lnTo>
                    <a:pt x="1770" y="1171"/>
                  </a:lnTo>
                  <a:lnTo>
                    <a:pt x="1659" y="1194"/>
                  </a:lnTo>
                  <a:lnTo>
                    <a:pt x="1693" y="1133"/>
                  </a:lnTo>
                  <a:lnTo>
                    <a:pt x="1636" y="1106"/>
                  </a:lnTo>
                  <a:lnTo>
                    <a:pt x="1628" y="1109"/>
                  </a:lnTo>
                  <a:lnTo>
                    <a:pt x="1623" y="1111"/>
                  </a:lnTo>
                  <a:lnTo>
                    <a:pt x="1618" y="1112"/>
                  </a:lnTo>
                  <a:lnTo>
                    <a:pt x="1614" y="1112"/>
                  </a:lnTo>
                  <a:lnTo>
                    <a:pt x="1611" y="1110"/>
                  </a:lnTo>
                  <a:lnTo>
                    <a:pt x="1609" y="1107"/>
                  </a:lnTo>
                  <a:lnTo>
                    <a:pt x="1608" y="1102"/>
                  </a:lnTo>
                  <a:lnTo>
                    <a:pt x="1609" y="1097"/>
                  </a:lnTo>
                  <a:lnTo>
                    <a:pt x="1607" y="1088"/>
                  </a:lnTo>
                  <a:lnTo>
                    <a:pt x="1603" y="1080"/>
                  </a:lnTo>
                  <a:lnTo>
                    <a:pt x="1560" y="1085"/>
                  </a:lnTo>
                  <a:lnTo>
                    <a:pt x="1599" y="1007"/>
                  </a:lnTo>
                  <a:lnTo>
                    <a:pt x="1595" y="999"/>
                  </a:lnTo>
                  <a:lnTo>
                    <a:pt x="1596" y="992"/>
                  </a:lnTo>
                  <a:lnTo>
                    <a:pt x="1598" y="985"/>
                  </a:lnTo>
                  <a:lnTo>
                    <a:pt x="1599" y="980"/>
                  </a:lnTo>
                  <a:lnTo>
                    <a:pt x="1598" y="975"/>
                  </a:lnTo>
                  <a:lnTo>
                    <a:pt x="1597" y="972"/>
                  </a:lnTo>
                  <a:lnTo>
                    <a:pt x="1593" y="969"/>
                  </a:lnTo>
                  <a:lnTo>
                    <a:pt x="1588" y="968"/>
                  </a:lnTo>
                  <a:lnTo>
                    <a:pt x="1581" y="968"/>
                  </a:lnTo>
                  <a:lnTo>
                    <a:pt x="1574" y="969"/>
                  </a:lnTo>
                  <a:lnTo>
                    <a:pt x="1560" y="900"/>
                  </a:lnTo>
                  <a:lnTo>
                    <a:pt x="1559" y="894"/>
                  </a:lnTo>
                  <a:lnTo>
                    <a:pt x="1560" y="889"/>
                  </a:lnTo>
                  <a:lnTo>
                    <a:pt x="1563" y="882"/>
                  </a:lnTo>
                  <a:lnTo>
                    <a:pt x="1569" y="878"/>
                  </a:lnTo>
                  <a:lnTo>
                    <a:pt x="1574" y="875"/>
                  </a:lnTo>
                  <a:lnTo>
                    <a:pt x="1581" y="874"/>
                  </a:lnTo>
                  <a:lnTo>
                    <a:pt x="1565" y="839"/>
                  </a:lnTo>
                  <a:lnTo>
                    <a:pt x="1571" y="817"/>
                  </a:lnTo>
                  <a:lnTo>
                    <a:pt x="1573" y="797"/>
                  </a:lnTo>
                  <a:lnTo>
                    <a:pt x="1571" y="778"/>
                  </a:lnTo>
                  <a:lnTo>
                    <a:pt x="1564" y="761"/>
                  </a:lnTo>
                  <a:lnTo>
                    <a:pt x="1554" y="744"/>
                  </a:lnTo>
                  <a:lnTo>
                    <a:pt x="1539" y="729"/>
                  </a:lnTo>
                  <a:lnTo>
                    <a:pt x="1519" y="714"/>
                  </a:lnTo>
                  <a:lnTo>
                    <a:pt x="1496" y="702"/>
                  </a:lnTo>
                  <a:lnTo>
                    <a:pt x="1506" y="595"/>
                  </a:lnTo>
                  <a:lnTo>
                    <a:pt x="1336" y="418"/>
                  </a:lnTo>
                  <a:lnTo>
                    <a:pt x="1317" y="335"/>
                  </a:lnTo>
                  <a:lnTo>
                    <a:pt x="1327" y="298"/>
                  </a:lnTo>
                  <a:lnTo>
                    <a:pt x="1318" y="294"/>
                  </a:lnTo>
                  <a:lnTo>
                    <a:pt x="1313" y="292"/>
                  </a:lnTo>
                  <a:lnTo>
                    <a:pt x="1307" y="289"/>
                  </a:lnTo>
                  <a:lnTo>
                    <a:pt x="1305" y="287"/>
                  </a:lnTo>
                  <a:lnTo>
                    <a:pt x="1304" y="283"/>
                  </a:lnTo>
                  <a:lnTo>
                    <a:pt x="1305" y="281"/>
                  </a:lnTo>
                  <a:lnTo>
                    <a:pt x="1308" y="278"/>
                  </a:lnTo>
                  <a:lnTo>
                    <a:pt x="1314" y="276"/>
                  </a:lnTo>
                  <a:lnTo>
                    <a:pt x="1320" y="267"/>
                  </a:lnTo>
                  <a:lnTo>
                    <a:pt x="1325" y="260"/>
                  </a:lnTo>
                  <a:lnTo>
                    <a:pt x="1327" y="254"/>
                  </a:lnTo>
                  <a:lnTo>
                    <a:pt x="1327" y="250"/>
                  </a:lnTo>
                  <a:lnTo>
                    <a:pt x="1323" y="246"/>
                  </a:lnTo>
                  <a:lnTo>
                    <a:pt x="1317" y="245"/>
                  </a:lnTo>
                  <a:lnTo>
                    <a:pt x="1307" y="244"/>
                  </a:lnTo>
                  <a:lnTo>
                    <a:pt x="1295" y="246"/>
                  </a:lnTo>
                  <a:lnTo>
                    <a:pt x="1233" y="104"/>
                  </a:lnTo>
                  <a:lnTo>
                    <a:pt x="1137" y="132"/>
                  </a:lnTo>
                  <a:lnTo>
                    <a:pt x="1141" y="82"/>
                  </a:lnTo>
                  <a:lnTo>
                    <a:pt x="1138" y="45"/>
                  </a:lnTo>
                  <a:lnTo>
                    <a:pt x="1087" y="0"/>
                  </a:lnTo>
                  <a:lnTo>
                    <a:pt x="967" y="104"/>
                  </a:lnTo>
                  <a:lnTo>
                    <a:pt x="937" y="175"/>
                  </a:lnTo>
                  <a:lnTo>
                    <a:pt x="891" y="244"/>
                  </a:lnTo>
                  <a:lnTo>
                    <a:pt x="869" y="333"/>
                  </a:lnTo>
                  <a:lnTo>
                    <a:pt x="782" y="457"/>
                  </a:lnTo>
                  <a:lnTo>
                    <a:pt x="734" y="463"/>
                  </a:lnTo>
                  <a:lnTo>
                    <a:pt x="652" y="459"/>
                  </a:lnTo>
                  <a:lnTo>
                    <a:pt x="616" y="472"/>
                  </a:lnTo>
                  <a:lnTo>
                    <a:pt x="589" y="427"/>
                  </a:lnTo>
                  <a:lnTo>
                    <a:pt x="535" y="434"/>
                  </a:lnTo>
                  <a:lnTo>
                    <a:pt x="497" y="455"/>
                  </a:lnTo>
                  <a:lnTo>
                    <a:pt x="470" y="449"/>
                  </a:lnTo>
                  <a:lnTo>
                    <a:pt x="426" y="560"/>
                  </a:lnTo>
                  <a:lnTo>
                    <a:pt x="417" y="553"/>
                  </a:lnTo>
                  <a:lnTo>
                    <a:pt x="409" y="549"/>
                  </a:lnTo>
                  <a:lnTo>
                    <a:pt x="402" y="548"/>
                  </a:lnTo>
                  <a:lnTo>
                    <a:pt x="395" y="550"/>
                  </a:lnTo>
                  <a:lnTo>
                    <a:pt x="389" y="554"/>
                  </a:lnTo>
                  <a:lnTo>
                    <a:pt x="385" y="561"/>
                  </a:lnTo>
                  <a:lnTo>
                    <a:pt x="380" y="570"/>
                  </a:lnTo>
                  <a:lnTo>
                    <a:pt x="377" y="582"/>
                  </a:lnTo>
                  <a:lnTo>
                    <a:pt x="313" y="58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85">
              <a:extLst>
                <a:ext uri="{FF2B5EF4-FFF2-40B4-BE49-F238E27FC236}">
                  <a16:creationId xmlns:a16="http://schemas.microsoft.com/office/drawing/2014/main" id="{7C5DF321-7586-2F5A-3C6C-1835B617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653"/>
              <a:ext cx="77" cy="92"/>
            </a:xfrm>
            <a:custGeom>
              <a:avLst/>
              <a:gdLst/>
              <a:ahLst/>
              <a:cxnLst>
                <a:cxn ang="0">
                  <a:pos x="911" y="213"/>
                </a:cxn>
                <a:cxn ang="0">
                  <a:pos x="898" y="221"/>
                </a:cxn>
                <a:cxn ang="0">
                  <a:pos x="889" y="220"/>
                </a:cxn>
                <a:cxn ang="0">
                  <a:pos x="874" y="213"/>
                </a:cxn>
                <a:cxn ang="0">
                  <a:pos x="829" y="205"/>
                </a:cxn>
                <a:cxn ang="0">
                  <a:pos x="837" y="181"/>
                </a:cxn>
                <a:cxn ang="0">
                  <a:pos x="819" y="157"/>
                </a:cxn>
                <a:cxn ang="0">
                  <a:pos x="801" y="146"/>
                </a:cxn>
                <a:cxn ang="0">
                  <a:pos x="720" y="218"/>
                </a:cxn>
                <a:cxn ang="0">
                  <a:pos x="552" y="146"/>
                </a:cxn>
                <a:cxn ang="0">
                  <a:pos x="461" y="0"/>
                </a:cxn>
                <a:cxn ang="0">
                  <a:pos x="336" y="58"/>
                </a:cxn>
                <a:cxn ang="0">
                  <a:pos x="342" y="48"/>
                </a:cxn>
                <a:cxn ang="0">
                  <a:pos x="329" y="49"/>
                </a:cxn>
                <a:cxn ang="0">
                  <a:pos x="257" y="166"/>
                </a:cxn>
                <a:cxn ang="0">
                  <a:pos x="139" y="192"/>
                </a:cxn>
                <a:cxn ang="0">
                  <a:pos x="142" y="209"/>
                </a:cxn>
                <a:cxn ang="0">
                  <a:pos x="142" y="218"/>
                </a:cxn>
                <a:cxn ang="0">
                  <a:pos x="135" y="223"/>
                </a:cxn>
                <a:cxn ang="0">
                  <a:pos x="123" y="220"/>
                </a:cxn>
                <a:cxn ang="0">
                  <a:pos x="79" y="275"/>
                </a:cxn>
                <a:cxn ang="0">
                  <a:pos x="0" y="524"/>
                </a:cxn>
                <a:cxn ang="0">
                  <a:pos x="132" y="768"/>
                </a:cxn>
                <a:cxn ang="0">
                  <a:pos x="177" y="815"/>
                </a:cxn>
                <a:cxn ang="0">
                  <a:pos x="184" y="871"/>
                </a:cxn>
                <a:cxn ang="0">
                  <a:pos x="187" y="929"/>
                </a:cxn>
                <a:cxn ang="0">
                  <a:pos x="173" y="943"/>
                </a:cxn>
                <a:cxn ang="0">
                  <a:pos x="187" y="1023"/>
                </a:cxn>
                <a:cxn ang="0">
                  <a:pos x="206" y="1023"/>
                </a:cxn>
                <a:cxn ang="0">
                  <a:pos x="212" y="1034"/>
                </a:cxn>
                <a:cxn ang="0">
                  <a:pos x="208" y="1053"/>
                </a:cxn>
                <a:cxn ang="0">
                  <a:pos x="216" y="1134"/>
                </a:cxn>
                <a:cxn ang="0">
                  <a:pos x="221" y="1156"/>
                </a:cxn>
                <a:cxn ang="0">
                  <a:pos x="227" y="1166"/>
                </a:cxn>
                <a:cxn ang="0">
                  <a:pos x="241" y="1163"/>
                </a:cxn>
                <a:cxn ang="0">
                  <a:pos x="272" y="1248"/>
                </a:cxn>
                <a:cxn ang="0">
                  <a:pos x="482" y="1282"/>
                </a:cxn>
                <a:cxn ang="0">
                  <a:pos x="722" y="1358"/>
                </a:cxn>
                <a:cxn ang="0">
                  <a:pos x="800" y="1332"/>
                </a:cxn>
                <a:cxn ang="0">
                  <a:pos x="814" y="1309"/>
                </a:cxn>
                <a:cxn ang="0">
                  <a:pos x="799" y="1310"/>
                </a:cxn>
                <a:cxn ang="0">
                  <a:pos x="809" y="1274"/>
                </a:cxn>
                <a:cxn ang="0">
                  <a:pos x="820" y="1265"/>
                </a:cxn>
                <a:cxn ang="0">
                  <a:pos x="864" y="1266"/>
                </a:cxn>
                <a:cxn ang="0">
                  <a:pos x="1021" y="1345"/>
                </a:cxn>
                <a:cxn ang="0">
                  <a:pos x="1156" y="1263"/>
                </a:cxn>
                <a:cxn ang="0">
                  <a:pos x="1194" y="1153"/>
                </a:cxn>
                <a:cxn ang="0">
                  <a:pos x="1205" y="1145"/>
                </a:cxn>
                <a:cxn ang="0">
                  <a:pos x="1208" y="1126"/>
                </a:cxn>
                <a:cxn ang="0">
                  <a:pos x="1199" y="1116"/>
                </a:cxn>
                <a:cxn ang="0">
                  <a:pos x="1184" y="1122"/>
                </a:cxn>
                <a:cxn ang="0">
                  <a:pos x="1107" y="929"/>
                </a:cxn>
                <a:cxn ang="0">
                  <a:pos x="1243" y="813"/>
                </a:cxn>
                <a:cxn ang="0">
                  <a:pos x="1242" y="811"/>
                </a:cxn>
                <a:cxn ang="0">
                  <a:pos x="1100" y="434"/>
                </a:cxn>
                <a:cxn ang="0">
                  <a:pos x="1088" y="378"/>
                </a:cxn>
                <a:cxn ang="0">
                  <a:pos x="1085" y="364"/>
                </a:cxn>
                <a:cxn ang="0">
                  <a:pos x="1072" y="361"/>
                </a:cxn>
                <a:cxn ang="0">
                  <a:pos x="1008" y="324"/>
                </a:cxn>
                <a:cxn ang="0">
                  <a:pos x="1000" y="300"/>
                </a:cxn>
              </a:cxnLst>
              <a:rect l="0" t="0" r="r" b="b"/>
              <a:pathLst>
                <a:path w="1243" h="1370">
                  <a:moveTo>
                    <a:pt x="948" y="269"/>
                  </a:moveTo>
                  <a:lnTo>
                    <a:pt x="915" y="208"/>
                  </a:lnTo>
                  <a:lnTo>
                    <a:pt x="911" y="213"/>
                  </a:lnTo>
                  <a:lnTo>
                    <a:pt x="908" y="217"/>
                  </a:lnTo>
                  <a:lnTo>
                    <a:pt x="903" y="219"/>
                  </a:lnTo>
                  <a:lnTo>
                    <a:pt x="898" y="221"/>
                  </a:lnTo>
                  <a:lnTo>
                    <a:pt x="892" y="221"/>
                  </a:lnTo>
                  <a:lnTo>
                    <a:pt x="890" y="220"/>
                  </a:lnTo>
                  <a:lnTo>
                    <a:pt x="889" y="220"/>
                  </a:lnTo>
                  <a:lnTo>
                    <a:pt x="887" y="220"/>
                  </a:lnTo>
                  <a:lnTo>
                    <a:pt x="880" y="217"/>
                  </a:lnTo>
                  <a:lnTo>
                    <a:pt x="874" y="213"/>
                  </a:lnTo>
                  <a:lnTo>
                    <a:pt x="872" y="214"/>
                  </a:lnTo>
                  <a:lnTo>
                    <a:pt x="823" y="214"/>
                  </a:lnTo>
                  <a:lnTo>
                    <a:pt x="829" y="205"/>
                  </a:lnTo>
                  <a:lnTo>
                    <a:pt x="834" y="197"/>
                  </a:lnTo>
                  <a:lnTo>
                    <a:pt x="836" y="189"/>
                  </a:lnTo>
                  <a:lnTo>
                    <a:pt x="837" y="181"/>
                  </a:lnTo>
                  <a:lnTo>
                    <a:pt x="833" y="173"/>
                  </a:lnTo>
                  <a:lnTo>
                    <a:pt x="828" y="165"/>
                  </a:lnTo>
                  <a:lnTo>
                    <a:pt x="819" y="157"/>
                  </a:lnTo>
                  <a:lnTo>
                    <a:pt x="810" y="150"/>
                  </a:lnTo>
                  <a:lnTo>
                    <a:pt x="805" y="147"/>
                  </a:lnTo>
                  <a:lnTo>
                    <a:pt x="801" y="146"/>
                  </a:lnTo>
                  <a:lnTo>
                    <a:pt x="792" y="147"/>
                  </a:lnTo>
                  <a:lnTo>
                    <a:pt x="751" y="147"/>
                  </a:lnTo>
                  <a:lnTo>
                    <a:pt x="720" y="218"/>
                  </a:lnTo>
                  <a:lnTo>
                    <a:pt x="622" y="253"/>
                  </a:lnTo>
                  <a:lnTo>
                    <a:pt x="555" y="177"/>
                  </a:lnTo>
                  <a:lnTo>
                    <a:pt x="552" y="146"/>
                  </a:lnTo>
                  <a:lnTo>
                    <a:pt x="521" y="86"/>
                  </a:lnTo>
                  <a:lnTo>
                    <a:pt x="501" y="23"/>
                  </a:lnTo>
                  <a:lnTo>
                    <a:pt x="461" y="0"/>
                  </a:lnTo>
                  <a:lnTo>
                    <a:pt x="343" y="65"/>
                  </a:lnTo>
                  <a:lnTo>
                    <a:pt x="337" y="61"/>
                  </a:lnTo>
                  <a:lnTo>
                    <a:pt x="336" y="58"/>
                  </a:lnTo>
                  <a:lnTo>
                    <a:pt x="339" y="52"/>
                  </a:lnTo>
                  <a:lnTo>
                    <a:pt x="340" y="49"/>
                  </a:lnTo>
                  <a:lnTo>
                    <a:pt x="342" y="48"/>
                  </a:lnTo>
                  <a:lnTo>
                    <a:pt x="339" y="47"/>
                  </a:lnTo>
                  <a:lnTo>
                    <a:pt x="333" y="48"/>
                  </a:lnTo>
                  <a:lnTo>
                    <a:pt x="329" y="49"/>
                  </a:lnTo>
                  <a:lnTo>
                    <a:pt x="324" y="52"/>
                  </a:lnTo>
                  <a:lnTo>
                    <a:pt x="305" y="129"/>
                  </a:lnTo>
                  <a:lnTo>
                    <a:pt x="257" y="166"/>
                  </a:lnTo>
                  <a:lnTo>
                    <a:pt x="199" y="113"/>
                  </a:lnTo>
                  <a:lnTo>
                    <a:pt x="147" y="138"/>
                  </a:lnTo>
                  <a:lnTo>
                    <a:pt x="139" y="192"/>
                  </a:lnTo>
                  <a:lnTo>
                    <a:pt x="141" y="198"/>
                  </a:lnTo>
                  <a:lnTo>
                    <a:pt x="142" y="206"/>
                  </a:lnTo>
                  <a:lnTo>
                    <a:pt x="142" y="209"/>
                  </a:lnTo>
                  <a:lnTo>
                    <a:pt x="143" y="213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5" y="223"/>
                  </a:lnTo>
                  <a:lnTo>
                    <a:pt x="129" y="223"/>
                  </a:lnTo>
                  <a:lnTo>
                    <a:pt x="125" y="221"/>
                  </a:lnTo>
                  <a:lnTo>
                    <a:pt x="123" y="220"/>
                  </a:lnTo>
                  <a:lnTo>
                    <a:pt x="122" y="220"/>
                  </a:lnTo>
                  <a:lnTo>
                    <a:pt x="113" y="217"/>
                  </a:lnTo>
                  <a:lnTo>
                    <a:pt x="79" y="275"/>
                  </a:lnTo>
                  <a:lnTo>
                    <a:pt x="61" y="369"/>
                  </a:lnTo>
                  <a:lnTo>
                    <a:pt x="62" y="411"/>
                  </a:lnTo>
                  <a:lnTo>
                    <a:pt x="0" y="524"/>
                  </a:lnTo>
                  <a:lnTo>
                    <a:pt x="119" y="649"/>
                  </a:lnTo>
                  <a:lnTo>
                    <a:pt x="109" y="756"/>
                  </a:lnTo>
                  <a:lnTo>
                    <a:pt x="132" y="768"/>
                  </a:lnTo>
                  <a:lnTo>
                    <a:pt x="152" y="783"/>
                  </a:lnTo>
                  <a:lnTo>
                    <a:pt x="167" y="798"/>
                  </a:lnTo>
                  <a:lnTo>
                    <a:pt x="177" y="815"/>
                  </a:lnTo>
                  <a:lnTo>
                    <a:pt x="184" y="832"/>
                  </a:lnTo>
                  <a:lnTo>
                    <a:pt x="186" y="851"/>
                  </a:lnTo>
                  <a:lnTo>
                    <a:pt x="184" y="871"/>
                  </a:lnTo>
                  <a:lnTo>
                    <a:pt x="178" y="893"/>
                  </a:lnTo>
                  <a:lnTo>
                    <a:pt x="194" y="928"/>
                  </a:lnTo>
                  <a:lnTo>
                    <a:pt x="187" y="929"/>
                  </a:lnTo>
                  <a:lnTo>
                    <a:pt x="182" y="932"/>
                  </a:lnTo>
                  <a:lnTo>
                    <a:pt x="176" y="936"/>
                  </a:lnTo>
                  <a:lnTo>
                    <a:pt x="173" y="943"/>
                  </a:lnTo>
                  <a:lnTo>
                    <a:pt x="172" y="948"/>
                  </a:lnTo>
                  <a:lnTo>
                    <a:pt x="173" y="954"/>
                  </a:lnTo>
                  <a:lnTo>
                    <a:pt x="187" y="1023"/>
                  </a:lnTo>
                  <a:lnTo>
                    <a:pt x="194" y="1022"/>
                  </a:lnTo>
                  <a:lnTo>
                    <a:pt x="201" y="1022"/>
                  </a:lnTo>
                  <a:lnTo>
                    <a:pt x="206" y="1023"/>
                  </a:lnTo>
                  <a:lnTo>
                    <a:pt x="210" y="1026"/>
                  </a:lnTo>
                  <a:lnTo>
                    <a:pt x="211" y="1029"/>
                  </a:lnTo>
                  <a:lnTo>
                    <a:pt x="212" y="1034"/>
                  </a:lnTo>
                  <a:lnTo>
                    <a:pt x="211" y="1039"/>
                  </a:lnTo>
                  <a:lnTo>
                    <a:pt x="209" y="1046"/>
                  </a:lnTo>
                  <a:lnTo>
                    <a:pt x="208" y="1053"/>
                  </a:lnTo>
                  <a:lnTo>
                    <a:pt x="212" y="1061"/>
                  </a:lnTo>
                  <a:lnTo>
                    <a:pt x="173" y="1139"/>
                  </a:lnTo>
                  <a:lnTo>
                    <a:pt x="216" y="1134"/>
                  </a:lnTo>
                  <a:lnTo>
                    <a:pt x="220" y="1142"/>
                  </a:lnTo>
                  <a:lnTo>
                    <a:pt x="222" y="1151"/>
                  </a:lnTo>
                  <a:lnTo>
                    <a:pt x="221" y="1156"/>
                  </a:lnTo>
                  <a:lnTo>
                    <a:pt x="222" y="1161"/>
                  </a:lnTo>
                  <a:lnTo>
                    <a:pt x="224" y="1164"/>
                  </a:lnTo>
                  <a:lnTo>
                    <a:pt x="227" y="1166"/>
                  </a:lnTo>
                  <a:lnTo>
                    <a:pt x="231" y="1166"/>
                  </a:lnTo>
                  <a:lnTo>
                    <a:pt x="236" y="1165"/>
                  </a:lnTo>
                  <a:lnTo>
                    <a:pt x="241" y="1163"/>
                  </a:lnTo>
                  <a:lnTo>
                    <a:pt x="249" y="1160"/>
                  </a:lnTo>
                  <a:lnTo>
                    <a:pt x="306" y="1187"/>
                  </a:lnTo>
                  <a:lnTo>
                    <a:pt x="272" y="1248"/>
                  </a:lnTo>
                  <a:lnTo>
                    <a:pt x="383" y="1225"/>
                  </a:lnTo>
                  <a:lnTo>
                    <a:pt x="468" y="1234"/>
                  </a:lnTo>
                  <a:lnTo>
                    <a:pt x="482" y="1282"/>
                  </a:lnTo>
                  <a:lnTo>
                    <a:pt x="555" y="1325"/>
                  </a:lnTo>
                  <a:lnTo>
                    <a:pt x="690" y="1370"/>
                  </a:lnTo>
                  <a:lnTo>
                    <a:pt x="722" y="1358"/>
                  </a:lnTo>
                  <a:lnTo>
                    <a:pt x="799" y="1359"/>
                  </a:lnTo>
                  <a:lnTo>
                    <a:pt x="798" y="1344"/>
                  </a:lnTo>
                  <a:lnTo>
                    <a:pt x="800" y="1332"/>
                  </a:lnTo>
                  <a:lnTo>
                    <a:pt x="805" y="1320"/>
                  </a:lnTo>
                  <a:lnTo>
                    <a:pt x="815" y="1311"/>
                  </a:lnTo>
                  <a:lnTo>
                    <a:pt x="814" y="1309"/>
                  </a:lnTo>
                  <a:lnTo>
                    <a:pt x="811" y="1309"/>
                  </a:lnTo>
                  <a:lnTo>
                    <a:pt x="805" y="1309"/>
                  </a:lnTo>
                  <a:lnTo>
                    <a:pt x="799" y="1310"/>
                  </a:lnTo>
                  <a:lnTo>
                    <a:pt x="798" y="1300"/>
                  </a:lnTo>
                  <a:lnTo>
                    <a:pt x="799" y="1292"/>
                  </a:lnTo>
                  <a:lnTo>
                    <a:pt x="809" y="1274"/>
                  </a:lnTo>
                  <a:lnTo>
                    <a:pt x="811" y="1269"/>
                  </a:lnTo>
                  <a:lnTo>
                    <a:pt x="814" y="1267"/>
                  </a:lnTo>
                  <a:lnTo>
                    <a:pt x="820" y="1265"/>
                  </a:lnTo>
                  <a:lnTo>
                    <a:pt x="825" y="1268"/>
                  </a:lnTo>
                  <a:lnTo>
                    <a:pt x="831" y="1276"/>
                  </a:lnTo>
                  <a:lnTo>
                    <a:pt x="864" y="1266"/>
                  </a:lnTo>
                  <a:lnTo>
                    <a:pt x="887" y="1285"/>
                  </a:lnTo>
                  <a:lnTo>
                    <a:pt x="956" y="1309"/>
                  </a:lnTo>
                  <a:lnTo>
                    <a:pt x="1021" y="1345"/>
                  </a:lnTo>
                  <a:lnTo>
                    <a:pt x="1083" y="1343"/>
                  </a:lnTo>
                  <a:lnTo>
                    <a:pt x="1119" y="1317"/>
                  </a:lnTo>
                  <a:lnTo>
                    <a:pt x="1156" y="1263"/>
                  </a:lnTo>
                  <a:lnTo>
                    <a:pt x="1223" y="1275"/>
                  </a:lnTo>
                  <a:lnTo>
                    <a:pt x="1177" y="1241"/>
                  </a:lnTo>
                  <a:lnTo>
                    <a:pt x="1194" y="1153"/>
                  </a:lnTo>
                  <a:lnTo>
                    <a:pt x="1199" y="1151"/>
                  </a:lnTo>
                  <a:lnTo>
                    <a:pt x="1203" y="1149"/>
                  </a:lnTo>
                  <a:lnTo>
                    <a:pt x="1205" y="1145"/>
                  </a:lnTo>
                  <a:lnTo>
                    <a:pt x="1208" y="1141"/>
                  </a:lnTo>
                  <a:lnTo>
                    <a:pt x="1208" y="1132"/>
                  </a:lnTo>
                  <a:lnTo>
                    <a:pt x="1208" y="1126"/>
                  </a:lnTo>
                  <a:lnTo>
                    <a:pt x="1205" y="1121"/>
                  </a:lnTo>
                  <a:lnTo>
                    <a:pt x="1203" y="1118"/>
                  </a:lnTo>
                  <a:lnTo>
                    <a:pt x="1199" y="1116"/>
                  </a:lnTo>
                  <a:lnTo>
                    <a:pt x="1195" y="1117"/>
                  </a:lnTo>
                  <a:lnTo>
                    <a:pt x="1189" y="1118"/>
                  </a:lnTo>
                  <a:lnTo>
                    <a:pt x="1184" y="1122"/>
                  </a:lnTo>
                  <a:lnTo>
                    <a:pt x="1156" y="1065"/>
                  </a:lnTo>
                  <a:lnTo>
                    <a:pt x="1189" y="1018"/>
                  </a:lnTo>
                  <a:lnTo>
                    <a:pt x="1107" y="929"/>
                  </a:lnTo>
                  <a:lnTo>
                    <a:pt x="1179" y="910"/>
                  </a:lnTo>
                  <a:lnTo>
                    <a:pt x="1188" y="890"/>
                  </a:lnTo>
                  <a:lnTo>
                    <a:pt x="1243" y="813"/>
                  </a:lnTo>
                  <a:lnTo>
                    <a:pt x="1243" y="812"/>
                  </a:lnTo>
                  <a:lnTo>
                    <a:pt x="1242" y="812"/>
                  </a:lnTo>
                  <a:lnTo>
                    <a:pt x="1242" y="811"/>
                  </a:lnTo>
                  <a:lnTo>
                    <a:pt x="1166" y="631"/>
                  </a:lnTo>
                  <a:lnTo>
                    <a:pt x="1130" y="577"/>
                  </a:lnTo>
                  <a:lnTo>
                    <a:pt x="1100" y="434"/>
                  </a:lnTo>
                  <a:lnTo>
                    <a:pt x="1083" y="382"/>
                  </a:lnTo>
                  <a:lnTo>
                    <a:pt x="1086" y="380"/>
                  </a:lnTo>
                  <a:lnTo>
                    <a:pt x="1088" y="378"/>
                  </a:lnTo>
                  <a:lnTo>
                    <a:pt x="1088" y="374"/>
                  </a:lnTo>
                  <a:lnTo>
                    <a:pt x="1088" y="370"/>
                  </a:lnTo>
                  <a:lnTo>
                    <a:pt x="1085" y="364"/>
                  </a:lnTo>
                  <a:lnTo>
                    <a:pt x="1082" y="361"/>
                  </a:lnTo>
                  <a:lnTo>
                    <a:pt x="1077" y="360"/>
                  </a:lnTo>
                  <a:lnTo>
                    <a:pt x="1072" y="361"/>
                  </a:lnTo>
                  <a:lnTo>
                    <a:pt x="1072" y="360"/>
                  </a:lnTo>
                  <a:lnTo>
                    <a:pt x="1013" y="322"/>
                  </a:lnTo>
                  <a:lnTo>
                    <a:pt x="1008" y="324"/>
                  </a:lnTo>
                  <a:lnTo>
                    <a:pt x="1006" y="324"/>
                  </a:lnTo>
                  <a:lnTo>
                    <a:pt x="1006" y="323"/>
                  </a:lnTo>
                  <a:lnTo>
                    <a:pt x="1000" y="300"/>
                  </a:lnTo>
                  <a:lnTo>
                    <a:pt x="948" y="26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86">
              <a:extLst>
                <a:ext uri="{FF2B5EF4-FFF2-40B4-BE49-F238E27FC236}">
                  <a16:creationId xmlns:a16="http://schemas.microsoft.com/office/drawing/2014/main" id="{9C1D5227-A3FA-3B3D-0AE4-9F624DF5B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599"/>
              <a:ext cx="99" cy="92"/>
            </a:xfrm>
            <a:custGeom>
              <a:avLst/>
              <a:gdLst/>
              <a:ahLst/>
              <a:cxnLst>
                <a:cxn ang="0">
                  <a:pos x="585" y="9"/>
                </a:cxn>
                <a:cxn ang="0">
                  <a:pos x="556" y="0"/>
                </a:cxn>
                <a:cxn ang="0">
                  <a:pos x="501" y="158"/>
                </a:cxn>
                <a:cxn ang="0">
                  <a:pos x="371" y="195"/>
                </a:cxn>
                <a:cxn ang="0">
                  <a:pos x="363" y="226"/>
                </a:cxn>
                <a:cxn ang="0">
                  <a:pos x="221" y="367"/>
                </a:cxn>
                <a:cxn ang="0">
                  <a:pos x="146" y="552"/>
                </a:cxn>
                <a:cxn ang="0">
                  <a:pos x="0" y="802"/>
                </a:cxn>
                <a:cxn ang="0">
                  <a:pos x="39" y="957"/>
                </a:cxn>
                <a:cxn ang="0">
                  <a:pos x="63" y="1014"/>
                </a:cxn>
                <a:cxn ang="0">
                  <a:pos x="99" y="1050"/>
                </a:cxn>
                <a:cxn ang="0">
                  <a:pos x="91" y="1252"/>
                </a:cxn>
                <a:cxn ang="0">
                  <a:pos x="104" y="1252"/>
                </a:cxn>
                <a:cxn ang="0">
                  <a:pos x="126" y="1348"/>
                </a:cxn>
                <a:cxn ang="0">
                  <a:pos x="260" y="1303"/>
                </a:cxn>
                <a:cxn ang="0">
                  <a:pos x="459" y="1332"/>
                </a:cxn>
                <a:cxn ang="0">
                  <a:pos x="662" y="1044"/>
                </a:cxn>
                <a:cxn ang="0">
                  <a:pos x="866" y="951"/>
                </a:cxn>
                <a:cxn ang="0">
                  <a:pos x="1032" y="1113"/>
                </a:cxn>
                <a:cxn ang="0">
                  <a:pos x="1052" y="1123"/>
                </a:cxn>
                <a:cxn ang="0">
                  <a:pos x="1033" y="1147"/>
                </a:cxn>
                <a:cxn ang="0">
                  <a:pos x="1032" y="1158"/>
                </a:cxn>
                <a:cxn ang="0">
                  <a:pos x="1042" y="1204"/>
                </a:cxn>
                <a:cxn ang="0">
                  <a:pos x="1173" y="1184"/>
                </a:cxn>
                <a:cxn ang="0">
                  <a:pos x="1235" y="1035"/>
                </a:cxn>
                <a:cxn ang="0">
                  <a:pos x="1249" y="1037"/>
                </a:cxn>
                <a:cxn ang="0">
                  <a:pos x="1255" y="1028"/>
                </a:cxn>
                <a:cxn ang="0">
                  <a:pos x="1251" y="1007"/>
                </a:cxn>
                <a:cxn ang="0">
                  <a:pos x="1417" y="944"/>
                </a:cxn>
                <a:cxn ang="0">
                  <a:pos x="1451" y="862"/>
                </a:cxn>
                <a:cxn ang="0">
                  <a:pos x="1448" y="873"/>
                </a:cxn>
                <a:cxn ang="0">
                  <a:pos x="1573" y="766"/>
                </a:cxn>
                <a:cxn ang="0">
                  <a:pos x="1542" y="747"/>
                </a:cxn>
                <a:cxn ang="0">
                  <a:pos x="1507" y="728"/>
                </a:cxn>
                <a:cxn ang="0">
                  <a:pos x="1511" y="647"/>
                </a:cxn>
                <a:cxn ang="0">
                  <a:pos x="1497" y="627"/>
                </a:cxn>
                <a:cxn ang="0">
                  <a:pos x="1572" y="603"/>
                </a:cxn>
                <a:cxn ang="0">
                  <a:pos x="1404" y="373"/>
                </a:cxn>
                <a:cxn ang="0">
                  <a:pos x="1354" y="330"/>
                </a:cxn>
                <a:cxn ang="0">
                  <a:pos x="1336" y="321"/>
                </a:cxn>
                <a:cxn ang="0">
                  <a:pos x="1263" y="270"/>
                </a:cxn>
                <a:cxn ang="0">
                  <a:pos x="1248" y="252"/>
                </a:cxn>
                <a:cxn ang="0">
                  <a:pos x="1207" y="241"/>
                </a:cxn>
                <a:cxn ang="0">
                  <a:pos x="1042" y="184"/>
                </a:cxn>
                <a:cxn ang="0">
                  <a:pos x="914" y="134"/>
                </a:cxn>
                <a:cxn ang="0">
                  <a:pos x="889" y="139"/>
                </a:cxn>
                <a:cxn ang="0">
                  <a:pos x="792" y="159"/>
                </a:cxn>
                <a:cxn ang="0">
                  <a:pos x="761" y="84"/>
                </a:cxn>
                <a:cxn ang="0">
                  <a:pos x="752" y="71"/>
                </a:cxn>
                <a:cxn ang="0">
                  <a:pos x="682" y="29"/>
                </a:cxn>
              </a:cxnLst>
              <a:rect l="0" t="0" r="r" b="b"/>
              <a:pathLst>
                <a:path w="1573" h="1381">
                  <a:moveTo>
                    <a:pt x="582" y="36"/>
                  </a:moveTo>
                  <a:lnTo>
                    <a:pt x="585" y="25"/>
                  </a:lnTo>
                  <a:lnTo>
                    <a:pt x="586" y="16"/>
                  </a:lnTo>
                  <a:lnTo>
                    <a:pt x="585" y="9"/>
                  </a:lnTo>
                  <a:lnTo>
                    <a:pt x="582" y="5"/>
                  </a:lnTo>
                  <a:lnTo>
                    <a:pt x="576" y="1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5" y="3"/>
                  </a:lnTo>
                  <a:lnTo>
                    <a:pt x="520" y="101"/>
                  </a:lnTo>
                  <a:lnTo>
                    <a:pt x="562" y="135"/>
                  </a:lnTo>
                  <a:lnTo>
                    <a:pt x="501" y="158"/>
                  </a:lnTo>
                  <a:lnTo>
                    <a:pt x="462" y="150"/>
                  </a:lnTo>
                  <a:lnTo>
                    <a:pt x="363" y="103"/>
                  </a:lnTo>
                  <a:lnTo>
                    <a:pt x="371" y="135"/>
                  </a:lnTo>
                  <a:lnTo>
                    <a:pt x="371" y="195"/>
                  </a:lnTo>
                  <a:lnTo>
                    <a:pt x="359" y="201"/>
                  </a:lnTo>
                  <a:lnTo>
                    <a:pt x="354" y="209"/>
                  </a:lnTo>
                  <a:lnTo>
                    <a:pt x="355" y="217"/>
                  </a:lnTo>
                  <a:lnTo>
                    <a:pt x="363" y="226"/>
                  </a:lnTo>
                  <a:lnTo>
                    <a:pt x="363" y="228"/>
                  </a:lnTo>
                  <a:lnTo>
                    <a:pt x="313" y="250"/>
                  </a:lnTo>
                  <a:lnTo>
                    <a:pt x="255" y="303"/>
                  </a:lnTo>
                  <a:lnTo>
                    <a:pt x="221" y="367"/>
                  </a:lnTo>
                  <a:lnTo>
                    <a:pt x="158" y="410"/>
                  </a:lnTo>
                  <a:lnTo>
                    <a:pt x="170" y="476"/>
                  </a:lnTo>
                  <a:lnTo>
                    <a:pt x="202" y="509"/>
                  </a:lnTo>
                  <a:lnTo>
                    <a:pt x="146" y="552"/>
                  </a:lnTo>
                  <a:lnTo>
                    <a:pt x="136" y="634"/>
                  </a:lnTo>
                  <a:lnTo>
                    <a:pt x="48" y="673"/>
                  </a:lnTo>
                  <a:lnTo>
                    <a:pt x="91" y="777"/>
                  </a:lnTo>
                  <a:lnTo>
                    <a:pt x="0" y="802"/>
                  </a:lnTo>
                  <a:lnTo>
                    <a:pt x="15" y="860"/>
                  </a:lnTo>
                  <a:lnTo>
                    <a:pt x="42" y="916"/>
                  </a:lnTo>
                  <a:lnTo>
                    <a:pt x="38" y="936"/>
                  </a:lnTo>
                  <a:lnTo>
                    <a:pt x="39" y="957"/>
                  </a:lnTo>
                  <a:lnTo>
                    <a:pt x="40" y="966"/>
                  </a:lnTo>
                  <a:lnTo>
                    <a:pt x="43" y="976"/>
                  </a:lnTo>
                  <a:lnTo>
                    <a:pt x="52" y="996"/>
                  </a:lnTo>
                  <a:lnTo>
                    <a:pt x="63" y="1014"/>
                  </a:lnTo>
                  <a:lnTo>
                    <a:pt x="70" y="1023"/>
                  </a:lnTo>
                  <a:lnTo>
                    <a:pt x="80" y="1033"/>
                  </a:lnTo>
                  <a:lnTo>
                    <a:pt x="88" y="1041"/>
                  </a:lnTo>
                  <a:lnTo>
                    <a:pt x="99" y="1050"/>
                  </a:lnTo>
                  <a:lnTo>
                    <a:pt x="123" y="1068"/>
                  </a:lnTo>
                  <a:lnTo>
                    <a:pt x="121" y="1129"/>
                  </a:lnTo>
                  <a:lnTo>
                    <a:pt x="86" y="1257"/>
                  </a:lnTo>
                  <a:lnTo>
                    <a:pt x="91" y="1252"/>
                  </a:lnTo>
                  <a:lnTo>
                    <a:pt x="94" y="1250"/>
                  </a:lnTo>
                  <a:lnTo>
                    <a:pt x="97" y="1250"/>
                  </a:lnTo>
                  <a:lnTo>
                    <a:pt x="100" y="1249"/>
                  </a:lnTo>
                  <a:lnTo>
                    <a:pt x="104" y="1252"/>
                  </a:lnTo>
                  <a:lnTo>
                    <a:pt x="117" y="1267"/>
                  </a:lnTo>
                  <a:lnTo>
                    <a:pt x="132" y="1284"/>
                  </a:lnTo>
                  <a:lnTo>
                    <a:pt x="119" y="1308"/>
                  </a:lnTo>
                  <a:lnTo>
                    <a:pt x="126" y="1348"/>
                  </a:lnTo>
                  <a:lnTo>
                    <a:pt x="168" y="1381"/>
                  </a:lnTo>
                  <a:lnTo>
                    <a:pt x="195" y="1318"/>
                  </a:lnTo>
                  <a:lnTo>
                    <a:pt x="222" y="1324"/>
                  </a:lnTo>
                  <a:lnTo>
                    <a:pt x="260" y="1303"/>
                  </a:lnTo>
                  <a:lnTo>
                    <a:pt x="314" y="1296"/>
                  </a:lnTo>
                  <a:lnTo>
                    <a:pt x="341" y="1341"/>
                  </a:lnTo>
                  <a:lnTo>
                    <a:pt x="377" y="1328"/>
                  </a:lnTo>
                  <a:lnTo>
                    <a:pt x="459" y="1332"/>
                  </a:lnTo>
                  <a:lnTo>
                    <a:pt x="507" y="1326"/>
                  </a:lnTo>
                  <a:lnTo>
                    <a:pt x="594" y="1202"/>
                  </a:lnTo>
                  <a:lnTo>
                    <a:pt x="616" y="1113"/>
                  </a:lnTo>
                  <a:lnTo>
                    <a:pt x="662" y="1044"/>
                  </a:lnTo>
                  <a:lnTo>
                    <a:pt x="692" y="973"/>
                  </a:lnTo>
                  <a:lnTo>
                    <a:pt x="812" y="869"/>
                  </a:lnTo>
                  <a:lnTo>
                    <a:pt x="863" y="914"/>
                  </a:lnTo>
                  <a:lnTo>
                    <a:pt x="866" y="951"/>
                  </a:lnTo>
                  <a:lnTo>
                    <a:pt x="862" y="1001"/>
                  </a:lnTo>
                  <a:lnTo>
                    <a:pt x="958" y="973"/>
                  </a:lnTo>
                  <a:lnTo>
                    <a:pt x="1020" y="1115"/>
                  </a:lnTo>
                  <a:lnTo>
                    <a:pt x="1032" y="1113"/>
                  </a:lnTo>
                  <a:lnTo>
                    <a:pt x="1042" y="1114"/>
                  </a:lnTo>
                  <a:lnTo>
                    <a:pt x="1048" y="1115"/>
                  </a:lnTo>
                  <a:lnTo>
                    <a:pt x="1052" y="1119"/>
                  </a:lnTo>
                  <a:lnTo>
                    <a:pt x="1052" y="1123"/>
                  </a:lnTo>
                  <a:lnTo>
                    <a:pt x="1050" y="1129"/>
                  </a:lnTo>
                  <a:lnTo>
                    <a:pt x="1045" y="1136"/>
                  </a:lnTo>
                  <a:lnTo>
                    <a:pt x="1039" y="1145"/>
                  </a:lnTo>
                  <a:lnTo>
                    <a:pt x="1033" y="1147"/>
                  </a:lnTo>
                  <a:lnTo>
                    <a:pt x="1030" y="1150"/>
                  </a:lnTo>
                  <a:lnTo>
                    <a:pt x="1029" y="1152"/>
                  </a:lnTo>
                  <a:lnTo>
                    <a:pt x="1030" y="1156"/>
                  </a:lnTo>
                  <a:lnTo>
                    <a:pt x="1032" y="1158"/>
                  </a:lnTo>
                  <a:lnTo>
                    <a:pt x="1038" y="1161"/>
                  </a:lnTo>
                  <a:lnTo>
                    <a:pt x="1043" y="1163"/>
                  </a:lnTo>
                  <a:lnTo>
                    <a:pt x="1052" y="1167"/>
                  </a:lnTo>
                  <a:lnTo>
                    <a:pt x="1042" y="1204"/>
                  </a:lnTo>
                  <a:lnTo>
                    <a:pt x="1061" y="1287"/>
                  </a:lnTo>
                  <a:lnTo>
                    <a:pt x="1112" y="1339"/>
                  </a:lnTo>
                  <a:lnTo>
                    <a:pt x="1174" y="1226"/>
                  </a:lnTo>
                  <a:lnTo>
                    <a:pt x="1173" y="1184"/>
                  </a:lnTo>
                  <a:lnTo>
                    <a:pt x="1191" y="1090"/>
                  </a:lnTo>
                  <a:lnTo>
                    <a:pt x="1225" y="1032"/>
                  </a:lnTo>
                  <a:lnTo>
                    <a:pt x="1234" y="1035"/>
                  </a:lnTo>
                  <a:lnTo>
                    <a:pt x="1235" y="1035"/>
                  </a:lnTo>
                  <a:lnTo>
                    <a:pt x="1237" y="1036"/>
                  </a:lnTo>
                  <a:lnTo>
                    <a:pt x="1241" y="1038"/>
                  </a:lnTo>
                  <a:lnTo>
                    <a:pt x="1247" y="1038"/>
                  </a:lnTo>
                  <a:lnTo>
                    <a:pt x="1249" y="1037"/>
                  </a:lnTo>
                  <a:lnTo>
                    <a:pt x="1252" y="1037"/>
                  </a:lnTo>
                  <a:lnTo>
                    <a:pt x="1254" y="1033"/>
                  </a:lnTo>
                  <a:lnTo>
                    <a:pt x="1254" y="1030"/>
                  </a:lnTo>
                  <a:lnTo>
                    <a:pt x="1255" y="1028"/>
                  </a:lnTo>
                  <a:lnTo>
                    <a:pt x="1254" y="1024"/>
                  </a:lnTo>
                  <a:lnTo>
                    <a:pt x="1254" y="1021"/>
                  </a:lnTo>
                  <a:lnTo>
                    <a:pt x="1253" y="1013"/>
                  </a:lnTo>
                  <a:lnTo>
                    <a:pt x="1251" y="1007"/>
                  </a:lnTo>
                  <a:lnTo>
                    <a:pt x="1259" y="953"/>
                  </a:lnTo>
                  <a:lnTo>
                    <a:pt x="1311" y="928"/>
                  </a:lnTo>
                  <a:lnTo>
                    <a:pt x="1369" y="981"/>
                  </a:lnTo>
                  <a:lnTo>
                    <a:pt x="1417" y="944"/>
                  </a:lnTo>
                  <a:lnTo>
                    <a:pt x="1436" y="867"/>
                  </a:lnTo>
                  <a:lnTo>
                    <a:pt x="1441" y="864"/>
                  </a:lnTo>
                  <a:lnTo>
                    <a:pt x="1445" y="863"/>
                  </a:lnTo>
                  <a:lnTo>
                    <a:pt x="1451" y="862"/>
                  </a:lnTo>
                  <a:lnTo>
                    <a:pt x="1454" y="863"/>
                  </a:lnTo>
                  <a:lnTo>
                    <a:pt x="1452" y="864"/>
                  </a:lnTo>
                  <a:lnTo>
                    <a:pt x="1451" y="867"/>
                  </a:lnTo>
                  <a:lnTo>
                    <a:pt x="1448" y="873"/>
                  </a:lnTo>
                  <a:lnTo>
                    <a:pt x="1449" y="876"/>
                  </a:lnTo>
                  <a:lnTo>
                    <a:pt x="1455" y="880"/>
                  </a:lnTo>
                  <a:lnTo>
                    <a:pt x="1573" y="815"/>
                  </a:lnTo>
                  <a:lnTo>
                    <a:pt x="1573" y="766"/>
                  </a:lnTo>
                  <a:lnTo>
                    <a:pt x="1558" y="760"/>
                  </a:lnTo>
                  <a:lnTo>
                    <a:pt x="1548" y="754"/>
                  </a:lnTo>
                  <a:lnTo>
                    <a:pt x="1544" y="750"/>
                  </a:lnTo>
                  <a:lnTo>
                    <a:pt x="1542" y="747"/>
                  </a:lnTo>
                  <a:lnTo>
                    <a:pt x="1540" y="741"/>
                  </a:lnTo>
                  <a:lnTo>
                    <a:pt x="1540" y="735"/>
                  </a:lnTo>
                  <a:lnTo>
                    <a:pt x="1543" y="730"/>
                  </a:lnTo>
                  <a:lnTo>
                    <a:pt x="1507" y="728"/>
                  </a:lnTo>
                  <a:lnTo>
                    <a:pt x="1496" y="676"/>
                  </a:lnTo>
                  <a:lnTo>
                    <a:pt x="1504" y="665"/>
                  </a:lnTo>
                  <a:lnTo>
                    <a:pt x="1509" y="656"/>
                  </a:lnTo>
                  <a:lnTo>
                    <a:pt x="1511" y="647"/>
                  </a:lnTo>
                  <a:lnTo>
                    <a:pt x="1512" y="641"/>
                  </a:lnTo>
                  <a:lnTo>
                    <a:pt x="1509" y="635"/>
                  </a:lnTo>
                  <a:lnTo>
                    <a:pt x="1505" y="631"/>
                  </a:lnTo>
                  <a:lnTo>
                    <a:pt x="1497" y="627"/>
                  </a:lnTo>
                  <a:lnTo>
                    <a:pt x="1489" y="626"/>
                  </a:lnTo>
                  <a:lnTo>
                    <a:pt x="1484" y="605"/>
                  </a:lnTo>
                  <a:lnTo>
                    <a:pt x="1527" y="617"/>
                  </a:lnTo>
                  <a:lnTo>
                    <a:pt x="1572" y="603"/>
                  </a:lnTo>
                  <a:lnTo>
                    <a:pt x="1483" y="577"/>
                  </a:lnTo>
                  <a:lnTo>
                    <a:pt x="1473" y="526"/>
                  </a:lnTo>
                  <a:lnTo>
                    <a:pt x="1443" y="433"/>
                  </a:lnTo>
                  <a:lnTo>
                    <a:pt x="1404" y="373"/>
                  </a:lnTo>
                  <a:lnTo>
                    <a:pt x="1391" y="321"/>
                  </a:lnTo>
                  <a:lnTo>
                    <a:pt x="1376" y="326"/>
                  </a:lnTo>
                  <a:lnTo>
                    <a:pt x="1364" y="329"/>
                  </a:lnTo>
                  <a:lnTo>
                    <a:pt x="1354" y="330"/>
                  </a:lnTo>
                  <a:lnTo>
                    <a:pt x="1347" y="331"/>
                  </a:lnTo>
                  <a:lnTo>
                    <a:pt x="1340" y="329"/>
                  </a:lnTo>
                  <a:lnTo>
                    <a:pt x="1337" y="326"/>
                  </a:lnTo>
                  <a:lnTo>
                    <a:pt x="1336" y="321"/>
                  </a:lnTo>
                  <a:lnTo>
                    <a:pt x="1337" y="315"/>
                  </a:lnTo>
                  <a:lnTo>
                    <a:pt x="1236" y="306"/>
                  </a:lnTo>
                  <a:lnTo>
                    <a:pt x="1272" y="276"/>
                  </a:lnTo>
                  <a:lnTo>
                    <a:pt x="1263" y="270"/>
                  </a:lnTo>
                  <a:lnTo>
                    <a:pt x="1255" y="265"/>
                  </a:lnTo>
                  <a:lnTo>
                    <a:pt x="1250" y="260"/>
                  </a:lnTo>
                  <a:lnTo>
                    <a:pt x="1249" y="256"/>
                  </a:lnTo>
                  <a:lnTo>
                    <a:pt x="1248" y="252"/>
                  </a:lnTo>
                  <a:lnTo>
                    <a:pt x="1249" y="249"/>
                  </a:lnTo>
                  <a:lnTo>
                    <a:pt x="1258" y="245"/>
                  </a:lnTo>
                  <a:lnTo>
                    <a:pt x="1259" y="203"/>
                  </a:lnTo>
                  <a:lnTo>
                    <a:pt x="1207" y="241"/>
                  </a:lnTo>
                  <a:lnTo>
                    <a:pt x="1200" y="285"/>
                  </a:lnTo>
                  <a:lnTo>
                    <a:pt x="1158" y="311"/>
                  </a:lnTo>
                  <a:lnTo>
                    <a:pt x="1073" y="276"/>
                  </a:lnTo>
                  <a:lnTo>
                    <a:pt x="1042" y="184"/>
                  </a:lnTo>
                  <a:lnTo>
                    <a:pt x="993" y="157"/>
                  </a:lnTo>
                  <a:lnTo>
                    <a:pt x="927" y="144"/>
                  </a:lnTo>
                  <a:lnTo>
                    <a:pt x="920" y="137"/>
                  </a:lnTo>
                  <a:lnTo>
                    <a:pt x="914" y="134"/>
                  </a:lnTo>
                  <a:lnTo>
                    <a:pt x="907" y="132"/>
                  </a:lnTo>
                  <a:lnTo>
                    <a:pt x="902" y="133"/>
                  </a:lnTo>
                  <a:lnTo>
                    <a:pt x="896" y="134"/>
                  </a:lnTo>
                  <a:lnTo>
                    <a:pt x="889" y="139"/>
                  </a:lnTo>
                  <a:lnTo>
                    <a:pt x="883" y="146"/>
                  </a:lnTo>
                  <a:lnTo>
                    <a:pt x="876" y="155"/>
                  </a:lnTo>
                  <a:lnTo>
                    <a:pt x="825" y="141"/>
                  </a:lnTo>
                  <a:lnTo>
                    <a:pt x="792" y="159"/>
                  </a:lnTo>
                  <a:lnTo>
                    <a:pt x="754" y="119"/>
                  </a:lnTo>
                  <a:lnTo>
                    <a:pt x="758" y="104"/>
                  </a:lnTo>
                  <a:lnTo>
                    <a:pt x="761" y="93"/>
                  </a:lnTo>
                  <a:lnTo>
                    <a:pt x="761" y="84"/>
                  </a:lnTo>
                  <a:lnTo>
                    <a:pt x="760" y="80"/>
                  </a:lnTo>
                  <a:lnTo>
                    <a:pt x="760" y="78"/>
                  </a:lnTo>
                  <a:lnTo>
                    <a:pt x="755" y="73"/>
                  </a:lnTo>
                  <a:lnTo>
                    <a:pt x="752" y="71"/>
                  </a:lnTo>
                  <a:lnTo>
                    <a:pt x="750" y="71"/>
                  </a:lnTo>
                  <a:lnTo>
                    <a:pt x="740" y="72"/>
                  </a:lnTo>
                  <a:lnTo>
                    <a:pt x="730" y="75"/>
                  </a:lnTo>
                  <a:lnTo>
                    <a:pt x="682" y="29"/>
                  </a:lnTo>
                  <a:lnTo>
                    <a:pt x="652" y="49"/>
                  </a:lnTo>
                  <a:lnTo>
                    <a:pt x="58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87">
              <a:extLst>
                <a:ext uri="{FF2B5EF4-FFF2-40B4-BE49-F238E27FC236}">
                  <a16:creationId xmlns:a16="http://schemas.microsoft.com/office/drawing/2014/main" id="{818FD0F6-D3C5-1693-43C3-4A1389CF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495"/>
              <a:ext cx="91" cy="84"/>
            </a:xfrm>
            <a:custGeom>
              <a:avLst/>
              <a:gdLst/>
              <a:ahLst/>
              <a:cxnLst>
                <a:cxn ang="0">
                  <a:pos x="371" y="52"/>
                </a:cxn>
                <a:cxn ang="0">
                  <a:pos x="333" y="92"/>
                </a:cxn>
                <a:cxn ang="0">
                  <a:pos x="297" y="84"/>
                </a:cxn>
                <a:cxn ang="0">
                  <a:pos x="150" y="86"/>
                </a:cxn>
                <a:cxn ang="0">
                  <a:pos x="47" y="162"/>
                </a:cxn>
                <a:cxn ang="0">
                  <a:pos x="82" y="188"/>
                </a:cxn>
                <a:cxn ang="0">
                  <a:pos x="73" y="227"/>
                </a:cxn>
                <a:cxn ang="0">
                  <a:pos x="0" y="367"/>
                </a:cxn>
                <a:cxn ang="0">
                  <a:pos x="144" y="511"/>
                </a:cxn>
                <a:cxn ang="0">
                  <a:pos x="179" y="582"/>
                </a:cxn>
                <a:cxn ang="0">
                  <a:pos x="191" y="596"/>
                </a:cxn>
                <a:cxn ang="0">
                  <a:pos x="186" y="623"/>
                </a:cxn>
                <a:cxn ang="0">
                  <a:pos x="163" y="796"/>
                </a:cxn>
                <a:cxn ang="0">
                  <a:pos x="293" y="831"/>
                </a:cxn>
                <a:cxn ang="0">
                  <a:pos x="267" y="897"/>
                </a:cxn>
                <a:cxn ang="0">
                  <a:pos x="249" y="917"/>
                </a:cxn>
                <a:cxn ang="0">
                  <a:pos x="326" y="987"/>
                </a:cxn>
                <a:cxn ang="0">
                  <a:pos x="517" y="1025"/>
                </a:cxn>
                <a:cxn ang="0">
                  <a:pos x="523" y="1027"/>
                </a:cxn>
                <a:cxn ang="0">
                  <a:pos x="528" y="1025"/>
                </a:cxn>
                <a:cxn ang="0">
                  <a:pos x="531" y="1005"/>
                </a:cxn>
                <a:cxn ang="0">
                  <a:pos x="601" y="1176"/>
                </a:cxn>
                <a:cxn ang="0">
                  <a:pos x="595" y="1199"/>
                </a:cxn>
                <a:cxn ang="0">
                  <a:pos x="620" y="1193"/>
                </a:cxn>
                <a:cxn ang="0">
                  <a:pos x="647" y="1196"/>
                </a:cxn>
                <a:cxn ang="0">
                  <a:pos x="698" y="1173"/>
                </a:cxn>
                <a:cxn ang="0">
                  <a:pos x="705" y="1173"/>
                </a:cxn>
                <a:cxn ang="0">
                  <a:pos x="723" y="1162"/>
                </a:cxn>
                <a:cxn ang="0">
                  <a:pos x="730" y="1142"/>
                </a:cxn>
                <a:cxn ang="0">
                  <a:pos x="830" y="1138"/>
                </a:cxn>
                <a:cxn ang="0">
                  <a:pos x="835" y="1157"/>
                </a:cxn>
                <a:cxn ang="0">
                  <a:pos x="864" y="1159"/>
                </a:cxn>
                <a:cxn ang="0">
                  <a:pos x="971" y="1184"/>
                </a:cxn>
                <a:cxn ang="0">
                  <a:pos x="961" y="1203"/>
                </a:cxn>
                <a:cxn ang="0">
                  <a:pos x="970" y="1210"/>
                </a:cxn>
                <a:cxn ang="0">
                  <a:pos x="980" y="1206"/>
                </a:cxn>
                <a:cxn ang="0">
                  <a:pos x="1051" y="1263"/>
                </a:cxn>
                <a:cxn ang="0">
                  <a:pos x="1222" y="1200"/>
                </a:cxn>
                <a:cxn ang="0">
                  <a:pos x="1237" y="1212"/>
                </a:cxn>
                <a:cxn ang="0">
                  <a:pos x="1249" y="1210"/>
                </a:cxn>
                <a:cxn ang="0">
                  <a:pos x="1253" y="1207"/>
                </a:cxn>
                <a:cxn ang="0">
                  <a:pos x="1318" y="1152"/>
                </a:cxn>
                <a:cxn ang="0">
                  <a:pos x="1200" y="1000"/>
                </a:cxn>
                <a:cxn ang="0">
                  <a:pos x="1241" y="997"/>
                </a:cxn>
                <a:cxn ang="0">
                  <a:pos x="1447" y="790"/>
                </a:cxn>
                <a:cxn ang="0">
                  <a:pos x="1460" y="782"/>
                </a:cxn>
                <a:cxn ang="0">
                  <a:pos x="1458" y="772"/>
                </a:cxn>
                <a:cxn ang="0">
                  <a:pos x="1416" y="655"/>
                </a:cxn>
                <a:cxn ang="0">
                  <a:pos x="1401" y="453"/>
                </a:cxn>
                <a:cxn ang="0">
                  <a:pos x="1201" y="200"/>
                </a:cxn>
                <a:cxn ang="0">
                  <a:pos x="1136" y="145"/>
                </a:cxn>
                <a:cxn ang="0">
                  <a:pos x="1139" y="130"/>
                </a:cxn>
                <a:cxn ang="0">
                  <a:pos x="1119" y="129"/>
                </a:cxn>
                <a:cxn ang="0">
                  <a:pos x="1108" y="126"/>
                </a:cxn>
                <a:cxn ang="0">
                  <a:pos x="853" y="73"/>
                </a:cxn>
                <a:cxn ang="0">
                  <a:pos x="509" y="0"/>
                </a:cxn>
              </a:cxnLst>
              <a:rect l="0" t="0" r="r" b="b"/>
              <a:pathLst>
                <a:path w="1460" h="1263">
                  <a:moveTo>
                    <a:pt x="509" y="0"/>
                  </a:moveTo>
                  <a:lnTo>
                    <a:pt x="447" y="2"/>
                  </a:lnTo>
                  <a:lnTo>
                    <a:pt x="423" y="99"/>
                  </a:lnTo>
                  <a:lnTo>
                    <a:pt x="371" y="52"/>
                  </a:lnTo>
                  <a:lnTo>
                    <a:pt x="360" y="66"/>
                  </a:lnTo>
                  <a:lnTo>
                    <a:pt x="351" y="78"/>
                  </a:lnTo>
                  <a:lnTo>
                    <a:pt x="342" y="86"/>
                  </a:lnTo>
                  <a:lnTo>
                    <a:pt x="333" y="92"/>
                  </a:lnTo>
                  <a:lnTo>
                    <a:pt x="323" y="94"/>
                  </a:lnTo>
                  <a:lnTo>
                    <a:pt x="314" y="94"/>
                  </a:lnTo>
                  <a:lnTo>
                    <a:pt x="306" y="90"/>
                  </a:lnTo>
                  <a:lnTo>
                    <a:pt x="297" y="84"/>
                  </a:lnTo>
                  <a:lnTo>
                    <a:pt x="291" y="44"/>
                  </a:lnTo>
                  <a:lnTo>
                    <a:pt x="211" y="89"/>
                  </a:lnTo>
                  <a:lnTo>
                    <a:pt x="187" y="36"/>
                  </a:lnTo>
                  <a:lnTo>
                    <a:pt x="150" y="86"/>
                  </a:lnTo>
                  <a:lnTo>
                    <a:pt x="91" y="119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7" y="162"/>
                  </a:lnTo>
                  <a:lnTo>
                    <a:pt x="48" y="163"/>
                  </a:lnTo>
                  <a:lnTo>
                    <a:pt x="63" y="171"/>
                  </a:lnTo>
                  <a:lnTo>
                    <a:pt x="74" y="179"/>
                  </a:lnTo>
                  <a:lnTo>
                    <a:pt x="82" y="188"/>
                  </a:lnTo>
                  <a:lnTo>
                    <a:pt x="86" y="198"/>
                  </a:lnTo>
                  <a:lnTo>
                    <a:pt x="86" y="207"/>
                  </a:lnTo>
                  <a:lnTo>
                    <a:pt x="82" y="217"/>
                  </a:lnTo>
                  <a:lnTo>
                    <a:pt x="73" y="227"/>
                  </a:lnTo>
                  <a:lnTo>
                    <a:pt x="62" y="239"/>
                  </a:lnTo>
                  <a:lnTo>
                    <a:pt x="50" y="283"/>
                  </a:lnTo>
                  <a:lnTo>
                    <a:pt x="52" y="329"/>
                  </a:lnTo>
                  <a:lnTo>
                    <a:pt x="0" y="367"/>
                  </a:lnTo>
                  <a:lnTo>
                    <a:pt x="36" y="423"/>
                  </a:lnTo>
                  <a:lnTo>
                    <a:pt x="90" y="428"/>
                  </a:lnTo>
                  <a:lnTo>
                    <a:pt x="91" y="471"/>
                  </a:lnTo>
                  <a:lnTo>
                    <a:pt x="144" y="511"/>
                  </a:lnTo>
                  <a:lnTo>
                    <a:pt x="131" y="551"/>
                  </a:lnTo>
                  <a:lnTo>
                    <a:pt x="165" y="573"/>
                  </a:lnTo>
                  <a:lnTo>
                    <a:pt x="174" y="579"/>
                  </a:lnTo>
                  <a:lnTo>
                    <a:pt x="179" y="582"/>
                  </a:lnTo>
                  <a:lnTo>
                    <a:pt x="184" y="586"/>
                  </a:lnTo>
                  <a:lnTo>
                    <a:pt x="187" y="588"/>
                  </a:lnTo>
                  <a:lnTo>
                    <a:pt x="190" y="592"/>
                  </a:lnTo>
                  <a:lnTo>
                    <a:pt x="191" y="596"/>
                  </a:lnTo>
                  <a:lnTo>
                    <a:pt x="192" y="602"/>
                  </a:lnTo>
                  <a:lnTo>
                    <a:pt x="191" y="608"/>
                  </a:lnTo>
                  <a:lnTo>
                    <a:pt x="189" y="615"/>
                  </a:lnTo>
                  <a:lnTo>
                    <a:pt x="186" y="623"/>
                  </a:lnTo>
                  <a:lnTo>
                    <a:pt x="182" y="632"/>
                  </a:lnTo>
                  <a:lnTo>
                    <a:pt x="180" y="704"/>
                  </a:lnTo>
                  <a:lnTo>
                    <a:pt x="228" y="759"/>
                  </a:lnTo>
                  <a:lnTo>
                    <a:pt x="163" y="796"/>
                  </a:lnTo>
                  <a:lnTo>
                    <a:pt x="154" y="828"/>
                  </a:lnTo>
                  <a:lnTo>
                    <a:pt x="195" y="853"/>
                  </a:lnTo>
                  <a:lnTo>
                    <a:pt x="232" y="849"/>
                  </a:lnTo>
                  <a:lnTo>
                    <a:pt x="293" y="831"/>
                  </a:lnTo>
                  <a:lnTo>
                    <a:pt x="292" y="874"/>
                  </a:lnTo>
                  <a:lnTo>
                    <a:pt x="300" y="899"/>
                  </a:lnTo>
                  <a:lnTo>
                    <a:pt x="279" y="897"/>
                  </a:lnTo>
                  <a:lnTo>
                    <a:pt x="267" y="897"/>
                  </a:lnTo>
                  <a:lnTo>
                    <a:pt x="260" y="900"/>
                  </a:lnTo>
                  <a:lnTo>
                    <a:pt x="253" y="903"/>
                  </a:lnTo>
                  <a:lnTo>
                    <a:pt x="250" y="910"/>
                  </a:lnTo>
                  <a:lnTo>
                    <a:pt x="249" y="917"/>
                  </a:lnTo>
                  <a:lnTo>
                    <a:pt x="250" y="926"/>
                  </a:lnTo>
                  <a:lnTo>
                    <a:pt x="253" y="936"/>
                  </a:lnTo>
                  <a:lnTo>
                    <a:pt x="261" y="949"/>
                  </a:lnTo>
                  <a:lnTo>
                    <a:pt x="326" y="987"/>
                  </a:lnTo>
                  <a:lnTo>
                    <a:pt x="456" y="934"/>
                  </a:lnTo>
                  <a:lnTo>
                    <a:pt x="465" y="991"/>
                  </a:lnTo>
                  <a:lnTo>
                    <a:pt x="511" y="1022"/>
                  </a:lnTo>
                  <a:lnTo>
                    <a:pt x="517" y="1025"/>
                  </a:lnTo>
                  <a:lnTo>
                    <a:pt x="518" y="1025"/>
                  </a:lnTo>
                  <a:lnTo>
                    <a:pt x="520" y="1026"/>
                  </a:lnTo>
                  <a:lnTo>
                    <a:pt x="521" y="1026"/>
                  </a:lnTo>
                  <a:lnTo>
                    <a:pt x="523" y="1027"/>
                  </a:lnTo>
                  <a:lnTo>
                    <a:pt x="525" y="1026"/>
                  </a:lnTo>
                  <a:lnTo>
                    <a:pt x="525" y="1025"/>
                  </a:lnTo>
                  <a:lnTo>
                    <a:pt x="526" y="1025"/>
                  </a:lnTo>
                  <a:lnTo>
                    <a:pt x="528" y="1025"/>
                  </a:lnTo>
                  <a:lnTo>
                    <a:pt x="529" y="1021"/>
                  </a:lnTo>
                  <a:lnTo>
                    <a:pt x="531" y="1017"/>
                  </a:lnTo>
                  <a:lnTo>
                    <a:pt x="531" y="1011"/>
                  </a:lnTo>
                  <a:lnTo>
                    <a:pt x="531" y="1005"/>
                  </a:lnTo>
                  <a:lnTo>
                    <a:pt x="593" y="1056"/>
                  </a:lnTo>
                  <a:lnTo>
                    <a:pt x="614" y="1095"/>
                  </a:lnTo>
                  <a:lnTo>
                    <a:pt x="580" y="1116"/>
                  </a:lnTo>
                  <a:lnTo>
                    <a:pt x="601" y="1176"/>
                  </a:lnTo>
                  <a:lnTo>
                    <a:pt x="600" y="1177"/>
                  </a:lnTo>
                  <a:lnTo>
                    <a:pt x="590" y="1183"/>
                  </a:lnTo>
                  <a:lnTo>
                    <a:pt x="589" y="1191"/>
                  </a:lnTo>
                  <a:lnTo>
                    <a:pt x="595" y="1199"/>
                  </a:lnTo>
                  <a:lnTo>
                    <a:pt x="608" y="1209"/>
                  </a:lnTo>
                  <a:lnTo>
                    <a:pt x="613" y="1204"/>
                  </a:lnTo>
                  <a:lnTo>
                    <a:pt x="617" y="1200"/>
                  </a:lnTo>
                  <a:lnTo>
                    <a:pt x="620" y="1193"/>
                  </a:lnTo>
                  <a:lnTo>
                    <a:pt x="624" y="1190"/>
                  </a:lnTo>
                  <a:lnTo>
                    <a:pt x="630" y="1189"/>
                  </a:lnTo>
                  <a:lnTo>
                    <a:pt x="636" y="1191"/>
                  </a:lnTo>
                  <a:lnTo>
                    <a:pt x="647" y="1196"/>
                  </a:lnTo>
                  <a:lnTo>
                    <a:pt x="661" y="1199"/>
                  </a:lnTo>
                  <a:lnTo>
                    <a:pt x="686" y="1168"/>
                  </a:lnTo>
                  <a:lnTo>
                    <a:pt x="695" y="1173"/>
                  </a:lnTo>
                  <a:lnTo>
                    <a:pt x="698" y="1173"/>
                  </a:lnTo>
                  <a:lnTo>
                    <a:pt x="702" y="1174"/>
                  </a:lnTo>
                  <a:lnTo>
                    <a:pt x="702" y="1173"/>
                  </a:lnTo>
                  <a:lnTo>
                    <a:pt x="703" y="1173"/>
                  </a:lnTo>
                  <a:lnTo>
                    <a:pt x="705" y="1173"/>
                  </a:lnTo>
                  <a:lnTo>
                    <a:pt x="710" y="1173"/>
                  </a:lnTo>
                  <a:lnTo>
                    <a:pt x="716" y="1170"/>
                  </a:lnTo>
                  <a:lnTo>
                    <a:pt x="721" y="1166"/>
                  </a:lnTo>
                  <a:lnTo>
                    <a:pt x="723" y="1162"/>
                  </a:lnTo>
                  <a:lnTo>
                    <a:pt x="725" y="1159"/>
                  </a:lnTo>
                  <a:lnTo>
                    <a:pt x="726" y="1155"/>
                  </a:lnTo>
                  <a:lnTo>
                    <a:pt x="728" y="1152"/>
                  </a:lnTo>
                  <a:lnTo>
                    <a:pt x="730" y="1142"/>
                  </a:lnTo>
                  <a:lnTo>
                    <a:pt x="732" y="1131"/>
                  </a:lnTo>
                  <a:lnTo>
                    <a:pt x="783" y="1109"/>
                  </a:lnTo>
                  <a:lnTo>
                    <a:pt x="830" y="1135"/>
                  </a:lnTo>
                  <a:lnTo>
                    <a:pt x="830" y="1138"/>
                  </a:lnTo>
                  <a:lnTo>
                    <a:pt x="828" y="1144"/>
                  </a:lnTo>
                  <a:lnTo>
                    <a:pt x="829" y="1150"/>
                  </a:lnTo>
                  <a:lnTo>
                    <a:pt x="830" y="1154"/>
                  </a:lnTo>
                  <a:lnTo>
                    <a:pt x="835" y="1157"/>
                  </a:lnTo>
                  <a:lnTo>
                    <a:pt x="844" y="1159"/>
                  </a:lnTo>
                  <a:lnTo>
                    <a:pt x="855" y="1160"/>
                  </a:lnTo>
                  <a:lnTo>
                    <a:pt x="859" y="1159"/>
                  </a:lnTo>
                  <a:lnTo>
                    <a:pt x="864" y="1159"/>
                  </a:lnTo>
                  <a:lnTo>
                    <a:pt x="875" y="1157"/>
                  </a:lnTo>
                  <a:lnTo>
                    <a:pt x="922" y="1157"/>
                  </a:lnTo>
                  <a:lnTo>
                    <a:pt x="976" y="1183"/>
                  </a:lnTo>
                  <a:lnTo>
                    <a:pt x="971" y="1184"/>
                  </a:lnTo>
                  <a:lnTo>
                    <a:pt x="968" y="1188"/>
                  </a:lnTo>
                  <a:lnTo>
                    <a:pt x="965" y="1192"/>
                  </a:lnTo>
                  <a:lnTo>
                    <a:pt x="964" y="1198"/>
                  </a:lnTo>
                  <a:lnTo>
                    <a:pt x="961" y="1203"/>
                  </a:lnTo>
                  <a:lnTo>
                    <a:pt x="961" y="1206"/>
                  </a:lnTo>
                  <a:lnTo>
                    <a:pt x="965" y="1208"/>
                  </a:lnTo>
                  <a:lnTo>
                    <a:pt x="969" y="1210"/>
                  </a:lnTo>
                  <a:lnTo>
                    <a:pt x="970" y="1210"/>
                  </a:lnTo>
                  <a:lnTo>
                    <a:pt x="972" y="1211"/>
                  </a:lnTo>
                  <a:lnTo>
                    <a:pt x="976" y="1211"/>
                  </a:lnTo>
                  <a:lnTo>
                    <a:pt x="977" y="1209"/>
                  </a:lnTo>
                  <a:lnTo>
                    <a:pt x="980" y="1206"/>
                  </a:lnTo>
                  <a:lnTo>
                    <a:pt x="981" y="1202"/>
                  </a:lnTo>
                  <a:lnTo>
                    <a:pt x="983" y="1198"/>
                  </a:lnTo>
                  <a:lnTo>
                    <a:pt x="1045" y="1228"/>
                  </a:lnTo>
                  <a:lnTo>
                    <a:pt x="1051" y="1263"/>
                  </a:lnTo>
                  <a:lnTo>
                    <a:pt x="1110" y="1261"/>
                  </a:lnTo>
                  <a:lnTo>
                    <a:pt x="1144" y="1199"/>
                  </a:lnTo>
                  <a:lnTo>
                    <a:pt x="1220" y="1197"/>
                  </a:lnTo>
                  <a:lnTo>
                    <a:pt x="1222" y="1200"/>
                  </a:lnTo>
                  <a:lnTo>
                    <a:pt x="1225" y="1204"/>
                  </a:lnTo>
                  <a:lnTo>
                    <a:pt x="1231" y="1209"/>
                  </a:lnTo>
                  <a:lnTo>
                    <a:pt x="1233" y="1210"/>
                  </a:lnTo>
                  <a:lnTo>
                    <a:pt x="1237" y="1212"/>
                  </a:lnTo>
                  <a:lnTo>
                    <a:pt x="1243" y="1214"/>
                  </a:lnTo>
                  <a:lnTo>
                    <a:pt x="1247" y="1213"/>
                  </a:lnTo>
                  <a:lnTo>
                    <a:pt x="1249" y="1211"/>
                  </a:lnTo>
                  <a:lnTo>
                    <a:pt x="1249" y="1210"/>
                  </a:lnTo>
                  <a:lnTo>
                    <a:pt x="1251" y="1210"/>
                  </a:lnTo>
                  <a:lnTo>
                    <a:pt x="1253" y="1210"/>
                  </a:lnTo>
                  <a:lnTo>
                    <a:pt x="1253" y="1208"/>
                  </a:lnTo>
                  <a:lnTo>
                    <a:pt x="1253" y="1207"/>
                  </a:lnTo>
                  <a:lnTo>
                    <a:pt x="1254" y="1207"/>
                  </a:lnTo>
                  <a:lnTo>
                    <a:pt x="1256" y="1205"/>
                  </a:lnTo>
                  <a:lnTo>
                    <a:pt x="1260" y="1200"/>
                  </a:lnTo>
                  <a:lnTo>
                    <a:pt x="1318" y="1152"/>
                  </a:lnTo>
                  <a:lnTo>
                    <a:pt x="1251" y="1105"/>
                  </a:lnTo>
                  <a:lnTo>
                    <a:pt x="1196" y="1014"/>
                  </a:lnTo>
                  <a:lnTo>
                    <a:pt x="1197" y="1005"/>
                  </a:lnTo>
                  <a:lnTo>
                    <a:pt x="1200" y="1000"/>
                  </a:lnTo>
                  <a:lnTo>
                    <a:pt x="1210" y="993"/>
                  </a:lnTo>
                  <a:lnTo>
                    <a:pt x="1215" y="991"/>
                  </a:lnTo>
                  <a:lnTo>
                    <a:pt x="1223" y="992"/>
                  </a:lnTo>
                  <a:lnTo>
                    <a:pt x="1241" y="997"/>
                  </a:lnTo>
                  <a:lnTo>
                    <a:pt x="1261" y="959"/>
                  </a:lnTo>
                  <a:lnTo>
                    <a:pt x="1396" y="871"/>
                  </a:lnTo>
                  <a:lnTo>
                    <a:pt x="1413" y="799"/>
                  </a:lnTo>
                  <a:lnTo>
                    <a:pt x="1447" y="790"/>
                  </a:lnTo>
                  <a:lnTo>
                    <a:pt x="1451" y="788"/>
                  </a:lnTo>
                  <a:lnTo>
                    <a:pt x="1455" y="787"/>
                  </a:lnTo>
                  <a:lnTo>
                    <a:pt x="1457" y="784"/>
                  </a:lnTo>
                  <a:lnTo>
                    <a:pt x="1460" y="782"/>
                  </a:lnTo>
                  <a:lnTo>
                    <a:pt x="1460" y="778"/>
                  </a:lnTo>
                  <a:lnTo>
                    <a:pt x="1460" y="775"/>
                  </a:lnTo>
                  <a:lnTo>
                    <a:pt x="1458" y="773"/>
                  </a:lnTo>
                  <a:lnTo>
                    <a:pt x="1458" y="772"/>
                  </a:lnTo>
                  <a:lnTo>
                    <a:pt x="1458" y="770"/>
                  </a:lnTo>
                  <a:lnTo>
                    <a:pt x="1457" y="766"/>
                  </a:lnTo>
                  <a:lnTo>
                    <a:pt x="1452" y="680"/>
                  </a:lnTo>
                  <a:lnTo>
                    <a:pt x="1416" y="655"/>
                  </a:lnTo>
                  <a:lnTo>
                    <a:pt x="1409" y="504"/>
                  </a:lnTo>
                  <a:lnTo>
                    <a:pt x="1405" y="484"/>
                  </a:lnTo>
                  <a:lnTo>
                    <a:pt x="1404" y="487"/>
                  </a:lnTo>
                  <a:lnTo>
                    <a:pt x="1401" y="453"/>
                  </a:lnTo>
                  <a:lnTo>
                    <a:pt x="1310" y="286"/>
                  </a:lnTo>
                  <a:lnTo>
                    <a:pt x="1265" y="260"/>
                  </a:lnTo>
                  <a:lnTo>
                    <a:pt x="1240" y="277"/>
                  </a:lnTo>
                  <a:lnTo>
                    <a:pt x="1201" y="200"/>
                  </a:lnTo>
                  <a:lnTo>
                    <a:pt x="1172" y="226"/>
                  </a:lnTo>
                  <a:lnTo>
                    <a:pt x="1125" y="203"/>
                  </a:lnTo>
                  <a:lnTo>
                    <a:pt x="1107" y="172"/>
                  </a:lnTo>
                  <a:lnTo>
                    <a:pt x="1136" y="145"/>
                  </a:lnTo>
                  <a:lnTo>
                    <a:pt x="1139" y="139"/>
                  </a:lnTo>
                  <a:lnTo>
                    <a:pt x="1140" y="135"/>
                  </a:lnTo>
                  <a:lnTo>
                    <a:pt x="1140" y="132"/>
                  </a:lnTo>
                  <a:lnTo>
                    <a:pt x="1139" y="130"/>
                  </a:lnTo>
                  <a:lnTo>
                    <a:pt x="1135" y="128"/>
                  </a:lnTo>
                  <a:lnTo>
                    <a:pt x="1131" y="127"/>
                  </a:lnTo>
                  <a:lnTo>
                    <a:pt x="1126" y="127"/>
                  </a:lnTo>
                  <a:lnTo>
                    <a:pt x="1119" y="129"/>
                  </a:lnTo>
                  <a:lnTo>
                    <a:pt x="1116" y="129"/>
                  </a:lnTo>
                  <a:lnTo>
                    <a:pt x="1114" y="129"/>
                  </a:lnTo>
                  <a:lnTo>
                    <a:pt x="1110" y="127"/>
                  </a:lnTo>
                  <a:lnTo>
                    <a:pt x="1108" y="126"/>
                  </a:lnTo>
                  <a:lnTo>
                    <a:pt x="1107" y="126"/>
                  </a:lnTo>
                  <a:lnTo>
                    <a:pt x="1076" y="57"/>
                  </a:lnTo>
                  <a:lnTo>
                    <a:pt x="942" y="50"/>
                  </a:lnTo>
                  <a:lnTo>
                    <a:pt x="853" y="73"/>
                  </a:lnTo>
                  <a:lnTo>
                    <a:pt x="821" y="53"/>
                  </a:lnTo>
                  <a:lnTo>
                    <a:pt x="637" y="16"/>
                  </a:lnTo>
                  <a:lnTo>
                    <a:pt x="532" y="3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88">
              <a:extLst>
                <a:ext uri="{FF2B5EF4-FFF2-40B4-BE49-F238E27FC236}">
                  <a16:creationId xmlns:a16="http://schemas.microsoft.com/office/drawing/2014/main" id="{E1C359F2-FC01-5DD4-57C7-3866B65F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407"/>
              <a:ext cx="97" cy="98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63" y="21"/>
                </a:cxn>
                <a:cxn ang="0">
                  <a:pos x="794" y="91"/>
                </a:cxn>
                <a:cxn ang="0">
                  <a:pos x="703" y="71"/>
                </a:cxn>
                <a:cxn ang="0">
                  <a:pos x="614" y="96"/>
                </a:cxn>
                <a:cxn ang="0">
                  <a:pos x="574" y="158"/>
                </a:cxn>
                <a:cxn ang="0">
                  <a:pos x="442" y="409"/>
                </a:cxn>
                <a:cxn ang="0">
                  <a:pos x="233" y="440"/>
                </a:cxn>
                <a:cxn ang="0">
                  <a:pos x="151" y="755"/>
                </a:cxn>
                <a:cxn ang="0">
                  <a:pos x="158" y="766"/>
                </a:cxn>
                <a:cxn ang="0">
                  <a:pos x="166" y="782"/>
                </a:cxn>
                <a:cxn ang="0">
                  <a:pos x="167" y="789"/>
                </a:cxn>
                <a:cxn ang="0">
                  <a:pos x="163" y="801"/>
                </a:cxn>
                <a:cxn ang="0">
                  <a:pos x="149" y="809"/>
                </a:cxn>
                <a:cxn ang="0">
                  <a:pos x="145" y="812"/>
                </a:cxn>
                <a:cxn ang="0">
                  <a:pos x="96" y="846"/>
                </a:cxn>
                <a:cxn ang="0">
                  <a:pos x="79" y="828"/>
                </a:cxn>
                <a:cxn ang="0">
                  <a:pos x="54" y="814"/>
                </a:cxn>
                <a:cxn ang="0">
                  <a:pos x="14" y="819"/>
                </a:cxn>
                <a:cxn ang="0">
                  <a:pos x="41" y="856"/>
                </a:cxn>
                <a:cxn ang="0">
                  <a:pos x="55" y="985"/>
                </a:cxn>
                <a:cxn ang="0">
                  <a:pos x="134" y="1122"/>
                </a:cxn>
                <a:cxn ang="0">
                  <a:pos x="172" y="1146"/>
                </a:cxn>
                <a:cxn ang="0">
                  <a:pos x="182" y="1161"/>
                </a:cxn>
                <a:cxn ang="0">
                  <a:pos x="198" y="1171"/>
                </a:cxn>
                <a:cxn ang="0">
                  <a:pos x="239" y="1175"/>
                </a:cxn>
                <a:cxn ang="0">
                  <a:pos x="308" y="1287"/>
                </a:cxn>
                <a:cxn ang="0">
                  <a:pos x="357" y="1337"/>
                </a:cxn>
                <a:cxn ang="0">
                  <a:pos x="374" y="1342"/>
                </a:cxn>
                <a:cxn ang="0">
                  <a:pos x="349" y="1418"/>
                </a:cxn>
                <a:cxn ang="0">
                  <a:pos x="555" y="1396"/>
                </a:cxn>
                <a:cxn ang="0">
                  <a:pos x="668" y="1441"/>
                </a:cxn>
                <a:cxn ang="0">
                  <a:pos x="788" y="1411"/>
                </a:cxn>
                <a:cxn ang="0">
                  <a:pos x="883" y="1412"/>
                </a:cxn>
                <a:cxn ang="0">
                  <a:pos x="910" y="1414"/>
                </a:cxn>
                <a:cxn ang="0">
                  <a:pos x="937" y="1388"/>
                </a:cxn>
                <a:cxn ang="0">
                  <a:pos x="1024" y="1324"/>
                </a:cxn>
                <a:cxn ang="0">
                  <a:pos x="1214" y="1338"/>
                </a:cxn>
                <a:cxn ang="0">
                  <a:pos x="1519" y="1372"/>
                </a:cxn>
                <a:cxn ang="0">
                  <a:pos x="1512" y="1161"/>
                </a:cxn>
                <a:cxn ang="0">
                  <a:pos x="1487" y="967"/>
                </a:cxn>
                <a:cxn ang="0">
                  <a:pos x="1501" y="945"/>
                </a:cxn>
                <a:cxn ang="0">
                  <a:pos x="1485" y="928"/>
                </a:cxn>
                <a:cxn ang="0">
                  <a:pos x="1449" y="919"/>
                </a:cxn>
                <a:cxn ang="0">
                  <a:pos x="1431" y="907"/>
                </a:cxn>
                <a:cxn ang="0">
                  <a:pos x="1466" y="809"/>
                </a:cxn>
                <a:cxn ang="0">
                  <a:pos x="1495" y="629"/>
                </a:cxn>
                <a:cxn ang="0">
                  <a:pos x="1415" y="522"/>
                </a:cxn>
                <a:cxn ang="0">
                  <a:pos x="1401" y="334"/>
                </a:cxn>
                <a:cxn ang="0">
                  <a:pos x="1399" y="301"/>
                </a:cxn>
                <a:cxn ang="0">
                  <a:pos x="1387" y="284"/>
                </a:cxn>
                <a:cxn ang="0">
                  <a:pos x="1365" y="282"/>
                </a:cxn>
                <a:cxn ang="0">
                  <a:pos x="1365" y="291"/>
                </a:cxn>
                <a:cxn ang="0">
                  <a:pos x="1365" y="294"/>
                </a:cxn>
                <a:cxn ang="0">
                  <a:pos x="1364" y="297"/>
                </a:cxn>
                <a:cxn ang="0">
                  <a:pos x="1358" y="294"/>
                </a:cxn>
                <a:cxn ang="0">
                  <a:pos x="1346" y="277"/>
                </a:cxn>
                <a:cxn ang="0">
                  <a:pos x="1253" y="276"/>
                </a:cxn>
                <a:cxn ang="0">
                  <a:pos x="1151" y="95"/>
                </a:cxn>
                <a:cxn ang="0">
                  <a:pos x="883" y="2"/>
                </a:cxn>
              </a:cxnLst>
              <a:rect l="0" t="0" r="r" b="b"/>
              <a:pathLst>
                <a:path w="1559" h="1482">
                  <a:moveTo>
                    <a:pt x="883" y="2"/>
                  </a:moveTo>
                  <a:lnTo>
                    <a:pt x="876" y="0"/>
                  </a:lnTo>
                  <a:lnTo>
                    <a:pt x="872" y="0"/>
                  </a:lnTo>
                  <a:lnTo>
                    <a:pt x="867" y="5"/>
                  </a:lnTo>
                  <a:lnTo>
                    <a:pt x="863" y="14"/>
                  </a:lnTo>
                  <a:lnTo>
                    <a:pt x="863" y="21"/>
                  </a:lnTo>
                  <a:lnTo>
                    <a:pt x="865" y="30"/>
                  </a:lnTo>
                  <a:lnTo>
                    <a:pt x="788" y="32"/>
                  </a:lnTo>
                  <a:lnTo>
                    <a:pt x="794" y="91"/>
                  </a:lnTo>
                  <a:lnTo>
                    <a:pt x="763" y="79"/>
                  </a:lnTo>
                  <a:lnTo>
                    <a:pt x="733" y="73"/>
                  </a:lnTo>
                  <a:lnTo>
                    <a:pt x="703" y="71"/>
                  </a:lnTo>
                  <a:lnTo>
                    <a:pt x="673" y="75"/>
                  </a:lnTo>
                  <a:lnTo>
                    <a:pt x="644" y="83"/>
                  </a:lnTo>
                  <a:lnTo>
                    <a:pt x="614" y="96"/>
                  </a:lnTo>
                  <a:lnTo>
                    <a:pt x="584" y="114"/>
                  </a:lnTo>
                  <a:lnTo>
                    <a:pt x="555" y="138"/>
                  </a:lnTo>
                  <a:lnTo>
                    <a:pt x="574" y="158"/>
                  </a:lnTo>
                  <a:lnTo>
                    <a:pt x="588" y="259"/>
                  </a:lnTo>
                  <a:lnTo>
                    <a:pt x="534" y="280"/>
                  </a:lnTo>
                  <a:lnTo>
                    <a:pt x="442" y="409"/>
                  </a:lnTo>
                  <a:lnTo>
                    <a:pt x="379" y="367"/>
                  </a:lnTo>
                  <a:lnTo>
                    <a:pt x="257" y="404"/>
                  </a:lnTo>
                  <a:lnTo>
                    <a:pt x="233" y="440"/>
                  </a:lnTo>
                  <a:lnTo>
                    <a:pt x="169" y="717"/>
                  </a:lnTo>
                  <a:lnTo>
                    <a:pt x="139" y="741"/>
                  </a:lnTo>
                  <a:lnTo>
                    <a:pt x="151" y="755"/>
                  </a:lnTo>
                  <a:lnTo>
                    <a:pt x="152" y="757"/>
                  </a:lnTo>
                  <a:lnTo>
                    <a:pt x="154" y="760"/>
                  </a:lnTo>
                  <a:lnTo>
                    <a:pt x="158" y="766"/>
                  </a:lnTo>
                  <a:lnTo>
                    <a:pt x="165" y="776"/>
                  </a:lnTo>
                  <a:lnTo>
                    <a:pt x="166" y="780"/>
                  </a:lnTo>
                  <a:lnTo>
                    <a:pt x="166" y="782"/>
                  </a:lnTo>
                  <a:lnTo>
                    <a:pt x="166" y="783"/>
                  </a:lnTo>
                  <a:lnTo>
                    <a:pt x="167" y="785"/>
                  </a:lnTo>
                  <a:lnTo>
                    <a:pt x="167" y="789"/>
                  </a:lnTo>
                  <a:lnTo>
                    <a:pt x="167" y="794"/>
                  </a:lnTo>
                  <a:lnTo>
                    <a:pt x="165" y="797"/>
                  </a:lnTo>
                  <a:lnTo>
                    <a:pt x="163" y="801"/>
                  </a:lnTo>
                  <a:lnTo>
                    <a:pt x="156" y="807"/>
                  </a:lnTo>
                  <a:lnTo>
                    <a:pt x="151" y="809"/>
                  </a:lnTo>
                  <a:lnTo>
                    <a:pt x="149" y="809"/>
                  </a:lnTo>
                  <a:lnTo>
                    <a:pt x="148" y="809"/>
                  </a:lnTo>
                  <a:lnTo>
                    <a:pt x="148" y="810"/>
                  </a:lnTo>
                  <a:lnTo>
                    <a:pt x="145" y="812"/>
                  </a:lnTo>
                  <a:lnTo>
                    <a:pt x="139" y="814"/>
                  </a:lnTo>
                  <a:lnTo>
                    <a:pt x="133" y="817"/>
                  </a:lnTo>
                  <a:lnTo>
                    <a:pt x="96" y="846"/>
                  </a:lnTo>
                  <a:lnTo>
                    <a:pt x="94" y="847"/>
                  </a:lnTo>
                  <a:lnTo>
                    <a:pt x="85" y="834"/>
                  </a:lnTo>
                  <a:lnTo>
                    <a:pt x="79" y="828"/>
                  </a:lnTo>
                  <a:lnTo>
                    <a:pt x="75" y="824"/>
                  </a:lnTo>
                  <a:lnTo>
                    <a:pt x="64" y="817"/>
                  </a:lnTo>
                  <a:lnTo>
                    <a:pt x="54" y="814"/>
                  </a:lnTo>
                  <a:lnTo>
                    <a:pt x="41" y="812"/>
                  </a:lnTo>
                  <a:lnTo>
                    <a:pt x="28" y="814"/>
                  </a:lnTo>
                  <a:lnTo>
                    <a:pt x="14" y="819"/>
                  </a:lnTo>
                  <a:lnTo>
                    <a:pt x="7" y="822"/>
                  </a:lnTo>
                  <a:lnTo>
                    <a:pt x="0" y="827"/>
                  </a:lnTo>
                  <a:lnTo>
                    <a:pt x="41" y="856"/>
                  </a:lnTo>
                  <a:lnTo>
                    <a:pt x="65" y="905"/>
                  </a:lnTo>
                  <a:lnTo>
                    <a:pt x="46" y="940"/>
                  </a:lnTo>
                  <a:lnTo>
                    <a:pt x="55" y="985"/>
                  </a:lnTo>
                  <a:lnTo>
                    <a:pt x="26" y="1019"/>
                  </a:lnTo>
                  <a:lnTo>
                    <a:pt x="74" y="1074"/>
                  </a:lnTo>
                  <a:lnTo>
                    <a:pt x="134" y="1122"/>
                  </a:lnTo>
                  <a:lnTo>
                    <a:pt x="170" y="1126"/>
                  </a:lnTo>
                  <a:lnTo>
                    <a:pt x="171" y="1140"/>
                  </a:lnTo>
                  <a:lnTo>
                    <a:pt x="172" y="1146"/>
                  </a:lnTo>
                  <a:lnTo>
                    <a:pt x="175" y="1152"/>
                  </a:lnTo>
                  <a:lnTo>
                    <a:pt x="177" y="1156"/>
                  </a:lnTo>
                  <a:lnTo>
                    <a:pt x="182" y="1161"/>
                  </a:lnTo>
                  <a:lnTo>
                    <a:pt x="186" y="1165"/>
                  </a:lnTo>
                  <a:lnTo>
                    <a:pt x="192" y="1169"/>
                  </a:lnTo>
                  <a:lnTo>
                    <a:pt x="198" y="1171"/>
                  </a:lnTo>
                  <a:lnTo>
                    <a:pt x="205" y="1173"/>
                  </a:lnTo>
                  <a:lnTo>
                    <a:pt x="221" y="1176"/>
                  </a:lnTo>
                  <a:lnTo>
                    <a:pt x="239" y="1175"/>
                  </a:lnTo>
                  <a:lnTo>
                    <a:pt x="262" y="1173"/>
                  </a:lnTo>
                  <a:lnTo>
                    <a:pt x="318" y="1230"/>
                  </a:lnTo>
                  <a:lnTo>
                    <a:pt x="308" y="1287"/>
                  </a:lnTo>
                  <a:lnTo>
                    <a:pt x="363" y="1328"/>
                  </a:lnTo>
                  <a:lnTo>
                    <a:pt x="358" y="1333"/>
                  </a:lnTo>
                  <a:lnTo>
                    <a:pt x="357" y="1337"/>
                  </a:lnTo>
                  <a:lnTo>
                    <a:pt x="358" y="1340"/>
                  </a:lnTo>
                  <a:lnTo>
                    <a:pt x="361" y="1342"/>
                  </a:lnTo>
                  <a:lnTo>
                    <a:pt x="374" y="1342"/>
                  </a:lnTo>
                  <a:lnTo>
                    <a:pt x="381" y="1341"/>
                  </a:lnTo>
                  <a:lnTo>
                    <a:pt x="390" y="1339"/>
                  </a:lnTo>
                  <a:lnTo>
                    <a:pt x="349" y="1418"/>
                  </a:lnTo>
                  <a:lnTo>
                    <a:pt x="421" y="1447"/>
                  </a:lnTo>
                  <a:lnTo>
                    <a:pt x="509" y="1435"/>
                  </a:lnTo>
                  <a:lnTo>
                    <a:pt x="555" y="1396"/>
                  </a:lnTo>
                  <a:lnTo>
                    <a:pt x="617" y="1455"/>
                  </a:lnTo>
                  <a:lnTo>
                    <a:pt x="629" y="1482"/>
                  </a:lnTo>
                  <a:lnTo>
                    <a:pt x="668" y="1441"/>
                  </a:lnTo>
                  <a:lnTo>
                    <a:pt x="727" y="1408"/>
                  </a:lnTo>
                  <a:lnTo>
                    <a:pt x="764" y="1358"/>
                  </a:lnTo>
                  <a:lnTo>
                    <a:pt x="788" y="1411"/>
                  </a:lnTo>
                  <a:lnTo>
                    <a:pt x="868" y="1366"/>
                  </a:lnTo>
                  <a:lnTo>
                    <a:pt x="874" y="1406"/>
                  </a:lnTo>
                  <a:lnTo>
                    <a:pt x="883" y="1412"/>
                  </a:lnTo>
                  <a:lnTo>
                    <a:pt x="891" y="1416"/>
                  </a:lnTo>
                  <a:lnTo>
                    <a:pt x="900" y="1416"/>
                  </a:lnTo>
                  <a:lnTo>
                    <a:pt x="910" y="1414"/>
                  </a:lnTo>
                  <a:lnTo>
                    <a:pt x="919" y="1408"/>
                  </a:lnTo>
                  <a:lnTo>
                    <a:pt x="928" y="1400"/>
                  </a:lnTo>
                  <a:lnTo>
                    <a:pt x="937" y="1388"/>
                  </a:lnTo>
                  <a:lnTo>
                    <a:pt x="948" y="1374"/>
                  </a:lnTo>
                  <a:lnTo>
                    <a:pt x="1000" y="1421"/>
                  </a:lnTo>
                  <a:lnTo>
                    <a:pt x="1024" y="1324"/>
                  </a:lnTo>
                  <a:lnTo>
                    <a:pt x="1086" y="1322"/>
                  </a:lnTo>
                  <a:lnTo>
                    <a:pt x="1109" y="1358"/>
                  </a:lnTo>
                  <a:lnTo>
                    <a:pt x="1214" y="1338"/>
                  </a:lnTo>
                  <a:lnTo>
                    <a:pt x="1398" y="1375"/>
                  </a:lnTo>
                  <a:lnTo>
                    <a:pt x="1430" y="1395"/>
                  </a:lnTo>
                  <a:lnTo>
                    <a:pt x="1519" y="1372"/>
                  </a:lnTo>
                  <a:lnTo>
                    <a:pt x="1501" y="1318"/>
                  </a:lnTo>
                  <a:lnTo>
                    <a:pt x="1559" y="1282"/>
                  </a:lnTo>
                  <a:lnTo>
                    <a:pt x="1512" y="1161"/>
                  </a:lnTo>
                  <a:lnTo>
                    <a:pt x="1524" y="1099"/>
                  </a:lnTo>
                  <a:lnTo>
                    <a:pt x="1548" y="1025"/>
                  </a:lnTo>
                  <a:lnTo>
                    <a:pt x="1487" y="967"/>
                  </a:lnTo>
                  <a:lnTo>
                    <a:pt x="1495" y="959"/>
                  </a:lnTo>
                  <a:lnTo>
                    <a:pt x="1500" y="952"/>
                  </a:lnTo>
                  <a:lnTo>
                    <a:pt x="1501" y="945"/>
                  </a:lnTo>
                  <a:lnTo>
                    <a:pt x="1500" y="939"/>
                  </a:lnTo>
                  <a:lnTo>
                    <a:pt x="1494" y="933"/>
                  </a:lnTo>
                  <a:lnTo>
                    <a:pt x="1485" y="928"/>
                  </a:lnTo>
                  <a:lnTo>
                    <a:pt x="1472" y="924"/>
                  </a:lnTo>
                  <a:lnTo>
                    <a:pt x="1457" y="921"/>
                  </a:lnTo>
                  <a:lnTo>
                    <a:pt x="1449" y="919"/>
                  </a:lnTo>
                  <a:lnTo>
                    <a:pt x="1442" y="916"/>
                  </a:lnTo>
                  <a:lnTo>
                    <a:pt x="1436" y="912"/>
                  </a:lnTo>
                  <a:lnTo>
                    <a:pt x="1431" y="907"/>
                  </a:lnTo>
                  <a:lnTo>
                    <a:pt x="1406" y="862"/>
                  </a:lnTo>
                  <a:lnTo>
                    <a:pt x="1438" y="842"/>
                  </a:lnTo>
                  <a:lnTo>
                    <a:pt x="1466" y="809"/>
                  </a:lnTo>
                  <a:lnTo>
                    <a:pt x="1399" y="714"/>
                  </a:lnTo>
                  <a:lnTo>
                    <a:pt x="1434" y="667"/>
                  </a:lnTo>
                  <a:lnTo>
                    <a:pt x="1495" y="629"/>
                  </a:lnTo>
                  <a:lnTo>
                    <a:pt x="1511" y="588"/>
                  </a:lnTo>
                  <a:lnTo>
                    <a:pt x="1462" y="589"/>
                  </a:lnTo>
                  <a:lnTo>
                    <a:pt x="1415" y="522"/>
                  </a:lnTo>
                  <a:lnTo>
                    <a:pt x="1461" y="454"/>
                  </a:lnTo>
                  <a:lnTo>
                    <a:pt x="1374" y="380"/>
                  </a:lnTo>
                  <a:lnTo>
                    <a:pt x="1401" y="334"/>
                  </a:lnTo>
                  <a:lnTo>
                    <a:pt x="1401" y="321"/>
                  </a:lnTo>
                  <a:lnTo>
                    <a:pt x="1401" y="310"/>
                  </a:lnTo>
                  <a:lnTo>
                    <a:pt x="1399" y="301"/>
                  </a:lnTo>
                  <a:lnTo>
                    <a:pt x="1397" y="294"/>
                  </a:lnTo>
                  <a:lnTo>
                    <a:pt x="1392" y="287"/>
                  </a:lnTo>
                  <a:lnTo>
                    <a:pt x="1387" y="284"/>
                  </a:lnTo>
                  <a:lnTo>
                    <a:pt x="1380" y="281"/>
                  </a:lnTo>
                  <a:lnTo>
                    <a:pt x="1372" y="281"/>
                  </a:lnTo>
                  <a:lnTo>
                    <a:pt x="1365" y="282"/>
                  </a:lnTo>
                  <a:lnTo>
                    <a:pt x="1365" y="288"/>
                  </a:lnTo>
                  <a:lnTo>
                    <a:pt x="1365" y="290"/>
                  </a:lnTo>
                  <a:lnTo>
                    <a:pt x="1365" y="291"/>
                  </a:lnTo>
                  <a:lnTo>
                    <a:pt x="1366" y="293"/>
                  </a:lnTo>
                  <a:lnTo>
                    <a:pt x="1365" y="293"/>
                  </a:lnTo>
                  <a:lnTo>
                    <a:pt x="1365" y="294"/>
                  </a:lnTo>
                  <a:lnTo>
                    <a:pt x="1365" y="296"/>
                  </a:lnTo>
                  <a:lnTo>
                    <a:pt x="1364" y="296"/>
                  </a:lnTo>
                  <a:lnTo>
                    <a:pt x="1364" y="297"/>
                  </a:lnTo>
                  <a:lnTo>
                    <a:pt x="1361" y="296"/>
                  </a:lnTo>
                  <a:lnTo>
                    <a:pt x="1360" y="296"/>
                  </a:lnTo>
                  <a:lnTo>
                    <a:pt x="1358" y="294"/>
                  </a:lnTo>
                  <a:lnTo>
                    <a:pt x="1354" y="289"/>
                  </a:lnTo>
                  <a:lnTo>
                    <a:pt x="1350" y="284"/>
                  </a:lnTo>
                  <a:lnTo>
                    <a:pt x="1346" y="277"/>
                  </a:lnTo>
                  <a:lnTo>
                    <a:pt x="1348" y="270"/>
                  </a:lnTo>
                  <a:lnTo>
                    <a:pt x="1297" y="247"/>
                  </a:lnTo>
                  <a:lnTo>
                    <a:pt x="1253" y="276"/>
                  </a:lnTo>
                  <a:lnTo>
                    <a:pt x="1200" y="286"/>
                  </a:lnTo>
                  <a:lnTo>
                    <a:pt x="1093" y="244"/>
                  </a:lnTo>
                  <a:lnTo>
                    <a:pt x="1151" y="95"/>
                  </a:lnTo>
                  <a:lnTo>
                    <a:pt x="1009" y="1"/>
                  </a:lnTo>
                  <a:lnTo>
                    <a:pt x="927" y="17"/>
                  </a:lnTo>
                  <a:lnTo>
                    <a:pt x="883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89">
              <a:extLst>
                <a:ext uri="{FF2B5EF4-FFF2-40B4-BE49-F238E27FC236}">
                  <a16:creationId xmlns:a16="http://schemas.microsoft.com/office/drawing/2014/main" id="{6D6F5889-BA3B-7213-49C6-9E8F02BE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516"/>
              <a:ext cx="119" cy="104"/>
            </a:xfrm>
            <a:custGeom>
              <a:avLst/>
              <a:gdLst/>
              <a:ahLst/>
              <a:cxnLst>
                <a:cxn ang="0">
                  <a:pos x="1724" y="999"/>
                </a:cxn>
                <a:cxn ang="0">
                  <a:pos x="1621" y="818"/>
                </a:cxn>
                <a:cxn ang="0">
                  <a:pos x="1605" y="810"/>
                </a:cxn>
                <a:cxn ang="0">
                  <a:pos x="1610" y="783"/>
                </a:cxn>
                <a:cxn ang="0">
                  <a:pos x="1595" y="762"/>
                </a:cxn>
                <a:cxn ang="0">
                  <a:pos x="1556" y="745"/>
                </a:cxn>
                <a:cxn ang="0">
                  <a:pos x="1579" y="728"/>
                </a:cxn>
                <a:cxn ang="0">
                  <a:pos x="1555" y="518"/>
                </a:cxn>
                <a:cxn ang="0">
                  <a:pos x="1387" y="382"/>
                </a:cxn>
                <a:cxn ang="0">
                  <a:pos x="1253" y="314"/>
                </a:cxn>
                <a:cxn ang="0">
                  <a:pos x="1212" y="301"/>
                </a:cxn>
                <a:cxn ang="0">
                  <a:pos x="1182" y="307"/>
                </a:cxn>
                <a:cxn ang="0">
                  <a:pos x="1127" y="339"/>
                </a:cxn>
                <a:cxn ang="0">
                  <a:pos x="1018" y="309"/>
                </a:cxn>
                <a:cxn ang="0">
                  <a:pos x="778" y="239"/>
                </a:cxn>
                <a:cxn ang="0">
                  <a:pos x="654" y="57"/>
                </a:cxn>
                <a:cxn ang="0">
                  <a:pos x="504" y="96"/>
                </a:cxn>
                <a:cxn ang="0">
                  <a:pos x="317" y="212"/>
                </a:cxn>
                <a:cxn ang="0">
                  <a:pos x="256" y="356"/>
                </a:cxn>
                <a:cxn ang="0">
                  <a:pos x="262" y="449"/>
                </a:cxn>
                <a:cxn ang="0">
                  <a:pos x="261" y="460"/>
                </a:cxn>
                <a:cxn ang="0">
                  <a:pos x="217" y="475"/>
                </a:cxn>
                <a:cxn ang="0">
                  <a:pos x="27" y="668"/>
                </a:cxn>
                <a:cxn ang="0">
                  <a:pos x="1" y="681"/>
                </a:cxn>
                <a:cxn ang="0">
                  <a:pos x="153" y="868"/>
                </a:cxn>
                <a:cxn ang="0">
                  <a:pos x="104" y="1036"/>
                </a:cxn>
                <a:cxn ang="0">
                  <a:pos x="139" y="1243"/>
                </a:cxn>
                <a:cxn ang="0">
                  <a:pos x="176" y="1245"/>
                </a:cxn>
                <a:cxn ang="0">
                  <a:pos x="176" y="1276"/>
                </a:cxn>
                <a:cxn ang="0">
                  <a:pos x="334" y="1312"/>
                </a:cxn>
                <a:cxn ang="0">
                  <a:pos x="354" y="1318"/>
                </a:cxn>
                <a:cxn ang="0">
                  <a:pos x="352" y="1344"/>
                </a:cxn>
                <a:cxn ang="0">
                  <a:pos x="470" y="1395"/>
                </a:cxn>
                <a:cxn ang="0">
                  <a:pos x="496" y="1373"/>
                </a:cxn>
                <a:cxn ang="0">
                  <a:pos x="521" y="1384"/>
                </a:cxn>
                <a:cxn ang="0">
                  <a:pos x="752" y="1551"/>
                </a:cxn>
                <a:cxn ang="0">
                  <a:pos x="942" y="1438"/>
                </a:cxn>
                <a:cxn ang="0">
                  <a:pos x="993" y="1399"/>
                </a:cxn>
                <a:cxn ang="0">
                  <a:pos x="1021" y="1381"/>
                </a:cxn>
                <a:cxn ang="0">
                  <a:pos x="1100" y="1349"/>
                </a:cxn>
                <a:cxn ang="0">
                  <a:pos x="1118" y="1366"/>
                </a:cxn>
                <a:cxn ang="0">
                  <a:pos x="1132" y="1363"/>
                </a:cxn>
                <a:cxn ang="0">
                  <a:pos x="1136" y="1351"/>
                </a:cxn>
                <a:cxn ang="0">
                  <a:pos x="1151" y="1335"/>
                </a:cxn>
                <a:cxn ang="0">
                  <a:pos x="1174" y="1351"/>
                </a:cxn>
                <a:cxn ang="0">
                  <a:pos x="1410" y="1372"/>
                </a:cxn>
                <a:cxn ang="0">
                  <a:pos x="1530" y="1416"/>
                </a:cxn>
                <a:cxn ang="0">
                  <a:pos x="1552" y="1400"/>
                </a:cxn>
                <a:cxn ang="0">
                  <a:pos x="1670" y="1438"/>
                </a:cxn>
                <a:cxn ang="0">
                  <a:pos x="1803" y="1408"/>
                </a:cxn>
                <a:cxn ang="0">
                  <a:pos x="1805" y="1358"/>
                </a:cxn>
                <a:cxn ang="0">
                  <a:pos x="1838" y="1324"/>
                </a:cxn>
                <a:cxn ang="0">
                  <a:pos x="1897" y="1272"/>
                </a:cxn>
              </a:cxnLst>
              <a:rect l="0" t="0" r="r" b="b"/>
              <a:pathLst>
                <a:path w="1910" h="1551">
                  <a:moveTo>
                    <a:pt x="1910" y="1214"/>
                  </a:moveTo>
                  <a:lnTo>
                    <a:pt x="1873" y="1115"/>
                  </a:lnTo>
                  <a:lnTo>
                    <a:pt x="1815" y="1048"/>
                  </a:lnTo>
                  <a:lnTo>
                    <a:pt x="1724" y="999"/>
                  </a:lnTo>
                  <a:lnTo>
                    <a:pt x="1664" y="867"/>
                  </a:lnTo>
                  <a:lnTo>
                    <a:pt x="1627" y="811"/>
                  </a:lnTo>
                  <a:lnTo>
                    <a:pt x="1623" y="815"/>
                  </a:lnTo>
                  <a:lnTo>
                    <a:pt x="1621" y="818"/>
                  </a:lnTo>
                  <a:lnTo>
                    <a:pt x="1619" y="820"/>
                  </a:lnTo>
                  <a:lnTo>
                    <a:pt x="1618" y="821"/>
                  </a:lnTo>
                  <a:lnTo>
                    <a:pt x="1611" y="815"/>
                  </a:lnTo>
                  <a:lnTo>
                    <a:pt x="1605" y="810"/>
                  </a:lnTo>
                  <a:lnTo>
                    <a:pt x="1600" y="800"/>
                  </a:lnTo>
                  <a:lnTo>
                    <a:pt x="1601" y="791"/>
                  </a:lnTo>
                  <a:lnTo>
                    <a:pt x="1604" y="787"/>
                  </a:lnTo>
                  <a:lnTo>
                    <a:pt x="1610" y="783"/>
                  </a:lnTo>
                  <a:lnTo>
                    <a:pt x="1609" y="775"/>
                  </a:lnTo>
                  <a:lnTo>
                    <a:pt x="1606" y="770"/>
                  </a:lnTo>
                  <a:lnTo>
                    <a:pt x="1601" y="765"/>
                  </a:lnTo>
                  <a:lnTo>
                    <a:pt x="1595" y="762"/>
                  </a:lnTo>
                  <a:lnTo>
                    <a:pt x="1579" y="757"/>
                  </a:lnTo>
                  <a:lnTo>
                    <a:pt x="1568" y="753"/>
                  </a:lnTo>
                  <a:lnTo>
                    <a:pt x="1559" y="749"/>
                  </a:lnTo>
                  <a:lnTo>
                    <a:pt x="1556" y="745"/>
                  </a:lnTo>
                  <a:lnTo>
                    <a:pt x="1555" y="740"/>
                  </a:lnTo>
                  <a:lnTo>
                    <a:pt x="1559" y="736"/>
                  </a:lnTo>
                  <a:lnTo>
                    <a:pt x="1567" y="732"/>
                  </a:lnTo>
                  <a:lnTo>
                    <a:pt x="1579" y="728"/>
                  </a:lnTo>
                  <a:lnTo>
                    <a:pt x="1596" y="675"/>
                  </a:lnTo>
                  <a:lnTo>
                    <a:pt x="1597" y="626"/>
                  </a:lnTo>
                  <a:lnTo>
                    <a:pt x="1627" y="589"/>
                  </a:lnTo>
                  <a:lnTo>
                    <a:pt x="1555" y="518"/>
                  </a:lnTo>
                  <a:lnTo>
                    <a:pt x="1534" y="474"/>
                  </a:lnTo>
                  <a:lnTo>
                    <a:pt x="1482" y="470"/>
                  </a:lnTo>
                  <a:lnTo>
                    <a:pt x="1441" y="380"/>
                  </a:lnTo>
                  <a:lnTo>
                    <a:pt x="1387" y="382"/>
                  </a:lnTo>
                  <a:lnTo>
                    <a:pt x="1348" y="377"/>
                  </a:lnTo>
                  <a:lnTo>
                    <a:pt x="1282" y="395"/>
                  </a:lnTo>
                  <a:lnTo>
                    <a:pt x="1290" y="346"/>
                  </a:lnTo>
                  <a:lnTo>
                    <a:pt x="1253" y="314"/>
                  </a:lnTo>
                  <a:lnTo>
                    <a:pt x="1246" y="309"/>
                  </a:lnTo>
                  <a:lnTo>
                    <a:pt x="1239" y="306"/>
                  </a:lnTo>
                  <a:lnTo>
                    <a:pt x="1227" y="302"/>
                  </a:lnTo>
                  <a:lnTo>
                    <a:pt x="1212" y="301"/>
                  </a:lnTo>
                  <a:lnTo>
                    <a:pt x="1204" y="301"/>
                  </a:lnTo>
                  <a:lnTo>
                    <a:pt x="1198" y="303"/>
                  </a:lnTo>
                  <a:lnTo>
                    <a:pt x="1189" y="304"/>
                  </a:lnTo>
                  <a:lnTo>
                    <a:pt x="1182" y="307"/>
                  </a:lnTo>
                  <a:lnTo>
                    <a:pt x="1166" y="314"/>
                  </a:lnTo>
                  <a:lnTo>
                    <a:pt x="1149" y="324"/>
                  </a:lnTo>
                  <a:lnTo>
                    <a:pt x="1133" y="337"/>
                  </a:lnTo>
                  <a:lnTo>
                    <a:pt x="1127" y="339"/>
                  </a:lnTo>
                  <a:lnTo>
                    <a:pt x="1124" y="340"/>
                  </a:lnTo>
                  <a:lnTo>
                    <a:pt x="1122" y="337"/>
                  </a:lnTo>
                  <a:lnTo>
                    <a:pt x="1122" y="333"/>
                  </a:lnTo>
                  <a:lnTo>
                    <a:pt x="1018" y="309"/>
                  </a:lnTo>
                  <a:lnTo>
                    <a:pt x="888" y="299"/>
                  </a:lnTo>
                  <a:lnTo>
                    <a:pt x="849" y="279"/>
                  </a:lnTo>
                  <a:lnTo>
                    <a:pt x="837" y="238"/>
                  </a:lnTo>
                  <a:lnTo>
                    <a:pt x="778" y="239"/>
                  </a:lnTo>
                  <a:lnTo>
                    <a:pt x="697" y="215"/>
                  </a:lnTo>
                  <a:lnTo>
                    <a:pt x="638" y="131"/>
                  </a:lnTo>
                  <a:lnTo>
                    <a:pt x="624" y="88"/>
                  </a:lnTo>
                  <a:lnTo>
                    <a:pt x="654" y="57"/>
                  </a:lnTo>
                  <a:lnTo>
                    <a:pt x="664" y="24"/>
                  </a:lnTo>
                  <a:lnTo>
                    <a:pt x="561" y="0"/>
                  </a:lnTo>
                  <a:lnTo>
                    <a:pt x="514" y="23"/>
                  </a:lnTo>
                  <a:lnTo>
                    <a:pt x="504" y="96"/>
                  </a:lnTo>
                  <a:lnTo>
                    <a:pt x="401" y="68"/>
                  </a:lnTo>
                  <a:lnTo>
                    <a:pt x="400" y="119"/>
                  </a:lnTo>
                  <a:lnTo>
                    <a:pt x="353" y="129"/>
                  </a:lnTo>
                  <a:lnTo>
                    <a:pt x="317" y="212"/>
                  </a:lnTo>
                  <a:lnTo>
                    <a:pt x="242" y="206"/>
                  </a:lnTo>
                  <a:lnTo>
                    <a:pt x="213" y="180"/>
                  </a:lnTo>
                  <a:lnTo>
                    <a:pt x="220" y="331"/>
                  </a:lnTo>
                  <a:lnTo>
                    <a:pt x="256" y="356"/>
                  </a:lnTo>
                  <a:lnTo>
                    <a:pt x="261" y="442"/>
                  </a:lnTo>
                  <a:lnTo>
                    <a:pt x="262" y="446"/>
                  </a:lnTo>
                  <a:lnTo>
                    <a:pt x="262" y="448"/>
                  </a:lnTo>
                  <a:lnTo>
                    <a:pt x="262" y="449"/>
                  </a:lnTo>
                  <a:lnTo>
                    <a:pt x="264" y="451"/>
                  </a:lnTo>
                  <a:lnTo>
                    <a:pt x="264" y="454"/>
                  </a:lnTo>
                  <a:lnTo>
                    <a:pt x="264" y="458"/>
                  </a:lnTo>
                  <a:lnTo>
                    <a:pt x="261" y="460"/>
                  </a:lnTo>
                  <a:lnTo>
                    <a:pt x="259" y="463"/>
                  </a:lnTo>
                  <a:lnTo>
                    <a:pt x="255" y="464"/>
                  </a:lnTo>
                  <a:lnTo>
                    <a:pt x="251" y="466"/>
                  </a:lnTo>
                  <a:lnTo>
                    <a:pt x="217" y="475"/>
                  </a:lnTo>
                  <a:lnTo>
                    <a:pt x="200" y="547"/>
                  </a:lnTo>
                  <a:lnTo>
                    <a:pt x="65" y="635"/>
                  </a:lnTo>
                  <a:lnTo>
                    <a:pt x="45" y="673"/>
                  </a:lnTo>
                  <a:lnTo>
                    <a:pt x="27" y="668"/>
                  </a:lnTo>
                  <a:lnTo>
                    <a:pt x="19" y="667"/>
                  </a:lnTo>
                  <a:lnTo>
                    <a:pt x="14" y="669"/>
                  </a:lnTo>
                  <a:lnTo>
                    <a:pt x="4" y="676"/>
                  </a:lnTo>
                  <a:lnTo>
                    <a:pt x="1" y="681"/>
                  </a:lnTo>
                  <a:lnTo>
                    <a:pt x="0" y="690"/>
                  </a:lnTo>
                  <a:lnTo>
                    <a:pt x="55" y="781"/>
                  </a:lnTo>
                  <a:lnTo>
                    <a:pt x="122" y="828"/>
                  </a:lnTo>
                  <a:lnTo>
                    <a:pt x="153" y="868"/>
                  </a:lnTo>
                  <a:lnTo>
                    <a:pt x="148" y="933"/>
                  </a:lnTo>
                  <a:lnTo>
                    <a:pt x="154" y="978"/>
                  </a:lnTo>
                  <a:lnTo>
                    <a:pt x="109" y="991"/>
                  </a:lnTo>
                  <a:lnTo>
                    <a:pt x="104" y="1036"/>
                  </a:lnTo>
                  <a:lnTo>
                    <a:pt x="148" y="1122"/>
                  </a:lnTo>
                  <a:lnTo>
                    <a:pt x="154" y="1176"/>
                  </a:lnTo>
                  <a:lnTo>
                    <a:pt x="140" y="1199"/>
                  </a:lnTo>
                  <a:lnTo>
                    <a:pt x="139" y="1243"/>
                  </a:lnTo>
                  <a:lnTo>
                    <a:pt x="150" y="1240"/>
                  </a:lnTo>
                  <a:lnTo>
                    <a:pt x="162" y="1240"/>
                  </a:lnTo>
                  <a:lnTo>
                    <a:pt x="170" y="1241"/>
                  </a:lnTo>
                  <a:lnTo>
                    <a:pt x="176" y="1245"/>
                  </a:lnTo>
                  <a:lnTo>
                    <a:pt x="179" y="1249"/>
                  </a:lnTo>
                  <a:lnTo>
                    <a:pt x="180" y="1256"/>
                  </a:lnTo>
                  <a:lnTo>
                    <a:pt x="179" y="1265"/>
                  </a:lnTo>
                  <a:lnTo>
                    <a:pt x="176" y="1276"/>
                  </a:lnTo>
                  <a:lnTo>
                    <a:pt x="246" y="1289"/>
                  </a:lnTo>
                  <a:lnTo>
                    <a:pt x="276" y="1269"/>
                  </a:lnTo>
                  <a:lnTo>
                    <a:pt x="324" y="1315"/>
                  </a:lnTo>
                  <a:lnTo>
                    <a:pt x="334" y="1312"/>
                  </a:lnTo>
                  <a:lnTo>
                    <a:pt x="344" y="1311"/>
                  </a:lnTo>
                  <a:lnTo>
                    <a:pt x="346" y="1311"/>
                  </a:lnTo>
                  <a:lnTo>
                    <a:pt x="349" y="1313"/>
                  </a:lnTo>
                  <a:lnTo>
                    <a:pt x="354" y="1318"/>
                  </a:lnTo>
                  <a:lnTo>
                    <a:pt x="354" y="1320"/>
                  </a:lnTo>
                  <a:lnTo>
                    <a:pt x="355" y="1324"/>
                  </a:lnTo>
                  <a:lnTo>
                    <a:pt x="355" y="1333"/>
                  </a:lnTo>
                  <a:lnTo>
                    <a:pt x="352" y="1344"/>
                  </a:lnTo>
                  <a:lnTo>
                    <a:pt x="348" y="1359"/>
                  </a:lnTo>
                  <a:lnTo>
                    <a:pt x="386" y="1399"/>
                  </a:lnTo>
                  <a:lnTo>
                    <a:pt x="419" y="1381"/>
                  </a:lnTo>
                  <a:lnTo>
                    <a:pt x="470" y="1395"/>
                  </a:lnTo>
                  <a:lnTo>
                    <a:pt x="477" y="1386"/>
                  </a:lnTo>
                  <a:lnTo>
                    <a:pt x="483" y="1379"/>
                  </a:lnTo>
                  <a:lnTo>
                    <a:pt x="490" y="1374"/>
                  </a:lnTo>
                  <a:lnTo>
                    <a:pt x="496" y="1373"/>
                  </a:lnTo>
                  <a:lnTo>
                    <a:pt x="501" y="1372"/>
                  </a:lnTo>
                  <a:lnTo>
                    <a:pt x="508" y="1374"/>
                  </a:lnTo>
                  <a:lnTo>
                    <a:pt x="514" y="1377"/>
                  </a:lnTo>
                  <a:lnTo>
                    <a:pt x="521" y="1384"/>
                  </a:lnTo>
                  <a:lnTo>
                    <a:pt x="587" y="1397"/>
                  </a:lnTo>
                  <a:lnTo>
                    <a:pt x="636" y="1424"/>
                  </a:lnTo>
                  <a:lnTo>
                    <a:pt x="667" y="1516"/>
                  </a:lnTo>
                  <a:lnTo>
                    <a:pt x="752" y="1551"/>
                  </a:lnTo>
                  <a:lnTo>
                    <a:pt x="794" y="1525"/>
                  </a:lnTo>
                  <a:lnTo>
                    <a:pt x="801" y="1481"/>
                  </a:lnTo>
                  <a:lnTo>
                    <a:pt x="853" y="1443"/>
                  </a:lnTo>
                  <a:lnTo>
                    <a:pt x="942" y="1438"/>
                  </a:lnTo>
                  <a:lnTo>
                    <a:pt x="947" y="1430"/>
                  </a:lnTo>
                  <a:lnTo>
                    <a:pt x="987" y="1421"/>
                  </a:lnTo>
                  <a:lnTo>
                    <a:pt x="989" y="1408"/>
                  </a:lnTo>
                  <a:lnTo>
                    <a:pt x="993" y="1399"/>
                  </a:lnTo>
                  <a:lnTo>
                    <a:pt x="998" y="1392"/>
                  </a:lnTo>
                  <a:lnTo>
                    <a:pt x="1006" y="1387"/>
                  </a:lnTo>
                  <a:lnTo>
                    <a:pt x="1012" y="1382"/>
                  </a:lnTo>
                  <a:lnTo>
                    <a:pt x="1021" y="1381"/>
                  </a:lnTo>
                  <a:lnTo>
                    <a:pt x="1030" y="1382"/>
                  </a:lnTo>
                  <a:lnTo>
                    <a:pt x="1042" y="1385"/>
                  </a:lnTo>
                  <a:lnTo>
                    <a:pt x="1091" y="1337"/>
                  </a:lnTo>
                  <a:lnTo>
                    <a:pt x="1100" y="1349"/>
                  </a:lnTo>
                  <a:lnTo>
                    <a:pt x="1108" y="1359"/>
                  </a:lnTo>
                  <a:lnTo>
                    <a:pt x="1115" y="1365"/>
                  </a:lnTo>
                  <a:lnTo>
                    <a:pt x="1116" y="1365"/>
                  </a:lnTo>
                  <a:lnTo>
                    <a:pt x="1118" y="1366"/>
                  </a:lnTo>
                  <a:lnTo>
                    <a:pt x="1122" y="1368"/>
                  </a:lnTo>
                  <a:lnTo>
                    <a:pt x="1126" y="1367"/>
                  </a:lnTo>
                  <a:lnTo>
                    <a:pt x="1129" y="1365"/>
                  </a:lnTo>
                  <a:lnTo>
                    <a:pt x="1132" y="1363"/>
                  </a:lnTo>
                  <a:lnTo>
                    <a:pt x="1133" y="1359"/>
                  </a:lnTo>
                  <a:lnTo>
                    <a:pt x="1135" y="1356"/>
                  </a:lnTo>
                  <a:lnTo>
                    <a:pt x="1135" y="1353"/>
                  </a:lnTo>
                  <a:lnTo>
                    <a:pt x="1136" y="1351"/>
                  </a:lnTo>
                  <a:lnTo>
                    <a:pt x="1138" y="1346"/>
                  </a:lnTo>
                  <a:lnTo>
                    <a:pt x="1142" y="1339"/>
                  </a:lnTo>
                  <a:lnTo>
                    <a:pt x="1147" y="1336"/>
                  </a:lnTo>
                  <a:lnTo>
                    <a:pt x="1151" y="1335"/>
                  </a:lnTo>
                  <a:lnTo>
                    <a:pt x="1157" y="1336"/>
                  </a:lnTo>
                  <a:lnTo>
                    <a:pt x="1162" y="1339"/>
                  </a:lnTo>
                  <a:lnTo>
                    <a:pt x="1168" y="1344"/>
                  </a:lnTo>
                  <a:lnTo>
                    <a:pt x="1174" y="1351"/>
                  </a:lnTo>
                  <a:lnTo>
                    <a:pt x="1181" y="1362"/>
                  </a:lnTo>
                  <a:lnTo>
                    <a:pt x="1278" y="1369"/>
                  </a:lnTo>
                  <a:lnTo>
                    <a:pt x="1333" y="1337"/>
                  </a:lnTo>
                  <a:lnTo>
                    <a:pt x="1410" y="1372"/>
                  </a:lnTo>
                  <a:lnTo>
                    <a:pt x="1436" y="1431"/>
                  </a:lnTo>
                  <a:lnTo>
                    <a:pt x="1479" y="1467"/>
                  </a:lnTo>
                  <a:lnTo>
                    <a:pt x="1527" y="1427"/>
                  </a:lnTo>
                  <a:lnTo>
                    <a:pt x="1530" y="1416"/>
                  </a:lnTo>
                  <a:lnTo>
                    <a:pt x="1534" y="1409"/>
                  </a:lnTo>
                  <a:lnTo>
                    <a:pt x="1539" y="1404"/>
                  </a:lnTo>
                  <a:lnTo>
                    <a:pt x="1546" y="1401"/>
                  </a:lnTo>
                  <a:lnTo>
                    <a:pt x="1552" y="1400"/>
                  </a:lnTo>
                  <a:lnTo>
                    <a:pt x="1559" y="1401"/>
                  </a:lnTo>
                  <a:lnTo>
                    <a:pt x="1568" y="1404"/>
                  </a:lnTo>
                  <a:lnTo>
                    <a:pt x="1579" y="1410"/>
                  </a:lnTo>
                  <a:lnTo>
                    <a:pt x="1670" y="1438"/>
                  </a:lnTo>
                  <a:lnTo>
                    <a:pt x="1701" y="1379"/>
                  </a:lnTo>
                  <a:lnTo>
                    <a:pt x="1737" y="1418"/>
                  </a:lnTo>
                  <a:lnTo>
                    <a:pt x="1809" y="1433"/>
                  </a:lnTo>
                  <a:lnTo>
                    <a:pt x="1803" y="1408"/>
                  </a:lnTo>
                  <a:lnTo>
                    <a:pt x="1801" y="1396"/>
                  </a:lnTo>
                  <a:lnTo>
                    <a:pt x="1801" y="1386"/>
                  </a:lnTo>
                  <a:lnTo>
                    <a:pt x="1803" y="1367"/>
                  </a:lnTo>
                  <a:lnTo>
                    <a:pt x="1805" y="1358"/>
                  </a:lnTo>
                  <a:lnTo>
                    <a:pt x="1810" y="1351"/>
                  </a:lnTo>
                  <a:lnTo>
                    <a:pt x="1821" y="1336"/>
                  </a:lnTo>
                  <a:lnTo>
                    <a:pt x="1828" y="1329"/>
                  </a:lnTo>
                  <a:lnTo>
                    <a:pt x="1838" y="1324"/>
                  </a:lnTo>
                  <a:lnTo>
                    <a:pt x="1857" y="1315"/>
                  </a:lnTo>
                  <a:lnTo>
                    <a:pt x="1869" y="1311"/>
                  </a:lnTo>
                  <a:lnTo>
                    <a:pt x="1883" y="1309"/>
                  </a:lnTo>
                  <a:lnTo>
                    <a:pt x="1897" y="1272"/>
                  </a:lnTo>
                  <a:lnTo>
                    <a:pt x="1910" y="12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90">
              <a:extLst>
                <a:ext uri="{FF2B5EF4-FFF2-40B4-BE49-F238E27FC236}">
                  <a16:creationId xmlns:a16="http://schemas.microsoft.com/office/drawing/2014/main" id="{F2ECB7B7-69C5-3B90-C181-15274C596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458"/>
              <a:ext cx="127" cy="93"/>
            </a:xfrm>
            <a:custGeom>
              <a:avLst/>
              <a:gdLst/>
              <a:ahLst/>
              <a:cxnLst>
                <a:cxn ang="0">
                  <a:pos x="666" y="122"/>
                </a:cxn>
                <a:cxn ang="0">
                  <a:pos x="478" y="140"/>
                </a:cxn>
                <a:cxn ang="0">
                  <a:pos x="375" y="219"/>
                </a:cxn>
                <a:cxn ang="0">
                  <a:pos x="344" y="235"/>
                </a:cxn>
                <a:cxn ang="0">
                  <a:pos x="356" y="329"/>
                </a:cxn>
                <a:cxn ang="0">
                  <a:pos x="395" y="399"/>
                </a:cxn>
                <a:cxn ang="0">
                  <a:pos x="272" y="445"/>
                </a:cxn>
                <a:cxn ang="0">
                  <a:pos x="256" y="435"/>
                </a:cxn>
                <a:cxn ang="0">
                  <a:pos x="101" y="454"/>
                </a:cxn>
                <a:cxn ang="0">
                  <a:pos x="34" y="679"/>
                </a:cxn>
                <a:cxn ang="0">
                  <a:pos x="50" y="679"/>
                </a:cxn>
                <a:cxn ang="0">
                  <a:pos x="64" y="684"/>
                </a:cxn>
                <a:cxn ang="0">
                  <a:pos x="31" y="724"/>
                </a:cxn>
                <a:cxn ang="0">
                  <a:pos x="164" y="829"/>
                </a:cxn>
                <a:cxn ang="0">
                  <a:pos x="328" y="1039"/>
                </a:cxn>
                <a:cxn ang="0">
                  <a:pos x="437" y="1088"/>
                </a:cxn>
                <a:cxn ang="0">
                  <a:pos x="624" y="972"/>
                </a:cxn>
                <a:cxn ang="0">
                  <a:pos x="774" y="933"/>
                </a:cxn>
                <a:cxn ang="0">
                  <a:pos x="898" y="1115"/>
                </a:cxn>
                <a:cxn ang="0">
                  <a:pos x="1138" y="1185"/>
                </a:cxn>
                <a:cxn ang="0">
                  <a:pos x="1247" y="1215"/>
                </a:cxn>
                <a:cxn ang="0">
                  <a:pos x="1302" y="1183"/>
                </a:cxn>
                <a:cxn ang="0">
                  <a:pos x="1332" y="1177"/>
                </a:cxn>
                <a:cxn ang="0">
                  <a:pos x="1373" y="1190"/>
                </a:cxn>
                <a:cxn ang="0">
                  <a:pos x="1507" y="1258"/>
                </a:cxn>
                <a:cxn ang="0">
                  <a:pos x="1675" y="1394"/>
                </a:cxn>
                <a:cxn ang="0">
                  <a:pos x="1684" y="1333"/>
                </a:cxn>
                <a:cxn ang="0">
                  <a:pos x="1719" y="1336"/>
                </a:cxn>
                <a:cxn ang="0">
                  <a:pos x="1743" y="1329"/>
                </a:cxn>
                <a:cxn ang="0">
                  <a:pos x="1754" y="1319"/>
                </a:cxn>
                <a:cxn ang="0">
                  <a:pos x="1782" y="1326"/>
                </a:cxn>
                <a:cxn ang="0">
                  <a:pos x="1796" y="1103"/>
                </a:cxn>
                <a:cxn ang="0">
                  <a:pos x="1802" y="1025"/>
                </a:cxn>
                <a:cxn ang="0">
                  <a:pos x="1805" y="1020"/>
                </a:cxn>
                <a:cxn ang="0">
                  <a:pos x="1807" y="1015"/>
                </a:cxn>
                <a:cxn ang="0">
                  <a:pos x="1802" y="1002"/>
                </a:cxn>
                <a:cxn ang="0">
                  <a:pos x="1788" y="947"/>
                </a:cxn>
                <a:cxn ang="0">
                  <a:pos x="1972" y="777"/>
                </a:cxn>
                <a:cxn ang="0">
                  <a:pos x="2017" y="578"/>
                </a:cxn>
                <a:cxn ang="0">
                  <a:pos x="2025" y="567"/>
                </a:cxn>
                <a:cxn ang="0">
                  <a:pos x="2028" y="540"/>
                </a:cxn>
                <a:cxn ang="0">
                  <a:pos x="1918" y="488"/>
                </a:cxn>
                <a:cxn ang="0">
                  <a:pos x="1910" y="499"/>
                </a:cxn>
                <a:cxn ang="0">
                  <a:pos x="1907" y="502"/>
                </a:cxn>
                <a:cxn ang="0">
                  <a:pos x="1894" y="508"/>
                </a:cxn>
                <a:cxn ang="0">
                  <a:pos x="1884" y="505"/>
                </a:cxn>
                <a:cxn ang="0">
                  <a:pos x="1841" y="458"/>
                </a:cxn>
                <a:cxn ang="0">
                  <a:pos x="1839" y="433"/>
                </a:cxn>
                <a:cxn ang="0">
                  <a:pos x="1831" y="431"/>
                </a:cxn>
                <a:cxn ang="0">
                  <a:pos x="1804" y="449"/>
                </a:cxn>
                <a:cxn ang="0">
                  <a:pos x="1597" y="151"/>
                </a:cxn>
                <a:cxn ang="0">
                  <a:pos x="1495" y="143"/>
                </a:cxn>
                <a:cxn ang="0">
                  <a:pos x="1382" y="193"/>
                </a:cxn>
                <a:cxn ang="0">
                  <a:pos x="1184" y="142"/>
                </a:cxn>
                <a:cxn ang="0">
                  <a:pos x="974" y="114"/>
                </a:cxn>
                <a:cxn ang="0">
                  <a:pos x="934" y="96"/>
                </a:cxn>
                <a:cxn ang="0">
                  <a:pos x="906" y="70"/>
                </a:cxn>
                <a:cxn ang="0">
                  <a:pos x="802" y="0"/>
                </a:cxn>
              </a:cxnLst>
              <a:rect l="0" t="0" r="r" b="b"/>
              <a:pathLst>
                <a:path w="2030" h="1394">
                  <a:moveTo>
                    <a:pt x="802" y="0"/>
                  </a:moveTo>
                  <a:lnTo>
                    <a:pt x="743" y="38"/>
                  </a:lnTo>
                  <a:lnTo>
                    <a:pt x="704" y="55"/>
                  </a:lnTo>
                  <a:lnTo>
                    <a:pt x="666" y="122"/>
                  </a:lnTo>
                  <a:lnTo>
                    <a:pt x="615" y="111"/>
                  </a:lnTo>
                  <a:lnTo>
                    <a:pt x="570" y="133"/>
                  </a:lnTo>
                  <a:lnTo>
                    <a:pt x="518" y="96"/>
                  </a:lnTo>
                  <a:lnTo>
                    <a:pt x="478" y="140"/>
                  </a:lnTo>
                  <a:lnTo>
                    <a:pt x="403" y="189"/>
                  </a:lnTo>
                  <a:lnTo>
                    <a:pt x="408" y="233"/>
                  </a:lnTo>
                  <a:lnTo>
                    <a:pt x="391" y="222"/>
                  </a:lnTo>
                  <a:lnTo>
                    <a:pt x="375" y="219"/>
                  </a:lnTo>
                  <a:lnTo>
                    <a:pt x="366" y="220"/>
                  </a:lnTo>
                  <a:lnTo>
                    <a:pt x="359" y="223"/>
                  </a:lnTo>
                  <a:lnTo>
                    <a:pt x="350" y="228"/>
                  </a:lnTo>
                  <a:lnTo>
                    <a:pt x="344" y="235"/>
                  </a:lnTo>
                  <a:lnTo>
                    <a:pt x="371" y="251"/>
                  </a:lnTo>
                  <a:lnTo>
                    <a:pt x="341" y="309"/>
                  </a:lnTo>
                  <a:lnTo>
                    <a:pt x="346" y="321"/>
                  </a:lnTo>
                  <a:lnTo>
                    <a:pt x="356" y="329"/>
                  </a:lnTo>
                  <a:lnTo>
                    <a:pt x="361" y="331"/>
                  </a:lnTo>
                  <a:lnTo>
                    <a:pt x="368" y="332"/>
                  </a:lnTo>
                  <a:lnTo>
                    <a:pt x="381" y="332"/>
                  </a:lnTo>
                  <a:lnTo>
                    <a:pt x="395" y="399"/>
                  </a:lnTo>
                  <a:lnTo>
                    <a:pt x="277" y="437"/>
                  </a:lnTo>
                  <a:lnTo>
                    <a:pt x="275" y="442"/>
                  </a:lnTo>
                  <a:lnTo>
                    <a:pt x="273" y="443"/>
                  </a:lnTo>
                  <a:lnTo>
                    <a:pt x="272" y="445"/>
                  </a:lnTo>
                  <a:lnTo>
                    <a:pt x="267" y="444"/>
                  </a:lnTo>
                  <a:lnTo>
                    <a:pt x="264" y="442"/>
                  </a:lnTo>
                  <a:lnTo>
                    <a:pt x="262" y="441"/>
                  </a:lnTo>
                  <a:lnTo>
                    <a:pt x="256" y="435"/>
                  </a:lnTo>
                  <a:lnTo>
                    <a:pt x="254" y="430"/>
                  </a:lnTo>
                  <a:lnTo>
                    <a:pt x="201" y="448"/>
                  </a:lnTo>
                  <a:lnTo>
                    <a:pt x="173" y="441"/>
                  </a:lnTo>
                  <a:lnTo>
                    <a:pt x="101" y="454"/>
                  </a:lnTo>
                  <a:lnTo>
                    <a:pt x="0" y="609"/>
                  </a:lnTo>
                  <a:lnTo>
                    <a:pt x="31" y="678"/>
                  </a:lnTo>
                  <a:lnTo>
                    <a:pt x="32" y="678"/>
                  </a:lnTo>
                  <a:lnTo>
                    <a:pt x="34" y="679"/>
                  </a:lnTo>
                  <a:lnTo>
                    <a:pt x="38" y="681"/>
                  </a:lnTo>
                  <a:lnTo>
                    <a:pt x="40" y="681"/>
                  </a:lnTo>
                  <a:lnTo>
                    <a:pt x="43" y="681"/>
                  </a:lnTo>
                  <a:lnTo>
                    <a:pt x="50" y="679"/>
                  </a:lnTo>
                  <a:lnTo>
                    <a:pt x="55" y="679"/>
                  </a:lnTo>
                  <a:lnTo>
                    <a:pt x="59" y="680"/>
                  </a:lnTo>
                  <a:lnTo>
                    <a:pt x="63" y="682"/>
                  </a:lnTo>
                  <a:lnTo>
                    <a:pt x="64" y="684"/>
                  </a:lnTo>
                  <a:lnTo>
                    <a:pt x="64" y="687"/>
                  </a:lnTo>
                  <a:lnTo>
                    <a:pt x="63" y="691"/>
                  </a:lnTo>
                  <a:lnTo>
                    <a:pt x="60" y="697"/>
                  </a:lnTo>
                  <a:lnTo>
                    <a:pt x="31" y="724"/>
                  </a:lnTo>
                  <a:lnTo>
                    <a:pt x="49" y="755"/>
                  </a:lnTo>
                  <a:lnTo>
                    <a:pt x="96" y="778"/>
                  </a:lnTo>
                  <a:lnTo>
                    <a:pt x="125" y="752"/>
                  </a:lnTo>
                  <a:lnTo>
                    <a:pt x="164" y="829"/>
                  </a:lnTo>
                  <a:lnTo>
                    <a:pt x="189" y="812"/>
                  </a:lnTo>
                  <a:lnTo>
                    <a:pt x="234" y="838"/>
                  </a:lnTo>
                  <a:lnTo>
                    <a:pt x="325" y="1005"/>
                  </a:lnTo>
                  <a:lnTo>
                    <a:pt x="328" y="1039"/>
                  </a:lnTo>
                  <a:lnTo>
                    <a:pt x="329" y="1036"/>
                  </a:lnTo>
                  <a:lnTo>
                    <a:pt x="333" y="1056"/>
                  </a:lnTo>
                  <a:lnTo>
                    <a:pt x="362" y="1082"/>
                  </a:lnTo>
                  <a:lnTo>
                    <a:pt x="437" y="1088"/>
                  </a:lnTo>
                  <a:lnTo>
                    <a:pt x="473" y="1005"/>
                  </a:lnTo>
                  <a:lnTo>
                    <a:pt x="520" y="995"/>
                  </a:lnTo>
                  <a:lnTo>
                    <a:pt x="521" y="944"/>
                  </a:lnTo>
                  <a:lnTo>
                    <a:pt x="624" y="972"/>
                  </a:lnTo>
                  <a:lnTo>
                    <a:pt x="634" y="899"/>
                  </a:lnTo>
                  <a:lnTo>
                    <a:pt x="681" y="876"/>
                  </a:lnTo>
                  <a:lnTo>
                    <a:pt x="784" y="900"/>
                  </a:lnTo>
                  <a:lnTo>
                    <a:pt x="774" y="933"/>
                  </a:lnTo>
                  <a:lnTo>
                    <a:pt x="744" y="964"/>
                  </a:lnTo>
                  <a:lnTo>
                    <a:pt x="758" y="1007"/>
                  </a:lnTo>
                  <a:lnTo>
                    <a:pt x="817" y="1091"/>
                  </a:lnTo>
                  <a:lnTo>
                    <a:pt x="898" y="1115"/>
                  </a:lnTo>
                  <a:lnTo>
                    <a:pt x="957" y="1114"/>
                  </a:lnTo>
                  <a:lnTo>
                    <a:pt x="969" y="1155"/>
                  </a:lnTo>
                  <a:lnTo>
                    <a:pt x="1008" y="1175"/>
                  </a:lnTo>
                  <a:lnTo>
                    <a:pt x="1138" y="1185"/>
                  </a:lnTo>
                  <a:lnTo>
                    <a:pt x="1242" y="1209"/>
                  </a:lnTo>
                  <a:lnTo>
                    <a:pt x="1242" y="1213"/>
                  </a:lnTo>
                  <a:lnTo>
                    <a:pt x="1244" y="1216"/>
                  </a:lnTo>
                  <a:lnTo>
                    <a:pt x="1247" y="1215"/>
                  </a:lnTo>
                  <a:lnTo>
                    <a:pt x="1253" y="1213"/>
                  </a:lnTo>
                  <a:lnTo>
                    <a:pt x="1269" y="1200"/>
                  </a:lnTo>
                  <a:lnTo>
                    <a:pt x="1286" y="1190"/>
                  </a:lnTo>
                  <a:lnTo>
                    <a:pt x="1302" y="1183"/>
                  </a:lnTo>
                  <a:lnTo>
                    <a:pt x="1309" y="1180"/>
                  </a:lnTo>
                  <a:lnTo>
                    <a:pt x="1318" y="1179"/>
                  </a:lnTo>
                  <a:lnTo>
                    <a:pt x="1324" y="1177"/>
                  </a:lnTo>
                  <a:lnTo>
                    <a:pt x="1332" y="1177"/>
                  </a:lnTo>
                  <a:lnTo>
                    <a:pt x="1347" y="1178"/>
                  </a:lnTo>
                  <a:lnTo>
                    <a:pt x="1359" y="1182"/>
                  </a:lnTo>
                  <a:lnTo>
                    <a:pt x="1366" y="1185"/>
                  </a:lnTo>
                  <a:lnTo>
                    <a:pt x="1373" y="1190"/>
                  </a:lnTo>
                  <a:lnTo>
                    <a:pt x="1410" y="1222"/>
                  </a:lnTo>
                  <a:lnTo>
                    <a:pt x="1402" y="1271"/>
                  </a:lnTo>
                  <a:lnTo>
                    <a:pt x="1468" y="1253"/>
                  </a:lnTo>
                  <a:lnTo>
                    <a:pt x="1507" y="1258"/>
                  </a:lnTo>
                  <a:lnTo>
                    <a:pt x="1561" y="1256"/>
                  </a:lnTo>
                  <a:lnTo>
                    <a:pt x="1602" y="1346"/>
                  </a:lnTo>
                  <a:lnTo>
                    <a:pt x="1654" y="1350"/>
                  </a:lnTo>
                  <a:lnTo>
                    <a:pt x="1675" y="1394"/>
                  </a:lnTo>
                  <a:lnTo>
                    <a:pt x="1689" y="1349"/>
                  </a:lnTo>
                  <a:lnTo>
                    <a:pt x="1683" y="1340"/>
                  </a:lnTo>
                  <a:lnTo>
                    <a:pt x="1683" y="1335"/>
                  </a:lnTo>
                  <a:lnTo>
                    <a:pt x="1684" y="1333"/>
                  </a:lnTo>
                  <a:lnTo>
                    <a:pt x="1687" y="1333"/>
                  </a:lnTo>
                  <a:lnTo>
                    <a:pt x="1698" y="1334"/>
                  </a:lnTo>
                  <a:lnTo>
                    <a:pt x="1708" y="1335"/>
                  </a:lnTo>
                  <a:lnTo>
                    <a:pt x="1719" y="1336"/>
                  </a:lnTo>
                  <a:lnTo>
                    <a:pt x="1723" y="1335"/>
                  </a:lnTo>
                  <a:lnTo>
                    <a:pt x="1729" y="1335"/>
                  </a:lnTo>
                  <a:lnTo>
                    <a:pt x="1739" y="1333"/>
                  </a:lnTo>
                  <a:lnTo>
                    <a:pt x="1743" y="1329"/>
                  </a:lnTo>
                  <a:lnTo>
                    <a:pt x="1748" y="1326"/>
                  </a:lnTo>
                  <a:lnTo>
                    <a:pt x="1751" y="1322"/>
                  </a:lnTo>
                  <a:lnTo>
                    <a:pt x="1752" y="1320"/>
                  </a:lnTo>
                  <a:lnTo>
                    <a:pt x="1754" y="1319"/>
                  </a:lnTo>
                  <a:lnTo>
                    <a:pt x="1757" y="1315"/>
                  </a:lnTo>
                  <a:lnTo>
                    <a:pt x="1764" y="1315"/>
                  </a:lnTo>
                  <a:lnTo>
                    <a:pt x="1771" y="1318"/>
                  </a:lnTo>
                  <a:lnTo>
                    <a:pt x="1782" y="1326"/>
                  </a:lnTo>
                  <a:lnTo>
                    <a:pt x="1838" y="1282"/>
                  </a:lnTo>
                  <a:lnTo>
                    <a:pt x="1806" y="1197"/>
                  </a:lnTo>
                  <a:lnTo>
                    <a:pt x="1825" y="1137"/>
                  </a:lnTo>
                  <a:lnTo>
                    <a:pt x="1796" y="1103"/>
                  </a:lnTo>
                  <a:lnTo>
                    <a:pt x="1797" y="1063"/>
                  </a:lnTo>
                  <a:lnTo>
                    <a:pt x="1786" y="1033"/>
                  </a:lnTo>
                  <a:lnTo>
                    <a:pt x="1795" y="1029"/>
                  </a:lnTo>
                  <a:lnTo>
                    <a:pt x="1802" y="1025"/>
                  </a:lnTo>
                  <a:lnTo>
                    <a:pt x="1802" y="1023"/>
                  </a:lnTo>
                  <a:lnTo>
                    <a:pt x="1802" y="1022"/>
                  </a:lnTo>
                  <a:lnTo>
                    <a:pt x="1803" y="1022"/>
                  </a:lnTo>
                  <a:lnTo>
                    <a:pt x="1805" y="1020"/>
                  </a:lnTo>
                  <a:lnTo>
                    <a:pt x="1805" y="1018"/>
                  </a:lnTo>
                  <a:lnTo>
                    <a:pt x="1805" y="1017"/>
                  </a:lnTo>
                  <a:lnTo>
                    <a:pt x="1806" y="1017"/>
                  </a:lnTo>
                  <a:lnTo>
                    <a:pt x="1807" y="1015"/>
                  </a:lnTo>
                  <a:lnTo>
                    <a:pt x="1806" y="1011"/>
                  </a:lnTo>
                  <a:lnTo>
                    <a:pt x="1805" y="1009"/>
                  </a:lnTo>
                  <a:lnTo>
                    <a:pt x="1805" y="1008"/>
                  </a:lnTo>
                  <a:lnTo>
                    <a:pt x="1802" y="1002"/>
                  </a:lnTo>
                  <a:lnTo>
                    <a:pt x="1795" y="994"/>
                  </a:lnTo>
                  <a:lnTo>
                    <a:pt x="1790" y="990"/>
                  </a:lnTo>
                  <a:lnTo>
                    <a:pt x="1786" y="987"/>
                  </a:lnTo>
                  <a:lnTo>
                    <a:pt x="1788" y="947"/>
                  </a:lnTo>
                  <a:lnTo>
                    <a:pt x="1758" y="899"/>
                  </a:lnTo>
                  <a:lnTo>
                    <a:pt x="1803" y="888"/>
                  </a:lnTo>
                  <a:lnTo>
                    <a:pt x="1913" y="839"/>
                  </a:lnTo>
                  <a:lnTo>
                    <a:pt x="1972" y="777"/>
                  </a:lnTo>
                  <a:lnTo>
                    <a:pt x="2024" y="754"/>
                  </a:lnTo>
                  <a:lnTo>
                    <a:pt x="2020" y="683"/>
                  </a:lnTo>
                  <a:lnTo>
                    <a:pt x="2004" y="643"/>
                  </a:lnTo>
                  <a:lnTo>
                    <a:pt x="2017" y="578"/>
                  </a:lnTo>
                  <a:lnTo>
                    <a:pt x="2020" y="573"/>
                  </a:lnTo>
                  <a:lnTo>
                    <a:pt x="2021" y="571"/>
                  </a:lnTo>
                  <a:lnTo>
                    <a:pt x="2023" y="571"/>
                  </a:lnTo>
                  <a:lnTo>
                    <a:pt x="2025" y="567"/>
                  </a:lnTo>
                  <a:lnTo>
                    <a:pt x="2027" y="564"/>
                  </a:lnTo>
                  <a:lnTo>
                    <a:pt x="2030" y="556"/>
                  </a:lnTo>
                  <a:lnTo>
                    <a:pt x="2029" y="546"/>
                  </a:lnTo>
                  <a:lnTo>
                    <a:pt x="2028" y="540"/>
                  </a:lnTo>
                  <a:lnTo>
                    <a:pt x="2027" y="538"/>
                  </a:lnTo>
                  <a:lnTo>
                    <a:pt x="2027" y="537"/>
                  </a:lnTo>
                  <a:lnTo>
                    <a:pt x="2027" y="535"/>
                  </a:lnTo>
                  <a:lnTo>
                    <a:pt x="1918" y="488"/>
                  </a:lnTo>
                  <a:lnTo>
                    <a:pt x="1917" y="490"/>
                  </a:lnTo>
                  <a:lnTo>
                    <a:pt x="1913" y="497"/>
                  </a:lnTo>
                  <a:lnTo>
                    <a:pt x="1911" y="499"/>
                  </a:lnTo>
                  <a:lnTo>
                    <a:pt x="1910" y="499"/>
                  </a:lnTo>
                  <a:lnTo>
                    <a:pt x="1910" y="500"/>
                  </a:lnTo>
                  <a:lnTo>
                    <a:pt x="1910" y="502"/>
                  </a:lnTo>
                  <a:lnTo>
                    <a:pt x="1908" y="502"/>
                  </a:lnTo>
                  <a:lnTo>
                    <a:pt x="1907" y="502"/>
                  </a:lnTo>
                  <a:lnTo>
                    <a:pt x="1907" y="503"/>
                  </a:lnTo>
                  <a:lnTo>
                    <a:pt x="1905" y="505"/>
                  </a:lnTo>
                  <a:lnTo>
                    <a:pt x="1900" y="508"/>
                  </a:lnTo>
                  <a:lnTo>
                    <a:pt x="1894" y="508"/>
                  </a:lnTo>
                  <a:lnTo>
                    <a:pt x="1892" y="507"/>
                  </a:lnTo>
                  <a:lnTo>
                    <a:pt x="1891" y="507"/>
                  </a:lnTo>
                  <a:lnTo>
                    <a:pt x="1889" y="507"/>
                  </a:lnTo>
                  <a:lnTo>
                    <a:pt x="1884" y="505"/>
                  </a:lnTo>
                  <a:lnTo>
                    <a:pt x="1882" y="504"/>
                  </a:lnTo>
                  <a:lnTo>
                    <a:pt x="1881" y="504"/>
                  </a:lnTo>
                  <a:lnTo>
                    <a:pt x="1875" y="500"/>
                  </a:lnTo>
                  <a:lnTo>
                    <a:pt x="1841" y="458"/>
                  </a:lnTo>
                  <a:lnTo>
                    <a:pt x="1839" y="457"/>
                  </a:lnTo>
                  <a:lnTo>
                    <a:pt x="1841" y="446"/>
                  </a:lnTo>
                  <a:lnTo>
                    <a:pt x="1841" y="438"/>
                  </a:lnTo>
                  <a:lnTo>
                    <a:pt x="1839" y="433"/>
                  </a:lnTo>
                  <a:lnTo>
                    <a:pt x="1837" y="431"/>
                  </a:lnTo>
                  <a:lnTo>
                    <a:pt x="1836" y="431"/>
                  </a:lnTo>
                  <a:lnTo>
                    <a:pt x="1833" y="430"/>
                  </a:lnTo>
                  <a:lnTo>
                    <a:pt x="1831" y="431"/>
                  </a:lnTo>
                  <a:lnTo>
                    <a:pt x="1823" y="434"/>
                  </a:lnTo>
                  <a:lnTo>
                    <a:pt x="1818" y="436"/>
                  </a:lnTo>
                  <a:lnTo>
                    <a:pt x="1814" y="440"/>
                  </a:lnTo>
                  <a:lnTo>
                    <a:pt x="1804" y="449"/>
                  </a:lnTo>
                  <a:lnTo>
                    <a:pt x="1710" y="400"/>
                  </a:lnTo>
                  <a:lnTo>
                    <a:pt x="1717" y="320"/>
                  </a:lnTo>
                  <a:lnTo>
                    <a:pt x="1690" y="297"/>
                  </a:lnTo>
                  <a:lnTo>
                    <a:pt x="1597" y="151"/>
                  </a:lnTo>
                  <a:lnTo>
                    <a:pt x="1588" y="84"/>
                  </a:lnTo>
                  <a:lnTo>
                    <a:pt x="1538" y="72"/>
                  </a:lnTo>
                  <a:lnTo>
                    <a:pt x="1526" y="139"/>
                  </a:lnTo>
                  <a:lnTo>
                    <a:pt x="1495" y="143"/>
                  </a:lnTo>
                  <a:lnTo>
                    <a:pt x="1485" y="196"/>
                  </a:lnTo>
                  <a:lnTo>
                    <a:pt x="1421" y="237"/>
                  </a:lnTo>
                  <a:lnTo>
                    <a:pt x="1370" y="225"/>
                  </a:lnTo>
                  <a:lnTo>
                    <a:pt x="1382" y="193"/>
                  </a:lnTo>
                  <a:lnTo>
                    <a:pt x="1371" y="175"/>
                  </a:lnTo>
                  <a:lnTo>
                    <a:pt x="1297" y="144"/>
                  </a:lnTo>
                  <a:lnTo>
                    <a:pt x="1257" y="189"/>
                  </a:lnTo>
                  <a:lnTo>
                    <a:pt x="1184" y="142"/>
                  </a:lnTo>
                  <a:lnTo>
                    <a:pt x="1089" y="199"/>
                  </a:lnTo>
                  <a:lnTo>
                    <a:pt x="1002" y="123"/>
                  </a:lnTo>
                  <a:lnTo>
                    <a:pt x="999" y="120"/>
                  </a:lnTo>
                  <a:lnTo>
                    <a:pt x="974" y="114"/>
                  </a:lnTo>
                  <a:lnTo>
                    <a:pt x="963" y="110"/>
                  </a:lnTo>
                  <a:lnTo>
                    <a:pt x="953" y="107"/>
                  </a:lnTo>
                  <a:lnTo>
                    <a:pt x="942" y="101"/>
                  </a:lnTo>
                  <a:lnTo>
                    <a:pt x="934" y="96"/>
                  </a:lnTo>
                  <a:lnTo>
                    <a:pt x="925" y="90"/>
                  </a:lnTo>
                  <a:lnTo>
                    <a:pt x="919" y="85"/>
                  </a:lnTo>
                  <a:lnTo>
                    <a:pt x="912" y="77"/>
                  </a:lnTo>
                  <a:lnTo>
                    <a:pt x="906" y="70"/>
                  </a:lnTo>
                  <a:lnTo>
                    <a:pt x="897" y="54"/>
                  </a:lnTo>
                  <a:lnTo>
                    <a:pt x="889" y="35"/>
                  </a:lnTo>
                  <a:lnTo>
                    <a:pt x="886" y="1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91">
              <a:extLst>
                <a:ext uri="{FF2B5EF4-FFF2-40B4-BE49-F238E27FC236}">
                  <a16:creationId xmlns:a16="http://schemas.microsoft.com/office/drawing/2014/main" id="{CBA91295-5E10-0480-BD2C-3ED98143E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510"/>
              <a:ext cx="68" cy="90"/>
            </a:xfrm>
            <a:custGeom>
              <a:avLst/>
              <a:gdLst/>
              <a:ahLst/>
              <a:cxnLst>
                <a:cxn ang="0">
                  <a:pos x="434" y="51"/>
                </a:cxn>
                <a:cxn ang="0">
                  <a:pos x="200" y="15"/>
                </a:cxn>
                <a:cxn ang="0">
                  <a:pos x="178" y="138"/>
                </a:cxn>
                <a:cxn ang="0">
                  <a:pos x="186" y="150"/>
                </a:cxn>
                <a:cxn ang="0">
                  <a:pos x="220" y="222"/>
                </a:cxn>
                <a:cxn ang="0">
                  <a:pos x="69" y="319"/>
                </a:cxn>
                <a:cxn ang="0">
                  <a:pos x="15" y="419"/>
                </a:cxn>
                <a:cxn ang="0">
                  <a:pos x="25" y="444"/>
                </a:cxn>
                <a:cxn ang="0">
                  <a:pos x="0" y="500"/>
                </a:cxn>
                <a:cxn ang="0">
                  <a:pos x="122" y="692"/>
                </a:cxn>
                <a:cxn ang="0">
                  <a:pos x="138" y="841"/>
                </a:cxn>
                <a:cxn ang="0">
                  <a:pos x="135" y="877"/>
                </a:cxn>
                <a:cxn ang="0">
                  <a:pos x="154" y="888"/>
                </a:cxn>
                <a:cxn ang="0">
                  <a:pos x="150" y="977"/>
                </a:cxn>
                <a:cxn ang="0">
                  <a:pos x="143" y="1002"/>
                </a:cxn>
                <a:cxn ang="0">
                  <a:pos x="160" y="1023"/>
                </a:cxn>
                <a:cxn ang="0">
                  <a:pos x="241" y="1092"/>
                </a:cxn>
                <a:cxn ang="0">
                  <a:pos x="417" y="1172"/>
                </a:cxn>
                <a:cxn ang="0">
                  <a:pos x="496" y="1203"/>
                </a:cxn>
                <a:cxn ang="0">
                  <a:pos x="496" y="1177"/>
                </a:cxn>
                <a:cxn ang="0">
                  <a:pos x="533" y="1179"/>
                </a:cxn>
                <a:cxn ang="0">
                  <a:pos x="562" y="1314"/>
                </a:cxn>
                <a:cxn ang="0">
                  <a:pos x="760" y="1226"/>
                </a:cxn>
                <a:cxn ang="0">
                  <a:pos x="741" y="1157"/>
                </a:cxn>
                <a:cxn ang="0">
                  <a:pos x="791" y="1110"/>
                </a:cxn>
                <a:cxn ang="0">
                  <a:pos x="876" y="1096"/>
                </a:cxn>
                <a:cxn ang="0">
                  <a:pos x="890" y="1102"/>
                </a:cxn>
                <a:cxn ang="0">
                  <a:pos x="902" y="1105"/>
                </a:cxn>
                <a:cxn ang="0">
                  <a:pos x="908" y="1104"/>
                </a:cxn>
                <a:cxn ang="0">
                  <a:pos x="908" y="1099"/>
                </a:cxn>
                <a:cxn ang="0">
                  <a:pos x="959" y="1075"/>
                </a:cxn>
                <a:cxn ang="0">
                  <a:pos x="1014" y="879"/>
                </a:cxn>
                <a:cxn ang="0">
                  <a:pos x="974" y="807"/>
                </a:cxn>
                <a:cxn ang="0">
                  <a:pos x="997" y="811"/>
                </a:cxn>
                <a:cxn ang="0">
                  <a:pos x="801" y="730"/>
                </a:cxn>
                <a:cxn ang="0">
                  <a:pos x="789" y="682"/>
                </a:cxn>
                <a:cxn ang="0">
                  <a:pos x="769" y="670"/>
                </a:cxn>
                <a:cxn ang="0">
                  <a:pos x="701" y="630"/>
                </a:cxn>
                <a:cxn ang="0">
                  <a:pos x="674" y="644"/>
                </a:cxn>
                <a:cxn ang="0">
                  <a:pos x="667" y="626"/>
                </a:cxn>
                <a:cxn ang="0">
                  <a:pos x="587" y="580"/>
                </a:cxn>
                <a:cxn ang="0">
                  <a:pos x="573" y="561"/>
                </a:cxn>
                <a:cxn ang="0">
                  <a:pos x="602" y="387"/>
                </a:cxn>
                <a:cxn ang="0">
                  <a:pos x="618" y="297"/>
                </a:cxn>
                <a:cxn ang="0">
                  <a:pos x="631" y="237"/>
                </a:cxn>
                <a:cxn ang="0">
                  <a:pos x="559" y="188"/>
                </a:cxn>
                <a:cxn ang="0">
                  <a:pos x="504" y="69"/>
                </a:cxn>
                <a:cxn ang="0">
                  <a:pos x="510" y="55"/>
                </a:cxn>
              </a:cxnLst>
              <a:rect l="0" t="0" r="r" b="b"/>
              <a:pathLst>
                <a:path w="1090" h="1352">
                  <a:moveTo>
                    <a:pt x="527" y="55"/>
                  </a:moveTo>
                  <a:lnTo>
                    <a:pt x="518" y="0"/>
                  </a:lnTo>
                  <a:lnTo>
                    <a:pt x="461" y="0"/>
                  </a:lnTo>
                  <a:lnTo>
                    <a:pt x="434" y="51"/>
                  </a:lnTo>
                  <a:lnTo>
                    <a:pt x="374" y="20"/>
                  </a:lnTo>
                  <a:lnTo>
                    <a:pt x="330" y="56"/>
                  </a:lnTo>
                  <a:lnTo>
                    <a:pt x="271" y="27"/>
                  </a:lnTo>
                  <a:lnTo>
                    <a:pt x="200" y="15"/>
                  </a:lnTo>
                  <a:lnTo>
                    <a:pt x="159" y="138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78" y="138"/>
                  </a:lnTo>
                  <a:lnTo>
                    <a:pt x="183" y="140"/>
                  </a:lnTo>
                  <a:lnTo>
                    <a:pt x="185" y="142"/>
                  </a:lnTo>
                  <a:lnTo>
                    <a:pt x="186" y="146"/>
                  </a:lnTo>
                  <a:lnTo>
                    <a:pt x="186" y="150"/>
                  </a:lnTo>
                  <a:lnTo>
                    <a:pt x="186" y="156"/>
                  </a:lnTo>
                  <a:lnTo>
                    <a:pt x="180" y="171"/>
                  </a:lnTo>
                  <a:lnTo>
                    <a:pt x="172" y="190"/>
                  </a:lnTo>
                  <a:lnTo>
                    <a:pt x="220" y="222"/>
                  </a:lnTo>
                  <a:lnTo>
                    <a:pt x="193" y="272"/>
                  </a:lnTo>
                  <a:lnTo>
                    <a:pt x="154" y="251"/>
                  </a:lnTo>
                  <a:lnTo>
                    <a:pt x="121" y="271"/>
                  </a:lnTo>
                  <a:lnTo>
                    <a:pt x="69" y="319"/>
                  </a:lnTo>
                  <a:lnTo>
                    <a:pt x="72" y="362"/>
                  </a:lnTo>
                  <a:lnTo>
                    <a:pt x="37" y="407"/>
                  </a:lnTo>
                  <a:lnTo>
                    <a:pt x="24" y="413"/>
                  </a:lnTo>
                  <a:lnTo>
                    <a:pt x="15" y="419"/>
                  </a:lnTo>
                  <a:lnTo>
                    <a:pt x="11" y="425"/>
                  </a:lnTo>
                  <a:lnTo>
                    <a:pt x="12" y="432"/>
                  </a:lnTo>
                  <a:lnTo>
                    <a:pt x="16" y="438"/>
                  </a:lnTo>
                  <a:lnTo>
                    <a:pt x="25" y="444"/>
                  </a:lnTo>
                  <a:lnTo>
                    <a:pt x="38" y="450"/>
                  </a:lnTo>
                  <a:lnTo>
                    <a:pt x="57" y="458"/>
                  </a:lnTo>
                  <a:lnTo>
                    <a:pt x="75" y="484"/>
                  </a:lnTo>
                  <a:lnTo>
                    <a:pt x="0" y="500"/>
                  </a:lnTo>
                  <a:lnTo>
                    <a:pt x="56" y="565"/>
                  </a:lnTo>
                  <a:lnTo>
                    <a:pt x="114" y="608"/>
                  </a:lnTo>
                  <a:lnTo>
                    <a:pt x="93" y="651"/>
                  </a:lnTo>
                  <a:lnTo>
                    <a:pt x="122" y="692"/>
                  </a:lnTo>
                  <a:lnTo>
                    <a:pt x="177" y="717"/>
                  </a:lnTo>
                  <a:lnTo>
                    <a:pt x="158" y="770"/>
                  </a:lnTo>
                  <a:lnTo>
                    <a:pt x="172" y="800"/>
                  </a:lnTo>
                  <a:lnTo>
                    <a:pt x="138" y="841"/>
                  </a:lnTo>
                  <a:lnTo>
                    <a:pt x="135" y="850"/>
                  </a:lnTo>
                  <a:lnTo>
                    <a:pt x="134" y="859"/>
                  </a:lnTo>
                  <a:lnTo>
                    <a:pt x="133" y="868"/>
                  </a:lnTo>
                  <a:lnTo>
                    <a:pt x="135" y="877"/>
                  </a:lnTo>
                  <a:lnTo>
                    <a:pt x="137" y="882"/>
                  </a:lnTo>
                  <a:lnTo>
                    <a:pt x="142" y="887"/>
                  </a:lnTo>
                  <a:lnTo>
                    <a:pt x="146" y="888"/>
                  </a:lnTo>
                  <a:lnTo>
                    <a:pt x="154" y="888"/>
                  </a:lnTo>
                  <a:lnTo>
                    <a:pt x="161" y="885"/>
                  </a:lnTo>
                  <a:lnTo>
                    <a:pt x="172" y="882"/>
                  </a:lnTo>
                  <a:lnTo>
                    <a:pt x="148" y="973"/>
                  </a:lnTo>
                  <a:lnTo>
                    <a:pt x="150" y="977"/>
                  </a:lnTo>
                  <a:lnTo>
                    <a:pt x="151" y="981"/>
                  </a:lnTo>
                  <a:lnTo>
                    <a:pt x="145" y="990"/>
                  </a:lnTo>
                  <a:lnTo>
                    <a:pt x="144" y="999"/>
                  </a:lnTo>
                  <a:lnTo>
                    <a:pt x="143" y="1002"/>
                  </a:lnTo>
                  <a:lnTo>
                    <a:pt x="144" y="1006"/>
                  </a:lnTo>
                  <a:lnTo>
                    <a:pt x="148" y="1013"/>
                  </a:lnTo>
                  <a:lnTo>
                    <a:pt x="153" y="1018"/>
                  </a:lnTo>
                  <a:lnTo>
                    <a:pt x="160" y="1023"/>
                  </a:lnTo>
                  <a:lnTo>
                    <a:pt x="170" y="1027"/>
                  </a:lnTo>
                  <a:lnTo>
                    <a:pt x="182" y="1030"/>
                  </a:lnTo>
                  <a:lnTo>
                    <a:pt x="204" y="1078"/>
                  </a:lnTo>
                  <a:lnTo>
                    <a:pt x="241" y="1092"/>
                  </a:lnTo>
                  <a:lnTo>
                    <a:pt x="282" y="1137"/>
                  </a:lnTo>
                  <a:lnTo>
                    <a:pt x="318" y="1165"/>
                  </a:lnTo>
                  <a:lnTo>
                    <a:pt x="394" y="1152"/>
                  </a:lnTo>
                  <a:lnTo>
                    <a:pt x="417" y="1172"/>
                  </a:lnTo>
                  <a:lnTo>
                    <a:pt x="463" y="1174"/>
                  </a:lnTo>
                  <a:lnTo>
                    <a:pt x="501" y="1217"/>
                  </a:lnTo>
                  <a:lnTo>
                    <a:pt x="503" y="1216"/>
                  </a:lnTo>
                  <a:lnTo>
                    <a:pt x="496" y="1203"/>
                  </a:lnTo>
                  <a:lnTo>
                    <a:pt x="493" y="1194"/>
                  </a:lnTo>
                  <a:lnTo>
                    <a:pt x="492" y="1185"/>
                  </a:lnTo>
                  <a:lnTo>
                    <a:pt x="495" y="1180"/>
                  </a:lnTo>
                  <a:lnTo>
                    <a:pt x="496" y="1177"/>
                  </a:lnTo>
                  <a:lnTo>
                    <a:pt x="500" y="1176"/>
                  </a:lnTo>
                  <a:lnTo>
                    <a:pt x="508" y="1175"/>
                  </a:lnTo>
                  <a:lnTo>
                    <a:pt x="519" y="1176"/>
                  </a:lnTo>
                  <a:lnTo>
                    <a:pt x="533" y="1179"/>
                  </a:lnTo>
                  <a:lnTo>
                    <a:pt x="494" y="1239"/>
                  </a:lnTo>
                  <a:lnTo>
                    <a:pt x="497" y="1297"/>
                  </a:lnTo>
                  <a:lnTo>
                    <a:pt x="520" y="1323"/>
                  </a:lnTo>
                  <a:lnTo>
                    <a:pt x="562" y="1314"/>
                  </a:lnTo>
                  <a:lnTo>
                    <a:pt x="597" y="1298"/>
                  </a:lnTo>
                  <a:lnTo>
                    <a:pt x="602" y="1326"/>
                  </a:lnTo>
                  <a:lnTo>
                    <a:pt x="625" y="1352"/>
                  </a:lnTo>
                  <a:lnTo>
                    <a:pt x="760" y="1226"/>
                  </a:lnTo>
                  <a:lnTo>
                    <a:pt x="711" y="1203"/>
                  </a:lnTo>
                  <a:lnTo>
                    <a:pt x="687" y="1168"/>
                  </a:lnTo>
                  <a:lnTo>
                    <a:pt x="646" y="1148"/>
                  </a:lnTo>
                  <a:lnTo>
                    <a:pt x="741" y="1157"/>
                  </a:lnTo>
                  <a:lnTo>
                    <a:pt x="749" y="1142"/>
                  </a:lnTo>
                  <a:lnTo>
                    <a:pt x="761" y="1129"/>
                  </a:lnTo>
                  <a:lnTo>
                    <a:pt x="775" y="1118"/>
                  </a:lnTo>
                  <a:lnTo>
                    <a:pt x="791" y="1110"/>
                  </a:lnTo>
                  <a:lnTo>
                    <a:pt x="809" y="1103"/>
                  </a:lnTo>
                  <a:lnTo>
                    <a:pt x="829" y="1098"/>
                  </a:lnTo>
                  <a:lnTo>
                    <a:pt x="851" y="1095"/>
                  </a:lnTo>
                  <a:lnTo>
                    <a:pt x="876" y="1096"/>
                  </a:lnTo>
                  <a:lnTo>
                    <a:pt x="880" y="1098"/>
                  </a:lnTo>
                  <a:lnTo>
                    <a:pt x="882" y="1099"/>
                  </a:lnTo>
                  <a:lnTo>
                    <a:pt x="886" y="1101"/>
                  </a:lnTo>
                  <a:lnTo>
                    <a:pt x="890" y="1102"/>
                  </a:lnTo>
                  <a:lnTo>
                    <a:pt x="895" y="1104"/>
                  </a:lnTo>
                  <a:lnTo>
                    <a:pt x="898" y="1104"/>
                  </a:lnTo>
                  <a:lnTo>
                    <a:pt x="899" y="1104"/>
                  </a:lnTo>
                  <a:lnTo>
                    <a:pt x="902" y="1105"/>
                  </a:lnTo>
                  <a:lnTo>
                    <a:pt x="904" y="1105"/>
                  </a:lnTo>
                  <a:lnTo>
                    <a:pt x="905" y="1105"/>
                  </a:lnTo>
                  <a:lnTo>
                    <a:pt x="907" y="1106"/>
                  </a:lnTo>
                  <a:lnTo>
                    <a:pt x="908" y="1104"/>
                  </a:lnTo>
                  <a:lnTo>
                    <a:pt x="908" y="1102"/>
                  </a:lnTo>
                  <a:lnTo>
                    <a:pt x="908" y="1101"/>
                  </a:lnTo>
                  <a:lnTo>
                    <a:pt x="909" y="1101"/>
                  </a:lnTo>
                  <a:lnTo>
                    <a:pt x="908" y="1099"/>
                  </a:lnTo>
                  <a:lnTo>
                    <a:pt x="908" y="1098"/>
                  </a:lnTo>
                  <a:lnTo>
                    <a:pt x="907" y="1096"/>
                  </a:lnTo>
                  <a:lnTo>
                    <a:pt x="904" y="1090"/>
                  </a:lnTo>
                  <a:lnTo>
                    <a:pt x="959" y="1075"/>
                  </a:lnTo>
                  <a:lnTo>
                    <a:pt x="1032" y="962"/>
                  </a:lnTo>
                  <a:lnTo>
                    <a:pt x="1090" y="951"/>
                  </a:lnTo>
                  <a:lnTo>
                    <a:pt x="1065" y="898"/>
                  </a:lnTo>
                  <a:lnTo>
                    <a:pt x="1014" y="879"/>
                  </a:lnTo>
                  <a:lnTo>
                    <a:pt x="976" y="826"/>
                  </a:lnTo>
                  <a:lnTo>
                    <a:pt x="973" y="817"/>
                  </a:lnTo>
                  <a:lnTo>
                    <a:pt x="973" y="812"/>
                  </a:lnTo>
                  <a:lnTo>
                    <a:pt x="974" y="807"/>
                  </a:lnTo>
                  <a:lnTo>
                    <a:pt x="977" y="806"/>
                  </a:lnTo>
                  <a:lnTo>
                    <a:pt x="982" y="805"/>
                  </a:lnTo>
                  <a:lnTo>
                    <a:pt x="989" y="808"/>
                  </a:lnTo>
                  <a:lnTo>
                    <a:pt x="997" y="811"/>
                  </a:lnTo>
                  <a:lnTo>
                    <a:pt x="1008" y="818"/>
                  </a:lnTo>
                  <a:lnTo>
                    <a:pt x="1022" y="771"/>
                  </a:lnTo>
                  <a:lnTo>
                    <a:pt x="809" y="787"/>
                  </a:lnTo>
                  <a:lnTo>
                    <a:pt x="801" y="730"/>
                  </a:lnTo>
                  <a:lnTo>
                    <a:pt x="781" y="701"/>
                  </a:lnTo>
                  <a:lnTo>
                    <a:pt x="784" y="693"/>
                  </a:lnTo>
                  <a:lnTo>
                    <a:pt x="788" y="687"/>
                  </a:lnTo>
                  <a:lnTo>
                    <a:pt x="789" y="682"/>
                  </a:lnTo>
                  <a:lnTo>
                    <a:pt x="788" y="678"/>
                  </a:lnTo>
                  <a:lnTo>
                    <a:pt x="782" y="674"/>
                  </a:lnTo>
                  <a:lnTo>
                    <a:pt x="777" y="672"/>
                  </a:lnTo>
                  <a:lnTo>
                    <a:pt x="769" y="670"/>
                  </a:lnTo>
                  <a:lnTo>
                    <a:pt x="760" y="670"/>
                  </a:lnTo>
                  <a:lnTo>
                    <a:pt x="756" y="643"/>
                  </a:lnTo>
                  <a:lnTo>
                    <a:pt x="717" y="619"/>
                  </a:lnTo>
                  <a:lnTo>
                    <a:pt x="701" y="630"/>
                  </a:lnTo>
                  <a:lnTo>
                    <a:pt x="694" y="634"/>
                  </a:lnTo>
                  <a:lnTo>
                    <a:pt x="688" y="638"/>
                  </a:lnTo>
                  <a:lnTo>
                    <a:pt x="679" y="643"/>
                  </a:lnTo>
                  <a:lnTo>
                    <a:pt x="674" y="644"/>
                  </a:lnTo>
                  <a:lnTo>
                    <a:pt x="672" y="645"/>
                  </a:lnTo>
                  <a:lnTo>
                    <a:pt x="667" y="642"/>
                  </a:lnTo>
                  <a:lnTo>
                    <a:pt x="666" y="636"/>
                  </a:lnTo>
                  <a:lnTo>
                    <a:pt x="667" y="626"/>
                  </a:lnTo>
                  <a:lnTo>
                    <a:pt x="668" y="620"/>
                  </a:lnTo>
                  <a:lnTo>
                    <a:pt x="671" y="614"/>
                  </a:lnTo>
                  <a:lnTo>
                    <a:pt x="599" y="585"/>
                  </a:lnTo>
                  <a:lnTo>
                    <a:pt x="587" y="580"/>
                  </a:lnTo>
                  <a:lnTo>
                    <a:pt x="580" y="576"/>
                  </a:lnTo>
                  <a:lnTo>
                    <a:pt x="574" y="571"/>
                  </a:lnTo>
                  <a:lnTo>
                    <a:pt x="573" y="567"/>
                  </a:lnTo>
                  <a:lnTo>
                    <a:pt x="573" y="561"/>
                  </a:lnTo>
                  <a:lnTo>
                    <a:pt x="577" y="555"/>
                  </a:lnTo>
                  <a:lnTo>
                    <a:pt x="585" y="548"/>
                  </a:lnTo>
                  <a:lnTo>
                    <a:pt x="596" y="542"/>
                  </a:lnTo>
                  <a:lnTo>
                    <a:pt x="602" y="387"/>
                  </a:lnTo>
                  <a:lnTo>
                    <a:pt x="589" y="345"/>
                  </a:lnTo>
                  <a:lnTo>
                    <a:pt x="601" y="329"/>
                  </a:lnTo>
                  <a:lnTo>
                    <a:pt x="610" y="313"/>
                  </a:lnTo>
                  <a:lnTo>
                    <a:pt x="618" y="297"/>
                  </a:lnTo>
                  <a:lnTo>
                    <a:pt x="624" y="283"/>
                  </a:lnTo>
                  <a:lnTo>
                    <a:pt x="628" y="267"/>
                  </a:lnTo>
                  <a:lnTo>
                    <a:pt x="631" y="253"/>
                  </a:lnTo>
                  <a:lnTo>
                    <a:pt x="631" y="237"/>
                  </a:lnTo>
                  <a:lnTo>
                    <a:pt x="630" y="223"/>
                  </a:lnTo>
                  <a:lnTo>
                    <a:pt x="628" y="213"/>
                  </a:lnTo>
                  <a:lnTo>
                    <a:pt x="625" y="199"/>
                  </a:lnTo>
                  <a:lnTo>
                    <a:pt x="559" y="188"/>
                  </a:lnTo>
                  <a:lnTo>
                    <a:pt x="552" y="117"/>
                  </a:lnTo>
                  <a:lnTo>
                    <a:pt x="513" y="83"/>
                  </a:lnTo>
                  <a:lnTo>
                    <a:pt x="507" y="75"/>
                  </a:lnTo>
                  <a:lnTo>
                    <a:pt x="504" y="69"/>
                  </a:lnTo>
                  <a:lnTo>
                    <a:pt x="503" y="64"/>
                  </a:lnTo>
                  <a:lnTo>
                    <a:pt x="504" y="61"/>
                  </a:lnTo>
                  <a:lnTo>
                    <a:pt x="505" y="57"/>
                  </a:lnTo>
                  <a:lnTo>
                    <a:pt x="510" y="55"/>
                  </a:lnTo>
                  <a:lnTo>
                    <a:pt x="518" y="54"/>
                  </a:lnTo>
                  <a:lnTo>
                    <a:pt x="527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92">
              <a:extLst>
                <a:ext uri="{FF2B5EF4-FFF2-40B4-BE49-F238E27FC236}">
                  <a16:creationId xmlns:a16="http://schemas.microsoft.com/office/drawing/2014/main" id="{880DDE09-FCBA-0A73-DE4D-FDCA1908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514"/>
              <a:ext cx="80" cy="110"/>
            </a:xfrm>
            <a:custGeom>
              <a:avLst/>
              <a:gdLst/>
              <a:ahLst/>
              <a:cxnLst>
                <a:cxn ang="0">
                  <a:pos x="574" y="152"/>
                </a:cxn>
                <a:cxn ang="0">
                  <a:pos x="564" y="160"/>
                </a:cxn>
                <a:cxn ang="0">
                  <a:pos x="541" y="160"/>
                </a:cxn>
                <a:cxn ang="0">
                  <a:pos x="481" y="122"/>
                </a:cxn>
                <a:cxn ang="0">
                  <a:pos x="250" y="109"/>
                </a:cxn>
                <a:cxn ang="0">
                  <a:pos x="113" y="108"/>
                </a:cxn>
                <a:cxn ang="0">
                  <a:pos x="130" y="169"/>
                </a:cxn>
                <a:cxn ang="0">
                  <a:pos x="130" y="178"/>
                </a:cxn>
                <a:cxn ang="0">
                  <a:pos x="127" y="184"/>
                </a:cxn>
                <a:cxn ang="0">
                  <a:pos x="121" y="264"/>
                </a:cxn>
                <a:cxn ang="0">
                  <a:pos x="96" y="479"/>
                </a:cxn>
                <a:cxn ang="0">
                  <a:pos x="76" y="483"/>
                </a:cxn>
                <a:cxn ang="0">
                  <a:pos x="48" y="496"/>
                </a:cxn>
                <a:cxn ang="0">
                  <a:pos x="9" y="494"/>
                </a:cxn>
                <a:cxn ang="0">
                  <a:pos x="72" y="626"/>
                </a:cxn>
                <a:cxn ang="0">
                  <a:pos x="4" y="773"/>
                </a:cxn>
                <a:cxn ang="0">
                  <a:pos x="24" y="794"/>
                </a:cxn>
                <a:cxn ang="0">
                  <a:pos x="55" y="820"/>
                </a:cxn>
                <a:cxn ang="0">
                  <a:pos x="56" y="852"/>
                </a:cxn>
                <a:cxn ang="0">
                  <a:pos x="72" y="848"/>
                </a:cxn>
                <a:cxn ang="0">
                  <a:pos x="355" y="1251"/>
                </a:cxn>
                <a:cxn ang="0">
                  <a:pos x="283" y="1361"/>
                </a:cxn>
                <a:cxn ang="0">
                  <a:pos x="248" y="1404"/>
                </a:cxn>
                <a:cxn ang="0">
                  <a:pos x="256" y="1482"/>
                </a:cxn>
                <a:cxn ang="0">
                  <a:pos x="281" y="1489"/>
                </a:cxn>
                <a:cxn ang="0">
                  <a:pos x="350" y="1440"/>
                </a:cxn>
                <a:cxn ang="0">
                  <a:pos x="422" y="1473"/>
                </a:cxn>
                <a:cxn ang="0">
                  <a:pos x="504" y="1468"/>
                </a:cxn>
                <a:cxn ang="0">
                  <a:pos x="535" y="1451"/>
                </a:cxn>
                <a:cxn ang="0">
                  <a:pos x="553" y="1452"/>
                </a:cxn>
                <a:cxn ang="0">
                  <a:pos x="561" y="1442"/>
                </a:cxn>
                <a:cxn ang="0">
                  <a:pos x="555" y="1429"/>
                </a:cxn>
                <a:cxn ang="0">
                  <a:pos x="751" y="1443"/>
                </a:cxn>
                <a:cxn ang="0">
                  <a:pos x="883" y="1592"/>
                </a:cxn>
                <a:cxn ang="0">
                  <a:pos x="1141" y="1525"/>
                </a:cxn>
                <a:cxn ang="0">
                  <a:pos x="1284" y="1296"/>
                </a:cxn>
                <a:cxn ang="0">
                  <a:pos x="1156" y="1241"/>
                </a:cxn>
                <a:cxn ang="0">
                  <a:pos x="1159" y="1120"/>
                </a:cxn>
                <a:cxn ang="0">
                  <a:pos x="1155" y="1147"/>
                </a:cxn>
                <a:cxn ang="0">
                  <a:pos x="1053" y="1096"/>
                </a:cxn>
                <a:cxn ang="0">
                  <a:pos x="841" y="974"/>
                </a:cxn>
                <a:cxn ang="0">
                  <a:pos x="803" y="950"/>
                </a:cxn>
                <a:cxn ang="0">
                  <a:pos x="809" y="921"/>
                </a:cxn>
                <a:cxn ang="0">
                  <a:pos x="805" y="832"/>
                </a:cxn>
                <a:cxn ang="0">
                  <a:pos x="793" y="803"/>
                </a:cxn>
                <a:cxn ang="0">
                  <a:pos x="836" y="661"/>
                </a:cxn>
                <a:cxn ang="0">
                  <a:pos x="659" y="444"/>
                </a:cxn>
                <a:cxn ang="0">
                  <a:pos x="675" y="382"/>
                </a:cxn>
                <a:cxn ang="0">
                  <a:pos x="696" y="351"/>
                </a:cxn>
                <a:cxn ang="0">
                  <a:pos x="852" y="216"/>
                </a:cxn>
                <a:cxn ang="0">
                  <a:pos x="845" y="94"/>
                </a:cxn>
                <a:cxn ang="0">
                  <a:pos x="832" y="81"/>
                </a:cxn>
                <a:cxn ang="0">
                  <a:pos x="706" y="168"/>
                </a:cxn>
                <a:cxn ang="0">
                  <a:pos x="684" y="186"/>
                </a:cxn>
                <a:cxn ang="0">
                  <a:pos x="674" y="186"/>
                </a:cxn>
                <a:cxn ang="0">
                  <a:pos x="645" y="137"/>
                </a:cxn>
              </a:cxnLst>
              <a:rect l="0" t="0" r="r" b="b"/>
              <a:pathLst>
                <a:path w="1288" h="1654">
                  <a:moveTo>
                    <a:pt x="578" y="133"/>
                  </a:moveTo>
                  <a:lnTo>
                    <a:pt x="578" y="142"/>
                  </a:lnTo>
                  <a:lnTo>
                    <a:pt x="577" y="150"/>
                  </a:lnTo>
                  <a:lnTo>
                    <a:pt x="575" y="152"/>
                  </a:lnTo>
                  <a:lnTo>
                    <a:pt x="574" y="152"/>
                  </a:lnTo>
                  <a:lnTo>
                    <a:pt x="574" y="153"/>
                  </a:lnTo>
                  <a:lnTo>
                    <a:pt x="574" y="155"/>
                  </a:lnTo>
                  <a:lnTo>
                    <a:pt x="571" y="157"/>
                  </a:lnTo>
                  <a:lnTo>
                    <a:pt x="569" y="160"/>
                  </a:lnTo>
                  <a:lnTo>
                    <a:pt x="564" y="160"/>
                  </a:lnTo>
                  <a:lnTo>
                    <a:pt x="562" y="160"/>
                  </a:lnTo>
                  <a:lnTo>
                    <a:pt x="561" y="160"/>
                  </a:lnTo>
                  <a:lnTo>
                    <a:pt x="561" y="161"/>
                  </a:lnTo>
                  <a:lnTo>
                    <a:pt x="553" y="162"/>
                  </a:lnTo>
                  <a:lnTo>
                    <a:pt x="541" y="160"/>
                  </a:lnTo>
                  <a:lnTo>
                    <a:pt x="535" y="158"/>
                  </a:lnTo>
                  <a:lnTo>
                    <a:pt x="532" y="157"/>
                  </a:lnTo>
                  <a:lnTo>
                    <a:pt x="531" y="157"/>
                  </a:lnTo>
                  <a:lnTo>
                    <a:pt x="529" y="157"/>
                  </a:lnTo>
                  <a:lnTo>
                    <a:pt x="481" y="122"/>
                  </a:lnTo>
                  <a:lnTo>
                    <a:pt x="432" y="137"/>
                  </a:lnTo>
                  <a:lnTo>
                    <a:pt x="396" y="165"/>
                  </a:lnTo>
                  <a:lnTo>
                    <a:pt x="346" y="168"/>
                  </a:lnTo>
                  <a:lnTo>
                    <a:pt x="317" y="116"/>
                  </a:lnTo>
                  <a:lnTo>
                    <a:pt x="250" y="109"/>
                  </a:lnTo>
                  <a:lnTo>
                    <a:pt x="249" y="54"/>
                  </a:lnTo>
                  <a:lnTo>
                    <a:pt x="238" y="0"/>
                  </a:lnTo>
                  <a:lnTo>
                    <a:pt x="128" y="49"/>
                  </a:lnTo>
                  <a:lnTo>
                    <a:pt x="83" y="60"/>
                  </a:lnTo>
                  <a:lnTo>
                    <a:pt x="113" y="108"/>
                  </a:lnTo>
                  <a:lnTo>
                    <a:pt x="111" y="148"/>
                  </a:lnTo>
                  <a:lnTo>
                    <a:pt x="115" y="151"/>
                  </a:lnTo>
                  <a:lnTo>
                    <a:pt x="120" y="155"/>
                  </a:lnTo>
                  <a:lnTo>
                    <a:pt x="127" y="163"/>
                  </a:lnTo>
                  <a:lnTo>
                    <a:pt x="130" y="169"/>
                  </a:lnTo>
                  <a:lnTo>
                    <a:pt x="130" y="170"/>
                  </a:lnTo>
                  <a:lnTo>
                    <a:pt x="131" y="172"/>
                  </a:lnTo>
                  <a:lnTo>
                    <a:pt x="132" y="176"/>
                  </a:lnTo>
                  <a:lnTo>
                    <a:pt x="131" y="178"/>
                  </a:lnTo>
                  <a:lnTo>
                    <a:pt x="130" y="178"/>
                  </a:lnTo>
                  <a:lnTo>
                    <a:pt x="130" y="179"/>
                  </a:lnTo>
                  <a:lnTo>
                    <a:pt x="130" y="181"/>
                  </a:lnTo>
                  <a:lnTo>
                    <a:pt x="128" y="183"/>
                  </a:lnTo>
                  <a:lnTo>
                    <a:pt x="127" y="183"/>
                  </a:lnTo>
                  <a:lnTo>
                    <a:pt x="127" y="184"/>
                  </a:lnTo>
                  <a:lnTo>
                    <a:pt x="127" y="186"/>
                  </a:lnTo>
                  <a:lnTo>
                    <a:pt x="120" y="190"/>
                  </a:lnTo>
                  <a:lnTo>
                    <a:pt x="111" y="194"/>
                  </a:lnTo>
                  <a:lnTo>
                    <a:pt x="122" y="224"/>
                  </a:lnTo>
                  <a:lnTo>
                    <a:pt x="121" y="264"/>
                  </a:lnTo>
                  <a:lnTo>
                    <a:pt x="150" y="298"/>
                  </a:lnTo>
                  <a:lnTo>
                    <a:pt x="131" y="358"/>
                  </a:lnTo>
                  <a:lnTo>
                    <a:pt x="163" y="443"/>
                  </a:lnTo>
                  <a:lnTo>
                    <a:pt x="107" y="487"/>
                  </a:lnTo>
                  <a:lnTo>
                    <a:pt x="96" y="479"/>
                  </a:lnTo>
                  <a:lnTo>
                    <a:pt x="89" y="476"/>
                  </a:lnTo>
                  <a:lnTo>
                    <a:pt x="82" y="476"/>
                  </a:lnTo>
                  <a:lnTo>
                    <a:pt x="79" y="480"/>
                  </a:lnTo>
                  <a:lnTo>
                    <a:pt x="77" y="481"/>
                  </a:lnTo>
                  <a:lnTo>
                    <a:pt x="76" y="483"/>
                  </a:lnTo>
                  <a:lnTo>
                    <a:pt x="73" y="487"/>
                  </a:lnTo>
                  <a:lnTo>
                    <a:pt x="68" y="490"/>
                  </a:lnTo>
                  <a:lnTo>
                    <a:pt x="64" y="494"/>
                  </a:lnTo>
                  <a:lnTo>
                    <a:pt x="54" y="496"/>
                  </a:lnTo>
                  <a:lnTo>
                    <a:pt x="48" y="496"/>
                  </a:lnTo>
                  <a:lnTo>
                    <a:pt x="44" y="497"/>
                  </a:lnTo>
                  <a:lnTo>
                    <a:pt x="33" y="496"/>
                  </a:lnTo>
                  <a:lnTo>
                    <a:pt x="23" y="495"/>
                  </a:lnTo>
                  <a:lnTo>
                    <a:pt x="12" y="494"/>
                  </a:lnTo>
                  <a:lnTo>
                    <a:pt x="9" y="494"/>
                  </a:lnTo>
                  <a:lnTo>
                    <a:pt x="8" y="496"/>
                  </a:lnTo>
                  <a:lnTo>
                    <a:pt x="8" y="501"/>
                  </a:lnTo>
                  <a:lnTo>
                    <a:pt x="14" y="510"/>
                  </a:lnTo>
                  <a:lnTo>
                    <a:pt x="0" y="555"/>
                  </a:lnTo>
                  <a:lnTo>
                    <a:pt x="72" y="626"/>
                  </a:lnTo>
                  <a:lnTo>
                    <a:pt x="42" y="663"/>
                  </a:lnTo>
                  <a:lnTo>
                    <a:pt x="41" y="712"/>
                  </a:lnTo>
                  <a:lnTo>
                    <a:pt x="24" y="765"/>
                  </a:lnTo>
                  <a:lnTo>
                    <a:pt x="12" y="769"/>
                  </a:lnTo>
                  <a:lnTo>
                    <a:pt x="4" y="773"/>
                  </a:lnTo>
                  <a:lnTo>
                    <a:pt x="0" y="777"/>
                  </a:lnTo>
                  <a:lnTo>
                    <a:pt x="1" y="782"/>
                  </a:lnTo>
                  <a:lnTo>
                    <a:pt x="4" y="786"/>
                  </a:lnTo>
                  <a:lnTo>
                    <a:pt x="13" y="790"/>
                  </a:lnTo>
                  <a:lnTo>
                    <a:pt x="24" y="794"/>
                  </a:lnTo>
                  <a:lnTo>
                    <a:pt x="40" y="799"/>
                  </a:lnTo>
                  <a:lnTo>
                    <a:pt x="46" y="802"/>
                  </a:lnTo>
                  <a:lnTo>
                    <a:pt x="51" y="807"/>
                  </a:lnTo>
                  <a:lnTo>
                    <a:pt x="54" y="812"/>
                  </a:lnTo>
                  <a:lnTo>
                    <a:pt x="55" y="820"/>
                  </a:lnTo>
                  <a:lnTo>
                    <a:pt x="49" y="824"/>
                  </a:lnTo>
                  <a:lnTo>
                    <a:pt x="46" y="828"/>
                  </a:lnTo>
                  <a:lnTo>
                    <a:pt x="45" y="837"/>
                  </a:lnTo>
                  <a:lnTo>
                    <a:pt x="50" y="847"/>
                  </a:lnTo>
                  <a:lnTo>
                    <a:pt x="56" y="852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5"/>
                  </a:lnTo>
                  <a:lnTo>
                    <a:pt x="68" y="852"/>
                  </a:lnTo>
                  <a:lnTo>
                    <a:pt x="72" y="848"/>
                  </a:lnTo>
                  <a:lnTo>
                    <a:pt x="109" y="904"/>
                  </a:lnTo>
                  <a:lnTo>
                    <a:pt x="169" y="1036"/>
                  </a:lnTo>
                  <a:lnTo>
                    <a:pt x="260" y="1085"/>
                  </a:lnTo>
                  <a:lnTo>
                    <a:pt x="318" y="1152"/>
                  </a:lnTo>
                  <a:lnTo>
                    <a:pt x="355" y="1251"/>
                  </a:lnTo>
                  <a:lnTo>
                    <a:pt x="342" y="1309"/>
                  </a:lnTo>
                  <a:lnTo>
                    <a:pt x="328" y="1346"/>
                  </a:lnTo>
                  <a:lnTo>
                    <a:pt x="314" y="1348"/>
                  </a:lnTo>
                  <a:lnTo>
                    <a:pt x="302" y="1352"/>
                  </a:lnTo>
                  <a:lnTo>
                    <a:pt x="283" y="1361"/>
                  </a:lnTo>
                  <a:lnTo>
                    <a:pt x="273" y="1366"/>
                  </a:lnTo>
                  <a:lnTo>
                    <a:pt x="266" y="1373"/>
                  </a:lnTo>
                  <a:lnTo>
                    <a:pt x="255" y="1388"/>
                  </a:lnTo>
                  <a:lnTo>
                    <a:pt x="250" y="1395"/>
                  </a:lnTo>
                  <a:lnTo>
                    <a:pt x="248" y="1404"/>
                  </a:lnTo>
                  <a:lnTo>
                    <a:pt x="246" y="1423"/>
                  </a:lnTo>
                  <a:lnTo>
                    <a:pt x="246" y="1433"/>
                  </a:lnTo>
                  <a:lnTo>
                    <a:pt x="248" y="1445"/>
                  </a:lnTo>
                  <a:lnTo>
                    <a:pt x="254" y="1470"/>
                  </a:lnTo>
                  <a:lnTo>
                    <a:pt x="256" y="1482"/>
                  </a:lnTo>
                  <a:lnTo>
                    <a:pt x="260" y="1490"/>
                  </a:lnTo>
                  <a:lnTo>
                    <a:pt x="265" y="1495"/>
                  </a:lnTo>
                  <a:lnTo>
                    <a:pt x="270" y="1497"/>
                  </a:lnTo>
                  <a:lnTo>
                    <a:pt x="274" y="1495"/>
                  </a:lnTo>
                  <a:lnTo>
                    <a:pt x="281" y="1489"/>
                  </a:lnTo>
                  <a:lnTo>
                    <a:pt x="287" y="1480"/>
                  </a:lnTo>
                  <a:lnTo>
                    <a:pt x="294" y="1468"/>
                  </a:lnTo>
                  <a:lnTo>
                    <a:pt x="294" y="1467"/>
                  </a:lnTo>
                  <a:lnTo>
                    <a:pt x="296" y="1468"/>
                  </a:lnTo>
                  <a:lnTo>
                    <a:pt x="350" y="1440"/>
                  </a:lnTo>
                  <a:lnTo>
                    <a:pt x="402" y="1506"/>
                  </a:lnTo>
                  <a:lnTo>
                    <a:pt x="406" y="1492"/>
                  </a:lnTo>
                  <a:lnTo>
                    <a:pt x="410" y="1482"/>
                  </a:lnTo>
                  <a:lnTo>
                    <a:pt x="415" y="1475"/>
                  </a:lnTo>
                  <a:lnTo>
                    <a:pt x="422" y="1473"/>
                  </a:lnTo>
                  <a:lnTo>
                    <a:pt x="428" y="1473"/>
                  </a:lnTo>
                  <a:lnTo>
                    <a:pt x="435" y="1478"/>
                  </a:lnTo>
                  <a:lnTo>
                    <a:pt x="443" y="1485"/>
                  </a:lnTo>
                  <a:lnTo>
                    <a:pt x="452" y="1497"/>
                  </a:lnTo>
                  <a:lnTo>
                    <a:pt x="504" y="1468"/>
                  </a:lnTo>
                  <a:lnTo>
                    <a:pt x="523" y="1448"/>
                  </a:lnTo>
                  <a:lnTo>
                    <a:pt x="525" y="1448"/>
                  </a:lnTo>
                  <a:lnTo>
                    <a:pt x="526" y="1448"/>
                  </a:lnTo>
                  <a:lnTo>
                    <a:pt x="528" y="1449"/>
                  </a:lnTo>
                  <a:lnTo>
                    <a:pt x="535" y="1451"/>
                  </a:lnTo>
                  <a:lnTo>
                    <a:pt x="540" y="1451"/>
                  </a:lnTo>
                  <a:lnTo>
                    <a:pt x="542" y="1451"/>
                  </a:lnTo>
                  <a:lnTo>
                    <a:pt x="543" y="1451"/>
                  </a:lnTo>
                  <a:lnTo>
                    <a:pt x="545" y="1452"/>
                  </a:lnTo>
                  <a:lnTo>
                    <a:pt x="553" y="1452"/>
                  </a:lnTo>
                  <a:lnTo>
                    <a:pt x="555" y="1451"/>
                  </a:lnTo>
                  <a:lnTo>
                    <a:pt x="558" y="1451"/>
                  </a:lnTo>
                  <a:lnTo>
                    <a:pt x="560" y="1447"/>
                  </a:lnTo>
                  <a:lnTo>
                    <a:pt x="560" y="1444"/>
                  </a:lnTo>
                  <a:lnTo>
                    <a:pt x="561" y="1442"/>
                  </a:lnTo>
                  <a:lnTo>
                    <a:pt x="559" y="1438"/>
                  </a:lnTo>
                  <a:lnTo>
                    <a:pt x="558" y="1436"/>
                  </a:lnTo>
                  <a:lnTo>
                    <a:pt x="558" y="1435"/>
                  </a:lnTo>
                  <a:lnTo>
                    <a:pt x="556" y="1431"/>
                  </a:lnTo>
                  <a:lnTo>
                    <a:pt x="555" y="1429"/>
                  </a:lnTo>
                  <a:lnTo>
                    <a:pt x="555" y="1428"/>
                  </a:lnTo>
                  <a:lnTo>
                    <a:pt x="595" y="1411"/>
                  </a:lnTo>
                  <a:lnTo>
                    <a:pt x="667" y="1420"/>
                  </a:lnTo>
                  <a:lnTo>
                    <a:pt x="724" y="1465"/>
                  </a:lnTo>
                  <a:lnTo>
                    <a:pt x="751" y="1443"/>
                  </a:lnTo>
                  <a:lnTo>
                    <a:pt x="815" y="1485"/>
                  </a:lnTo>
                  <a:lnTo>
                    <a:pt x="779" y="1525"/>
                  </a:lnTo>
                  <a:lnTo>
                    <a:pt x="814" y="1567"/>
                  </a:lnTo>
                  <a:lnTo>
                    <a:pt x="840" y="1621"/>
                  </a:lnTo>
                  <a:lnTo>
                    <a:pt x="883" y="1592"/>
                  </a:lnTo>
                  <a:lnTo>
                    <a:pt x="962" y="1654"/>
                  </a:lnTo>
                  <a:lnTo>
                    <a:pt x="1033" y="1651"/>
                  </a:lnTo>
                  <a:lnTo>
                    <a:pt x="1111" y="1619"/>
                  </a:lnTo>
                  <a:lnTo>
                    <a:pt x="1100" y="1566"/>
                  </a:lnTo>
                  <a:lnTo>
                    <a:pt x="1141" y="1525"/>
                  </a:lnTo>
                  <a:lnTo>
                    <a:pt x="1257" y="1446"/>
                  </a:lnTo>
                  <a:lnTo>
                    <a:pt x="1287" y="1440"/>
                  </a:lnTo>
                  <a:lnTo>
                    <a:pt x="1288" y="1399"/>
                  </a:lnTo>
                  <a:lnTo>
                    <a:pt x="1267" y="1358"/>
                  </a:lnTo>
                  <a:lnTo>
                    <a:pt x="1284" y="1296"/>
                  </a:lnTo>
                  <a:lnTo>
                    <a:pt x="1261" y="1270"/>
                  </a:lnTo>
                  <a:lnTo>
                    <a:pt x="1256" y="1242"/>
                  </a:lnTo>
                  <a:lnTo>
                    <a:pt x="1221" y="1258"/>
                  </a:lnTo>
                  <a:lnTo>
                    <a:pt x="1179" y="1267"/>
                  </a:lnTo>
                  <a:lnTo>
                    <a:pt x="1156" y="1241"/>
                  </a:lnTo>
                  <a:lnTo>
                    <a:pt x="1153" y="1183"/>
                  </a:lnTo>
                  <a:lnTo>
                    <a:pt x="1192" y="1123"/>
                  </a:lnTo>
                  <a:lnTo>
                    <a:pt x="1178" y="1120"/>
                  </a:lnTo>
                  <a:lnTo>
                    <a:pt x="1167" y="1119"/>
                  </a:lnTo>
                  <a:lnTo>
                    <a:pt x="1159" y="1120"/>
                  </a:lnTo>
                  <a:lnTo>
                    <a:pt x="1155" y="1121"/>
                  </a:lnTo>
                  <a:lnTo>
                    <a:pt x="1154" y="1124"/>
                  </a:lnTo>
                  <a:lnTo>
                    <a:pt x="1151" y="1129"/>
                  </a:lnTo>
                  <a:lnTo>
                    <a:pt x="1152" y="1138"/>
                  </a:lnTo>
                  <a:lnTo>
                    <a:pt x="1155" y="1147"/>
                  </a:lnTo>
                  <a:lnTo>
                    <a:pt x="1162" y="1160"/>
                  </a:lnTo>
                  <a:lnTo>
                    <a:pt x="1160" y="1161"/>
                  </a:lnTo>
                  <a:lnTo>
                    <a:pt x="1122" y="1118"/>
                  </a:lnTo>
                  <a:lnTo>
                    <a:pt x="1076" y="1116"/>
                  </a:lnTo>
                  <a:lnTo>
                    <a:pt x="1053" y="1096"/>
                  </a:lnTo>
                  <a:lnTo>
                    <a:pt x="977" y="1109"/>
                  </a:lnTo>
                  <a:lnTo>
                    <a:pt x="941" y="1081"/>
                  </a:lnTo>
                  <a:lnTo>
                    <a:pt x="900" y="1036"/>
                  </a:lnTo>
                  <a:lnTo>
                    <a:pt x="863" y="1022"/>
                  </a:lnTo>
                  <a:lnTo>
                    <a:pt x="841" y="974"/>
                  </a:lnTo>
                  <a:lnTo>
                    <a:pt x="829" y="971"/>
                  </a:lnTo>
                  <a:lnTo>
                    <a:pt x="819" y="967"/>
                  </a:lnTo>
                  <a:lnTo>
                    <a:pt x="812" y="962"/>
                  </a:lnTo>
                  <a:lnTo>
                    <a:pt x="807" y="957"/>
                  </a:lnTo>
                  <a:lnTo>
                    <a:pt x="803" y="950"/>
                  </a:lnTo>
                  <a:lnTo>
                    <a:pt x="802" y="946"/>
                  </a:lnTo>
                  <a:lnTo>
                    <a:pt x="803" y="943"/>
                  </a:lnTo>
                  <a:lnTo>
                    <a:pt x="804" y="934"/>
                  </a:lnTo>
                  <a:lnTo>
                    <a:pt x="810" y="925"/>
                  </a:lnTo>
                  <a:lnTo>
                    <a:pt x="809" y="921"/>
                  </a:lnTo>
                  <a:lnTo>
                    <a:pt x="807" y="917"/>
                  </a:lnTo>
                  <a:lnTo>
                    <a:pt x="831" y="826"/>
                  </a:lnTo>
                  <a:lnTo>
                    <a:pt x="820" y="829"/>
                  </a:lnTo>
                  <a:lnTo>
                    <a:pt x="813" y="832"/>
                  </a:lnTo>
                  <a:lnTo>
                    <a:pt x="805" y="832"/>
                  </a:lnTo>
                  <a:lnTo>
                    <a:pt x="801" y="831"/>
                  </a:lnTo>
                  <a:lnTo>
                    <a:pt x="796" y="826"/>
                  </a:lnTo>
                  <a:lnTo>
                    <a:pt x="794" y="821"/>
                  </a:lnTo>
                  <a:lnTo>
                    <a:pt x="792" y="812"/>
                  </a:lnTo>
                  <a:lnTo>
                    <a:pt x="793" y="803"/>
                  </a:lnTo>
                  <a:lnTo>
                    <a:pt x="794" y="794"/>
                  </a:lnTo>
                  <a:lnTo>
                    <a:pt x="797" y="785"/>
                  </a:lnTo>
                  <a:lnTo>
                    <a:pt x="831" y="744"/>
                  </a:lnTo>
                  <a:lnTo>
                    <a:pt x="817" y="714"/>
                  </a:lnTo>
                  <a:lnTo>
                    <a:pt x="836" y="661"/>
                  </a:lnTo>
                  <a:lnTo>
                    <a:pt x="781" y="636"/>
                  </a:lnTo>
                  <a:lnTo>
                    <a:pt x="752" y="595"/>
                  </a:lnTo>
                  <a:lnTo>
                    <a:pt x="773" y="552"/>
                  </a:lnTo>
                  <a:lnTo>
                    <a:pt x="715" y="509"/>
                  </a:lnTo>
                  <a:lnTo>
                    <a:pt x="659" y="444"/>
                  </a:lnTo>
                  <a:lnTo>
                    <a:pt x="734" y="428"/>
                  </a:lnTo>
                  <a:lnTo>
                    <a:pt x="716" y="402"/>
                  </a:lnTo>
                  <a:lnTo>
                    <a:pt x="697" y="394"/>
                  </a:lnTo>
                  <a:lnTo>
                    <a:pt x="684" y="388"/>
                  </a:lnTo>
                  <a:lnTo>
                    <a:pt x="675" y="382"/>
                  </a:lnTo>
                  <a:lnTo>
                    <a:pt x="671" y="376"/>
                  </a:lnTo>
                  <a:lnTo>
                    <a:pt x="670" y="369"/>
                  </a:lnTo>
                  <a:lnTo>
                    <a:pt x="674" y="363"/>
                  </a:lnTo>
                  <a:lnTo>
                    <a:pt x="683" y="357"/>
                  </a:lnTo>
                  <a:lnTo>
                    <a:pt x="696" y="351"/>
                  </a:lnTo>
                  <a:lnTo>
                    <a:pt x="731" y="306"/>
                  </a:lnTo>
                  <a:lnTo>
                    <a:pt x="728" y="263"/>
                  </a:lnTo>
                  <a:lnTo>
                    <a:pt x="780" y="215"/>
                  </a:lnTo>
                  <a:lnTo>
                    <a:pt x="813" y="195"/>
                  </a:lnTo>
                  <a:lnTo>
                    <a:pt x="852" y="216"/>
                  </a:lnTo>
                  <a:lnTo>
                    <a:pt x="879" y="166"/>
                  </a:lnTo>
                  <a:lnTo>
                    <a:pt x="831" y="134"/>
                  </a:lnTo>
                  <a:lnTo>
                    <a:pt x="839" y="115"/>
                  </a:lnTo>
                  <a:lnTo>
                    <a:pt x="845" y="100"/>
                  </a:lnTo>
                  <a:lnTo>
                    <a:pt x="845" y="94"/>
                  </a:lnTo>
                  <a:lnTo>
                    <a:pt x="845" y="90"/>
                  </a:lnTo>
                  <a:lnTo>
                    <a:pt x="844" y="86"/>
                  </a:lnTo>
                  <a:lnTo>
                    <a:pt x="842" y="84"/>
                  </a:lnTo>
                  <a:lnTo>
                    <a:pt x="837" y="82"/>
                  </a:lnTo>
                  <a:lnTo>
                    <a:pt x="832" y="81"/>
                  </a:lnTo>
                  <a:lnTo>
                    <a:pt x="826" y="81"/>
                  </a:lnTo>
                  <a:lnTo>
                    <a:pt x="818" y="82"/>
                  </a:lnTo>
                  <a:lnTo>
                    <a:pt x="785" y="140"/>
                  </a:lnTo>
                  <a:lnTo>
                    <a:pt x="711" y="160"/>
                  </a:lnTo>
                  <a:lnTo>
                    <a:pt x="706" y="168"/>
                  </a:lnTo>
                  <a:lnTo>
                    <a:pt x="702" y="175"/>
                  </a:lnTo>
                  <a:lnTo>
                    <a:pt x="699" y="177"/>
                  </a:lnTo>
                  <a:lnTo>
                    <a:pt x="697" y="180"/>
                  </a:lnTo>
                  <a:lnTo>
                    <a:pt x="691" y="184"/>
                  </a:lnTo>
                  <a:lnTo>
                    <a:pt x="684" y="186"/>
                  </a:lnTo>
                  <a:lnTo>
                    <a:pt x="680" y="186"/>
                  </a:lnTo>
                  <a:lnTo>
                    <a:pt x="677" y="186"/>
                  </a:lnTo>
                  <a:lnTo>
                    <a:pt x="676" y="186"/>
                  </a:lnTo>
                  <a:lnTo>
                    <a:pt x="676" y="187"/>
                  </a:lnTo>
                  <a:lnTo>
                    <a:pt x="674" y="186"/>
                  </a:lnTo>
                  <a:lnTo>
                    <a:pt x="673" y="186"/>
                  </a:lnTo>
                  <a:lnTo>
                    <a:pt x="671" y="186"/>
                  </a:lnTo>
                  <a:lnTo>
                    <a:pt x="667" y="186"/>
                  </a:lnTo>
                  <a:lnTo>
                    <a:pt x="658" y="184"/>
                  </a:lnTo>
                  <a:lnTo>
                    <a:pt x="645" y="137"/>
                  </a:lnTo>
                  <a:lnTo>
                    <a:pt x="578" y="1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93">
              <a:extLst>
                <a:ext uri="{FF2B5EF4-FFF2-40B4-BE49-F238E27FC236}">
                  <a16:creationId xmlns:a16="http://schemas.microsoft.com/office/drawing/2014/main" id="{5E816A26-93D6-31CF-6356-8DCCDC3F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605"/>
              <a:ext cx="106" cy="72"/>
            </a:xfrm>
            <a:custGeom>
              <a:avLst/>
              <a:gdLst/>
              <a:ahLst/>
              <a:cxnLst>
                <a:cxn ang="0">
                  <a:pos x="1006" y="117"/>
                </a:cxn>
                <a:cxn ang="0">
                  <a:pos x="981" y="110"/>
                </a:cxn>
                <a:cxn ang="0">
                  <a:pos x="749" y="75"/>
                </a:cxn>
                <a:cxn ang="0">
                  <a:pos x="709" y="69"/>
                </a:cxn>
                <a:cxn ang="0">
                  <a:pos x="606" y="96"/>
                </a:cxn>
                <a:cxn ang="0">
                  <a:pos x="344" y="16"/>
                </a:cxn>
                <a:cxn ang="0">
                  <a:pos x="317" y="1"/>
                </a:cxn>
                <a:cxn ang="0">
                  <a:pos x="305" y="21"/>
                </a:cxn>
                <a:cxn ang="0">
                  <a:pos x="292" y="33"/>
                </a:cxn>
                <a:cxn ang="0">
                  <a:pos x="270" y="14"/>
                </a:cxn>
                <a:cxn ang="0">
                  <a:pos x="182" y="47"/>
                </a:cxn>
                <a:cxn ang="0">
                  <a:pos x="157" y="86"/>
                </a:cxn>
                <a:cxn ang="0">
                  <a:pos x="13" y="154"/>
                </a:cxn>
                <a:cxn ang="0">
                  <a:pos x="27" y="175"/>
                </a:cxn>
                <a:cxn ang="0">
                  <a:pos x="101" y="231"/>
                </a:cxn>
                <a:cxn ang="0">
                  <a:pos x="140" y="231"/>
                </a:cxn>
                <a:cxn ang="0">
                  <a:pos x="247" y="482"/>
                </a:cxn>
                <a:cxn ang="0">
                  <a:pos x="261" y="532"/>
                </a:cxn>
                <a:cxn ang="0">
                  <a:pos x="273" y="561"/>
                </a:cxn>
                <a:cxn ang="0">
                  <a:pos x="304" y="640"/>
                </a:cxn>
                <a:cxn ang="0">
                  <a:pos x="322" y="665"/>
                </a:cxn>
                <a:cxn ang="0">
                  <a:pos x="428" y="866"/>
                </a:cxn>
                <a:cxn ang="0">
                  <a:pos x="668" y="867"/>
                </a:cxn>
                <a:cxn ang="0">
                  <a:pos x="704" y="885"/>
                </a:cxn>
                <a:cxn ang="0">
                  <a:pos x="705" y="925"/>
                </a:cxn>
                <a:cxn ang="0">
                  <a:pos x="763" y="940"/>
                </a:cxn>
                <a:cxn ang="0">
                  <a:pos x="779" y="939"/>
                </a:cxn>
                <a:cxn ang="0">
                  <a:pos x="876" y="1020"/>
                </a:cxn>
                <a:cxn ang="0">
                  <a:pos x="948" y="1080"/>
                </a:cxn>
                <a:cxn ang="0">
                  <a:pos x="1010" y="1041"/>
                </a:cxn>
                <a:cxn ang="0">
                  <a:pos x="1016" y="1038"/>
                </a:cxn>
                <a:cxn ang="0">
                  <a:pos x="1022" y="1015"/>
                </a:cxn>
                <a:cxn ang="0">
                  <a:pos x="1090" y="966"/>
                </a:cxn>
                <a:cxn ang="0">
                  <a:pos x="1092" y="962"/>
                </a:cxn>
                <a:cxn ang="0">
                  <a:pos x="1154" y="874"/>
                </a:cxn>
                <a:cxn ang="0">
                  <a:pos x="1374" y="770"/>
                </a:cxn>
                <a:cxn ang="0">
                  <a:pos x="1487" y="700"/>
                </a:cxn>
                <a:cxn ang="0">
                  <a:pos x="1536" y="618"/>
                </a:cxn>
                <a:cxn ang="0">
                  <a:pos x="1577" y="496"/>
                </a:cxn>
                <a:cxn ang="0">
                  <a:pos x="1584" y="492"/>
                </a:cxn>
                <a:cxn ang="0">
                  <a:pos x="1570" y="459"/>
                </a:cxn>
                <a:cxn ang="0">
                  <a:pos x="1564" y="434"/>
                </a:cxn>
                <a:cxn ang="0">
                  <a:pos x="1607" y="436"/>
                </a:cxn>
                <a:cxn ang="0">
                  <a:pos x="1565" y="249"/>
                </a:cxn>
                <a:cxn ang="0">
                  <a:pos x="1449" y="93"/>
                </a:cxn>
                <a:cxn ang="0">
                  <a:pos x="1281" y="59"/>
                </a:cxn>
                <a:cxn ang="0">
                  <a:pos x="1285" y="72"/>
                </a:cxn>
                <a:cxn ang="0">
                  <a:pos x="1270" y="80"/>
                </a:cxn>
                <a:cxn ang="0">
                  <a:pos x="1253" y="77"/>
                </a:cxn>
                <a:cxn ang="0">
                  <a:pos x="1177" y="125"/>
                </a:cxn>
                <a:cxn ang="0">
                  <a:pos x="1140" y="103"/>
                </a:cxn>
                <a:cxn ang="0">
                  <a:pos x="1021" y="96"/>
                </a:cxn>
              </a:cxnLst>
              <a:rect l="0" t="0" r="r" b="b"/>
              <a:pathLst>
                <a:path w="1687" h="1080">
                  <a:moveTo>
                    <a:pt x="1021" y="96"/>
                  </a:moveTo>
                  <a:lnTo>
                    <a:pt x="1019" y="95"/>
                  </a:lnTo>
                  <a:lnTo>
                    <a:pt x="1019" y="96"/>
                  </a:lnTo>
                  <a:lnTo>
                    <a:pt x="1012" y="108"/>
                  </a:lnTo>
                  <a:lnTo>
                    <a:pt x="1006" y="117"/>
                  </a:lnTo>
                  <a:lnTo>
                    <a:pt x="999" y="123"/>
                  </a:lnTo>
                  <a:lnTo>
                    <a:pt x="995" y="125"/>
                  </a:lnTo>
                  <a:lnTo>
                    <a:pt x="990" y="123"/>
                  </a:lnTo>
                  <a:lnTo>
                    <a:pt x="985" y="118"/>
                  </a:lnTo>
                  <a:lnTo>
                    <a:pt x="981" y="110"/>
                  </a:lnTo>
                  <a:lnTo>
                    <a:pt x="979" y="98"/>
                  </a:lnTo>
                  <a:lnTo>
                    <a:pt x="907" y="83"/>
                  </a:lnTo>
                  <a:lnTo>
                    <a:pt x="871" y="44"/>
                  </a:lnTo>
                  <a:lnTo>
                    <a:pt x="840" y="103"/>
                  </a:lnTo>
                  <a:lnTo>
                    <a:pt x="749" y="75"/>
                  </a:lnTo>
                  <a:lnTo>
                    <a:pt x="738" y="69"/>
                  </a:lnTo>
                  <a:lnTo>
                    <a:pt x="729" y="66"/>
                  </a:lnTo>
                  <a:lnTo>
                    <a:pt x="722" y="65"/>
                  </a:lnTo>
                  <a:lnTo>
                    <a:pt x="716" y="66"/>
                  </a:lnTo>
                  <a:lnTo>
                    <a:pt x="709" y="69"/>
                  </a:lnTo>
                  <a:lnTo>
                    <a:pt x="704" y="74"/>
                  </a:lnTo>
                  <a:lnTo>
                    <a:pt x="700" y="81"/>
                  </a:lnTo>
                  <a:lnTo>
                    <a:pt x="697" y="92"/>
                  </a:lnTo>
                  <a:lnTo>
                    <a:pt x="649" y="132"/>
                  </a:lnTo>
                  <a:lnTo>
                    <a:pt x="606" y="96"/>
                  </a:lnTo>
                  <a:lnTo>
                    <a:pt x="580" y="37"/>
                  </a:lnTo>
                  <a:lnTo>
                    <a:pt x="503" y="2"/>
                  </a:lnTo>
                  <a:lnTo>
                    <a:pt x="448" y="34"/>
                  </a:lnTo>
                  <a:lnTo>
                    <a:pt x="351" y="27"/>
                  </a:lnTo>
                  <a:lnTo>
                    <a:pt x="344" y="16"/>
                  </a:lnTo>
                  <a:lnTo>
                    <a:pt x="338" y="9"/>
                  </a:lnTo>
                  <a:lnTo>
                    <a:pt x="332" y="4"/>
                  </a:lnTo>
                  <a:lnTo>
                    <a:pt x="327" y="1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4"/>
                  </a:lnTo>
                  <a:lnTo>
                    <a:pt x="308" y="11"/>
                  </a:lnTo>
                  <a:lnTo>
                    <a:pt x="306" y="16"/>
                  </a:lnTo>
                  <a:lnTo>
                    <a:pt x="305" y="18"/>
                  </a:lnTo>
                  <a:lnTo>
                    <a:pt x="305" y="21"/>
                  </a:lnTo>
                  <a:lnTo>
                    <a:pt x="303" y="24"/>
                  </a:lnTo>
                  <a:lnTo>
                    <a:pt x="302" y="28"/>
                  </a:lnTo>
                  <a:lnTo>
                    <a:pt x="299" y="30"/>
                  </a:lnTo>
                  <a:lnTo>
                    <a:pt x="296" y="32"/>
                  </a:lnTo>
                  <a:lnTo>
                    <a:pt x="292" y="33"/>
                  </a:lnTo>
                  <a:lnTo>
                    <a:pt x="288" y="31"/>
                  </a:lnTo>
                  <a:lnTo>
                    <a:pt x="286" y="30"/>
                  </a:lnTo>
                  <a:lnTo>
                    <a:pt x="285" y="30"/>
                  </a:lnTo>
                  <a:lnTo>
                    <a:pt x="278" y="24"/>
                  </a:lnTo>
                  <a:lnTo>
                    <a:pt x="270" y="14"/>
                  </a:lnTo>
                  <a:lnTo>
                    <a:pt x="261" y="2"/>
                  </a:lnTo>
                  <a:lnTo>
                    <a:pt x="212" y="50"/>
                  </a:lnTo>
                  <a:lnTo>
                    <a:pt x="200" y="47"/>
                  </a:lnTo>
                  <a:lnTo>
                    <a:pt x="191" y="46"/>
                  </a:lnTo>
                  <a:lnTo>
                    <a:pt x="182" y="47"/>
                  </a:lnTo>
                  <a:lnTo>
                    <a:pt x="176" y="52"/>
                  </a:lnTo>
                  <a:lnTo>
                    <a:pt x="168" y="57"/>
                  </a:lnTo>
                  <a:lnTo>
                    <a:pt x="163" y="64"/>
                  </a:lnTo>
                  <a:lnTo>
                    <a:pt x="159" y="73"/>
                  </a:lnTo>
                  <a:lnTo>
                    <a:pt x="157" y="86"/>
                  </a:lnTo>
                  <a:lnTo>
                    <a:pt x="117" y="95"/>
                  </a:lnTo>
                  <a:lnTo>
                    <a:pt x="112" y="103"/>
                  </a:lnTo>
                  <a:lnTo>
                    <a:pt x="23" y="108"/>
                  </a:lnTo>
                  <a:lnTo>
                    <a:pt x="22" y="150"/>
                  </a:lnTo>
                  <a:lnTo>
                    <a:pt x="13" y="154"/>
                  </a:lnTo>
                  <a:lnTo>
                    <a:pt x="12" y="157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9" y="170"/>
                  </a:lnTo>
                  <a:lnTo>
                    <a:pt x="27" y="175"/>
                  </a:lnTo>
                  <a:lnTo>
                    <a:pt x="36" y="181"/>
                  </a:lnTo>
                  <a:lnTo>
                    <a:pt x="0" y="211"/>
                  </a:lnTo>
                  <a:lnTo>
                    <a:pt x="101" y="220"/>
                  </a:lnTo>
                  <a:lnTo>
                    <a:pt x="100" y="226"/>
                  </a:lnTo>
                  <a:lnTo>
                    <a:pt x="101" y="231"/>
                  </a:lnTo>
                  <a:lnTo>
                    <a:pt x="104" y="234"/>
                  </a:lnTo>
                  <a:lnTo>
                    <a:pt x="111" y="236"/>
                  </a:lnTo>
                  <a:lnTo>
                    <a:pt x="118" y="235"/>
                  </a:lnTo>
                  <a:lnTo>
                    <a:pt x="128" y="234"/>
                  </a:lnTo>
                  <a:lnTo>
                    <a:pt x="140" y="231"/>
                  </a:lnTo>
                  <a:lnTo>
                    <a:pt x="155" y="226"/>
                  </a:lnTo>
                  <a:lnTo>
                    <a:pt x="168" y="278"/>
                  </a:lnTo>
                  <a:lnTo>
                    <a:pt x="207" y="338"/>
                  </a:lnTo>
                  <a:lnTo>
                    <a:pt x="237" y="431"/>
                  </a:lnTo>
                  <a:lnTo>
                    <a:pt x="247" y="482"/>
                  </a:lnTo>
                  <a:lnTo>
                    <a:pt x="336" y="508"/>
                  </a:lnTo>
                  <a:lnTo>
                    <a:pt x="291" y="522"/>
                  </a:lnTo>
                  <a:lnTo>
                    <a:pt x="248" y="510"/>
                  </a:lnTo>
                  <a:lnTo>
                    <a:pt x="253" y="531"/>
                  </a:lnTo>
                  <a:lnTo>
                    <a:pt x="261" y="532"/>
                  </a:lnTo>
                  <a:lnTo>
                    <a:pt x="269" y="536"/>
                  </a:lnTo>
                  <a:lnTo>
                    <a:pt x="273" y="540"/>
                  </a:lnTo>
                  <a:lnTo>
                    <a:pt x="276" y="546"/>
                  </a:lnTo>
                  <a:lnTo>
                    <a:pt x="275" y="552"/>
                  </a:lnTo>
                  <a:lnTo>
                    <a:pt x="273" y="561"/>
                  </a:lnTo>
                  <a:lnTo>
                    <a:pt x="268" y="570"/>
                  </a:lnTo>
                  <a:lnTo>
                    <a:pt x="260" y="581"/>
                  </a:lnTo>
                  <a:lnTo>
                    <a:pt x="271" y="633"/>
                  </a:lnTo>
                  <a:lnTo>
                    <a:pt x="307" y="635"/>
                  </a:lnTo>
                  <a:lnTo>
                    <a:pt x="304" y="640"/>
                  </a:lnTo>
                  <a:lnTo>
                    <a:pt x="304" y="646"/>
                  </a:lnTo>
                  <a:lnTo>
                    <a:pt x="306" y="652"/>
                  </a:lnTo>
                  <a:lnTo>
                    <a:pt x="308" y="655"/>
                  </a:lnTo>
                  <a:lnTo>
                    <a:pt x="312" y="659"/>
                  </a:lnTo>
                  <a:lnTo>
                    <a:pt x="322" y="665"/>
                  </a:lnTo>
                  <a:lnTo>
                    <a:pt x="337" y="671"/>
                  </a:lnTo>
                  <a:lnTo>
                    <a:pt x="337" y="720"/>
                  </a:lnTo>
                  <a:lnTo>
                    <a:pt x="377" y="743"/>
                  </a:lnTo>
                  <a:lnTo>
                    <a:pt x="397" y="806"/>
                  </a:lnTo>
                  <a:lnTo>
                    <a:pt x="428" y="866"/>
                  </a:lnTo>
                  <a:lnTo>
                    <a:pt x="431" y="897"/>
                  </a:lnTo>
                  <a:lnTo>
                    <a:pt x="498" y="973"/>
                  </a:lnTo>
                  <a:lnTo>
                    <a:pt x="596" y="938"/>
                  </a:lnTo>
                  <a:lnTo>
                    <a:pt x="627" y="867"/>
                  </a:lnTo>
                  <a:lnTo>
                    <a:pt x="668" y="867"/>
                  </a:lnTo>
                  <a:lnTo>
                    <a:pt x="677" y="866"/>
                  </a:lnTo>
                  <a:lnTo>
                    <a:pt x="681" y="867"/>
                  </a:lnTo>
                  <a:lnTo>
                    <a:pt x="686" y="870"/>
                  </a:lnTo>
                  <a:lnTo>
                    <a:pt x="695" y="877"/>
                  </a:lnTo>
                  <a:lnTo>
                    <a:pt x="704" y="885"/>
                  </a:lnTo>
                  <a:lnTo>
                    <a:pt x="709" y="893"/>
                  </a:lnTo>
                  <a:lnTo>
                    <a:pt x="713" y="901"/>
                  </a:lnTo>
                  <a:lnTo>
                    <a:pt x="712" y="909"/>
                  </a:lnTo>
                  <a:lnTo>
                    <a:pt x="710" y="917"/>
                  </a:lnTo>
                  <a:lnTo>
                    <a:pt x="705" y="925"/>
                  </a:lnTo>
                  <a:lnTo>
                    <a:pt x="699" y="934"/>
                  </a:lnTo>
                  <a:lnTo>
                    <a:pt x="748" y="934"/>
                  </a:lnTo>
                  <a:lnTo>
                    <a:pt x="750" y="933"/>
                  </a:lnTo>
                  <a:lnTo>
                    <a:pt x="756" y="937"/>
                  </a:lnTo>
                  <a:lnTo>
                    <a:pt x="763" y="940"/>
                  </a:lnTo>
                  <a:lnTo>
                    <a:pt x="765" y="940"/>
                  </a:lnTo>
                  <a:lnTo>
                    <a:pt x="766" y="940"/>
                  </a:lnTo>
                  <a:lnTo>
                    <a:pt x="768" y="941"/>
                  </a:lnTo>
                  <a:lnTo>
                    <a:pt x="774" y="941"/>
                  </a:lnTo>
                  <a:lnTo>
                    <a:pt x="779" y="939"/>
                  </a:lnTo>
                  <a:lnTo>
                    <a:pt x="784" y="937"/>
                  </a:lnTo>
                  <a:lnTo>
                    <a:pt x="787" y="933"/>
                  </a:lnTo>
                  <a:lnTo>
                    <a:pt x="791" y="928"/>
                  </a:lnTo>
                  <a:lnTo>
                    <a:pt x="824" y="989"/>
                  </a:lnTo>
                  <a:lnTo>
                    <a:pt x="876" y="1020"/>
                  </a:lnTo>
                  <a:lnTo>
                    <a:pt x="882" y="1043"/>
                  </a:lnTo>
                  <a:lnTo>
                    <a:pt x="882" y="1044"/>
                  </a:lnTo>
                  <a:lnTo>
                    <a:pt x="884" y="1044"/>
                  </a:lnTo>
                  <a:lnTo>
                    <a:pt x="889" y="1042"/>
                  </a:lnTo>
                  <a:lnTo>
                    <a:pt x="948" y="1080"/>
                  </a:lnTo>
                  <a:lnTo>
                    <a:pt x="993" y="1048"/>
                  </a:lnTo>
                  <a:lnTo>
                    <a:pt x="1000" y="1046"/>
                  </a:lnTo>
                  <a:lnTo>
                    <a:pt x="1008" y="1044"/>
                  </a:lnTo>
                  <a:lnTo>
                    <a:pt x="1010" y="1042"/>
                  </a:lnTo>
                  <a:lnTo>
                    <a:pt x="1010" y="1041"/>
                  </a:lnTo>
                  <a:lnTo>
                    <a:pt x="1011" y="1041"/>
                  </a:lnTo>
                  <a:lnTo>
                    <a:pt x="1013" y="1041"/>
                  </a:lnTo>
                  <a:lnTo>
                    <a:pt x="1015" y="1039"/>
                  </a:lnTo>
                  <a:lnTo>
                    <a:pt x="1015" y="1038"/>
                  </a:lnTo>
                  <a:lnTo>
                    <a:pt x="1016" y="1038"/>
                  </a:lnTo>
                  <a:lnTo>
                    <a:pt x="1019" y="1038"/>
                  </a:lnTo>
                  <a:lnTo>
                    <a:pt x="1021" y="1033"/>
                  </a:lnTo>
                  <a:lnTo>
                    <a:pt x="1023" y="1028"/>
                  </a:lnTo>
                  <a:lnTo>
                    <a:pt x="1023" y="1021"/>
                  </a:lnTo>
                  <a:lnTo>
                    <a:pt x="1022" y="1015"/>
                  </a:lnTo>
                  <a:lnTo>
                    <a:pt x="1069" y="941"/>
                  </a:lnTo>
                  <a:lnTo>
                    <a:pt x="1075" y="951"/>
                  </a:lnTo>
                  <a:lnTo>
                    <a:pt x="1081" y="959"/>
                  </a:lnTo>
                  <a:lnTo>
                    <a:pt x="1086" y="963"/>
                  </a:lnTo>
                  <a:lnTo>
                    <a:pt x="1090" y="966"/>
                  </a:lnTo>
                  <a:lnTo>
                    <a:pt x="1090" y="965"/>
                  </a:lnTo>
                  <a:lnTo>
                    <a:pt x="1091" y="965"/>
                  </a:lnTo>
                  <a:lnTo>
                    <a:pt x="1091" y="963"/>
                  </a:lnTo>
                  <a:lnTo>
                    <a:pt x="1091" y="962"/>
                  </a:lnTo>
                  <a:lnTo>
                    <a:pt x="1092" y="962"/>
                  </a:lnTo>
                  <a:lnTo>
                    <a:pt x="1091" y="958"/>
                  </a:lnTo>
                  <a:lnTo>
                    <a:pt x="1091" y="955"/>
                  </a:lnTo>
                  <a:lnTo>
                    <a:pt x="1089" y="946"/>
                  </a:lnTo>
                  <a:lnTo>
                    <a:pt x="1131" y="942"/>
                  </a:lnTo>
                  <a:lnTo>
                    <a:pt x="1154" y="874"/>
                  </a:lnTo>
                  <a:lnTo>
                    <a:pt x="1209" y="878"/>
                  </a:lnTo>
                  <a:lnTo>
                    <a:pt x="1238" y="864"/>
                  </a:lnTo>
                  <a:lnTo>
                    <a:pt x="1305" y="867"/>
                  </a:lnTo>
                  <a:lnTo>
                    <a:pt x="1331" y="846"/>
                  </a:lnTo>
                  <a:lnTo>
                    <a:pt x="1374" y="770"/>
                  </a:lnTo>
                  <a:lnTo>
                    <a:pt x="1395" y="715"/>
                  </a:lnTo>
                  <a:lnTo>
                    <a:pt x="1478" y="709"/>
                  </a:lnTo>
                  <a:lnTo>
                    <a:pt x="1482" y="707"/>
                  </a:lnTo>
                  <a:lnTo>
                    <a:pt x="1486" y="705"/>
                  </a:lnTo>
                  <a:lnTo>
                    <a:pt x="1487" y="700"/>
                  </a:lnTo>
                  <a:lnTo>
                    <a:pt x="1488" y="696"/>
                  </a:lnTo>
                  <a:lnTo>
                    <a:pt x="1487" y="692"/>
                  </a:lnTo>
                  <a:lnTo>
                    <a:pt x="1484" y="689"/>
                  </a:lnTo>
                  <a:lnTo>
                    <a:pt x="1484" y="617"/>
                  </a:lnTo>
                  <a:lnTo>
                    <a:pt x="1536" y="618"/>
                  </a:lnTo>
                  <a:lnTo>
                    <a:pt x="1571" y="594"/>
                  </a:lnTo>
                  <a:lnTo>
                    <a:pt x="1530" y="559"/>
                  </a:lnTo>
                  <a:lnTo>
                    <a:pt x="1542" y="505"/>
                  </a:lnTo>
                  <a:lnTo>
                    <a:pt x="1575" y="498"/>
                  </a:lnTo>
                  <a:lnTo>
                    <a:pt x="1577" y="496"/>
                  </a:lnTo>
                  <a:lnTo>
                    <a:pt x="1577" y="495"/>
                  </a:lnTo>
                  <a:lnTo>
                    <a:pt x="1578" y="495"/>
                  </a:lnTo>
                  <a:lnTo>
                    <a:pt x="1581" y="495"/>
                  </a:lnTo>
                  <a:lnTo>
                    <a:pt x="1582" y="493"/>
                  </a:lnTo>
                  <a:lnTo>
                    <a:pt x="1584" y="492"/>
                  </a:lnTo>
                  <a:lnTo>
                    <a:pt x="1585" y="484"/>
                  </a:lnTo>
                  <a:lnTo>
                    <a:pt x="1585" y="478"/>
                  </a:lnTo>
                  <a:lnTo>
                    <a:pt x="1581" y="467"/>
                  </a:lnTo>
                  <a:lnTo>
                    <a:pt x="1575" y="462"/>
                  </a:lnTo>
                  <a:lnTo>
                    <a:pt x="1570" y="459"/>
                  </a:lnTo>
                  <a:lnTo>
                    <a:pt x="1562" y="456"/>
                  </a:lnTo>
                  <a:lnTo>
                    <a:pt x="1554" y="454"/>
                  </a:lnTo>
                  <a:lnTo>
                    <a:pt x="1555" y="445"/>
                  </a:lnTo>
                  <a:lnTo>
                    <a:pt x="1559" y="439"/>
                  </a:lnTo>
                  <a:lnTo>
                    <a:pt x="1564" y="434"/>
                  </a:lnTo>
                  <a:lnTo>
                    <a:pt x="1570" y="431"/>
                  </a:lnTo>
                  <a:lnTo>
                    <a:pt x="1576" y="429"/>
                  </a:lnTo>
                  <a:lnTo>
                    <a:pt x="1586" y="430"/>
                  </a:lnTo>
                  <a:lnTo>
                    <a:pt x="1596" y="431"/>
                  </a:lnTo>
                  <a:lnTo>
                    <a:pt x="1607" y="436"/>
                  </a:lnTo>
                  <a:lnTo>
                    <a:pt x="1623" y="475"/>
                  </a:lnTo>
                  <a:lnTo>
                    <a:pt x="1654" y="470"/>
                  </a:lnTo>
                  <a:lnTo>
                    <a:pt x="1687" y="282"/>
                  </a:lnTo>
                  <a:lnTo>
                    <a:pt x="1608" y="220"/>
                  </a:lnTo>
                  <a:lnTo>
                    <a:pt x="1565" y="249"/>
                  </a:lnTo>
                  <a:lnTo>
                    <a:pt x="1539" y="195"/>
                  </a:lnTo>
                  <a:lnTo>
                    <a:pt x="1504" y="153"/>
                  </a:lnTo>
                  <a:lnTo>
                    <a:pt x="1540" y="113"/>
                  </a:lnTo>
                  <a:lnTo>
                    <a:pt x="1476" y="71"/>
                  </a:lnTo>
                  <a:lnTo>
                    <a:pt x="1449" y="93"/>
                  </a:lnTo>
                  <a:lnTo>
                    <a:pt x="1392" y="48"/>
                  </a:lnTo>
                  <a:lnTo>
                    <a:pt x="1320" y="39"/>
                  </a:lnTo>
                  <a:lnTo>
                    <a:pt x="1280" y="56"/>
                  </a:lnTo>
                  <a:lnTo>
                    <a:pt x="1280" y="57"/>
                  </a:lnTo>
                  <a:lnTo>
                    <a:pt x="1281" y="59"/>
                  </a:lnTo>
                  <a:lnTo>
                    <a:pt x="1283" y="63"/>
                  </a:lnTo>
                  <a:lnTo>
                    <a:pt x="1283" y="64"/>
                  </a:lnTo>
                  <a:lnTo>
                    <a:pt x="1284" y="66"/>
                  </a:lnTo>
                  <a:lnTo>
                    <a:pt x="1286" y="70"/>
                  </a:lnTo>
                  <a:lnTo>
                    <a:pt x="1285" y="72"/>
                  </a:lnTo>
                  <a:lnTo>
                    <a:pt x="1285" y="75"/>
                  </a:lnTo>
                  <a:lnTo>
                    <a:pt x="1283" y="79"/>
                  </a:lnTo>
                  <a:lnTo>
                    <a:pt x="1280" y="79"/>
                  </a:lnTo>
                  <a:lnTo>
                    <a:pt x="1278" y="80"/>
                  </a:lnTo>
                  <a:lnTo>
                    <a:pt x="1270" y="80"/>
                  </a:lnTo>
                  <a:lnTo>
                    <a:pt x="1268" y="79"/>
                  </a:lnTo>
                  <a:lnTo>
                    <a:pt x="1267" y="79"/>
                  </a:lnTo>
                  <a:lnTo>
                    <a:pt x="1265" y="79"/>
                  </a:lnTo>
                  <a:lnTo>
                    <a:pt x="1260" y="79"/>
                  </a:lnTo>
                  <a:lnTo>
                    <a:pt x="1253" y="77"/>
                  </a:lnTo>
                  <a:lnTo>
                    <a:pt x="1251" y="76"/>
                  </a:lnTo>
                  <a:lnTo>
                    <a:pt x="1250" y="76"/>
                  </a:lnTo>
                  <a:lnTo>
                    <a:pt x="1248" y="76"/>
                  </a:lnTo>
                  <a:lnTo>
                    <a:pt x="1229" y="96"/>
                  </a:lnTo>
                  <a:lnTo>
                    <a:pt x="1177" y="125"/>
                  </a:lnTo>
                  <a:lnTo>
                    <a:pt x="1168" y="113"/>
                  </a:lnTo>
                  <a:lnTo>
                    <a:pt x="1160" y="106"/>
                  </a:lnTo>
                  <a:lnTo>
                    <a:pt x="1153" y="101"/>
                  </a:lnTo>
                  <a:lnTo>
                    <a:pt x="1147" y="101"/>
                  </a:lnTo>
                  <a:lnTo>
                    <a:pt x="1140" y="103"/>
                  </a:lnTo>
                  <a:lnTo>
                    <a:pt x="1135" y="110"/>
                  </a:lnTo>
                  <a:lnTo>
                    <a:pt x="1131" y="120"/>
                  </a:lnTo>
                  <a:lnTo>
                    <a:pt x="1127" y="134"/>
                  </a:lnTo>
                  <a:lnTo>
                    <a:pt x="1075" y="68"/>
                  </a:lnTo>
                  <a:lnTo>
                    <a:pt x="1021" y="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94">
              <a:extLst>
                <a:ext uri="{FF2B5EF4-FFF2-40B4-BE49-F238E27FC236}">
                  <a16:creationId xmlns:a16="http://schemas.microsoft.com/office/drawing/2014/main" id="{6B5B13D7-3999-E9F9-7C7D-B199413F3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581"/>
              <a:ext cx="121" cy="150"/>
            </a:xfrm>
            <a:custGeom>
              <a:avLst/>
              <a:gdLst/>
              <a:ahLst/>
              <a:cxnLst>
                <a:cxn ang="0">
                  <a:pos x="901" y="433"/>
                </a:cxn>
                <a:cxn ang="0">
                  <a:pos x="894" y="404"/>
                </a:cxn>
                <a:cxn ang="0">
                  <a:pos x="876" y="405"/>
                </a:cxn>
                <a:cxn ang="0">
                  <a:pos x="667" y="381"/>
                </a:cxn>
                <a:cxn ang="0">
                  <a:pos x="520" y="169"/>
                </a:cxn>
                <a:cxn ang="0">
                  <a:pos x="298" y="14"/>
                </a:cxn>
                <a:cxn ang="0">
                  <a:pos x="277" y="181"/>
                </a:cxn>
                <a:cxn ang="0">
                  <a:pos x="255" y="359"/>
                </a:cxn>
                <a:cxn ang="0">
                  <a:pos x="205" y="636"/>
                </a:cxn>
                <a:cxn ang="0">
                  <a:pos x="189" y="711"/>
                </a:cxn>
                <a:cxn ang="0">
                  <a:pos x="128" y="958"/>
                </a:cxn>
                <a:cxn ang="0">
                  <a:pos x="53" y="1294"/>
                </a:cxn>
                <a:cxn ang="0">
                  <a:pos x="58" y="1373"/>
                </a:cxn>
                <a:cxn ang="0">
                  <a:pos x="268" y="1404"/>
                </a:cxn>
                <a:cxn ang="0">
                  <a:pos x="255" y="1410"/>
                </a:cxn>
                <a:cxn ang="0">
                  <a:pos x="282" y="1421"/>
                </a:cxn>
                <a:cxn ang="0">
                  <a:pos x="179" y="1485"/>
                </a:cxn>
                <a:cxn ang="0">
                  <a:pos x="0" y="1632"/>
                </a:cxn>
                <a:cxn ang="0">
                  <a:pos x="281" y="1706"/>
                </a:cxn>
                <a:cxn ang="0">
                  <a:pos x="315" y="1699"/>
                </a:cxn>
                <a:cxn ang="0">
                  <a:pos x="331" y="1719"/>
                </a:cxn>
                <a:cxn ang="0">
                  <a:pos x="445" y="1838"/>
                </a:cxn>
                <a:cxn ang="0">
                  <a:pos x="528" y="1854"/>
                </a:cxn>
                <a:cxn ang="0">
                  <a:pos x="696" y="1815"/>
                </a:cxn>
                <a:cxn ang="0">
                  <a:pos x="890" y="2002"/>
                </a:cxn>
                <a:cxn ang="0">
                  <a:pos x="1057" y="2221"/>
                </a:cxn>
                <a:cxn ang="0">
                  <a:pos x="1286" y="2132"/>
                </a:cxn>
                <a:cxn ang="0">
                  <a:pos x="1474" y="2134"/>
                </a:cxn>
                <a:cxn ang="0">
                  <a:pos x="1540" y="1937"/>
                </a:cxn>
                <a:cxn ang="0">
                  <a:pos x="1516" y="1762"/>
                </a:cxn>
                <a:cxn ang="0">
                  <a:pos x="1542" y="1688"/>
                </a:cxn>
                <a:cxn ang="0">
                  <a:pos x="1621" y="1694"/>
                </a:cxn>
                <a:cxn ang="0">
                  <a:pos x="1717" y="1554"/>
                </a:cxn>
                <a:cxn ang="0">
                  <a:pos x="1734" y="1553"/>
                </a:cxn>
                <a:cxn ang="0">
                  <a:pos x="1748" y="1541"/>
                </a:cxn>
                <a:cxn ang="0">
                  <a:pos x="1756" y="1528"/>
                </a:cxn>
                <a:cxn ang="0">
                  <a:pos x="1759" y="1511"/>
                </a:cxn>
                <a:cxn ang="0">
                  <a:pos x="1679" y="1480"/>
                </a:cxn>
                <a:cxn ang="0">
                  <a:pos x="1706" y="1437"/>
                </a:cxn>
                <a:cxn ang="0">
                  <a:pos x="1711" y="1437"/>
                </a:cxn>
                <a:cxn ang="0">
                  <a:pos x="1715" y="1423"/>
                </a:cxn>
                <a:cxn ang="0">
                  <a:pos x="1716" y="1412"/>
                </a:cxn>
                <a:cxn ang="0">
                  <a:pos x="1749" y="1398"/>
                </a:cxn>
                <a:cxn ang="0">
                  <a:pos x="1767" y="1389"/>
                </a:cxn>
                <a:cxn ang="0">
                  <a:pos x="1797" y="1399"/>
                </a:cxn>
                <a:cxn ang="0">
                  <a:pos x="1840" y="1358"/>
                </a:cxn>
                <a:cxn ang="0">
                  <a:pos x="1932" y="1222"/>
                </a:cxn>
                <a:cxn ang="0">
                  <a:pos x="1693" y="1263"/>
                </a:cxn>
                <a:cxn ang="0">
                  <a:pos x="1602" y="1107"/>
                </a:cxn>
                <a:cxn ang="0">
                  <a:pos x="1632" y="796"/>
                </a:cxn>
                <a:cxn ang="0">
                  <a:pos x="1396" y="820"/>
                </a:cxn>
                <a:cxn ang="0">
                  <a:pos x="1216" y="716"/>
                </a:cxn>
                <a:cxn ang="0">
                  <a:pos x="1196" y="735"/>
                </a:cxn>
                <a:cxn ang="0">
                  <a:pos x="1075" y="624"/>
                </a:cxn>
                <a:cxn ang="0">
                  <a:pos x="1078" y="554"/>
                </a:cxn>
                <a:cxn ang="0">
                  <a:pos x="1071" y="549"/>
                </a:cxn>
                <a:cxn ang="0">
                  <a:pos x="1078" y="530"/>
                </a:cxn>
              </a:cxnLst>
              <a:rect l="0" t="0" r="r" b="b"/>
              <a:pathLst>
                <a:path w="1932" h="2247">
                  <a:moveTo>
                    <a:pt x="1002" y="478"/>
                  </a:moveTo>
                  <a:lnTo>
                    <a:pt x="966" y="488"/>
                  </a:lnTo>
                  <a:lnTo>
                    <a:pt x="895" y="446"/>
                  </a:lnTo>
                  <a:lnTo>
                    <a:pt x="901" y="433"/>
                  </a:lnTo>
                  <a:lnTo>
                    <a:pt x="903" y="422"/>
                  </a:lnTo>
                  <a:lnTo>
                    <a:pt x="902" y="416"/>
                  </a:lnTo>
                  <a:lnTo>
                    <a:pt x="900" y="412"/>
                  </a:lnTo>
                  <a:lnTo>
                    <a:pt x="894" y="404"/>
                  </a:lnTo>
                  <a:lnTo>
                    <a:pt x="886" y="398"/>
                  </a:lnTo>
                  <a:lnTo>
                    <a:pt x="884" y="396"/>
                  </a:lnTo>
                  <a:lnTo>
                    <a:pt x="883" y="395"/>
                  </a:lnTo>
                  <a:lnTo>
                    <a:pt x="876" y="405"/>
                  </a:lnTo>
                  <a:lnTo>
                    <a:pt x="874" y="407"/>
                  </a:lnTo>
                  <a:lnTo>
                    <a:pt x="682" y="419"/>
                  </a:lnTo>
                  <a:lnTo>
                    <a:pt x="674" y="399"/>
                  </a:lnTo>
                  <a:lnTo>
                    <a:pt x="667" y="381"/>
                  </a:lnTo>
                  <a:lnTo>
                    <a:pt x="658" y="364"/>
                  </a:lnTo>
                  <a:lnTo>
                    <a:pt x="649" y="349"/>
                  </a:lnTo>
                  <a:lnTo>
                    <a:pt x="586" y="258"/>
                  </a:lnTo>
                  <a:lnTo>
                    <a:pt x="520" y="169"/>
                  </a:lnTo>
                  <a:lnTo>
                    <a:pt x="484" y="125"/>
                  </a:lnTo>
                  <a:lnTo>
                    <a:pt x="449" y="83"/>
                  </a:lnTo>
                  <a:lnTo>
                    <a:pt x="374" y="0"/>
                  </a:lnTo>
                  <a:lnTo>
                    <a:pt x="298" y="14"/>
                  </a:lnTo>
                  <a:lnTo>
                    <a:pt x="285" y="132"/>
                  </a:lnTo>
                  <a:lnTo>
                    <a:pt x="281" y="160"/>
                  </a:lnTo>
                  <a:lnTo>
                    <a:pt x="278" y="174"/>
                  </a:lnTo>
                  <a:lnTo>
                    <a:pt x="277" y="181"/>
                  </a:lnTo>
                  <a:lnTo>
                    <a:pt x="277" y="189"/>
                  </a:lnTo>
                  <a:lnTo>
                    <a:pt x="271" y="247"/>
                  </a:lnTo>
                  <a:lnTo>
                    <a:pt x="262" y="303"/>
                  </a:lnTo>
                  <a:lnTo>
                    <a:pt x="255" y="359"/>
                  </a:lnTo>
                  <a:lnTo>
                    <a:pt x="238" y="468"/>
                  </a:lnTo>
                  <a:lnTo>
                    <a:pt x="219" y="573"/>
                  </a:lnTo>
                  <a:lnTo>
                    <a:pt x="208" y="624"/>
                  </a:lnTo>
                  <a:lnTo>
                    <a:pt x="205" y="636"/>
                  </a:lnTo>
                  <a:lnTo>
                    <a:pt x="203" y="649"/>
                  </a:lnTo>
                  <a:lnTo>
                    <a:pt x="198" y="675"/>
                  </a:lnTo>
                  <a:lnTo>
                    <a:pt x="192" y="699"/>
                  </a:lnTo>
                  <a:lnTo>
                    <a:pt x="189" y="711"/>
                  </a:lnTo>
                  <a:lnTo>
                    <a:pt x="187" y="724"/>
                  </a:lnTo>
                  <a:lnTo>
                    <a:pt x="176" y="773"/>
                  </a:lnTo>
                  <a:lnTo>
                    <a:pt x="153" y="868"/>
                  </a:lnTo>
                  <a:lnTo>
                    <a:pt x="128" y="958"/>
                  </a:lnTo>
                  <a:lnTo>
                    <a:pt x="107" y="1047"/>
                  </a:lnTo>
                  <a:lnTo>
                    <a:pt x="86" y="1132"/>
                  </a:lnTo>
                  <a:lnTo>
                    <a:pt x="69" y="1215"/>
                  </a:lnTo>
                  <a:lnTo>
                    <a:pt x="53" y="1294"/>
                  </a:lnTo>
                  <a:lnTo>
                    <a:pt x="40" y="1371"/>
                  </a:lnTo>
                  <a:lnTo>
                    <a:pt x="28" y="1444"/>
                  </a:lnTo>
                  <a:lnTo>
                    <a:pt x="18" y="1515"/>
                  </a:lnTo>
                  <a:lnTo>
                    <a:pt x="58" y="1373"/>
                  </a:lnTo>
                  <a:lnTo>
                    <a:pt x="117" y="1295"/>
                  </a:lnTo>
                  <a:lnTo>
                    <a:pt x="139" y="1274"/>
                  </a:lnTo>
                  <a:lnTo>
                    <a:pt x="192" y="1306"/>
                  </a:lnTo>
                  <a:lnTo>
                    <a:pt x="268" y="1404"/>
                  </a:lnTo>
                  <a:lnTo>
                    <a:pt x="259" y="1404"/>
                  </a:lnTo>
                  <a:lnTo>
                    <a:pt x="255" y="1406"/>
                  </a:lnTo>
                  <a:lnTo>
                    <a:pt x="253" y="1407"/>
                  </a:lnTo>
                  <a:lnTo>
                    <a:pt x="255" y="1410"/>
                  </a:lnTo>
                  <a:lnTo>
                    <a:pt x="260" y="1413"/>
                  </a:lnTo>
                  <a:lnTo>
                    <a:pt x="271" y="1419"/>
                  </a:lnTo>
                  <a:lnTo>
                    <a:pt x="274" y="1419"/>
                  </a:lnTo>
                  <a:lnTo>
                    <a:pt x="282" y="1421"/>
                  </a:lnTo>
                  <a:lnTo>
                    <a:pt x="297" y="1435"/>
                  </a:lnTo>
                  <a:lnTo>
                    <a:pt x="301" y="1490"/>
                  </a:lnTo>
                  <a:lnTo>
                    <a:pt x="278" y="1471"/>
                  </a:lnTo>
                  <a:lnTo>
                    <a:pt x="179" y="1485"/>
                  </a:lnTo>
                  <a:lnTo>
                    <a:pt x="137" y="1477"/>
                  </a:lnTo>
                  <a:lnTo>
                    <a:pt x="152" y="1457"/>
                  </a:lnTo>
                  <a:lnTo>
                    <a:pt x="96" y="1449"/>
                  </a:lnTo>
                  <a:lnTo>
                    <a:pt x="0" y="1632"/>
                  </a:lnTo>
                  <a:lnTo>
                    <a:pt x="0" y="1755"/>
                  </a:lnTo>
                  <a:lnTo>
                    <a:pt x="184" y="1708"/>
                  </a:lnTo>
                  <a:lnTo>
                    <a:pt x="213" y="1663"/>
                  </a:lnTo>
                  <a:lnTo>
                    <a:pt x="281" y="1706"/>
                  </a:lnTo>
                  <a:lnTo>
                    <a:pt x="290" y="1701"/>
                  </a:lnTo>
                  <a:lnTo>
                    <a:pt x="300" y="1699"/>
                  </a:lnTo>
                  <a:lnTo>
                    <a:pt x="307" y="1698"/>
                  </a:lnTo>
                  <a:lnTo>
                    <a:pt x="315" y="1699"/>
                  </a:lnTo>
                  <a:lnTo>
                    <a:pt x="320" y="1701"/>
                  </a:lnTo>
                  <a:lnTo>
                    <a:pt x="324" y="1706"/>
                  </a:lnTo>
                  <a:lnTo>
                    <a:pt x="328" y="1711"/>
                  </a:lnTo>
                  <a:lnTo>
                    <a:pt x="331" y="1719"/>
                  </a:lnTo>
                  <a:lnTo>
                    <a:pt x="272" y="1841"/>
                  </a:lnTo>
                  <a:lnTo>
                    <a:pt x="406" y="1814"/>
                  </a:lnTo>
                  <a:lnTo>
                    <a:pt x="426" y="1827"/>
                  </a:lnTo>
                  <a:lnTo>
                    <a:pt x="445" y="1838"/>
                  </a:lnTo>
                  <a:lnTo>
                    <a:pt x="465" y="1846"/>
                  </a:lnTo>
                  <a:lnTo>
                    <a:pt x="486" y="1852"/>
                  </a:lnTo>
                  <a:lnTo>
                    <a:pt x="507" y="1854"/>
                  </a:lnTo>
                  <a:lnTo>
                    <a:pt x="528" y="1854"/>
                  </a:lnTo>
                  <a:lnTo>
                    <a:pt x="549" y="1851"/>
                  </a:lnTo>
                  <a:lnTo>
                    <a:pt x="572" y="1846"/>
                  </a:lnTo>
                  <a:lnTo>
                    <a:pt x="586" y="1827"/>
                  </a:lnTo>
                  <a:lnTo>
                    <a:pt x="696" y="1815"/>
                  </a:lnTo>
                  <a:lnTo>
                    <a:pt x="749" y="1821"/>
                  </a:lnTo>
                  <a:lnTo>
                    <a:pt x="741" y="1898"/>
                  </a:lnTo>
                  <a:lnTo>
                    <a:pt x="878" y="1961"/>
                  </a:lnTo>
                  <a:lnTo>
                    <a:pt x="890" y="2002"/>
                  </a:lnTo>
                  <a:lnTo>
                    <a:pt x="993" y="2033"/>
                  </a:lnTo>
                  <a:lnTo>
                    <a:pt x="993" y="2064"/>
                  </a:lnTo>
                  <a:lnTo>
                    <a:pt x="1049" y="2093"/>
                  </a:lnTo>
                  <a:lnTo>
                    <a:pt x="1057" y="2221"/>
                  </a:lnTo>
                  <a:lnTo>
                    <a:pt x="1180" y="2247"/>
                  </a:lnTo>
                  <a:lnTo>
                    <a:pt x="1241" y="2230"/>
                  </a:lnTo>
                  <a:lnTo>
                    <a:pt x="1241" y="2137"/>
                  </a:lnTo>
                  <a:lnTo>
                    <a:pt x="1286" y="2132"/>
                  </a:lnTo>
                  <a:lnTo>
                    <a:pt x="1343" y="2201"/>
                  </a:lnTo>
                  <a:lnTo>
                    <a:pt x="1369" y="2185"/>
                  </a:lnTo>
                  <a:lnTo>
                    <a:pt x="1435" y="2172"/>
                  </a:lnTo>
                  <a:lnTo>
                    <a:pt x="1474" y="2134"/>
                  </a:lnTo>
                  <a:lnTo>
                    <a:pt x="1477" y="2093"/>
                  </a:lnTo>
                  <a:lnTo>
                    <a:pt x="1427" y="2000"/>
                  </a:lnTo>
                  <a:lnTo>
                    <a:pt x="1540" y="1984"/>
                  </a:lnTo>
                  <a:lnTo>
                    <a:pt x="1540" y="1937"/>
                  </a:lnTo>
                  <a:lnTo>
                    <a:pt x="1519" y="1908"/>
                  </a:lnTo>
                  <a:lnTo>
                    <a:pt x="1521" y="1873"/>
                  </a:lnTo>
                  <a:lnTo>
                    <a:pt x="1534" y="1837"/>
                  </a:lnTo>
                  <a:lnTo>
                    <a:pt x="1516" y="1762"/>
                  </a:lnTo>
                  <a:lnTo>
                    <a:pt x="1556" y="1719"/>
                  </a:lnTo>
                  <a:lnTo>
                    <a:pt x="1549" y="1703"/>
                  </a:lnTo>
                  <a:lnTo>
                    <a:pt x="1543" y="1690"/>
                  </a:lnTo>
                  <a:lnTo>
                    <a:pt x="1542" y="1688"/>
                  </a:lnTo>
                  <a:lnTo>
                    <a:pt x="1545" y="1689"/>
                  </a:lnTo>
                  <a:lnTo>
                    <a:pt x="1548" y="1693"/>
                  </a:lnTo>
                  <a:lnTo>
                    <a:pt x="1555" y="1701"/>
                  </a:lnTo>
                  <a:lnTo>
                    <a:pt x="1621" y="1694"/>
                  </a:lnTo>
                  <a:lnTo>
                    <a:pt x="1649" y="1634"/>
                  </a:lnTo>
                  <a:lnTo>
                    <a:pt x="1725" y="1602"/>
                  </a:lnTo>
                  <a:lnTo>
                    <a:pt x="1715" y="1550"/>
                  </a:lnTo>
                  <a:lnTo>
                    <a:pt x="1717" y="1554"/>
                  </a:lnTo>
                  <a:lnTo>
                    <a:pt x="1720" y="1557"/>
                  </a:lnTo>
                  <a:lnTo>
                    <a:pt x="1724" y="1558"/>
                  </a:lnTo>
                  <a:lnTo>
                    <a:pt x="1728" y="1558"/>
                  </a:lnTo>
                  <a:lnTo>
                    <a:pt x="1734" y="1553"/>
                  </a:lnTo>
                  <a:lnTo>
                    <a:pt x="1741" y="1549"/>
                  </a:lnTo>
                  <a:lnTo>
                    <a:pt x="1743" y="1546"/>
                  </a:lnTo>
                  <a:lnTo>
                    <a:pt x="1746" y="1544"/>
                  </a:lnTo>
                  <a:lnTo>
                    <a:pt x="1748" y="1541"/>
                  </a:lnTo>
                  <a:lnTo>
                    <a:pt x="1751" y="1539"/>
                  </a:lnTo>
                  <a:lnTo>
                    <a:pt x="1752" y="1535"/>
                  </a:lnTo>
                  <a:lnTo>
                    <a:pt x="1755" y="1532"/>
                  </a:lnTo>
                  <a:lnTo>
                    <a:pt x="1756" y="1528"/>
                  </a:lnTo>
                  <a:lnTo>
                    <a:pt x="1758" y="1525"/>
                  </a:lnTo>
                  <a:lnTo>
                    <a:pt x="1759" y="1517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9" y="1510"/>
                  </a:lnTo>
                  <a:lnTo>
                    <a:pt x="1760" y="1510"/>
                  </a:lnTo>
                  <a:lnTo>
                    <a:pt x="1716" y="1511"/>
                  </a:lnTo>
                  <a:lnTo>
                    <a:pt x="1679" y="1480"/>
                  </a:lnTo>
                  <a:lnTo>
                    <a:pt x="1680" y="1437"/>
                  </a:lnTo>
                  <a:lnTo>
                    <a:pt x="1692" y="1434"/>
                  </a:lnTo>
                  <a:lnTo>
                    <a:pt x="1704" y="1437"/>
                  </a:lnTo>
                  <a:lnTo>
                    <a:pt x="1706" y="1437"/>
                  </a:lnTo>
                  <a:lnTo>
                    <a:pt x="1708" y="1438"/>
                  </a:lnTo>
                  <a:lnTo>
                    <a:pt x="1708" y="1437"/>
                  </a:lnTo>
                  <a:lnTo>
                    <a:pt x="1709" y="1437"/>
                  </a:lnTo>
                  <a:lnTo>
                    <a:pt x="1711" y="1437"/>
                  </a:lnTo>
                  <a:lnTo>
                    <a:pt x="1713" y="1435"/>
                  </a:lnTo>
                  <a:lnTo>
                    <a:pt x="1715" y="1432"/>
                  </a:lnTo>
                  <a:lnTo>
                    <a:pt x="1715" y="1427"/>
                  </a:lnTo>
                  <a:lnTo>
                    <a:pt x="1715" y="1423"/>
                  </a:lnTo>
                  <a:lnTo>
                    <a:pt x="1715" y="1421"/>
                  </a:lnTo>
                  <a:lnTo>
                    <a:pt x="1715" y="1420"/>
                  </a:lnTo>
                  <a:lnTo>
                    <a:pt x="1716" y="1420"/>
                  </a:lnTo>
                  <a:lnTo>
                    <a:pt x="1716" y="1412"/>
                  </a:lnTo>
                  <a:lnTo>
                    <a:pt x="1716" y="1403"/>
                  </a:lnTo>
                  <a:lnTo>
                    <a:pt x="1748" y="1399"/>
                  </a:lnTo>
                  <a:lnTo>
                    <a:pt x="1748" y="1398"/>
                  </a:lnTo>
                  <a:lnTo>
                    <a:pt x="1749" y="1398"/>
                  </a:lnTo>
                  <a:lnTo>
                    <a:pt x="1751" y="1398"/>
                  </a:lnTo>
                  <a:lnTo>
                    <a:pt x="1755" y="1398"/>
                  </a:lnTo>
                  <a:lnTo>
                    <a:pt x="1761" y="1392"/>
                  </a:lnTo>
                  <a:lnTo>
                    <a:pt x="1767" y="1389"/>
                  </a:lnTo>
                  <a:lnTo>
                    <a:pt x="1774" y="1388"/>
                  </a:lnTo>
                  <a:lnTo>
                    <a:pt x="1782" y="1390"/>
                  </a:lnTo>
                  <a:lnTo>
                    <a:pt x="1789" y="1393"/>
                  </a:lnTo>
                  <a:lnTo>
                    <a:pt x="1797" y="1399"/>
                  </a:lnTo>
                  <a:lnTo>
                    <a:pt x="1806" y="1407"/>
                  </a:lnTo>
                  <a:lnTo>
                    <a:pt x="1814" y="1418"/>
                  </a:lnTo>
                  <a:lnTo>
                    <a:pt x="1814" y="1371"/>
                  </a:lnTo>
                  <a:lnTo>
                    <a:pt x="1840" y="1358"/>
                  </a:lnTo>
                  <a:lnTo>
                    <a:pt x="1911" y="1362"/>
                  </a:lnTo>
                  <a:lnTo>
                    <a:pt x="1885" y="1326"/>
                  </a:lnTo>
                  <a:lnTo>
                    <a:pt x="1883" y="1260"/>
                  </a:lnTo>
                  <a:lnTo>
                    <a:pt x="1932" y="1222"/>
                  </a:lnTo>
                  <a:lnTo>
                    <a:pt x="1893" y="1193"/>
                  </a:lnTo>
                  <a:lnTo>
                    <a:pt x="1875" y="1193"/>
                  </a:lnTo>
                  <a:lnTo>
                    <a:pt x="1780" y="1264"/>
                  </a:lnTo>
                  <a:lnTo>
                    <a:pt x="1693" y="1263"/>
                  </a:lnTo>
                  <a:lnTo>
                    <a:pt x="1653" y="1245"/>
                  </a:lnTo>
                  <a:lnTo>
                    <a:pt x="1600" y="1242"/>
                  </a:lnTo>
                  <a:lnTo>
                    <a:pt x="1521" y="1198"/>
                  </a:lnTo>
                  <a:lnTo>
                    <a:pt x="1602" y="1107"/>
                  </a:lnTo>
                  <a:lnTo>
                    <a:pt x="1571" y="1047"/>
                  </a:lnTo>
                  <a:lnTo>
                    <a:pt x="1601" y="1010"/>
                  </a:lnTo>
                  <a:lnTo>
                    <a:pt x="1658" y="853"/>
                  </a:lnTo>
                  <a:lnTo>
                    <a:pt x="1632" y="796"/>
                  </a:lnTo>
                  <a:lnTo>
                    <a:pt x="1549" y="785"/>
                  </a:lnTo>
                  <a:lnTo>
                    <a:pt x="1524" y="804"/>
                  </a:lnTo>
                  <a:lnTo>
                    <a:pt x="1452" y="774"/>
                  </a:lnTo>
                  <a:lnTo>
                    <a:pt x="1396" y="820"/>
                  </a:lnTo>
                  <a:lnTo>
                    <a:pt x="1265" y="776"/>
                  </a:lnTo>
                  <a:lnTo>
                    <a:pt x="1241" y="731"/>
                  </a:lnTo>
                  <a:lnTo>
                    <a:pt x="1227" y="721"/>
                  </a:lnTo>
                  <a:lnTo>
                    <a:pt x="1216" y="716"/>
                  </a:lnTo>
                  <a:lnTo>
                    <a:pt x="1206" y="716"/>
                  </a:lnTo>
                  <a:lnTo>
                    <a:pt x="1200" y="722"/>
                  </a:lnTo>
                  <a:lnTo>
                    <a:pt x="1200" y="724"/>
                  </a:lnTo>
                  <a:lnTo>
                    <a:pt x="1196" y="735"/>
                  </a:lnTo>
                  <a:lnTo>
                    <a:pt x="1194" y="733"/>
                  </a:lnTo>
                  <a:lnTo>
                    <a:pt x="1138" y="681"/>
                  </a:lnTo>
                  <a:lnTo>
                    <a:pt x="1113" y="723"/>
                  </a:lnTo>
                  <a:lnTo>
                    <a:pt x="1075" y="624"/>
                  </a:lnTo>
                  <a:lnTo>
                    <a:pt x="1091" y="556"/>
                  </a:lnTo>
                  <a:lnTo>
                    <a:pt x="1090" y="555"/>
                  </a:lnTo>
                  <a:lnTo>
                    <a:pt x="1085" y="554"/>
                  </a:lnTo>
                  <a:lnTo>
                    <a:pt x="1078" y="554"/>
                  </a:lnTo>
                  <a:lnTo>
                    <a:pt x="1075" y="555"/>
                  </a:lnTo>
                  <a:lnTo>
                    <a:pt x="1072" y="554"/>
                  </a:lnTo>
                  <a:lnTo>
                    <a:pt x="1071" y="554"/>
                  </a:lnTo>
                  <a:lnTo>
                    <a:pt x="1071" y="549"/>
                  </a:lnTo>
                  <a:lnTo>
                    <a:pt x="1071" y="546"/>
                  </a:lnTo>
                  <a:lnTo>
                    <a:pt x="1077" y="534"/>
                  </a:lnTo>
                  <a:lnTo>
                    <a:pt x="1077" y="533"/>
                  </a:lnTo>
                  <a:lnTo>
                    <a:pt x="1078" y="530"/>
                  </a:lnTo>
                  <a:lnTo>
                    <a:pt x="1081" y="528"/>
                  </a:lnTo>
                  <a:lnTo>
                    <a:pt x="1002" y="4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95">
              <a:extLst>
                <a:ext uri="{FF2B5EF4-FFF2-40B4-BE49-F238E27FC236}">
                  <a16:creationId xmlns:a16="http://schemas.microsoft.com/office/drawing/2014/main" id="{147C1E67-AF7F-02D1-7E86-D3E2225D9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795"/>
              <a:ext cx="77" cy="99"/>
            </a:xfrm>
            <a:custGeom>
              <a:avLst/>
              <a:gdLst/>
              <a:ahLst/>
              <a:cxnLst>
                <a:cxn ang="0">
                  <a:pos x="1059" y="462"/>
                </a:cxn>
                <a:cxn ang="0">
                  <a:pos x="970" y="460"/>
                </a:cxn>
                <a:cxn ang="0">
                  <a:pos x="939" y="451"/>
                </a:cxn>
                <a:cxn ang="0">
                  <a:pos x="899" y="429"/>
                </a:cxn>
                <a:cxn ang="0">
                  <a:pos x="856" y="412"/>
                </a:cxn>
                <a:cxn ang="0">
                  <a:pos x="806" y="363"/>
                </a:cxn>
                <a:cxn ang="0">
                  <a:pos x="615" y="285"/>
                </a:cxn>
                <a:cxn ang="0">
                  <a:pos x="589" y="148"/>
                </a:cxn>
                <a:cxn ang="0">
                  <a:pos x="567" y="159"/>
                </a:cxn>
                <a:cxn ang="0">
                  <a:pos x="557" y="143"/>
                </a:cxn>
                <a:cxn ang="0">
                  <a:pos x="528" y="141"/>
                </a:cxn>
                <a:cxn ang="0">
                  <a:pos x="501" y="126"/>
                </a:cxn>
                <a:cxn ang="0">
                  <a:pos x="440" y="16"/>
                </a:cxn>
                <a:cxn ang="0">
                  <a:pos x="346" y="95"/>
                </a:cxn>
                <a:cxn ang="0">
                  <a:pos x="373" y="95"/>
                </a:cxn>
                <a:cxn ang="0">
                  <a:pos x="394" y="131"/>
                </a:cxn>
                <a:cxn ang="0">
                  <a:pos x="376" y="292"/>
                </a:cxn>
                <a:cxn ang="0">
                  <a:pos x="358" y="303"/>
                </a:cxn>
                <a:cxn ang="0">
                  <a:pos x="387" y="313"/>
                </a:cxn>
                <a:cxn ang="0">
                  <a:pos x="458" y="439"/>
                </a:cxn>
                <a:cxn ang="0">
                  <a:pos x="378" y="506"/>
                </a:cxn>
                <a:cxn ang="0">
                  <a:pos x="391" y="520"/>
                </a:cxn>
                <a:cxn ang="0">
                  <a:pos x="292" y="690"/>
                </a:cxn>
                <a:cxn ang="0">
                  <a:pos x="182" y="778"/>
                </a:cxn>
                <a:cxn ang="0">
                  <a:pos x="184" y="786"/>
                </a:cxn>
                <a:cxn ang="0">
                  <a:pos x="179" y="794"/>
                </a:cxn>
                <a:cxn ang="0">
                  <a:pos x="133" y="902"/>
                </a:cxn>
                <a:cxn ang="0">
                  <a:pos x="101" y="894"/>
                </a:cxn>
                <a:cxn ang="0">
                  <a:pos x="93" y="913"/>
                </a:cxn>
                <a:cxn ang="0">
                  <a:pos x="0" y="1089"/>
                </a:cxn>
                <a:cxn ang="0">
                  <a:pos x="192" y="1305"/>
                </a:cxn>
                <a:cxn ang="0">
                  <a:pos x="233" y="1344"/>
                </a:cxn>
                <a:cxn ang="0">
                  <a:pos x="316" y="1433"/>
                </a:cxn>
                <a:cxn ang="0">
                  <a:pos x="346" y="1469"/>
                </a:cxn>
                <a:cxn ang="0">
                  <a:pos x="408" y="1467"/>
                </a:cxn>
                <a:cxn ang="0">
                  <a:pos x="429" y="1449"/>
                </a:cxn>
                <a:cxn ang="0">
                  <a:pos x="511" y="1429"/>
                </a:cxn>
                <a:cxn ang="0">
                  <a:pos x="725" y="1452"/>
                </a:cxn>
                <a:cxn ang="0">
                  <a:pos x="753" y="1491"/>
                </a:cxn>
                <a:cxn ang="0">
                  <a:pos x="807" y="1457"/>
                </a:cxn>
                <a:cxn ang="0">
                  <a:pos x="911" y="1472"/>
                </a:cxn>
                <a:cxn ang="0">
                  <a:pos x="963" y="1483"/>
                </a:cxn>
                <a:cxn ang="0">
                  <a:pos x="984" y="1229"/>
                </a:cxn>
                <a:cxn ang="0">
                  <a:pos x="1211" y="1047"/>
                </a:cxn>
                <a:cxn ang="0">
                  <a:pos x="1182" y="962"/>
                </a:cxn>
                <a:cxn ang="0">
                  <a:pos x="1158" y="942"/>
                </a:cxn>
                <a:cxn ang="0">
                  <a:pos x="1089" y="982"/>
                </a:cxn>
                <a:cxn ang="0">
                  <a:pos x="1083" y="943"/>
                </a:cxn>
                <a:cxn ang="0">
                  <a:pos x="1126" y="937"/>
                </a:cxn>
                <a:cxn ang="0">
                  <a:pos x="1046" y="822"/>
                </a:cxn>
                <a:cxn ang="0">
                  <a:pos x="1023" y="806"/>
                </a:cxn>
                <a:cxn ang="0">
                  <a:pos x="989" y="812"/>
                </a:cxn>
                <a:cxn ang="0">
                  <a:pos x="1146" y="642"/>
                </a:cxn>
                <a:cxn ang="0">
                  <a:pos x="1133" y="601"/>
                </a:cxn>
                <a:cxn ang="0">
                  <a:pos x="1226" y="519"/>
                </a:cxn>
                <a:cxn ang="0">
                  <a:pos x="1213" y="508"/>
                </a:cxn>
                <a:cxn ang="0">
                  <a:pos x="1081" y="462"/>
                </a:cxn>
              </a:cxnLst>
              <a:rect l="0" t="0" r="r" b="b"/>
              <a:pathLst>
                <a:path w="1226" h="1494">
                  <a:moveTo>
                    <a:pt x="1081" y="462"/>
                  </a:moveTo>
                  <a:lnTo>
                    <a:pt x="1072" y="458"/>
                  </a:lnTo>
                  <a:lnTo>
                    <a:pt x="1065" y="458"/>
                  </a:lnTo>
                  <a:lnTo>
                    <a:pt x="1059" y="462"/>
                  </a:lnTo>
                  <a:lnTo>
                    <a:pt x="1056" y="470"/>
                  </a:lnTo>
                  <a:lnTo>
                    <a:pt x="992" y="445"/>
                  </a:lnTo>
                  <a:lnTo>
                    <a:pt x="980" y="454"/>
                  </a:lnTo>
                  <a:lnTo>
                    <a:pt x="970" y="460"/>
                  </a:lnTo>
                  <a:lnTo>
                    <a:pt x="961" y="462"/>
                  </a:lnTo>
                  <a:lnTo>
                    <a:pt x="953" y="462"/>
                  </a:lnTo>
                  <a:lnTo>
                    <a:pt x="946" y="458"/>
                  </a:lnTo>
                  <a:lnTo>
                    <a:pt x="939" y="451"/>
                  </a:lnTo>
                  <a:lnTo>
                    <a:pt x="934" y="440"/>
                  </a:lnTo>
                  <a:lnTo>
                    <a:pt x="931" y="427"/>
                  </a:lnTo>
                  <a:lnTo>
                    <a:pt x="913" y="428"/>
                  </a:lnTo>
                  <a:lnTo>
                    <a:pt x="899" y="429"/>
                  </a:lnTo>
                  <a:lnTo>
                    <a:pt x="885" y="428"/>
                  </a:lnTo>
                  <a:lnTo>
                    <a:pt x="874" y="425"/>
                  </a:lnTo>
                  <a:lnTo>
                    <a:pt x="864" y="419"/>
                  </a:lnTo>
                  <a:lnTo>
                    <a:pt x="856" y="412"/>
                  </a:lnTo>
                  <a:lnTo>
                    <a:pt x="850" y="403"/>
                  </a:lnTo>
                  <a:lnTo>
                    <a:pt x="847" y="392"/>
                  </a:lnTo>
                  <a:lnTo>
                    <a:pt x="821" y="395"/>
                  </a:lnTo>
                  <a:lnTo>
                    <a:pt x="806" y="363"/>
                  </a:lnTo>
                  <a:lnTo>
                    <a:pt x="728" y="393"/>
                  </a:lnTo>
                  <a:lnTo>
                    <a:pt x="659" y="376"/>
                  </a:lnTo>
                  <a:lnTo>
                    <a:pt x="650" y="337"/>
                  </a:lnTo>
                  <a:lnTo>
                    <a:pt x="615" y="285"/>
                  </a:lnTo>
                  <a:lnTo>
                    <a:pt x="646" y="258"/>
                  </a:lnTo>
                  <a:lnTo>
                    <a:pt x="609" y="218"/>
                  </a:lnTo>
                  <a:lnTo>
                    <a:pt x="609" y="185"/>
                  </a:lnTo>
                  <a:lnTo>
                    <a:pt x="589" y="148"/>
                  </a:lnTo>
                  <a:lnTo>
                    <a:pt x="582" y="153"/>
                  </a:lnTo>
                  <a:lnTo>
                    <a:pt x="577" y="156"/>
                  </a:lnTo>
                  <a:lnTo>
                    <a:pt x="572" y="158"/>
                  </a:lnTo>
                  <a:lnTo>
                    <a:pt x="567" y="159"/>
                  </a:lnTo>
                  <a:lnTo>
                    <a:pt x="563" y="157"/>
                  </a:lnTo>
                  <a:lnTo>
                    <a:pt x="560" y="154"/>
                  </a:lnTo>
                  <a:lnTo>
                    <a:pt x="558" y="149"/>
                  </a:lnTo>
                  <a:lnTo>
                    <a:pt x="557" y="143"/>
                  </a:lnTo>
                  <a:lnTo>
                    <a:pt x="553" y="139"/>
                  </a:lnTo>
                  <a:lnTo>
                    <a:pt x="547" y="137"/>
                  </a:lnTo>
                  <a:lnTo>
                    <a:pt x="536" y="140"/>
                  </a:lnTo>
                  <a:lnTo>
                    <a:pt x="528" y="141"/>
                  </a:lnTo>
                  <a:lnTo>
                    <a:pt x="519" y="140"/>
                  </a:lnTo>
                  <a:lnTo>
                    <a:pt x="513" y="138"/>
                  </a:lnTo>
                  <a:lnTo>
                    <a:pt x="506" y="133"/>
                  </a:lnTo>
                  <a:lnTo>
                    <a:pt x="501" y="126"/>
                  </a:lnTo>
                  <a:lnTo>
                    <a:pt x="497" y="117"/>
                  </a:lnTo>
                  <a:lnTo>
                    <a:pt x="494" y="107"/>
                  </a:lnTo>
                  <a:lnTo>
                    <a:pt x="449" y="66"/>
                  </a:lnTo>
                  <a:lnTo>
                    <a:pt x="440" y="16"/>
                  </a:lnTo>
                  <a:lnTo>
                    <a:pt x="362" y="0"/>
                  </a:lnTo>
                  <a:lnTo>
                    <a:pt x="333" y="35"/>
                  </a:lnTo>
                  <a:lnTo>
                    <a:pt x="339" y="100"/>
                  </a:lnTo>
                  <a:lnTo>
                    <a:pt x="346" y="95"/>
                  </a:lnTo>
                  <a:lnTo>
                    <a:pt x="354" y="93"/>
                  </a:lnTo>
                  <a:lnTo>
                    <a:pt x="360" y="92"/>
                  </a:lnTo>
                  <a:lnTo>
                    <a:pt x="368" y="93"/>
                  </a:lnTo>
                  <a:lnTo>
                    <a:pt x="373" y="95"/>
                  </a:lnTo>
                  <a:lnTo>
                    <a:pt x="378" y="100"/>
                  </a:lnTo>
                  <a:lnTo>
                    <a:pt x="383" y="105"/>
                  </a:lnTo>
                  <a:lnTo>
                    <a:pt x="388" y="113"/>
                  </a:lnTo>
                  <a:lnTo>
                    <a:pt x="394" y="131"/>
                  </a:lnTo>
                  <a:lnTo>
                    <a:pt x="398" y="150"/>
                  </a:lnTo>
                  <a:lnTo>
                    <a:pt x="409" y="213"/>
                  </a:lnTo>
                  <a:lnTo>
                    <a:pt x="364" y="227"/>
                  </a:lnTo>
                  <a:lnTo>
                    <a:pt x="376" y="292"/>
                  </a:lnTo>
                  <a:lnTo>
                    <a:pt x="367" y="298"/>
                  </a:lnTo>
                  <a:lnTo>
                    <a:pt x="361" y="300"/>
                  </a:lnTo>
                  <a:lnTo>
                    <a:pt x="359" y="302"/>
                  </a:lnTo>
                  <a:lnTo>
                    <a:pt x="358" y="303"/>
                  </a:lnTo>
                  <a:lnTo>
                    <a:pt x="361" y="304"/>
                  </a:lnTo>
                  <a:lnTo>
                    <a:pt x="375" y="308"/>
                  </a:lnTo>
                  <a:lnTo>
                    <a:pt x="381" y="310"/>
                  </a:lnTo>
                  <a:lnTo>
                    <a:pt x="387" y="313"/>
                  </a:lnTo>
                  <a:lnTo>
                    <a:pt x="437" y="260"/>
                  </a:lnTo>
                  <a:lnTo>
                    <a:pt x="436" y="334"/>
                  </a:lnTo>
                  <a:lnTo>
                    <a:pt x="444" y="344"/>
                  </a:lnTo>
                  <a:lnTo>
                    <a:pt x="458" y="439"/>
                  </a:lnTo>
                  <a:lnTo>
                    <a:pt x="405" y="443"/>
                  </a:lnTo>
                  <a:lnTo>
                    <a:pt x="377" y="488"/>
                  </a:lnTo>
                  <a:lnTo>
                    <a:pt x="378" y="500"/>
                  </a:lnTo>
                  <a:lnTo>
                    <a:pt x="378" y="506"/>
                  </a:lnTo>
                  <a:lnTo>
                    <a:pt x="380" y="513"/>
                  </a:lnTo>
                  <a:lnTo>
                    <a:pt x="381" y="515"/>
                  </a:lnTo>
                  <a:lnTo>
                    <a:pt x="384" y="518"/>
                  </a:lnTo>
                  <a:lnTo>
                    <a:pt x="391" y="520"/>
                  </a:lnTo>
                  <a:lnTo>
                    <a:pt x="401" y="521"/>
                  </a:lnTo>
                  <a:lnTo>
                    <a:pt x="352" y="614"/>
                  </a:lnTo>
                  <a:lnTo>
                    <a:pt x="342" y="678"/>
                  </a:lnTo>
                  <a:lnTo>
                    <a:pt x="292" y="690"/>
                  </a:lnTo>
                  <a:lnTo>
                    <a:pt x="241" y="760"/>
                  </a:lnTo>
                  <a:lnTo>
                    <a:pt x="200" y="786"/>
                  </a:lnTo>
                  <a:lnTo>
                    <a:pt x="188" y="779"/>
                  </a:lnTo>
                  <a:lnTo>
                    <a:pt x="182" y="778"/>
                  </a:lnTo>
                  <a:lnTo>
                    <a:pt x="182" y="781"/>
                  </a:lnTo>
                  <a:lnTo>
                    <a:pt x="183" y="783"/>
                  </a:lnTo>
                  <a:lnTo>
                    <a:pt x="183" y="784"/>
                  </a:lnTo>
                  <a:lnTo>
                    <a:pt x="184" y="786"/>
                  </a:lnTo>
                  <a:lnTo>
                    <a:pt x="184" y="790"/>
                  </a:lnTo>
                  <a:lnTo>
                    <a:pt x="182" y="791"/>
                  </a:lnTo>
                  <a:lnTo>
                    <a:pt x="181" y="793"/>
                  </a:lnTo>
                  <a:lnTo>
                    <a:pt x="179" y="794"/>
                  </a:lnTo>
                  <a:lnTo>
                    <a:pt x="177" y="796"/>
                  </a:lnTo>
                  <a:lnTo>
                    <a:pt x="174" y="867"/>
                  </a:lnTo>
                  <a:lnTo>
                    <a:pt x="136" y="907"/>
                  </a:lnTo>
                  <a:lnTo>
                    <a:pt x="133" y="902"/>
                  </a:lnTo>
                  <a:lnTo>
                    <a:pt x="129" y="901"/>
                  </a:lnTo>
                  <a:lnTo>
                    <a:pt x="117" y="896"/>
                  </a:lnTo>
                  <a:lnTo>
                    <a:pt x="109" y="895"/>
                  </a:lnTo>
                  <a:lnTo>
                    <a:pt x="101" y="894"/>
                  </a:lnTo>
                  <a:lnTo>
                    <a:pt x="97" y="897"/>
                  </a:lnTo>
                  <a:lnTo>
                    <a:pt x="94" y="900"/>
                  </a:lnTo>
                  <a:lnTo>
                    <a:pt x="93" y="906"/>
                  </a:lnTo>
                  <a:lnTo>
                    <a:pt x="93" y="913"/>
                  </a:lnTo>
                  <a:lnTo>
                    <a:pt x="96" y="923"/>
                  </a:lnTo>
                  <a:lnTo>
                    <a:pt x="55" y="950"/>
                  </a:lnTo>
                  <a:lnTo>
                    <a:pt x="53" y="1070"/>
                  </a:lnTo>
                  <a:lnTo>
                    <a:pt x="0" y="1089"/>
                  </a:lnTo>
                  <a:lnTo>
                    <a:pt x="12" y="1198"/>
                  </a:lnTo>
                  <a:lnTo>
                    <a:pt x="98" y="1244"/>
                  </a:lnTo>
                  <a:lnTo>
                    <a:pt x="181" y="1305"/>
                  </a:lnTo>
                  <a:lnTo>
                    <a:pt x="192" y="1305"/>
                  </a:lnTo>
                  <a:lnTo>
                    <a:pt x="204" y="1310"/>
                  </a:lnTo>
                  <a:lnTo>
                    <a:pt x="214" y="1318"/>
                  </a:lnTo>
                  <a:lnTo>
                    <a:pt x="225" y="1330"/>
                  </a:lnTo>
                  <a:lnTo>
                    <a:pt x="233" y="1344"/>
                  </a:lnTo>
                  <a:lnTo>
                    <a:pt x="244" y="1363"/>
                  </a:lnTo>
                  <a:lnTo>
                    <a:pt x="253" y="1385"/>
                  </a:lnTo>
                  <a:lnTo>
                    <a:pt x="262" y="1412"/>
                  </a:lnTo>
                  <a:lnTo>
                    <a:pt x="316" y="1433"/>
                  </a:lnTo>
                  <a:lnTo>
                    <a:pt x="319" y="1445"/>
                  </a:lnTo>
                  <a:lnTo>
                    <a:pt x="326" y="1456"/>
                  </a:lnTo>
                  <a:lnTo>
                    <a:pt x="335" y="1463"/>
                  </a:lnTo>
                  <a:lnTo>
                    <a:pt x="346" y="1469"/>
                  </a:lnTo>
                  <a:lnTo>
                    <a:pt x="358" y="1471"/>
                  </a:lnTo>
                  <a:lnTo>
                    <a:pt x="373" y="1472"/>
                  </a:lnTo>
                  <a:lnTo>
                    <a:pt x="389" y="1470"/>
                  </a:lnTo>
                  <a:lnTo>
                    <a:pt x="408" y="1467"/>
                  </a:lnTo>
                  <a:lnTo>
                    <a:pt x="410" y="1460"/>
                  </a:lnTo>
                  <a:lnTo>
                    <a:pt x="414" y="1455"/>
                  </a:lnTo>
                  <a:lnTo>
                    <a:pt x="423" y="1450"/>
                  </a:lnTo>
                  <a:lnTo>
                    <a:pt x="429" y="1449"/>
                  </a:lnTo>
                  <a:lnTo>
                    <a:pt x="436" y="1451"/>
                  </a:lnTo>
                  <a:lnTo>
                    <a:pt x="444" y="1454"/>
                  </a:lnTo>
                  <a:lnTo>
                    <a:pt x="453" y="1459"/>
                  </a:lnTo>
                  <a:lnTo>
                    <a:pt x="511" y="1429"/>
                  </a:lnTo>
                  <a:lnTo>
                    <a:pt x="595" y="1420"/>
                  </a:lnTo>
                  <a:lnTo>
                    <a:pt x="633" y="1405"/>
                  </a:lnTo>
                  <a:lnTo>
                    <a:pt x="722" y="1437"/>
                  </a:lnTo>
                  <a:lnTo>
                    <a:pt x="725" y="1452"/>
                  </a:lnTo>
                  <a:lnTo>
                    <a:pt x="730" y="1466"/>
                  </a:lnTo>
                  <a:lnTo>
                    <a:pt x="736" y="1477"/>
                  </a:lnTo>
                  <a:lnTo>
                    <a:pt x="744" y="1486"/>
                  </a:lnTo>
                  <a:lnTo>
                    <a:pt x="753" y="1491"/>
                  </a:lnTo>
                  <a:lnTo>
                    <a:pt x="763" y="1494"/>
                  </a:lnTo>
                  <a:lnTo>
                    <a:pt x="775" y="1494"/>
                  </a:lnTo>
                  <a:lnTo>
                    <a:pt x="789" y="1492"/>
                  </a:lnTo>
                  <a:lnTo>
                    <a:pt x="807" y="1457"/>
                  </a:lnTo>
                  <a:lnTo>
                    <a:pt x="850" y="1430"/>
                  </a:lnTo>
                  <a:lnTo>
                    <a:pt x="893" y="1451"/>
                  </a:lnTo>
                  <a:lnTo>
                    <a:pt x="900" y="1462"/>
                  </a:lnTo>
                  <a:lnTo>
                    <a:pt x="911" y="1472"/>
                  </a:lnTo>
                  <a:lnTo>
                    <a:pt x="921" y="1478"/>
                  </a:lnTo>
                  <a:lnTo>
                    <a:pt x="934" y="1483"/>
                  </a:lnTo>
                  <a:lnTo>
                    <a:pt x="947" y="1484"/>
                  </a:lnTo>
                  <a:lnTo>
                    <a:pt x="963" y="1483"/>
                  </a:lnTo>
                  <a:lnTo>
                    <a:pt x="979" y="1478"/>
                  </a:lnTo>
                  <a:lnTo>
                    <a:pt x="997" y="1472"/>
                  </a:lnTo>
                  <a:lnTo>
                    <a:pt x="966" y="1414"/>
                  </a:lnTo>
                  <a:lnTo>
                    <a:pt x="984" y="1229"/>
                  </a:lnTo>
                  <a:lnTo>
                    <a:pt x="1007" y="1186"/>
                  </a:lnTo>
                  <a:lnTo>
                    <a:pt x="1109" y="1216"/>
                  </a:lnTo>
                  <a:lnTo>
                    <a:pt x="1170" y="1102"/>
                  </a:lnTo>
                  <a:lnTo>
                    <a:pt x="1211" y="1047"/>
                  </a:lnTo>
                  <a:lnTo>
                    <a:pt x="1197" y="1012"/>
                  </a:lnTo>
                  <a:lnTo>
                    <a:pt x="1194" y="994"/>
                  </a:lnTo>
                  <a:lnTo>
                    <a:pt x="1190" y="978"/>
                  </a:lnTo>
                  <a:lnTo>
                    <a:pt x="1182" y="962"/>
                  </a:lnTo>
                  <a:lnTo>
                    <a:pt x="1170" y="947"/>
                  </a:lnTo>
                  <a:lnTo>
                    <a:pt x="1162" y="941"/>
                  </a:lnTo>
                  <a:lnTo>
                    <a:pt x="1159" y="940"/>
                  </a:lnTo>
                  <a:lnTo>
                    <a:pt x="1158" y="942"/>
                  </a:lnTo>
                  <a:lnTo>
                    <a:pt x="1157" y="947"/>
                  </a:lnTo>
                  <a:lnTo>
                    <a:pt x="1158" y="959"/>
                  </a:lnTo>
                  <a:lnTo>
                    <a:pt x="1094" y="991"/>
                  </a:lnTo>
                  <a:lnTo>
                    <a:pt x="1089" y="982"/>
                  </a:lnTo>
                  <a:lnTo>
                    <a:pt x="1086" y="975"/>
                  </a:lnTo>
                  <a:lnTo>
                    <a:pt x="1081" y="962"/>
                  </a:lnTo>
                  <a:lnTo>
                    <a:pt x="1080" y="951"/>
                  </a:lnTo>
                  <a:lnTo>
                    <a:pt x="1083" y="943"/>
                  </a:lnTo>
                  <a:lnTo>
                    <a:pt x="1089" y="937"/>
                  </a:lnTo>
                  <a:lnTo>
                    <a:pt x="1098" y="934"/>
                  </a:lnTo>
                  <a:lnTo>
                    <a:pt x="1110" y="934"/>
                  </a:lnTo>
                  <a:lnTo>
                    <a:pt x="1126" y="937"/>
                  </a:lnTo>
                  <a:lnTo>
                    <a:pt x="1117" y="869"/>
                  </a:lnTo>
                  <a:lnTo>
                    <a:pt x="1050" y="839"/>
                  </a:lnTo>
                  <a:lnTo>
                    <a:pt x="1048" y="829"/>
                  </a:lnTo>
                  <a:lnTo>
                    <a:pt x="1046" y="822"/>
                  </a:lnTo>
                  <a:lnTo>
                    <a:pt x="1042" y="815"/>
                  </a:lnTo>
                  <a:lnTo>
                    <a:pt x="1038" y="811"/>
                  </a:lnTo>
                  <a:lnTo>
                    <a:pt x="1030" y="807"/>
                  </a:lnTo>
                  <a:lnTo>
                    <a:pt x="1023" y="806"/>
                  </a:lnTo>
                  <a:lnTo>
                    <a:pt x="1013" y="806"/>
                  </a:lnTo>
                  <a:lnTo>
                    <a:pt x="1002" y="809"/>
                  </a:lnTo>
                  <a:lnTo>
                    <a:pt x="995" y="811"/>
                  </a:lnTo>
                  <a:lnTo>
                    <a:pt x="989" y="812"/>
                  </a:lnTo>
                  <a:lnTo>
                    <a:pt x="982" y="773"/>
                  </a:lnTo>
                  <a:lnTo>
                    <a:pt x="1060" y="675"/>
                  </a:lnTo>
                  <a:lnTo>
                    <a:pt x="1081" y="656"/>
                  </a:lnTo>
                  <a:lnTo>
                    <a:pt x="1146" y="642"/>
                  </a:lnTo>
                  <a:lnTo>
                    <a:pt x="1139" y="627"/>
                  </a:lnTo>
                  <a:lnTo>
                    <a:pt x="1135" y="616"/>
                  </a:lnTo>
                  <a:lnTo>
                    <a:pt x="1131" y="607"/>
                  </a:lnTo>
                  <a:lnTo>
                    <a:pt x="1133" y="601"/>
                  </a:lnTo>
                  <a:lnTo>
                    <a:pt x="1220" y="529"/>
                  </a:lnTo>
                  <a:lnTo>
                    <a:pt x="1223" y="525"/>
                  </a:lnTo>
                  <a:lnTo>
                    <a:pt x="1225" y="523"/>
                  </a:lnTo>
                  <a:lnTo>
                    <a:pt x="1226" y="519"/>
                  </a:lnTo>
                  <a:lnTo>
                    <a:pt x="1226" y="517"/>
                  </a:lnTo>
                  <a:lnTo>
                    <a:pt x="1222" y="512"/>
                  </a:lnTo>
                  <a:lnTo>
                    <a:pt x="1218" y="510"/>
                  </a:lnTo>
                  <a:lnTo>
                    <a:pt x="1213" y="508"/>
                  </a:lnTo>
                  <a:lnTo>
                    <a:pt x="1204" y="506"/>
                  </a:lnTo>
                  <a:lnTo>
                    <a:pt x="1199" y="502"/>
                  </a:lnTo>
                  <a:lnTo>
                    <a:pt x="1192" y="498"/>
                  </a:lnTo>
                  <a:lnTo>
                    <a:pt x="1081" y="4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96">
              <a:extLst>
                <a:ext uri="{FF2B5EF4-FFF2-40B4-BE49-F238E27FC236}">
                  <a16:creationId xmlns:a16="http://schemas.microsoft.com/office/drawing/2014/main" id="{B7E81374-8056-AFDE-D345-9826F2EDE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826"/>
              <a:ext cx="5" cy="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7" y="9"/>
                </a:cxn>
                <a:cxn ang="0">
                  <a:pos x="12" y="16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2" y="76"/>
                </a:cxn>
                <a:cxn ang="0">
                  <a:pos x="5" y="85"/>
                </a:cxn>
                <a:cxn ang="0">
                  <a:pos x="12" y="94"/>
                </a:cxn>
                <a:cxn ang="0">
                  <a:pos x="17" y="101"/>
                </a:cxn>
                <a:cxn ang="0">
                  <a:pos x="23" y="106"/>
                </a:cxn>
                <a:cxn ang="0">
                  <a:pos x="30" y="109"/>
                </a:cxn>
                <a:cxn ang="0">
                  <a:pos x="38" y="110"/>
                </a:cxn>
                <a:cxn ang="0">
                  <a:pos x="45" y="109"/>
                </a:cxn>
                <a:cxn ang="0">
                  <a:pos x="48" y="107"/>
                </a:cxn>
                <a:cxn ang="0">
                  <a:pos x="52" y="106"/>
                </a:cxn>
                <a:cxn ang="0">
                  <a:pos x="59" y="101"/>
                </a:cxn>
                <a:cxn ang="0">
                  <a:pos x="62" y="97"/>
                </a:cxn>
                <a:cxn ang="0">
                  <a:pos x="66" y="94"/>
                </a:cxn>
                <a:cxn ang="0">
                  <a:pos x="70" y="85"/>
                </a:cxn>
                <a:cxn ang="0">
                  <a:pos x="70" y="82"/>
                </a:cxn>
                <a:cxn ang="0">
                  <a:pos x="71" y="80"/>
                </a:cxn>
                <a:cxn ang="0">
                  <a:pos x="73" y="76"/>
                </a:cxn>
                <a:cxn ang="0">
                  <a:pos x="76" y="65"/>
                </a:cxn>
                <a:cxn ang="0">
                  <a:pos x="77" y="55"/>
                </a:cxn>
                <a:cxn ang="0">
                  <a:pos x="76" y="43"/>
                </a:cxn>
                <a:cxn ang="0">
                  <a:pos x="73" y="33"/>
                </a:cxn>
                <a:cxn ang="0">
                  <a:pos x="70" y="24"/>
                </a:cxn>
                <a:cxn ang="0">
                  <a:pos x="66" y="16"/>
                </a:cxn>
                <a:cxn ang="0">
                  <a:pos x="59" y="9"/>
                </a:cxn>
                <a:cxn ang="0">
                  <a:pos x="52" y="4"/>
                </a:cxn>
                <a:cxn ang="0">
                  <a:pos x="45" y="1"/>
                </a:cxn>
                <a:cxn ang="0">
                  <a:pos x="38" y="0"/>
                </a:cxn>
              </a:cxnLst>
              <a:rect l="0" t="0" r="r" b="b"/>
              <a:pathLst>
                <a:path w="77" h="110">
                  <a:moveTo>
                    <a:pt x="38" y="0"/>
                  </a:moveTo>
                  <a:lnTo>
                    <a:pt x="30" y="1"/>
                  </a:lnTo>
                  <a:lnTo>
                    <a:pt x="23" y="4"/>
                  </a:lnTo>
                  <a:lnTo>
                    <a:pt x="17" y="9"/>
                  </a:lnTo>
                  <a:lnTo>
                    <a:pt x="12" y="16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6"/>
                  </a:lnTo>
                  <a:lnTo>
                    <a:pt x="5" y="85"/>
                  </a:lnTo>
                  <a:lnTo>
                    <a:pt x="12" y="94"/>
                  </a:lnTo>
                  <a:lnTo>
                    <a:pt x="17" y="101"/>
                  </a:lnTo>
                  <a:lnTo>
                    <a:pt x="23" y="106"/>
                  </a:lnTo>
                  <a:lnTo>
                    <a:pt x="30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48" y="107"/>
                  </a:lnTo>
                  <a:lnTo>
                    <a:pt x="52" y="106"/>
                  </a:lnTo>
                  <a:lnTo>
                    <a:pt x="59" y="101"/>
                  </a:lnTo>
                  <a:lnTo>
                    <a:pt x="62" y="97"/>
                  </a:lnTo>
                  <a:lnTo>
                    <a:pt x="66" y="94"/>
                  </a:lnTo>
                  <a:lnTo>
                    <a:pt x="70" y="85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76" y="65"/>
                  </a:lnTo>
                  <a:lnTo>
                    <a:pt x="77" y="55"/>
                  </a:lnTo>
                  <a:lnTo>
                    <a:pt x="76" y="43"/>
                  </a:lnTo>
                  <a:lnTo>
                    <a:pt x="73" y="33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59" y="9"/>
                  </a:lnTo>
                  <a:lnTo>
                    <a:pt x="52" y="4"/>
                  </a:lnTo>
                  <a:lnTo>
                    <a:pt x="45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97">
              <a:extLst>
                <a:ext uri="{FF2B5EF4-FFF2-40B4-BE49-F238E27FC236}">
                  <a16:creationId xmlns:a16="http://schemas.microsoft.com/office/drawing/2014/main" id="{390C9CC0-B901-D93E-64D7-D16A0987C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819"/>
              <a:ext cx="5" cy="7"/>
            </a:xfrm>
            <a:custGeom>
              <a:avLst/>
              <a:gdLst/>
              <a:ahLst/>
              <a:cxnLst>
                <a:cxn ang="0">
                  <a:pos x="57" y="101"/>
                </a:cxn>
                <a:cxn ang="0">
                  <a:pos x="67" y="43"/>
                </a:cxn>
                <a:cxn ang="0">
                  <a:pos x="21" y="0"/>
                </a:cxn>
                <a:cxn ang="0">
                  <a:pos x="34" y="31"/>
                </a:cxn>
                <a:cxn ang="0">
                  <a:pos x="0" y="79"/>
                </a:cxn>
                <a:cxn ang="0">
                  <a:pos x="57" y="101"/>
                </a:cxn>
              </a:cxnLst>
              <a:rect l="0" t="0" r="r" b="b"/>
              <a:pathLst>
                <a:path w="67" h="101">
                  <a:moveTo>
                    <a:pt x="57" y="101"/>
                  </a:moveTo>
                  <a:lnTo>
                    <a:pt x="67" y="43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0" y="79"/>
                  </a:lnTo>
                  <a:lnTo>
                    <a:pt x="57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98">
              <a:extLst>
                <a:ext uri="{FF2B5EF4-FFF2-40B4-BE49-F238E27FC236}">
                  <a16:creationId xmlns:a16="http://schemas.microsoft.com/office/drawing/2014/main" id="{F6834059-9CD6-5AD9-5D4D-A409DFE0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765"/>
              <a:ext cx="126" cy="129"/>
            </a:xfrm>
            <a:custGeom>
              <a:avLst/>
              <a:gdLst/>
              <a:ahLst/>
              <a:cxnLst>
                <a:cxn ang="0">
                  <a:pos x="260" y="966"/>
                </a:cxn>
                <a:cxn ang="0">
                  <a:pos x="173" y="1074"/>
                </a:cxn>
                <a:cxn ang="0">
                  <a:pos x="36" y="1256"/>
                </a:cxn>
                <a:cxn ang="0">
                  <a:pos x="82" y="1276"/>
                </a:cxn>
                <a:cxn ang="0">
                  <a:pos x="117" y="1390"/>
                </a:cxn>
                <a:cxn ang="0">
                  <a:pos x="191" y="1394"/>
                </a:cxn>
                <a:cxn ang="0">
                  <a:pos x="228" y="1441"/>
                </a:cxn>
                <a:cxn ang="0">
                  <a:pos x="0" y="1861"/>
                </a:cxn>
                <a:cxn ang="0">
                  <a:pos x="243" y="1836"/>
                </a:cxn>
                <a:cxn ang="0">
                  <a:pos x="258" y="1798"/>
                </a:cxn>
                <a:cxn ang="0">
                  <a:pos x="516" y="1731"/>
                </a:cxn>
                <a:cxn ang="0">
                  <a:pos x="686" y="1375"/>
                </a:cxn>
                <a:cxn ang="0">
                  <a:pos x="769" y="1263"/>
                </a:cxn>
                <a:cxn ang="0">
                  <a:pos x="817" y="1238"/>
                </a:cxn>
                <a:cxn ang="0">
                  <a:pos x="1080" y="1266"/>
                </a:cxn>
                <a:cxn ang="0">
                  <a:pos x="1110" y="1157"/>
                </a:cxn>
                <a:cxn ang="0">
                  <a:pos x="1121" y="1145"/>
                </a:cxn>
                <a:cxn ang="0">
                  <a:pos x="1118" y="1052"/>
                </a:cxn>
                <a:cxn ang="0">
                  <a:pos x="1090" y="1043"/>
                </a:cxn>
                <a:cxn ang="0">
                  <a:pos x="1084" y="1002"/>
                </a:cxn>
                <a:cxn ang="0">
                  <a:pos x="1126" y="965"/>
                </a:cxn>
                <a:cxn ang="0">
                  <a:pos x="1241" y="1083"/>
                </a:cxn>
                <a:cxn ang="0">
                  <a:pos x="1265" y="1125"/>
                </a:cxn>
                <a:cxn ang="0">
                  <a:pos x="1376" y="1029"/>
                </a:cxn>
                <a:cxn ang="0">
                  <a:pos x="1408" y="1053"/>
                </a:cxn>
                <a:cxn ang="0">
                  <a:pos x="1423" y="1046"/>
                </a:cxn>
                <a:cxn ang="0">
                  <a:pos x="1504" y="1081"/>
                </a:cxn>
                <a:cxn ang="0">
                  <a:pos x="1606" y="1001"/>
                </a:cxn>
                <a:cxn ang="0">
                  <a:pos x="1836" y="842"/>
                </a:cxn>
                <a:cxn ang="0">
                  <a:pos x="1984" y="814"/>
                </a:cxn>
                <a:cxn ang="0">
                  <a:pos x="2002" y="780"/>
                </a:cxn>
                <a:cxn ang="0">
                  <a:pos x="2015" y="662"/>
                </a:cxn>
                <a:cxn ang="0">
                  <a:pos x="2012" y="680"/>
                </a:cxn>
                <a:cxn ang="0">
                  <a:pos x="1986" y="667"/>
                </a:cxn>
                <a:cxn ang="0">
                  <a:pos x="1979" y="704"/>
                </a:cxn>
                <a:cxn ang="0">
                  <a:pos x="1946" y="710"/>
                </a:cxn>
                <a:cxn ang="0">
                  <a:pos x="1825" y="628"/>
                </a:cxn>
                <a:cxn ang="0">
                  <a:pos x="1624" y="370"/>
                </a:cxn>
                <a:cxn ang="0">
                  <a:pos x="1569" y="349"/>
                </a:cxn>
                <a:cxn ang="0">
                  <a:pos x="1585" y="300"/>
                </a:cxn>
                <a:cxn ang="0">
                  <a:pos x="1466" y="119"/>
                </a:cxn>
                <a:cxn ang="0">
                  <a:pos x="1343" y="25"/>
                </a:cxn>
                <a:cxn ang="0">
                  <a:pos x="1183" y="85"/>
                </a:cxn>
                <a:cxn ang="0">
                  <a:pos x="1075" y="183"/>
                </a:cxn>
                <a:cxn ang="0">
                  <a:pos x="995" y="213"/>
                </a:cxn>
                <a:cxn ang="0">
                  <a:pos x="973" y="188"/>
                </a:cxn>
                <a:cxn ang="0">
                  <a:pos x="768" y="319"/>
                </a:cxn>
                <a:cxn ang="0">
                  <a:pos x="850" y="397"/>
                </a:cxn>
                <a:cxn ang="0">
                  <a:pos x="957" y="482"/>
                </a:cxn>
                <a:cxn ang="0">
                  <a:pos x="927" y="552"/>
                </a:cxn>
                <a:cxn ang="0">
                  <a:pos x="869" y="580"/>
                </a:cxn>
                <a:cxn ang="0">
                  <a:pos x="856" y="602"/>
                </a:cxn>
                <a:cxn ang="0">
                  <a:pos x="816" y="612"/>
                </a:cxn>
                <a:cxn ang="0">
                  <a:pos x="809" y="615"/>
                </a:cxn>
                <a:cxn ang="0">
                  <a:pos x="799" y="637"/>
                </a:cxn>
                <a:cxn ang="0">
                  <a:pos x="757" y="684"/>
                </a:cxn>
                <a:cxn ang="0">
                  <a:pos x="774" y="719"/>
                </a:cxn>
                <a:cxn ang="0">
                  <a:pos x="751" y="788"/>
                </a:cxn>
                <a:cxn ang="0">
                  <a:pos x="668" y="835"/>
                </a:cxn>
                <a:cxn ang="0">
                  <a:pos x="495" y="783"/>
                </a:cxn>
                <a:cxn ang="0">
                  <a:pos x="387" y="853"/>
                </a:cxn>
              </a:cxnLst>
              <a:rect l="0" t="0" r="r" b="b"/>
              <a:pathLst>
                <a:path w="2026" h="1935">
                  <a:moveTo>
                    <a:pt x="233" y="949"/>
                  </a:moveTo>
                  <a:lnTo>
                    <a:pt x="238" y="953"/>
                  </a:lnTo>
                  <a:lnTo>
                    <a:pt x="247" y="955"/>
                  </a:lnTo>
                  <a:lnTo>
                    <a:pt x="252" y="957"/>
                  </a:lnTo>
                  <a:lnTo>
                    <a:pt x="256" y="959"/>
                  </a:lnTo>
                  <a:lnTo>
                    <a:pt x="260" y="964"/>
                  </a:lnTo>
                  <a:lnTo>
                    <a:pt x="260" y="966"/>
                  </a:lnTo>
                  <a:lnTo>
                    <a:pt x="259" y="970"/>
                  </a:lnTo>
                  <a:lnTo>
                    <a:pt x="257" y="972"/>
                  </a:lnTo>
                  <a:lnTo>
                    <a:pt x="254" y="976"/>
                  </a:lnTo>
                  <a:lnTo>
                    <a:pt x="167" y="1048"/>
                  </a:lnTo>
                  <a:lnTo>
                    <a:pt x="165" y="1054"/>
                  </a:lnTo>
                  <a:lnTo>
                    <a:pt x="169" y="1063"/>
                  </a:lnTo>
                  <a:lnTo>
                    <a:pt x="173" y="1074"/>
                  </a:lnTo>
                  <a:lnTo>
                    <a:pt x="180" y="1089"/>
                  </a:lnTo>
                  <a:lnTo>
                    <a:pt x="115" y="1103"/>
                  </a:lnTo>
                  <a:lnTo>
                    <a:pt x="94" y="1122"/>
                  </a:lnTo>
                  <a:lnTo>
                    <a:pt x="16" y="1220"/>
                  </a:lnTo>
                  <a:lnTo>
                    <a:pt x="23" y="1259"/>
                  </a:lnTo>
                  <a:lnTo>
                    <a:pt x="29" y="1258"/>
                  </a:lnTo>
                  <a:lnTo>
                    <a:pt x="36" y="1256"/>
                  </a:lnTo>
                  <a:lnTo>
                    <a:pt x="47" y="1253"/>
                  </a:lnTo>
                  <a:lnTo>
                    <a:pt x="57" y="1253"/>
                  </a:lnTo>
                  <a:lnTo>
                    <a:pt x="64" y="1254"/>
                  </a:lnTo>
                  <a:lnTo>
                    <a:pt x="72" y="1258"/>
                  </a:lnTo>
                  <a:lnTo>
                    <a:pt x="76" y="1262"/>
                  </a:lnTo>
                  <a:lnTo>
                    <a:pt x="80" y="1269"/>
                  </a:lnTo>
                  <a:lnTo>
                    <a:pt x="82" y="1276"/>
                  </a:lnTo>
                  <a:lnTo>
                    <a:pt x="84" y="1286"/>
                  </a:lnTo>
                  <a:lnTo>
                    <a:pt x="151" y="1316"/>
                  </a:lnTo>
                  <a:lnTo>
                    <a:pt x="160" y="1384"/>
                  </a:lnTo>
                  <a:lnTo>
                    <a:pt x="144" y="1381"/>
                  </a:lnTo>
                  <a:lnTo>
                    <a:pt x="132" y="1381"/>
                  </a:lnTo>
                  <a:lnTo>
                    <a:pt x="123" y="1384"/>
                  </a:lnTo>
                  <a:lnTo>
                    <a:pt x="117" y="1390"/>
                  </a:lnTo>
                  <a:lnTo>
                    <a:pt x="114" y="1398"/>
                  </a:lnTo>
                  <a:lnTo>
                    <a:pt x="115" y="1409"/>
                  </a:lnTo>
                  <a:lnTo>
                    <a:pt x="120" y="1422"/>
                  </a:lnTo>
                  <a:lnTo>
                    <a:pt x="123" y="1429"/>
                  </a:lnTo>
                  <a:lnTo>
                    <a:pt x="128" y="1438"/>
                  </a:lnTo>
                  <a:lnTo>
                    <a:pt x="192" y="1406"/>
                  </a:lnTo>
                  <a:lnTo>
                    <a:pt x="191" y="1394"/>
                  </a:lnTo>
                  <a:lnTo>
                    <a:pt x="192" y="1389"/>
                  </a:lnTo>
                  <a:lnTo>
                    <a:pt x="193" y="1387"/>
                  </a:lnTo>
                  <a:lnTo>
                    <a:pt x="196" y="1388"/>
                  </a:lnTo>
                  <a:lnTo>
                    <a:pt x="204" y="1394"/>
                  </a:lnTo>
                  <a:lnTo>
                    <a:pt x="216" y="1409"/>
                  </a:lnTo>
                  <a:lnTo>
                    <a:pt x="224" y="1425"/>
                  </a:lnTo>
                  <a:lnTo>
                    <a:pt x="228" y="1441"/>
                  </a:lnTo>
                  <a:lnTo>
                    <a:pt x="231" y="1459"/>
                  </a:lnTo>
                  <a:lnTo>
                    <a:pt x="245" y="1494"/>
                  </a:lnTo>
                  <a:lnTo>
                    <a:pt x="204" y="1549"/>
                  </a:lnTo>
                  <a:lnTo>
                    <a:pt x="143" y="1663"/>
                  </a:lnTo>
                  <a:lnTo>
                    <a:pt x="41" y="1633"/>
                  </a:lnTo>
                  <a:lnTo>
                    <a:pt x="18" y="1676"/>
                  </a:lnTo>
                  <a:lnTo>
                    <a:pt x="0" y="1861"/>
                  </a:lnTo>
                  <a:lnTo>
                    <a:pt x="31" y="1919"/>
                  </a:lnTo>
                  <a:lnTo>
                    <a:pt x="63" y="1931"/>
                  </a:lnTo>
                  <a:lnTo>
                    <a:pt x="97" y="1916"/>
                  </a:lnTo>
                  <a:lnTo>
                    <a:pt x="179" y="1916"/>
                  </a:lnTo>
                  <a:lnTo>
                    <a:pt x="281" y="1935"/>
                  </a:lnTo>
                  <a:lnTo>
                    <a:pt x="285" y="1882"/>
                  </a:lnTo>
                  <a:lnTo>
                    <a:pt x="243" y="1836"/>
                  </a:lnTo>
                  <a:lnTo>
                    <a:pt x="253" y="1821"/>
                  </a:lnTo>
                  <a:lnTo>
                    <a:pt x="267" y="1809"/>
                  </a:lnTo>
                  <a:lnTo>
                    <a:pt x="269" y="1805"/>
                  </a:lnTo>
                  <a:lnTo>
                    <a:pt x="269" y="1803"/>
                  </a:lnTo>
                  <a:lnTo>
                    <a:pt x="267" y="1801"/>
                  </a:lnTo>
                  <a:lnTo>
                    <a:pt x="265" y="1800"/>
                  </a:lnTo>
                  <a:lnTo>
                    <a:pt x="258" y="1798"/>
                  </a:lnTo>
                  <a:lnTo>
                    <a:pt x="248" y="1792"/>
                  </a:lnTo>
                  <a:lnTo>
                    <a:pt x="279" y="1762"/>
                  </a:lnTo>
                  <a:lnTo>
                    <a:pt x="273" y="1698"/>
                  </a:lnTo>
                  <a:lnTo>
                    <a:pt x="329" y="1669"/>
                  </a:lnTo>
                  <a:lnTo>
                    <a:pt x="418" y="1712"/>
                  </a:lnTo>
                  <a:lnTo>
                    <a:pt x="447" y="1705"/>
                  </a:lnTo>
                  <a:lnTo>
                    <a:pt x="516" y="1731"/>
                  </a:lnTo>
                  <a:lnTo>
                    <a:pt x="491" y="1578"/>
                  </a:lnTo>
                  <a:lnTo>
                    <a:pt x="554" y="1562"/>
                  </a:lnTo>
                  <a:lnTo>
                    <a:pt x="552" y="1518"/>
                  </a:lnTo>
                  <a:lnTo>
                    <a:pt x="674" y="1497"/>
                  </a:lnTo>
                  <a:lnTo>
                    <a:pt x="719" y="1443"/>
                  </a:lnTo>
                  <a:lnTo>
                    <a:pt x="687" y="1411"/>
                  </a:lnTo>
                  <a:lnTo>
                    <a:pt x="686" y="1375"/>
                  </a:lnTo>
                  <a:lnTo>
                    <a:pt x="723" y="1282"/>
                  </a:lnTo>
                  <a:lnTo>
                    <a:pt x="733" y="1282"/>
                  </a:lnTo>
                  <a:lnTo>
                    <a:pt x="739" y="1284"/>
                  </a:lnTo>
                  <a:lnTo>
                    <a:pt x="749" y="1280"/>
                  </a:lnTo>
                  <a:lnTo>
                    <a:pt x="757" y="1275"/>
                  </a:lnTo>
                  <a:lnTo>
                    <a:pt x="764" y="1269"/>
                  </a:lnTo>
                  <a:lnTo>
                    <a:pt x="769" y="1263"/>
                  </a:lnTo>
                  <a:lnTo>
                    <a:pt x="769" y="1260"/>
                  </a:lnTo>
                  <a:lnTo>
                    <a:pt x="770" y="1258"/>
                  </a:lnTo>
                  <a:lnTo>
                    <a:pt x="772" y="1254"/>
                  </a:lnTo>
                  <a:lnTo>
                    <a:pt x="774" y="1245"/>
                  </a:lnTo>
                  <a:lnTo>
                    <a:pt x="776" y="1235"/>
                  </a:lnTo>
                  <a:lnTo>
                    <a:pt x="776" y="1225"/>
                  </a:lnTo>
                  <a:lnTo>
                    <a:pt x="817" y="1238"/>
                  </a:lnTo>
                  <a:lnTo>
                    <a:pt x="867" y="1210"/>
                  </a:lnTo>
                  <a:lnTo>
                    <a:pt x="891" y="1239"/>
                  </a:lnTo>
                  <a:lnTo>
                    <a:pt x="928" y="1235"/>
                  </a:lnTo>
                  <a:lnTo>
                    <a:pt x="965" y="1269"/>
                  </a:lnTo>
                  <a:lnTo>
                    <a:pt x="987" y="1325"/>
                  </a:lnTo>
                  <a:lnTo>
                    <a:pt x="1035" y="1316"/>
                  </a:lnTo>
                  <a:lnTo>
                    <a:pt x="1080" y="1266"/>
                  </a:lnTo>
                  <a:lnTo>
                    <a:pt x="1049" y="1226"/>
                  </a:lnTo>
                  <a:lnTo>
                    <a:pt x="980" y="1213"/>
                  </a:lnTo>
                  <a:lnTo>
                    <a:pt x="996" y="1163"/>
                  </a:lnTo>
                  <a:lnTo>
                    <a:pt x="1028" y="1168"/>
                  </a:lnTo>
                  <a:lnTo>
                    <a:pt x="1104" y="1160"/>
                  </a:lnTo>
                  <a:lnTo>
                    <a:pt x="1108" y="1158"/>
                  </a:lnTo>
                  <a:lnTo>
                    <a:pt x="1110" y="1157"/>
                  </a:lnTo>
                  <a:lnTo>
                    <a:pt x="1114" y="1157"/>
                  </a:lnTo>
                  <a:lnTo>
                    <a:pt x="1115" y="1155"/>
                  </a:lnTo>
                  <a:lnTo>
                    <a:pt x="1117" y="1154"/>
                  </a:lnTo>
                  <a:lnTo>
                    <a:pt x="1120" y="1152"/>
                  </a:lnTo>
                  <a:lnTo>
                    <a:pt x="1121" y="1148"/>
                  </a:lnTo>
                  <a:lnTo>
                    <a:pt x="1121" y="1146"/>
                  </a:lnTo>
                  <a:lnTo>
                    <a:pt x="1121" y="1145"/>
                  </a:lnTo>
                  <a:lnTo>
                    <a:pt x="1122" y="1145"/>
                  </a:lnTo>
                  <a:lnTo>
                    <a:pt x="1121" y="1137"/>
                  </a:lnTo>
                  <a:lnTo>
                    <a:pt x="1169" y="1129"/>
                  </a:lnTo>
                  <a:lnTo>
                    <a:pt x="1182" y="1085"/>
                  </a:lnTo>
                  <a:lnTo>
                    <a:pt x="1112" y="1062"/>
                  </a:lnTo>
                  <a:lnTo>
                    <a:pt x="1116" y="1056"/>
                  </a:lnTo>
                  <a:lnTo>
                    <a:pt x="1118" y="1052"/>
                  </a:lnTo>
                  <a:lnTo>
                    <a:pt x="1119" y="1050"/>
                  </a:lnTo>
                  <a:lnTo>
                    <a:pt x="1121" y="1049"/>
                  </a:lnTo>
                  <a:lnTo>
                    <a:pt x="1121" y="1045"/>
                  </a:lnTo>
                  <a:lnTo>
                    <a:pt x="1118" y="1043"/>
                  </a:lnTo>
                  <a:lnTo>
                    <a:pt x="1109" y="1041"/>
                  </a:lnTo>
                  <a:lnTo>
                    <a:pt x="1099" y="1041"/>
                  </a:lnTo>
                  <a:lnTo>
                    <a:pt x="1090" y="1043"/>
                  </a:lnTo>
                  <a:lnTo>
                    <a:pt x="1085" y="1044"/>
                  </a:lnTo>
                  <a:lnTo>
                    <a:pt x="1082" y="1043"/>
                  </a:lnTo>
                  <a:lnTo>
                    <a:pt x="1081" y="1040"/>
                  </a:lnTo>
                  <a:lnTo>
                    <a:pt x="1078" y="1027"/>
                  </a:lnTo>
                  <a:lnTo>
                    <a:pt x="1078" y="1017"/>
                  </a:lnTo>
                  <a:lnTo>
                    <a:pt x="1080" y="1008"/>
                  </a:lnTo>
                  <a:lnTo>
                    <a:pt x="1084" y="1002"/>
                  </a:lnTo>
                  <a:lnTo>
                    <a:pt x="1087" y="996"/>
                  </a:lnTo>
                  <a:lnTo>
                    <a:pt x="1093" y="993"/>
                  </a:lnTo>
                  <a:lnTo>
                    <a:pt x="1101" y="990"/>
                  </a:lnTo>
                  <a:lnTo>
                    <a:pt x="1110" y="990"/>
                  </a:lnTo>
                  <a:lnTo>
                    <a:pt x="1114" y="979"/>
                  </a:lnTo>
                  <a:lnTo>
                    <a:pt x="1120" y="971"/>
                  </a:lnTo>
                  <a:lnTo>
                    <a:pt x="1126" y="965"/>
                  </a:lnTo>
                  <a:lnTo>
                    <a:pt x="1135" y="962"/>
                  </a:lnTo>
                  <a:lnTo>
                    <a:pt x="1144" y="960"/>
                  </a:lnTo>
                  <a:lnTo>
                    <a:pt x="1155" y="961"/>
                  </a:lnTo>
                  <a:lnTo>
                    <a:pt x="1167" y="964"/>
                  </a:lnTo>
                  <a:lnTo>
                    <a:pt x="1181" y="971"/>
                  </a:lnTo>
                  <a:lnTo>
                    <a:pt x="1246" y="1075"/>
                  </a:lnTo>
                  <a:lnTo>
                    <a:pt x="1241" y="1083"/>
                  </a:lnTo>
                  <a:lnTo>
                    <a:pt x="1238" y="1091"/>
                  </a:lnTo>
                  <a:lnTo>
                    <a:pt x="1240" y="1099"/>
                  </a:lnTo>
                  <a:lnTo>
                    <a:pt x="1242" y="1106"/>
                  </a:lnTo>
                  <a:lnTo>
                    <a:pt x="1246" y="1113"/>
                  </a:lnTo>
                  <a:lnTo>
                    <a:pt x="1250" y="1117"/>
                  </a:lnTo>
                  <a:lnTo>
                    <a:pt x="1258" y="1122"/>
                  </a:lnTo>
                  <a:lnTo>
                    <a:pt x="1265" y="1125"/>
                  </a:lnTo>
                  <a:lnTo>
                    <a:pt x="1276" y="1128"/>
                  </a:lnTo>
                  <a:lnTo>
                    <a:pt x="1342" y="1110"/>
                  </a:lnTo>
                  <a:lnTo>
                    <a:pt x="1340" y="1064"/>
                  </a:lnTo>
                  <a:lnTo>
                    <a:pt x="1350" y="1002"/>
                  </a:lnTo>
                  <a:lnTo>
                    <a:pt x="1368" y="1035"/>
                  </a:lnTo>
                  <a:lnTo>
                    <a:pt x="1372" y="1031"/>
                  </a:lnTo>
                  <a:lnTo>
                    <a:pt x="1376" y="1029"/>
                  </a:lnTo>
                  <a:lnTo>
                    <a:pt x="1378" y="1028"/>
                  </a:lnTo>
                  <a:lnTo>
                    <a:pt x="1380" y="1029"/>
                  </a:lnTo>
                  <a:lnTo>
                    <a:pt x="1391" y="1040"/>
                  </a:lnTo>
                  <a:lnTo>
                    <a:pt x="1395" y="1044"/>
                  </a:lnTo>
                  <a:lnTo>
                    <a:pt x="1401" y="1048"/>
                  </a:lnTo>
                  <a:lnTo>
                    <a:pt x="1404" y="1050"/>
                  </a:lnTo>
                  <a:lnTo>
                    <a:pt x="1408" y="1053"/>
                  </a:lnTo>
                  <a:lnTo>
                    <a:pt x="1409" y="1053"/>
                  </a:lnTo>
                  <a:lnTo>
                    <a:pt x="1411" y="1054"/>
                  </a:lnTo>
                  <a:lnTo>
                    <a:pt x="1416" y="1056"/>
                  </a:lnTo>
                  <a:lnTo>
                    <a:pt x="1420" y="1054"/>
                  </a:lnTo>
                  <a:lnTo>
                    <a:pt x="1421" y="1052"/>
                  </a:lnTo>
                  <a:lnTo>
                    <a:pt x="1423" y="1050"/>
                  </a:lnTo>
                  <a:lnTo>
                    <a:pt x="1423" y="1046"/>
                  </a:lnTo>
                  <a:lnTo>
                    <a:pt x="1423" y="1044"/>
                  </a:lnTo>
                  <a:lnTo>
                    <a:pt x="1423" y="1043"/>
                  </a:lnTo>
                  <a:lnTo>
                    <a:pt x="1424" y="1043"/>
                  </a:lnTo>
                  <a:lnTo>
                    <a:pt x="1424" y="1033"/>
                  </a:lnTo>
                  <a:lnTo>
                    <a:pt x="1509" y="1063"/>
                  </a:lnTo>
                  <a:lnTo>
                    <a:pt x="1505" y="1072"/>
                  </a:lnTo>
                  <a:lnTo>
                    <a:pt x="1504" y="1081"/>
                  </a:lnTo>
                  <a:lnTo>
                    <a:pt x="1504" y="1086"/>
                  </a:lnTo>
                  <a:lnTo>
                    <a:pt x="1507" y="1091"/>
                  </a:lnTo>
                  <a:lnTo>
                    <a:pt x="1509" y="1092"/>
                  </a:lnTo>
                  <a:lnTo>
                    <a:pt x="1515" y="1091"/>
                  </a:lnTo>
                  <a:lnTo>
                    <a:pt x="1521" y="1087"/>
                  </a:lnTo>
                  <a:lnTo>
                    <a:pt x="1531" y="1082"/>
                  </a:lnTo>
                  <a:lnTo>
                    <a:pt x="1606" y="1001"/>
                  </a:lnTo>
                  <a:lnTo>
                    <a:pt x="1626" y="934"/>
                  </a:lnTo>
                  <a:lnTo>
                    <a:pt x="1680" y="935"/>
                  </a:lnTo>
                  <a:lnTo>
                    <a:pt x="1734" y="921"/>
                  </a:lnTo>
                  <a:lnTo>
                    <a:pt x="1721" y="848"/>
                  </a:lnTo>
                  <a:lnTo>
                    <a:pt x="1743" y="834"/>
                  </a:lnTo>
                  <a:lnTo>
                    <a:pt x="1783" y="776"/>
                  </a:lnTo>
                  <a:lnTo>
                    <a:pt x="1836" y="842"/>
                  </a:lnTo>
                  <a:lnTo>
                    <a:pt x="1867" y="809"/>
                  </a:lnTo>
                  <a:lnTo>
                    <a:pt x="1915" y="796"/>
                  </a:lnTo>
                  <a:lnTo>
                    <a:pt x="1957" y="821"/>
                  </a:lnTo>
                  <a:lnTo>
                    <a:pt x="1961" y="819"/>
                  </a:lnTo>
                  <a:lnTo>
                    <a:pt x="1966" y="817"/>
                  </a:lnTo>
                  <a:lnTo>
                    <a:pt x="1972" y="816"/>
                  </a:lnTo>
                  <a:lnTo>
                    <a:pt x="1984" y="814"/>
                  </a:lnTo>
                  <a:lnTo>
                    <a:pt x="1993" y="810"/>
                  </a:lnTo>
                  <a:lnTo>
                    <a:pt x="2000" y="806"/>
                  </a:lnTo>
                  <a:lnTo>
                    <a:pt x="2003" y="800"/>
                  </a:lnTo>
                  <a:lnTo>
                    <a:pt x="2005" y="794"/>
                  </a:lnTo>
                  <a:lnTo>
                    <a:pt x="2004" y="786"/>
                  </a:lnTo>
                  <a:lnTo>
                    <a:pt x="2003" y="782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1" y="715"/>
                  </a:lnTo>
                  <a:lnTo>
                    <a:pt x="2026" y="670"/>
                  </a:lnTo>
                  <a:lnTo>
                    <a:pt x="2021" y="661"/>
                  </a:lnTo>
                  <a:lnTo>
                    <a:pt x="2019" y="658"/>
                  </a:lnTo>
                  <a:lnTo>
                    <a:pt x="2017" y="659"/>
                  </a:lnTo>
                  <a:lnTo>
                    <a:pt x="2015" y="662"/>
                  </a:lnTo>
                  <a:lnTo>
                    <a:pt x="2015" y="668"/>
                  </a:lnTo>
                  <a:lnTo>
                    <a:pt x="2016" y="670"/>
                  </a:lnTo>
                  <a:lnTo>
                    <a:pt x="2019" y="675"/>
                  </a:lnTo>
                  <a:lnTo>
                    <a:pt x="2015" y="678"/>
                  </a:lnTo>
                  <a:lnTo>
                    <a:pt x="2013" y="679"/>
                  </a:lnTo>
                  <a:lnTo>
                    <a:pt x="2012" y="679"/>
                  </a:lnTo>
                  <a:lnTo>
                    <a:pt x="2012" y="680"/>
                  </a:lnTo>
                  <a:lnTo>
                    <a:pt x="2010" y="679"/>
                  </a:lnTo>
                  <a:lnTo>
                    <a:pt x="2009" y="679"/>
                  </a:lnTo>
                  <a:lnTo>
                    <a:pt x="2006" y="679"/>
                  </a:lnTo>
                  <a:lnTo>
                    <a:pt x="2002" y="676"/>
                  </a:lnTo>
                  <a:lnTo>
                    <a:pt x="1995" y="671"/>
                  </a:lnTo>
                  <a:lnTo>
                    <a:pt x="1990" y="668"/>
                  </a:lnTo>
                  <a:lnTo>
                    <a:pt x="1986" y="667"/>
                  </a:lnTo>
                  <a:lnTo>
                    <a:pt x="1984" y="669"/>
                  </a:lnTo>
                  <a:lnTo>
                    <a:pt x="1982" y="672"/>
                  </a:lnTo>
                  <a:lnTo>
                    <a:pt x="1982" y="678"/>
                  </a:lnTo>
                  <a:lnTo>
                    <a:pt x="1983" y="685"/>
                  </a:lnTo>
                  <a:lnTo>
                    <a:pt x="1986" y="696"/>
                  </a:lnTo>
                  <a:lnTo>
                    <a:pt x="1982" y="700"/>
                  </a:lnTo>
                  <a:lnTo>
                    <a:pt x="1979" y="704"/>
                  </a:lnTo>
                  <a:lnTo>
                    <a:pt x="1974" y="707"/>
                  </a:lnTo>
                  <a:lnTo>
                    <a:pt x="1970" y="710"/>
                  </a:lnTo>
                  <a:lnTo>
                    <a:pt x="1964" y="711"/>
                  </a:lnTo>
                  <a:lnTo>
                    <a:pt x="1961" y="711"/>
                  </a:lnTo>
                  <a:lnTo>
                    <a:pt x="1958" y="712"/>
                  </a:lnTo>
                  <a:lnTo>
                    <a:pt x="1952" y="711"/>
                  </a:lnTo>
                  <a:lnTo>
                    <a:pt x="1946" y="710"/>
                  </a:lnTo>
                  <a:lnTo>
                    <a:pt x="1921" y="701"/>
                  </a:lnTo>
                  <a:lnTo>
                    <a:pt x="1899" y="692"/>
                  </a:lnTo>
                  <a:lnTo>
                    <a:pt x="1878" y="681"/>
                  </a:lnTo>
                  <a:lnTo>
                    <a:pt x="1862" y="670"/>
                  </a:lnTo>
                  <a:lnTo>
                    <a:pt x="1846" y="657"/>
                  </a:lnTo>
                  <a:lnTo>
                    <a:pt x="1835" y="643"/>
                  </a:lnTo>
                  <a:lnTo>
                    <a:pt x="1825" y="628"/>
                  </a:lnTo>
                  <a:lnTo>
                    <a:pt x="1819" y="612"/>
                  </a:lnTo>
                  <a:lnTo>
                    <a:pt x="1783" y="596"/>
                  </a:lnTo>
                  <a:lnTo>
                    <a:pt x="1772" y="559"/>
                  </a:lnTo>
                  <a:lnTo>
                    <a:pt x="1679" y="508"/>
                  </a:lnTo>
                  <a:lnTo>
                    <a:pt x="1594" y="479"/>
                  </a:lnTo>
                  <a:lnTo>
                    <a:pt x="1630" y="422"/>
                  </a:lnTo>
                  <a:lnTo>
                    <a:pt x="1624" y="370"/>
                  </a:lnTo>
                  <a:lnTo>
                    <a:pt x="1555" y="360"/>
                  </a:lnTo>
                  <a:lnTo>
                    <a:pt x="1557" y="354"/>
                  </a:lnTo>
                  <a:lnTo>
                    <a:pt x="1558" y="349"/>
                  </a:lnTo>
                  <a:lnTo>
                    <a:pt x="1557" y="345"/>
                  </a:lnTo>
                  <a:lnTo>
                    <a:pt x="1555" y="341"/>
                  </a:lnTo>
                  <a:lnTo>
                    <a:pt x="1564" y="346"/>
                  </a:lnTo>
                  <a:lnTo>
                    <a:pt x="1569" y="349"/>
                  </a:lnTo>
                  <a:lnTo>
                    <a:pt x="1570" y="349"/>
                  </a:lnTo>
                  <a:lnTo>
                    <a:pt x="1581" y="339"/>
                  </a:lnTo>
                  <a:lnTo>
                    <a:pt x="1589" y="329"/>
                  </a:lnTo>
                  <a:lnTo>
                    <a:pt x="1592" y="319"/>
                  </a:lnTo>
                  <a:lnTo>
                    <a:pt x="1592" y="314"/>
                  </a:lnTo>
                  <a:lnTo>
                    <a:pt x="1592" y="310"/>
                  </a:lnTo>
                  <a:lnTo>
                    <a:pt x="1585" y="300"/>
                  </a:lnTo>
                  <a:lnTo>
                    <a:pt x="1574" y="290"/>
                  </a:lnTo>
                  <a:lnTo>
                    <a:pt x="1560" y="280"/>
                  </a:lnTo>
                  <a:lnTo>
                    <a:pt x="1551" y="275"/>
                  </a:lnTo>
                  <a:lnTo>
                    <a:pt x="1541" y="271"/>
                  </a:lnTo>
                  <a:lnTo>
                    <a:pt x="1534" y="194"/>
                  </a:lnTo>
                  <a:lnTo>
                    <a:pt x="1466" y="162"/>
                  </a:lnTo>
                  <a:lnTo>
                    <a:pt x="1466" y="119"/>
                  </a:lnTo>
                  <a:lnTo>
                    <a:pt x="1426" y="76"/>
                  </a:lnTo>
                  <a:lnTo>
                    <a:pt x="1417" y="25"/>
                  </a:lnTo>
                  <a:lnTo>
                    <a:pt x="1428" y="0"/>
                  </a:lnTo>
                  <a:lnTo>
                    <a:pt x="1345" y="35"/>
                  </a:lnTo>
                  <a:lnTo>
                    <a:pt x="1344" y="30"/>
                  </a:lnTo>
                  <a:lnTo>
                    <a:pt x="1344" y="27"/>
                  </a:lnTo>
                  <a:lnTo>
                    <a:pt x="1343" y="25"/>
                  </a:lnTo>
                  <a:lnTo>
                    <a:pt x="1343" y="26"/>
                  </a:lnTo>
                  <a:lnTo>
                    <a:pt x="1327" y="34"/>
                  </a:lnTo>
                  <a:lnTo>
                    <a:pt x="1312" y="45"/>
                  </a:lnTo>
                  <a:lnTo>
                    <a:pt x="1295" y="56"/>
                  </a:lnTo>
                  <a:lnTo>
                    <a:pt x="1279" y="70"/>
                  </a:lnTo>
                  <a:lnTo>
                    <a:pt x="1192" y="41"/>
                  </a:lnTo>
                  <a:lnTo>
                    <a:pt x="1183" y="85"/>
                  </a:lnTo>
                  <a:lnTo>
                    <a:pt x="1135" y="91"/>
                  </a:lnTo>
                  <a:lnTo>
                    <a:pt x="1108" y="110"/>
                  </a:lnTo>
                  <a:lnTo>
                    <a:pt x="1180" y="130"/>
                  </a:lnTo>
                  <a:lnTo>
                    <a:pt x="1105" y="184"/>
                  </a:lnTo>
                  <a:lnTo>
                    <a:pt x="1092" y="183"/>
                  </a:lnTo>
                  <a:lnTo>
                    <a:pt x="1083" y="183"/>
                  </a:lnTo>
                  <a:lnTo>
                    <a:pt x="1075" y="183"/>
                  </a:lnTo>
                  <a:lnTo>
                    <a:pt x="1072" y="185"/>
                  </a:lnTo>
                  <a:lnTo>
                    <a:pt x="1070" y="187"/>
                  </a:lnTo>
                  <a:lnTo>
                    <a:pt x="1072" y="190"/>
                  </a:lnTo>
                  <a:lnTo>
                    <a:pt x="1076" y="193"/>
                  </a:lnTo>
                  <a:lnTo>
                    <a:pt x="1084" y="198"/>
                  </a:lnTo>
                  <a:lnTo>
                    <a:pt x="994" y="214"/>
                  </a:lnTo>
                  <a:lnTo>
                    <a:pt x="995" y="213"/>
                  </a:lnTo>
                  <a:lnTo>
                    <a:pt x="1000" y="207"/>
                  </a:lnTo>
                  <a:lnTo>
                    <a:pt x="1002" y="202"/>
                  </a:lnTo>
                  <a:lnTo>
                    <a:pt x="1001" y="197"/>
                  </a:lnTo>
                  <a:lnTo>
                    <a:pt x="998" y="194"/>
                  </a:lnTo>
                  <a:lnTo>
                    <a:pt x="992" y="191"/>
                  </a:lnTo>
                  <a:lnTo>
                    <a:pt x="985" y="189"/>
                  </a:lnTo>
                  <a:lnTo>
                    <a:pt x="973" y="188"/>
                  </a:lnTo>
                  <a:lnTo>
                    <a:pt x="960" y="188"/>
                  </a:lnTo>
                  <a:lnTo>
                    <a:pt x="928" y="146"/>
                  </a:lnTo>
                  <a:lnTo>
                    <a:pt x="879" y="182"/>
                  </a:lnTo>
                  <a:lnTo>
                    <a:pt x="837" y="156"/>
                  </a:lnTo>
                  <a:lnTo>
                    <a:pt x="680" y="194"/>
                  </a:lnTo>
                  <a:lnTo>
                    <a:pt x="693" y="239"/>
                  </a:lnTo>
                  <a:lnTo>
                    <a:pt x="768" y="319"/>
                  </a:lnTo>
                  <a:lnTo>
                    <a:pt x="813" y="334"/>
                  </a:lnTo>
                  <a:lnTo>
                    <a:pt x="804" y="383"/>
                  </a:lnTo>
                  <a:lnTo>
                    <a:pt x="820" y="393"/>
                  </a:lnTo>
                  <a:lnTo>
                    <a:pt x="830" y="392"/>
                  </a:lnTo>
                  <a:lnTo>
                    <a:pt x="840" y="393"/>
                  </a:lnTo>
                  <a:lnTo>
                    <a:pt x="845" y="394"/>
                  </a:lnTo>
                  <a:lnTo>
                    <a:pt x="850" y="397"/>
                  </a:lnTo>
                  <a:lnTo>
                    <a:pt x="851" y="400"/>
                  </a:lnTo>
                  <a:lnTo>
                    <a:pt x="850" y="405"/>
                  </a:lnTo>
                  <a:lnTo>
                    <a:pt x="847" y="411"/>
                  </a:lnTo>
                  <a:lnTo>
                    <a:pt x="842" y="419"/>
                  </a:lnTo>
                  <a:lnTo>
                    <a:pt x="901" y="432"/>
                  </a:lnTo>
                  <a:lnTo>
                    <a:pt x="926" y="491"/>
                  </a:lnTo>
                  <a:lnTo>
                    <a:pt x="957" y="482"/>
                  </a:lnTo>
                  <a:lnTo>
                    <a:pt x="975" y="550"/>
                  </a:lnTo>
                  <a:lnTo>
                    <a:pt x="963" y="545"/>
                  </a:lnTo>
                  <a:lnTo>
                    <a:pt x="954" y="542"/>
                  </a:lnTo>
                  <a:lnTo>
                    <a:pt x="945" y="541"/>
                  </a:lnTo>
                  <a:lnTo>
                    <a:pt x="939" y="544"/>
                  </a:lnTo>
                  <a:lnTo>
                    <a:pt x="931" y="547"/>
                  </a:lnTo>
                  <a:lnTo>
                    <a:pt x="927" y="552"/>
                  </a:lnTo>
                  <a:lnTo>
                    <a:pt x="923" y="559"/>
                  </a:lnTo>
                  <a:lnTo>
                    <a:pt x="921" y="569"/>
                  </a:lnTo>
                  <a:lnTo>
                    <a:pt x="866" y="570"/>
                  </a:lnTo>
                  <a:lnTo>
                    <a:pt x="866" y="571"/>
                  </a:lnTo>
                  <a:lnTo>
                    <a:pt x="867" y="573"/>
                  </a:lnTo>
                  <a:lnTo>
                    <a:pt x="869" y="577"/>
                  </a:lnTo>
                  <a:lnTo>
                    <a:pt x="869" y="580"/>
                  </a:lnTo>
                  <a:lnTo>
                    <a:pt x="870" y="584"/>
                  </a:lnTo>
                  <a:lnTo>
                    <a:pt x="869" y="590"/>
                  </a:lnTo>
                  <a:lnTo>
                    <a:pt x="867" y="592"/>
                  </a:lnTo>
                  <a:lnTo>
                    <a:pt x="865" y="595"/>
                  </a:lnTo>
                  <a:lnTo>
                    <a:pt x="858" y="596"/>
                  </a:lnTo>
                  <a:lnTo>
                    <a:pt x="856" y="598"/>
                  </a:lnTo>
                  <a:lnTo>
                    <a:pt x="856" y="602"/>
                  </a:lnTo>
                  <a:lnTo>
                    <a:pt x="804" y="599"/>
                  </a:lnTo>
                  <a:lnTo>
                    <a:pt x="806" y="601"/>
                  </a:lnTo>
                  <a:lnTo>
                    <a:pt x="808" y="602"/>
                  </a:lnTo>
                  <a:lnTo>
                    <a:pt x="810" y="604"/>
                  </a:lnTo>
                  <a:lnTo>
                    <a:pt x="814" y="608"/>
                  </a:lnTo>
                  <a:lnTo>
                    <a:pt x="816" y="611"/>
                  </a:lnTo>
                  <a:lnTo>
                    <a:pt x="816" y="612"/>
                  </a:lnTo>
                  <a:lnTo>
                    <a:pt x="817" y="614"/>
                  </a:lnTo>
                  <a:lnTo>
                    <a:pt x="815" y="615"/>
                  </a:lnTo>
                  <a:lnTo>
                    <a:pt x="813" y="615"/>
                  </a:lnTo>
                  <a:lnTo>
                    <a:pt x="812" y="615"/>
                  </a:lnTo>
                  <a:lnTo>
                    <a:pt x="812" y="616"/>
                  </a:lnTo>
                  <a:lnTo>
                    <a:pt x="810" y="615"/>
                  </a:lnTo>
                  <a:lnTo>
                    <a:pt x="809" y="615"/>
                  </a:lnTo>
                  <a:lnTo>
                    <a:pt x="806" y="615"/>
                  </a:lnTo>
                  <a:lnTo>
                    <a:pt x="800" y="614"/>
                  </a:lnTo>
                  <a:lnTo>
                    <a:pt x="790" y="621"/>
                  </a:lnTo>
                  <a:lnTo>
                    <a:pt x="789" y="632"/>
                  </a:lnTo>
                  <a:lnTo>
                    <a:pt x="795" y="633"/>
                  </a:lnTo>
                  <a:lnTo>
                    <a:pt x="798" y="635"/>
                  </a:lnTo>
                  <a:lnTo>
                    <a:pt x="799" y="637"/>
                  </a:lnTo>
                  <a:lnTo>
                    <a:pt x="800" y="641"/>
                  </a:lnTo>
                  <a:lnTo>
                    <a:pt x="792" y="653"/>
                  </a:lnTo>
                  <a:lnTo>
                    <a:pt x="785" y="664"/>
                  </a:lnTo>
                  <a:lnTo>
                    <a:pt x="777" y="672"/>
                  </a:lnTo>
                  <a:lnTo>
                    <a:pt x="770" y="679"/>
                  </a:lnTo>
                  <a:lnTo>
                    <a:pt x="768" y="680"/>
                  </a:lnTo>
                  <a:lnTo>
                    <a:pt x="757" y="684"/>
                  </a:lnTo>
                  <a:lnTo>
                    <a:pt x="751" y="689"/>
                  </a:lnTo>
                  <a:lnTo>
                    <a:pt x="747" y="693"/>
                  </a:lnTo>
                  <a:lnTo>
                    <a:pt x="747" y="699"/>
                  </a:lnTo>
                  <a:lnTo>
                    <a:pt x="749" y="703"/>
                  </a:lnTo>
                  <a:lnTo>
                    <a:pt x="754" y="709"/>
                  </a:lnTo>
                  <a:lnTo>
                    <a:pt x="763" y="713"/>
                  </a:lnTo>
                  <a:lnTo>
                    <a:pt x="774" y="719"/>
                  </a:lnTo>
                  <a:lnTo>
                    <a:pt x="745" y="768"/>
                  </a:lnTo>
                  <a:lnTo>
                    <a:pt x="748" y="773"/>
                  </a:lnTo>
                  <a:lnTo>
                    <a:pt x="752" y="781"/>
                  </a:lnTo>
                  <a:lnTo>
                    <a:pt x="751" y="781"/>
                  </a:lnTo>
                  <a:lnTo>
                    <a:pt x="751" y="782"/>
                  </a:lnTo>
                  <a:lnTo>
                    <a:pt x="751" y="784"/>
                  </a:lnTo>
                  <a:lnTo>
                    <a:pt x="751" y="788"/>
                  </a:lnTo>
                  <a:lnTo>
                    <a:pt x="750" y="790"/>
                  </a:lnTo>
                  <a:lnTo>
                    <a:pt x="750" y="793"/>
                  </a:lnTo>
                  <a:lnTo>
                    <a:pt x="746" y="796"/>
                  </a:lnTo>
                  <a:lnTo>
                    <a:pt x="742" y="796"/>
                  </a:lnTo>
                  <a:lnTo>
                    <a:pt x="740" y="797"/>
                  </a:lnTo>
                  <a:lnTo>
                    <a:pt x="710" y="869"/>
                  </a:lnTo>
                  <a:lnTo>
                    <a:pt x="668" y="835"/>
                  </a:lnTo>
                  <a:lnTo>
                    <a:pt x="617" y="808"/>
                  </a:lnTo>
                  <a:lnTo>
                    <a:pt x="556" y="790"/>
                  </a:lnTo>
                  <a:lnTo>
                    <a:pt x="526" y="795"/>
                  </a:lnTo>
                  <a:lnTo>
                    <a:pt x="516" y="788"/>
                  </a:lnTo>
                  <a:lnTo>
                    <a:pt x="508" y="784"/>
                  </a:lnTo>
                  <a:lnTo>
                    <a:pt x="500" y="782"/>
                  </a:lnTo>
                  <a:lnTo>
                    <a:pt x="495" y="783"/>
                  </a:lnTo>
                  <a:lnTo>
                    <a:pt x="490" y="786"/>
                  </a:lnTo>
                  <a:lnTo>
                    <a:pt x="485" y="791"/>
                  </a:lnTo>
                  <a:lnTo>
                    <a:pt x="482" y="798"/>
                  </a:lnTo>
                  <a:lnTo>
                    <a:pt x="481" y="809"/>
                  </a:lnTo>
                  <a:lnTo>
                    <a:pt x="416" y="780"/>
                  </a:lnTo>
                  <a:lnTo>
                    <a:pt x="420" y="800"/>
                  </a:lnTo>
                  <a:lnTo>
                    <a:pt x="387" y="853"/>
                  </a:lnTo>
                  <a:lnTo>
                    <a:pt x="288" y="937"/>
                  </a:lnTo>
                  <a:lnTo>
                    <a:pt x="226" y="945"/>
                  </a:lnTo>
                  <a:lnTo>
                    <a:pt x="233" y="94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99">
              <a:extLst>
                <a:ext uri="{FF2B5EF4-FFF2-40B4-BE49-F238E27FC236}">
                  <a16:creationId xmlns:a16="http://schemas.microsoft.com/office/drawing/2014/main" id="{A4894D4E-779B-C4CC-81EF-E50A63EC1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746"/>
              <a:ext cx="114" cy="82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120" y="357"/>
                </a:cxn>
                <a:cxn ang="0">
                  <a:pos x="116" y="392"/>
                </a:cxn>
                <a:cxn ang="0">
                  <a:pos x="104" y="396"/>
                </a:cxn>
                <a:cxn ang="0">
                  <a:pos x="88" y="490"/>
                </a:cxn>
                <a:cxn ang="0">
                  <a:pos x="102" y="521"/>
                </a:cxn>
                <a:cxn ang="0">
                  <a:pos x="43" y="556"/>
                </a:cxn>
                <a:cxn ang="0">
                  <a:pos x="8" y="694"/>
                </a:cxn>
                <a:cxn ang="0">
                  <a:pos x="38" y="729"/>
                </a:cxn>
                <a:cxn ang="0">
                  <a:pos x="254" y="728"/>
                </a:cxn>
                <a:cxn ang="0">
                  <a:pos x="393" y="854"/>
                </a:cxn>
                <a:cxn ang="0">
                  <a:pos x="428" y="868"/>
                </a:cxn>
                <a:cxn ang="0">
                  <a:pos x="452" y="882"/>
                </a:cxn>
                <a:cxn ang="0">
                  <a:pos x="474" y="881"/>
                </a:cxn>
                <a:cxn ang="0">
                  <a:pos x="507" y="1013"/>
                </a:cxn>
                <a:cxn ang="0">
                  <a:pos x="713" y="1123"/>
                </a:cxn>
                <a:cxn ang="0">
                  <a:pos x="766" y="1153"/>
                </a:cxn>
                <a:cxn ang="0">
                  <a:pos x="826" y="1168"/>
                </a:cxn>
                <a:cxn ang="0">
                  <a:pos x="862" y="1188"/>
                </a:cxn>
                <a:cxn ang="0">
                  <a:pos x="957" y="1186"/>
                </a:cxn>
                <a:cxn ang="0">
                  <a:pos x="1245" y="1134"/>
                </a:cxn>
                <a:cxn ang="0">
                  <a:pos x="1343" y="1072"/>
                </a:cxn>
                <a:cxn ang="0">
                  <a:pos x="1374" y="1069"/>
                </a:cxn>
                <a:cxn ang="0">
                  <a:pos x="1568" y="1150"/>
                </a:cxn>
                <a:cxn ang="0">
                  <a:pos x="1608" y="1071"/>
                </a:cxn>
                <a:cxn ang="0">
                  <a:pos x="1610" y="1062"/>
                </a:cxn>
                <a:cxn ang="0">
                  <a:pos x="1612" y="990"/>
                </a:cxn>
                <a:cxn ang="0">
                  <a:pos x="1615" y="965"/>
                </a:cxn>
                <a:cxn ang="0">
                  <a:pos x="1650" y="934"/>
                </a:cxn>
                <a:cxn ang="0">
                  <a:pos x="1647" y="913"/>
                </a:cxn>
                <a:cxn ang="0">
                  <a:pos x="1668" y="896"/>
                </a:cxn>
                <a:cxn ang="0">
                  <a:pos x="1675" y="895"/>
                </a:cxn>
                <a:cxn ang="0">
                  <a:pos x="1666" y="883"/>
                </a:cxn>
                <a:cxn ang="0">
                  <a:pos x="1716" y="877"/>
                </a:cxn>
                <a:cxn ang="0">
                  <a:pos x="1727" y="861"/>
                </a:cxn>
                <a:cxn ang="0">
                  <a:pos x="1779" y="850"/>
                </a:cxn>
                <a:cxn ang="0">
                  <a:pos x="1803" y="822"/>
                </a:cxn>
                <a:cxn ang="0">
                  <a:pos x="1784" y="772"/>
                </a:cxn>
                <a:cxn ang="0">
                  <a:pos x="1709" y="681"/>
                </a:cxn>
                <a:cxn ang="0">
                  <a:pos x="1678" y="674"/>
                </a:cxn>
                <a:cxn ang="0">
                  <a:pos x="1538" y="475"/>
                </a:cxn>
                <a:cxn ang="0">
                  <a:pos x="1419" y="256"/>
                </a:cxn>
                <a:cxn ang="0">
                  <a:pos x="1309" y="213"/>
                </a:cxn>
                <a:cxn ang="0">
                  <a:pos x="1391" y="131"/>
                </a:cxn>
                <a:cxn ang="0">
                  <a:pos x="1289" y="24"/>
                </a:cxn>
                <a:cxn ang="0">
                  <a:pos x="1201" y="82"/>
                </a:cxn>
                <a:cxn ang="0">
                  <a:pos x="1180" y="68"/>
                </a:cxn>
                <a:cxn ang="0">
                  <a:pos x="1002" y="24"/>
                </a:cxn>
                <a:cxn ang="0">
                  <a:pos x="989" y="25"/>
                </a:cxn>
                <a:cxn ang="0">
                  <a:pos x="660" y="73"/>
                </a:cxn>
                <a:cxn ang="0">
                  <a:pos x="438" y="180"/>
                </a:cxn>
                <a:cxn ang="0">
                  <a:pos x="358" y="148"/>
                </a:cxn>
                <a:cxn ang="0">
                  <a:pos x="324" y="139"/>
                </a:cxn>
                <a:cxn ang="0">
                  <a:pos x="251" y="185"/>
                </a:cxn>
                <a:cxn ang="0">
                  <a:pos x="151" y="193"/>
                </a:cxn>
              </a:cxnLst>
              <a:rect l="0" t="0" r="r" b="b"/>
              <a:pathLst>
                <a:path w="1833" h="1226">
                  <a:moveTo>
                    <a:pt x="151" y="193"/>
                  </a:moveTo>
                  <a:lnTo>
                    <a:pt x="91" y="227"/>
                  </a:lnTo>
                  <a:lnTo>
                    <a:pt x="80" y="235"/>
                  </a:lnTo>
                  <a:lnTo>
                    <a:pt x="74" y="245"/>
                  </a:lnTo>
                  <a:lnTo>
                    <a:pt x="72" y="249"/>
                  </a:lnTo>
                  <a:lnTo>
                    <a:pt x="73" y="254"/>
                  </a:lnTo>
                  <a:lnTo>
                    <a:pt x="78" y="264"/>
                  </a:lnTo>
                  <a:lnTo>
                    <a:pt x="119" y="299"/>
                  </a:lnTo>
                  <a:lnTo>
                    <a:pt x="125" y="354"/>
                  </a:lnTo>
                  <a:lnTo>
                    <a:pt x="120" y="357"/>
                  </a:lnTo>
                  <a:lnTo>
                    <a:pt x="118" y="364"/>
                  </a:lnTo>
                  <a:lnTo>
                    <a:pt x="116" y="371"/>
                  </a:lnTo>
                  <a:lnTo>
                    <a:pt x="117" y="381"/>
                  </a:lnTo>
                  <a:lnTo>
                    <a:pt x="116" y="387"/>
                  </a:lnTo>
                  <a:lnTo>
                    <a:pt x="116" y="392"/>
                  </a:lnTo>
                  <a:lnTo>
                    <a:pt x="114" y="395"/>
                  </a:lnTo>
                  <a:lnTo>
                    <a:pt x="112" y="397"/>
                  </a:lnTo>
                  <a:lnTo>
                    <a:pt x="107" y="397"/>
                  </a:lnTo>
                  <a:lnTo>
                    <a:pt x="105" y="396"/>
                  </a:lnTo>
                  <a:lnTo>
                    <a:pt x="104" y="396"/>
                  </a:lnTo>
                  <a:lnTo>
                    <a:pt x="101" y="394"/>
                  </a:lnTo>
                  <a:lnTo>
                    <a:pt x="99" y="393"/>
                  </a:lnTo>
                  <a:lnTo>
                    <a:pt x="96" y="391"/>
                  </a:lnTo>
                  <a:lnTo>
                    <a:pt x="93" y="390"/>
                  </a:lnTo>
                  <a:lnTo>
                    <a:pt x="88" y="490"/>
                  </a:lnTo>
                  <a:lnTo>
                    <a:pt x="93" y="493"/>
                  </a:lnTo>
                  <a:lnTo>
                    <a:pt x="98" y="497"/>
                  </a:lnTo>
                  <a:lnTo>
                    <a:pt x="104" y="505"/>
                  </a:lnTo>
                  <a:lnTo>
                    <a:pt x="104" y="513"/>
                  </a:lnTo>
                  <a:lnTo>
                    <a:pt x="102" y="521"/>
                  </a:lnTo>
                  <a:lnTo>
                    <a:pt x="93" y="529"/>
                  </a:lnTo>
                  <a:lnTo>
                    <a:pt x="88" y="533"/>
                  </a:lnTo>
                  <a:lnTo>
                    <a:pt x="82" y="538"/>
                  </a:lnTo>
                  <a:lnTo>
                    <a:pt x="65" y="546"/>
                  </a:lnTo>
                  <a:lnTo>
                    <a:pt x="43" y="556"/>
                  </a:lnTo>
                  <a:lnTo>
                    <a:pt x="54" y="614"/>
                  </a:lnTo>
                  <a:lnTo>
                    <a:pt x="9" y="664"/>
                  </a:lnTo>
                  <a:lnTo>
                    <a:pt x="0" y="689"/>
                  </a:lnTo>
                  <a:lnTo>
                    <a:pt x="0" y="691"/>
                  </a:lnTo>
                  <a:lnTo>
                    <a:pt x="8" y="694"/>
                  </a:lnTo>
                  <a:lnTo>
                    <a:pt x="17" y="699"/>
                  </a:lnTo>
                  <a:lnTo>
                    <a:pt x="23" y="704"/>
                  </a:lnTo>
                  <a:lnTo>
                    <a:pt x="29" y="712"/>
                  </a:lnTo>
                  <a:lnTo>
                    <a:pt x="34" y="719"/>
                  </a:lnTo>
                  <a:lnTo>
                    <a:pt x="38" y="729"/>
                  </a:lnTo>
                  <a:lnTo>
                    <a:pt x="40" y="739"/>
                  </a:lnTo>
                  <a:lnTo>
                    <a:pt x="43" y="752"/>
                  </a:lnTo>
                  <a:lnTo>
                    <a:pt x="126" y="737"/>
                  </a:lnTo>
                  <a:lnTo>
                    <a:pt x="225" y="763"/>
                  </a:lnTo>
                  <a:lnTo>
                    <a:pt x="254" y="728"/>
                  </a:lnTo>
                  <a:lnTo>
                    <a:pt x="332" y="744"/>
                  </a:lnTo>
                  <a:lnTo>
                    <a:pt x="341" y="794"/>
                  </a:lnTo>
                  <a:lnTo>
                    <a:pt x="386" y="835"/>
                  </a:lnTo>
                  <a:lnTo>
                    <a:pt x="389" y="845"/>
                  </a:lnTo>
                  <a:lnTo>
                    <a:pt x="393" y="854"/>
                  </a:lnTo>
                  <a:lnTo>
                    <a:pt x="398" y="861"/>
                  </a:lnTo>
                  <a:lnTo>
                    <a:pt x="405" y="866"/>
                  </a:lnTo>
                  <a:lnTo>
                    <a:pt x="411" y="868"/>
                  </a:lnTo>
                  <a:lnTo>
                    <a:pt x="420" y="869"/>
                  </a:lnTo>
                  <a:lnTo>
                    <a:pt x="428" y="868"/>
                  </a:lnTo>
                  <a:lnTo>
                    <a:pt x="439" y="865"/>
                  </a:lnTo>
                  <a:lnTo>
                    <a:pt x="445" y="867"/>
                  </a:lnTo>
                  <a:lnTo>
                    <a:pt x="449" y="871"/>
                  </a:lnTo>
                  <a:lnTo>
                    <a:pt x="450" y="877"/>
                  </a:lnTo>
                  <a:lnTo>
                    <a:pt x="452" y="882"/>
                  </a:lnTo>
                  <a:lnTo>
                    <a:pt x="455" y="885"/>
                  </a:lnTo>
                  <a:lnTo>
                    <a:pt x="459" y="887"/>
                  </a:lnTo>
                  <a:lnTo>
                    <a:pt x="464" y="886"/>
                  </a:lnTo>
                  <a:lnTo>
                    <a:pt x="469" y="884"/>
                  </a:lnTo>
                  <a:lnTo>
                    <a:pt x="474" y="881"/>
                  </a:lnTo>
                  <a:lnTo>
                    <a:pt x="481" y="876"/>
                  </a:lnTo>
                  <a:lnTo>
                    <a:pt x="501" y="913"/>
                  </a:lnTo>
                  <a:lnTo>
                    <a:pt x="501" y="946"/>
                  </a:lnTo>
                  <a:lnTo>
                    <a:pt x="538" y="986"/>
                  </a:lnTo>
                  <a:lnTo>
                    <a:pt x="507" y="1013"/>
                  </a:lnTo>
                  <a:lnTo>
                    <a:pt x="542" y="1065"/>
                  </a:lnTo>
                  <a:lnTo>
                    <a:pt x="551" y="1104"/>
                  </a:lnTo>
                  <a:lnTo>
                    <a:pt x="620" y="1121"/>
                  </a:lnTo>
                  <a:lnTo>
                    <a:pt x="698" y="1091"/>
                  </a:lnTo>
                  <a:lnTo>
                    <a:pt x="713" y="1123"/>
                  </a:lnTo>
                  <a:lnTo>
                    <a:pt x="739" y="1120"/>
                  </a:lnTo>
                  <a:lnTo>
                    <a:pt x="742" y="1131"/>
                  </a:lnTo>
                  <a:lnTo>
                    <a:pt x="748" y="1140"/>
                  </a:lnTo>
                  <a:lnTo>
                    <a:pt x="756" y="1147"/>
                  </a:lnTo>
                  <a:lnTo>
                    <a:pt x="766" y="1153"/>
                  </a:lnTo>
                  <a:lnTo>
                    <a:pt x="777" y="1156"/>
                  </a:lnTo>
                  <a:lnTo>
                    <a:pt x="791" y="1157"/>
                  </a:lnTo>
                  <a:lnTo>
                    <a:pt x="805" y="1156"/>
                  </a:lnTo>
                  <a:lnTo>
                    <a:pt x="823" y="1155"/>
                  </a:lnTo>
                  <a:lnTo>
                    <a:pt x="826" y="1168"/>
                  </a:lnTo>
                  <a:lnTo>
                    <a:pt x="831" y="1179"/>
                  </a:lnTo>
                  <a:lnTo>
                    <a:pt x="838" y="1186"/>
                  </a:lnTo>
                  <a:lnTo>
                    <a:pt x="845" y="1190"/>
                  </a:lnTo>
                  <a:lnTo>
                    <a:pt x="853" y="1190"/>
                  </a:lnTo>
                  <a:lnTo>
                    <a:pt x="862" y="1188"/>
                  </a:lnTo>
                  <a:lnTo>
                    <a:pt x="872" y="1182"/>
                  </a:lnTo>
                  <a:lnTo>
                    <a:pt x="884" y="1173"/>
                  </a:lnTo>
                  <a:lnTo>
                    <a:pt x="948" y="1198"/>
                  </a:lnTo>
                  <a:lnTo>
                    <a:pt x="951" y="1190"/>
                  </a:lnTo>
                  <a:lnTo>
                    <a:pt x="957" y="1186"/>
                  </a:lnTo>
                  <a:lnTo>
                    <a:pt x="964" y="1186"/>
                  </a:lnTo>
                  <a:lnTo>
                    <a:pt x="973" y="1190"/>
                  </a:lnTo>
                  <a:lnTo>
                    <a:pt x="1084" y="1226"/>
                  </a:lnTo>
                  <a:lnTo>
                    <a:pt x="1146" y="1218"/>
                  </a:lnTo>
                  <a:lnTo>
                    <a:pt x="1245" y="1134"/>
                  </a:lnTo>
                  <a:lnTo>
                    <a:pt x="1278" y="1081"/>
                  </a:lnTo>
                  <a:lnTo>
                    <a:pt x="1274" y="1061"/>
                  </a:lnTo>
                  <a:lnTo>
                    <a:pt x="1339" y="1090"/>
                  </a:lnTo>
                  <a:lnTo>
                    <a:pt x="1340" y="1079"/>
                  </a:lnTo>
                  <a:lnTo>
                    <a:pt x="1343" y="1072"/>
                  </a:lnTo>
                  <a:lnTo>
                    <a:pt x="1348" y="1067"/>
                  </a:lnTo>
                  <a:lnTo>
                    <a:pt x="1353" y="1064"/>
                  </a:lnTo>
                  <a:lnTo>
                    <a:pt x="1358" y="1063"/>
                  </a:lnTo>
                  <a:lnTo>
                    <a:pt x="1366" y="1065"/>
                  </a:lnTo>
                  <a:lnTo>
                    <a:pt x="1374" y="1069"/>
                  </a:lnTo>
                  <a:lnTo>
                    <a:pt x="1384" y="1076"/>
                  </a:lnTo>
                  <a:lnTo>
                    <a:pt x="1414" y="1071"/>
                  </a:lnTo>
                  <a:lnTo>
                    <a:pt x="1475" y="1089"/>
                  </a:lnTo>
                  <a:lnTo>
                    <a:pt x="1526" y="1116"/>
                  </a:lnTo>
                  <a:lnTo>
                    <a:pt x="1568" y="1150"/>
                  </a:lnTo>
                  <a:lnTo>
                    <a:pt x="1598" y="1078"/>
                  </a:lnTo>
                  <a:lnTo>
                    <a:pt x="1600" y="1077"/>
                  </a:lnTo>
                  <a:lnTo>
                    <a:pt x="1604" y="1077"/>
                  </a:lnTo>
                  <a:lnTo>
                    <a:pt x="1608" y="1074"/>
                  </a:lnTo>
                  <a:lnTo>
                    <a:pt x="1608" y="1071"/>
                  </a:lnTo>
                  <a:lnTo>
                    <a:pt x="1609" y="1069"/>
                  </a:lnTo>
                  <a:lnTo>
                    <a:pt x="1609" y="1065"/>
                  </a:lnTo>
                  <a:lnTo>
                    <a:pt x="1609" y="1063"/>
                  </a:lnTo>
                  <a:lnTo>
                    <a:pt x="1609" y="1062"/>
                  </a:lnTo>
                  <a:lnTo>
                    <a:pt x="1610" y="1062"/>
                  </a:lnTo>
                  <a:lnTo>
                    <a:pt x="1606" y="1054"/>
                  </a:lnTo>
                  <a:lnTo>
                    <a:pt x="1603" y="1049"/>
                  </a:lnTo>
                  <a:lnTo>
                    <a:pt x="1632" y="1000"/>
                  </a:lnTo>
                  <a:lnTo>
                    <a:pt x="1621" y="994"/>
                  </a:lnTo>
                  <a:lnTo>
                    <a:pt x="1612" y="990"/>
                  </a:lnTo>
                  <a:lnTo>
                    <a:pt x="1607" y="984"/>
                  </a:lnTo>
                  <a:lnTo>
                    <a:pt x="1605" y="980"/>
                  </a:lnTo>
                  <a:lnTo>
                    <a:pt x="1605" y="974"/>
                  </a:lnTo>
                  <a:lnTo>
                    <a:pt x="1609" y="970"/>
                  </a:lnTo>
                  <a:lnTo>
                    <a:pt x="1615" y="965"/>
                  </a:lnTo>
                  <a:lnTo>
                    <a:pt x="1626" y="961"/>
                  </a:lnTo>
                  <a:lnTo>
                    <a:pt x="1628" y="960"/>
                  </a:lnTo>
                  <a:lnTo>
                    <a:pt x="1635" y="953"/>
                  </a:lnTo>
                  <a:lnTo>
                    <a:pt x="1643" y="945"/>
                  </a:lnTo>
                  <a:lnTo>
                    <a:pt x="1650" y="934"/>
                  </a:lnTo>
                  <a:lnTo>
                    <a:pt x="1658" y="922"/>
                  </a:lnTo>
                  <a:lnTo>
                    <a:pt x="1657" y="918"/>
                  </a:lnTo>
                  <a:lnTo>
                    <a:pt x="1656" y="916"/>
                  </a:lnTo>
                  <a:lnTo>
                    <a:pt x="1653" y="914"/>
                  </a:lnTo>
                  <a:lnTo>
                    <a:pt x="1647" y="913"/>
                  </a:lnTo>
                  <a:lnTo>
                    <a:pt x="1648" y="902"/>
                  </a:lnTo>
                  <a:lnTo>
                    <a:pt x="1658" y="895"/>
                  </a:lnTo>
                  <a:lnTo>
                    <a:pt x="1664" y="896"/>
                  </a:lnTo>
                  <a:lnTo>
                    <a:pt x="1667" y="896"/>
                  </a:lnTo>
                  <a:lnTo>
                    <a:pt x="1668" y="896"/>
                  </a:lnTo>
                  <a:lnTo>
                    <a:pt x="1670" y="897"/>
                  </a:lnTo>
                  <a:lnTo>
                    <a:pt x="1670" y="896"/>
                  </a:lnTo>
                  <a:lnTo>
                    <a:pt x="1671" y="896"/>
                  </a:lnTo>
                  <a:lnTo>
                    <a:pt x="1673" y="896"/>
                  </a:lnTo>
                  <a:lnTo>
                    <a:pt x="1675" y="895"/>
                  </a:lnTo>
                  <a:lnTo>
                    <a:pt x="1674" y="893"/>
                  </a:lnTo>
                  <a:lnTo>
                    <a:pt x="1674" y="892"/>
                  </a:lnTo>
                  <a:lnTo>
                    <a:pt x="1672" y="889"/>
                  </a:lnTo>
                  <a:lnTo>
                    <a:pt x="1668" y="885"/>
                  </a:lnTo>
                  <a:lnTo>
                    <a:pt x="1666" y="883"/>
                  </a:lnTo>
                  <a:lnTo>
                    <a:pt x="1664" y="882"/>
                  </a:lnTo>
                  <a:lnTo>
                    <a:pt x="1662" y="880"/>
                  </a:lnTo>
                  <a:lnTo>
                    <a:pt x="1714" y="883"/>
                  </a:lnTo>
                  <a:lnTo>
                    <a:pt x="1714" y="879"/>
                  </a:lnTo>
                  <a:lnTo>
                    <a:pt x="1716" y="877"/>
                  </a:lnTo>
                  <a:lnTo>
                    <a:pt x="1723" y="876"/>
                  </a:lnTo>
                  <a:lnTo>
                    <a:pt x="1725" y="873"/>
                  </a:lnTo>
                  <a:lnTo>
                    <a:pt x="1727" y="871"/>
                  </a:lnTo>
                  <a:lnTo>
                    <a:pt x="1728" y="865"/>
                  </a:lnTo>
                  <a:lnTo>
                    <a:pt x="1727" y="861"/>
                  </a:lnTo>
                  <a:lnTo>
                    <a:pt x="1727" y="858"/>
                  </a:lnTo>
                  <a:lnTo>
                    <a:pt x="1725" y="854"/>
                  </a:lnTo>
                  <a:lnTo>
                    <a:pt x="1724" y="852"/>
                  </a:lnTo>
                  <a:lnTo>
                    <a:pt x="1724" y="851"/>
                  </a:lnTo>
                  <a:lnTo>
                    <a:pt x="1779" y="850"/>
                  </a:lnTo>
                  <a:lnTo>
                    <a:pt x="1781" y="840"/>
                  </a:lnTo>
                  <a:lnTo>
                    <a:pt x="1785" y="833"/>
                  </a:lnTo>
                  <a:lnTo>
                    <a:pt x="1789" y="828"/>
                  </a:lnTo>
                  <a:lnTo>
                    <a:pt x="1797" y="825"/>
                  </a:lnTo>
                  <a:lnTo>
                    <a:pt x="1803" y="822"/>
                  </a:lnTo>
                  <a:lnTo>
                    <a:pt x="1812" y="823"/>
                  </a:lnTo>
                  <a:lnTo>
                    <a:pt x="1821" y="826"/>
                  </a:lnTo>
                  <a:lnTo>
                    <a:pt x="1833" y="831"/>
                  </a:lnTo>
                  <a:lnTo>
                    <a:pt x="1815" y="763"/>
                  </a:lnTo>
                  <a:lnTo>
                    <a:pt x="1784" y="772"/>
                  </a:lnTo>
                  <a:lnTo>
                    <a:pt x="1759" y="713"/>
                  </a:lnTo>
                  <a:lnTo>
                    <a:pt x="1700" y="700"/>
                  </a:lnTo>
                  <a:lnTo>
                    <a:pt x="1705" y="692"/>
                  </a:lnTo>
                  <a:lnTo>
                    <a:pt x="1708" y="686"/>
                  </a:lnTo>
                  <a:lnTo>
                    <a:pt x="1709" y="681"/>
                  </a:lnTo>
                  <a:lnTo>
                    <a:pt x="1708" y="678"/>
                  </a:lnTo>
                  <a:lnTo>
                    <a:pt x="1703" y="675"/>
                  </a:lnTo>
                  <a:lnTo>
                    <a:pt x="1698" y="674"/>
                  </a:lnTo>
                  <a:lnTo>
                    <a:pt x="1688" y="673"/>
                  </a:lnTo>
                  <a:lnTo>
                    <a:pt x="1678" y="674"/>
                  </a:lnTo>
                  <a:lnTo>
                    <a:pt x="1662" y="664"/>
                  </a:lnTo>
                  <a:lnTo>
                    <a:pt x="1671" y="615"/>
                  </a:lnTo>
                  <a:lnTo>
                    <a:pt x="1626" y="600"/>
                  </a:lnTo>
                  <a:lnTo>
                    <a:pt x="1551" y="520"/>
                  </a:lnTo>
                  <a:lnTo>
                    <a:pt x="1538" y="475"/>
                  </a:lnTo>
                  <a:lnTo>
                    <a:pt x="1468" y="471"/>
                  </a:lnTo>
                  <a:lnTo>
                    <a:pt x="1505" y="405"/>
                  </a:lnTo>
                  <a:lnTo>
                    <a:pt x="1467" y="372"/>
                  </a:lnTo>
                  <a:lnTo>
                    <a:pt x="1471" y="299"/>
                  </a:lnTo>
                  <a:lnTo>
                    <a:pt x="1419" y="256"/>
                  </a:lnTo>
                  <a:lnTo>
                    <a:pt x="1373" y="243"/>
                  </a:lnTo>
                  <a:lnTo>
                    <a:pt x="1308" y="239"/>
                  </a:lnTo>
                  <a:lnTo>
                    <a:pt x="1305" y="224"/>
                  </a:lnTo>
                  <a:lnTo>
                    <a:pt x="1306" y="218"/>
                  </a:lnTo>
                  <a:lnTo>
                    <a:pt x="1309" y="213"/>
                  </a:lnTo>
                  <a:lnTo>
                    <a:pt x="1313" y="208"/>
                  </a:lnTo>
                  <a:lnTo>
                    <a:pt x="1319" y="205"/>
                  </a:lnTo>
                  <a:lnTo>
                    <a:pt x="1326" y="202"/>
                  </a:lnTo>
                  <a:lnTo>
                    <a:pt x="1337" y="201"/>
                  </a:lnTo>
                  <a:lnTo>
                    <a:pt x="1391" y="131"/>
                  </a:lnTo>
                  <a:lnTo>
                    <a:pt x="1383" y="86"/>
                  </a:lnTo>
                  <a:lnTo>
                    <a:pt x="1431" y="76"/>
                  </a:lnTo>
                  <a:lnTo>
                    <a:pt x="1394" y="42"/>
                  </a:lnTo>
                  <a:lnTo>
                    <a:pt x="1314" y="81"/>
                  </a:lnTo>
                  <a:lnTo>
                    <a:pt x="1289" y="24"/>
                  </a:lnTo>
                  <a:lnTo>
                    <a:pt x="1246" y="33"/>
                  </a:lnTo>
                  <a:lnTo>
                    <a:pt x="1211" y="78"/>
                  </a:lnTo>
                  <a:lnTo>
                    <a:pt x="1207" y="81"/>
                  </a:lnTo>
                  <a:lnTo>
                    <a:pt x="1203" y="83"/>
                  </a:lnTo>
                  <a:lnTo>
                    <a:pt x="1201" y="82"/>
                  </a:lnTo>
                  <a:lnTo>
                    <a:pt x="1199" y="82"/>
                  </a:lnTo>
                  <a:lnTo>
                    <a:pt x="1197" y="82"/>
                  </a:lnTo>
                  <a:lnTo>
                    <a:pt x="1193" y="80"/>
                  </a:lnTo>
                  <a:lnTo>
                    <a:pt x="1186" y="74"/>
                  </a:lnTo>
                  <a:lnTo>
                    <a:pt x="1180" y="68"/>
                  </a:lnTo>
                  <a:lnTo>
                    <a:pt x="1176" y="61"/>
                  </a:lnTo>
                  <a:lnTo>
                    <a:pt x="1175" y="54"/>
                  </a:lnTo>
                  <a:lnTo>
                    <a:pt x="1094" y="0"/>
                  </a:lnTo>
                  <a:lnTo>
                    <a:pt x="1006" y="19"/>
                  </a:lnTo>
                  <a:lnTo>
                    <a:pt x="1002" y="24"/>
                  </a:lnTo>
                  <a:lnTo>
                    <a:pt x="1000" y="28"/>
                  </a:lnTo>
                  <a:lnTo>
                    <a:pt x="998" y="30"/>
                  </a:lnTo>
                  <a:lnTo>
                    <a:pt x="998" y="32"/>
                  </a:lnTo>
                  <a:lnTo>
                    <a:pt x="995" y="27"/>
                  </a:lnTo>
                  <a:lnTo>
                    <a:pt x="989" y="25"/>
                  </a:lnTo>
                  <a:lnTo>
                    <a:pt x="982" y="24"/>
                  </a:lnTo>
                  <a:lnTo>
                    <a:pt x="973" y="26"/>
                  </a:lnTo>
                  <a:lnTo>
                    <a:pt x="830" y="102"/>
                  </a:lnTo>
                  <a:lnTo>
                    <a:pt x="758" y="121"/>
                  </a:lnTo>
                  <a:lnTo>
                    <a:pt x="660" y="73"/>
                  </a:lnTo>
                  <a:lnTo>
                    <a:pt x="607" y="83"/>
                  </a:lnTo>
                  <a:lnTo>
                    <a:pt x="572" y="145"/>
                  </a:lnTo>
                  <a:lnTo>
                    <a:pt x="528" y="103"/>
                  </a:lnTo>
                  <a:lnTo>
                    <a:pt x="465" y="130"/>
                  </a:lnTo>
                  <a:lnTo>
                    <a:pt x="438" y="180"/>
                  </a:lnTo>
                  <a:lnTo>
                    <a:pt x="437" y="266"/>
                  </a:lnTo>
                  <a:lnTo>
                    <a:pt x="345" y="214"/>
                  </a:lnTo>
                  <a:lnTo>
                    <a:pt x="376" y="169"/>
                  </a:lnTo>
                  <a:lnTo>
                    <a:pt x="366" y="157"/>
                  </a:lnTo>
                  <a:lnTo>
                    <a:pt x="358" y="148"/>
                  </a:lnTo>
                  <a:lnTo>
                    <a:pt x="349" y="141"/>
                  </a:lnTo>
                  <a:lnTo>
                    <a:pt x="342" y="137"/>
                  </a:lnTo>
                  <a:lnTo>
                    <a:pt x="334" y="135"/>
                  </a:lnTo>
                  <a:lnTo>
                    <a:pt x="329" y="136"/>
                  </a:lnTo>
                  <a:lnTo>
                    <a:pt x="324" y="139"/>
                  </a:lnTo>
                  <a:lnTo>
                    <a:pt x="320" y="146"/>
                  </a:lnTo>
                  <a:lnTo>
                    <a:pt x="278" y="184"/>
                  </a:lnTo>
                  <a:lnTo>
                    <a:pt x="262" y="181"/>
                  </a:lnTo>
                  <a:lnTo>
                    <a:pt x="256" y="182"/>
                  </a:lnTo>
                  <a:lnTo>
                    <a:pt x="251" y="185"/>
                  </a:lnTo>
                  <a:lnTo>
                    <a:pt x="246" y="188"/>
                  </a:lnTo>
                  <a:lnTo>
                    <a:pt x="243" y="194"/>
                  </a:lnTo>
                  <a:lnTo>
                    <a:pt x="240" y="201"/>
                  </a:lnTo>
                  <a:lnTo>
                    <a:pt x="238" y="210"/>
                  </a:lnTo>
                  <a:lnTo>
                    <a:pt x="151" y="19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100">
              <a:extLst>
                <a:ext uri="{FF2B5EF4-FFF2-40B4-BE49-F238E27FC236}">
                  <a16:creationId xmlns:a16="http://schemas.microsoft.com/office/drawing/2014/main" id="{7A351740-309A-8E83-14CA-3B6D1227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829"/>
              <a:ext cx="105" cy="80"/>
            </a:xfrm>
            <a:custGeom>
              <a:avLst/>
              <a:gdLst/>
              <a:ahLst/>
              <a:cxnLst>
                <a:cxn ang="0">
                  <a:pos x="116" y="832"/>
                </a:cxn>
                <a:cxn ang="0">
                  <a:pos x="146" y="808"/>
                </a:cxn>
                <a:cxn ang="0">
                  <a:pos x="180" y="836"/>
                </a:cxn>
                <a:cxn ang="0">
                  <a:pos x="487" y="939"/>
                </a:cxn>
                <a:cxn ang="0">
                  <a:pos x="644" y="968"/>
                </a:cxn>
                <a:cxn ang="0">
                  <a:pos x="799" y="1079"/>
                </a:cxn>
                <a:cxn ang="0">
                  <a:pos x="834" y="1072"/>
                </a:cxn>
                <a:cxn ang="0">
                  <a:pos x="893" y="1063"/>
                </a:cxn>
                <a:cxn ang="0">
                  <a:pos x="1091" y="1122"/>
                </a:cxn>
                <a:cxn ang="0">
                  <a:pos x="1114" y="1145"/>
                </a:cxn>
                <a:cxn ang="0">
                  <a:pos x="1299" y="1177"/>
                </a:cxn>
                <a:cxn ang="0">
                  <a:pos x="1326" y="1154"/>
                </a:cxn>
                <a:cxn ang="0">
                  <a:pos x="1479" y="1072"/>
                </a:cxn>
                <a:cxn ang="0">
                  <a:pos x="1499" y="1072"/>
                </a:cxn>
                <a:cxn ang="0">
                  <a:pos x="1668" y="1059"/>
                </a:cxn>
                <a:cxn ang="0">
                  <a:pos x="1564" y="915"/>
                </a:cxn>
                <a:cxn ang="0">
                  <a:pos x="1531" y="910"/>
                </a:cxn>
                <a:cxn ang="0">
                  <a:pos x="1313" y="815"/>
                </a:cxn>
                <a:cxn ang="0">
                  <a:pos x="1291" y="797"/>
                </a:cxn>
                <a:cxn ang="0">
                  <a:pos x="1297" y="769"/>
                </a:cxn>
                <a:cxn ang="0">
                  <a:pos x="1384" y="595"/>
                </a:cxn>
                <a:cxn ang="0">
                  <a:pos x="1451" y="570"/>
                </a:cxn>
                <a:cxn ang="0">
                  <a:pos x="1393" y="414"/>
                </a:cxn>
                <a:cxn ang="0">
                  <a:pos x="1409" y="411"/>
                </a:cxn>
                <a:cxn ang="0">
                  <a:pos x="1413" y="397"/>
                </a:cxn>
                <a:cxn ang="0">
                  <a:pos x="1340" y="323"/>
                </a:cxn>
                <a:cxn ang="0">
                  <a:pos x="1130" y="216"/>
                </a:cxn>
                <a:cxn ang="0">
                  <a:pos x="1108" y="203"/>
                </a:cxn>
                <a:cxn ang="0">
                  <a:pos x="1126" y="171"/>
                </a:cxn>
                <a:cxn ang="0">
                  <a:pos x="1024" y="131"/>
                </a:cxn>
                <a:cxn ang="0">
                  <a:pos x="1014" y="112"/>
                </a:cxn>
                <a:cxn ang="0">
                  <a:pos x="932" y="84"/>
                </a:cxn>
                <a:cxn ang="0">
                  <a:pos x="925" y="96"/>
                </a:cxn>
                <a:cxn ang="0">
                  <a:pos x="910" y="88"/>
                </a:cxn>
                <a:cxn ang="0">
                  <a:pos x="885" y="69"/>
                </a:cxn>
                <a:cxn ang="0">
                  <a:pos x="851" y="150"/>
                </a:cxn>
                <a:cxn ang="0">
                  <a:pos x="755" y="153"/>
                </a:cxn>
                <a:cxn ang="0">
                  <a:pos x="755" y="115"/>
                </a:cxn>
                <a:cxn ang="0">
                  <a:pos x="644" y="2"/>
                </a:cxn>
                <a:cxn ang="0">
                  <a:pos x="610" y="30"/>
                </a:cxn>
                <a:cxn ang="0">
                  <a:pos x="587" y="57"/>
                </a:cxn>
                <a:cxn ang="0">
                  <a:pos x="599" y="83"/>
                </a:cxn>
                <a:cxn ang="0">
                  <a:pos x="630" y="89"/>
                </a:cxn>
                <a:cxn ang="0">
                  <a:pos x="691" y="125"/>
                </a:cxn>
                <a:cxn ang="0">
                  <a:pos x="630" y="186"/>
                </a:cxn>
                <a:cxn ang="0">
                  <a:pos x="623" y="197"/>
                </a:cxn>
                <a:cxn ang="0">
                  <a:pos x="505" y="203"/>
                </a:cxn>
                <a:cxn ang="0">
                  <a:pos x="496" y="365"/>
                </a:cxn>
                <a:cxn ang="0">
                  <a:pos x="326" y="278"/>
                </a:cxn>
                <a:cxn ang="0">
                  <a:pos x="279" y="298"/>
                </a:cxn>
                <a:cxn ang="0">
                  <a:pos x="258" y="320"/>
                </a:cxn>
                <a:cxn ang="0">
                  <a:pos x="196" y="451"/>
                </a:cxn>
              </a:cxnLst>
              <a:rect l="0" t="0" r="r" b="b"/>
              <a:pathLst>
                <a:path w="1675" h="1198">
                  <a:moveTo>
                    <a:pt x="61" y="558"/>
                  </a:moveTo>
                  <a:lnTo>
                    <a:pt x="63" y="602"/>
                  </a:lnTo>
                  <a:lnTo>
                    <a:pt x="0" y="618"/>
                  </a:lnTo>
                  <a:lnTo>
                    <a:pt x="25" y="771"/>
                  </a:lnTo>
                  <a:lnTo>
                    <a:pt x="116" y="832"/>
                  </a:lnTo>
                  <a:lnTo>
                    <a:pt x="120" y="823"/>
                  </a:lnTo>
                  <a:lnTo>
                    <a:pt x="127" y="816"/>
                  </a:lnTo>
                  <a:lnTo>
                    <a:pt x="133" y="811"/>
                  </a:lnTo>
                  <a:lnTo>
                    <a:pt x="140" y="809"/>
                  </a:lnTo>
                  <a:lnTo>
                    <a:pt x="146" y="808"/>
                  </a:lnTo>
                  <a:lnTo>
                    <a:pt x="152" y="811"/>
                  </a:lnTo>
                  <a:lnTo>
                    <a:pt x="159" y="814"/>
                  </a:lnTo>
                  <a:lnTo>
                    <a:pt x="167" y="821"/>
                  </a:lnTo>
                  <a:lnTo>
                    <a:pt x="173" y="827"/>
                  </a:lnTo>
                  <a:lnTo>
                    <a:pt x="180" y="836"/>
                  </a:lnTo>
                  <a:lnTo>
                    <a:pt x="302" y="837"/>
                  </a:lnTo>
                  <a:lnTo>
                    <a:pt x="363" y="893"/>
                  </a:lnTo>
                  <a:lnTo>
                    <a:pt x="368" y="934"/>
                  </a:lnTo>
                  <a:lnTo>
                    <a:pt x="409" y="967"/>
                  </a:lnTo>
                  <a:lnTo>
                    <a:pt x="487" y="939"/>
                  </a:lnTo>
                  <a:lnTo>
                    <a:pt x="614" y="946"/>
                  </a:lnTo>
                  <a:lnTo>
                    <a:pt x="629" y="953"/>
                  </a:lnTo>
                  <a:lnTo>
                    <a:pt x="644" y="964"/>
                  </a:lnTo>
                  <a:lnTo>
                    <a:pt x="644" y="965"/>
                  </a:lnTo>
                  <a:lnTo>
                    <a:pt x="644" y="968"/>
                  </a:lnTo>
                  <a:lnTo>
                    <a:pt x="643" y="972"/>
                  </a:lnTo>
                  <a:lnTo>
                    <a:pt x="641" y="979"/>
                  </a:lnTo>
                  <a:lnTo>
                    <a:pt x="689" y="1007"/>
                  </a:lnTo>
                  <a:lnTo>
                    <a:pt x="761" y="1144"/>
                  </a:lnTo>
                  <a:lnTo>
                    <a:pt x="799" y="1079"/>
                  </a:lnTo>
                  <a:lnTo>
                    <a:pt x="804" y="1068"/>
                  </a:lnTo>
                  <a:lnTo>
                    <a:pt x="813" y="1063"/>
                  </a:lnTo>
                  <a:lnTo>
                    <a:pt x="822" y="1064"/>
                  </a:lnTo>
                  <a:lnTo>
                    <a:pt x="827" y="1067"/>
                  </a:lnTo>
                  <a:lnTo>
                    <a:pt x="834" y="1072"/>
                  </a:lnTo>
                  <a:lnTo>
                    <a:pt x="836" y="1073"/>
                  </a:lnTo>
                  <a:lnTo>
                    <a:pt x="840" y="1075"/>
                  </a:lnTo>
                  <a:lnTo>
                    <a:pt x="845" y="1076"/>
                  </a:lnTo>
                  <a:lnTo>
                    <a:pt x="851" y="1077"/>
                  </a:lnTo>
                  <a:lnTo>
                    <a:pt x="893" y="1063"/>
                  </a:lnTo>
                  <a:lnTo>
                    <a:pt x="949" y="1104"/>
                  </a:lnTo>
                  <a:lnTo>
                    <a:pt x="1025" y="1120"/>
                  </a:lnTo>
                  <a:lnTo>
                    <a:pt x="1063" y="1115"/>
                  </a:lnTo>
                  <a:lnTo>
                    <a:pt x="1082" y="1120"/>
                  </a:lnTo>
                  <a:lnTo>
                    <a:pt x="1091" y="1122"/>
                  </a:lnTo>
                  <a:lnTo>
                    <a:pt x="1098" y="1126"/>
                  </a:lnTo>
                  <a:lnTo>
                    <a:pt x="1109" y="1133"/>
                  </a:lnTo>
                  <a:lnTo>
                    <a:pt x="1115" y="1141"/>
                  </a:lnTo>
                  <a:lnTo>
                    <a:pt x="1114" y="1142"/>
                  </a:lnTo>
                  <a:lnTo>
                    <a:pt x="1114" y="1145"/>
                  </a:lnTo>
                  <a:lnTo>
                    <a:pt x="1113" y="1154"/>
                  </a:lnTo>
                  <a:lnTo>
                    <a:pt x="1186" y="1198"/>
                  </a:lnTo>
                  <a:lnTo>
                    <a:pt x="1298" y="1187"/>
                  </a:lnTo>
                  <a:lnTo>
                    <a:pt x="1296" y="1181"/>
                  </a:lnTo>
                  <a:lnTo>
                    <a:pt x="1299" y="1177"/>
                  </a:lnTo>
                  <a:lnTo>
                    <a:pt x="1304" y="1174"/>
                  </a:lnTo>
                  <a:lnTo>
                    <a:pt x="1312" y="1173"/>
                  </a:lnTo>
                  <a:lnTo>
                    <a:pt x="1315" y="1172"/>
                  </a:lnTo>
                  <a:lnTo>
                    <a:pt x="1317" y="1170"/>
                  </a:lnTo>
                  <a:lnTo>
                    <a:pt x="1326" y="1154"/>
                  </a:lnTo>
                  <a:lnTo>
                    <a:pt x="1397" y="1129"/>
                  </a:lnTo>
                  <a:lnTo>
                    <a:pt x="1463" y="1064"/>
                  </a:lnTo>
                  <a:lnTo>
                    <a:pt x="1466" y="1066"/>
                  </a:lnTo>
                  <a:lnTo>
                    <a:pt x="1471" y="1069"/>
                  </a:lnTo>
                  <a:lnTo>
                    <a:pt x="1479" y="1072"/>
                  </a:lnTo>
                  <a:lnTo>
                    <a:pt x="1482" y="1072"/>
                  </a:lnTo>
                  <a:lnTo>
                    <a:pt x="1487" y="1073"/>
                  </a:lnTo>
                  <a:lnTo>
                    <a:pt x="1490" y="1073"/>
                  </a:lnTo>
                  <a:lnTo>
                    <a:pt x="1494" y="1074"/>
                  </a:lnTo>
                  <a:lnTo>
                    <a:pt x="1499" y="1072"/>
                  </a:lnTo>
                  <a:lnTo>
                    <a:pt x="1506" y="1069"/>
                  </a:lnTo>
                  <a:lnTo>
                    <a:pt x="1508" y="1066"/>
                  </a:lnTo>
                  <a:lnTo>
                    <a:pt x="1511" y="1064"/>
                  </a:lnTo>
                  <a:lnTo>
                    <a:pt x="1518" y="1058"/>
                  </a:lnTo>
                  <a:lnTo>
                    <a:pt x="1668" y="1059"/>
                  </a:lnTo>
                  <a:lnTo>
                    <a:pt x="1675" y="1015"/>
                  </a:lnTo>
                  <a:lnTo>
                    <a:pt x="1570" y="938"/>
                  </a:lnTo>
                  <a:lnTo>
                    <a:pt x="1569" y="928"/>
                  </a:lnTo>
                  <a:lnTo>
                    <a:pt x="1568" y="921"/>
                  </a:lnTo>
                  <a:lnTo>
                    <a:pt x="1564" y="915"/>
                  </a:lnTo>
                  <a:lnTo>
                    <a:pt x="1561" y="912"/>
                  </a:lnTo>
                  <a:lnTo>
                    <a:pt x="1555" y="908"/>
                  </a:lnTo>
                  <a:lnTo>
                    <a:pt x="1548" y="907"/>
                  </a:lnTo>
                  <a:lnTo>
                    <a:pt x="1540" y="907"/>
                  </a:lnTo>
                  <a:lnTo>
                    <a:pt x="1531" y="910"/>
                  </a:lnTo>
                  <a:lnTo>
                    <a:pt x="1464" y="945"/>
                  </a:lnTo>
                  <a:lnTo>
                    <a:pt x="1403" y="939"/>
                  </a:lnTo>
                  <a:lnTo>
                    <a:pt x="1347" y="887"/>
                  </a:lnTo>
                  <a:lnTo>
                    <a:pt x="1320" y="818"/>
                  </a:lnTo>
                  <a:lnTo>
                    <a:pt x="1313" y="815"/>
                  </a:lnTo>
                  <a:lnTo>
                    <a:pt x="1307" y="813"/>
                  </a:lnTo>
                  <a:lnTo>
                    <a:pt x="1302" y="810"/>
                  </a:lnTo>
                  <a:lnTo>
                    <a:pt x="1299" y="808"/>
                  </a:lnTo>
                  <a:lnTo>
                    <a:pt x="1294" y="801"/>
                  </a:lnTo>
                  <a:lnTo>
                    <a:pt x="1291" y="797"/>
                  </a:lnTo>
                  <a:lnTo>
                    <a:pt x="1291" y="794"/>
                  </a:lnTo>
                  <a:lnTo>
                    <a:pt x="1290" y="789"/>
                  </a:lnTo>
                  <a:lnTo>
                    <a:pt x="1291" y="785"/>
                  </a:lnTo>
                  <a:lnTo>
                    <a:pt x="1295" y="775"/>
                  </a:lnTo>
                  <a:lnTo>
                    <a:pt x="1297" y="769"/>
                  </a:lnTo>
                  <a:lnTo>
                    <a:pt x="1301" y="764"/>
                  </a:lnTo>
                  <a:lnTo>
                    <a:pt x="1312" y="752"/>
                  </a:lnTo>
                  <a:lnTo>
                    <a:pt x="1439" y="713"/>
                  </a:lnTo>
                  <a:lnTo>
                    <a:pt x="1450" y="661"/>
                  </a:lnTo>
                  <a:lnTo>
                    <a:pt x="1384" y="595"/>
                  </a:lnTo>
                  <a:lnTo>
                    <a:pt x="1417" y="580"/>
                  </a:lnTo>
                  <a:lnTo>
                    <a:pt x="1463" y="579"/>
                  </a:lnTo>
                  <a:lnTo>
                    <a:pt x="1458" y="577"/>
                  </a:lnTo>
                  <a:lnTo>
                    <a:pt x="1455" y="574"/>
                  </a:lnTo>
                  <a:lnTo>
                    <a:pt x="1451" y="570"/>
                  </a:lnTo>
                  <a:lnTo>
                    <a:pt x="1451" y="566"/>
                  </a:lnTo>
                  <a:lnTo>
                    <a:pt x="1448" y="541"/>
                  </a:lnTo>
                  <a:lnTo>
                    <a:pt x="1449" y="518"/>
                  </a:lnTo>
                  <a:lnTo>
                    <a:pt x="1441" y="457"/>
                  </a:lnTo>
                  <a:lnTo>
                    <a:pt x="1393" y="414"/>
                  </a:lnTo>
                  <a:lnTo>
                    <a:pt x="1401" y="412"/>
                  </a:lnTo>
                  <a:lnTo>
                    <a:pt x="1401" y="411"/>
                  </a:lnTo>
                  <a:lnTo>
                    <a:pt x="1402" y="411"/>
                  </a:lnTo>
                  <a:lnTo>
                    <a:pt x="1404" y="411"/>
                  </a:lnTo>
                  <a:lnTo>
                    <a:pt x="1409" y="411"/>
                  </a:lnTo>
                  <a:lnTo>
                    <a:pt x="1414" y="409"/>
                  </a:lnTo>
                  <a:lnTo>
                    <a:pt x="1417" y="407"/>
                  </a:lnTo>
                  <a:lnTo>
                    <a:pt x="1416" y="403"/>
                  </a:lnTo>
                  <a:lnTo>
                    <a:pt x="1415" y="399"/>
                  </a:lnTo>
                  <a:lnTo>
                    <a:pt x="1413" y="397"/>
                  </a:lnTo>
                  <a:lnTo>
                    <a:pt x="1412" y="396"/>
                  </a:lnTo>
                  <a:lnTo>
                    <a:pt x="1410" y="394"/>
                  </a:lnTo>
                  <a:lnTo>
                    <a:pt x="1404" y="390"/>
                  </a:lnTo>
                  <a:lnTo>
                    <a:pt x="1404" y="326"/>
                  </a:lnTo>
                  <a:lnTo>
                    <a:pt x="1340" y="323"/>
                  </a:lnTo>
                  <a:lnTo>
                    <a:pt x="1317" y="283"/>
                  </a:lnTo>
                  <a:lnTo>
                    <a:pt x="1284" y="279"/>
                  </a:lnTo>
                  <a:lnTo>
                    <a:pt x="1145" y="219"/>
                  </a:lnTo>
                  <a:lnTo>
                    <a:pt x="1137" y="217"/>
                  </a:lnTo>
                  <a:lnTo>
                    <a:pt x="1130" y="216"/>
                  </a:lnTo>
                  <a:lnTo>
                    <a:pt x="1124" y="214"/>
                  </a:lnTo>
                  <a:lnTo>
                    <a:pt x="1120" y="213"/>
                  </a:lnTo>
                  <a:lnTo>
                    <a:pt x="1114" y="210"/>
                  </a:lnTo>
                  <a:lnTo>
                    <a:pt x="1111" y="208"/>
                  </a:lnTo>
                  <a:lnTo>
                    <a:pt x="1108" y="203"/>
                  </a:lnTo>
                  <a:lnTo>
                    <a:pt x="1107" y="196"/>
                  </a:lnTo>
                  <a:lnTo>
                    <a:pt x="1110" y="189"/>
                  </a:lnTo>
                  <a:lnTo>
                    <a:pt x="1115" y="180"/>
                  </a:lnTo>
                  <a:lnTo>
                    <a:pt x="1120" y="175"/>
                  </a:lnTo>
                  <a:lnTo>
                    <a:pt x="1126" y="171"/>
                  </a:lnTo>
                  <a:lnTo>
                    <a:pt x="1096" y="123"/>
                  </a:lnTo>
                  <a:lnTo>
                    <a:pt x="1082" y="75"/>
                  </a:lnTo>
                  <a:lnTo>
                    <a:pt x="1040" y="122"/>
                  </a:lnTo>
                  <a:lnTo>
                    <a:pt x="1030" y="127"/>
                  </a:lnTo>
                  <a:lnTo>
                    <a:pt x="1024" y="131"/>
                  </a:lnTo>
                  <a:lnTo>
                    <a:pt x="1018" y="132"/>
                  </a:lnTo>
                  <a:lnTo>
                    <a:pt x="1016" y="131"/>
                  </a:lnTo>
                  <a:lnTo>
                    <a:pt x="1013" y="126"/>
                  </a:lnTo>
                  <a:lnTo>
                    <a:pt x="1013" y="121"/>
                  </a:lnTo>
                  <a:lnTo>
                    <a:pt x="1014" y="112"/>
                  </a:lnTo>
                  <a:lnTo>
                    <a:pt x="1018" y="103"/>
                  </a:lnTo>
                  <a:lnTo>
                    <a:pt x="933" y="73"/>
                  </a:lnTo>
                  <a:lnTo>
                    <a:pt x="933" y="83"/>
                  </a:lnTo>
                  <a:lnTo>
                    <a:pt x="932" y="83"/>
                  </a:lnTo>
                  <a:lnTo>
                    <a:pt x="932" y="84"/>
                  </a:lnTo>
                  <a:lnTo>
                    <a:pt x="932" y="86"/>
                  </a:lnTo>
                  <a:lnTo>
                    <a:pt x="932" y="90"/>
                  </a:lnTo>
                  <a:lnTo>
                    <a:pt x="930" y="92"/>
                  </a:lnTo>
                  <a:lnTo>
                    <a:pt x="929" y="94"/>
                  </a:lnTo>
                  <a:lnTo>
                    <a:pt x="925" y="96"/>
                  </a:lnTo>
                  <a:lnTo>
                    <a:pt x="920" y="94"/>
                  </a:lnTo>
                  <a:lnTo>
                    <a:pt x="918" y="93"/>
                  </a:lnTo>
                  <a:lnTo>
                    <a:pt x="917" y="93"/>
                  </a:lnTo>
                  <a:lnTo>
                    <a:pt x="913" y="90"/>
                  </a:lnTo>
                  <a:lnTo>
                    <a:pt x="910" y="88"/>
                  </a:lnTo>
                  <a:lnTo>
                    <a:pt x="904" y="84"/>
                  </a:lnTo>
                  <a:lnTo>
                    <a:pt x="900" y="80"/>
                  </a:lnTo>
                  <a:lnTo>
                    <a:pt x="889" y="69"/>
                  </a:lnTo>
                  <a:lnTo>
                    <a:pt x="887" y="68"/>
                  </a:lnTo>
                  <a:lnTo>
                    <a:pt x="885" y="69"/>
                  </a:lnTo>
                  <a:lnTo>
                    <a:pt x="881" y="71"/>
                  </a:lnTo>
                  <a:lnTo>
                    <a:pt x="877" y="75"/>
                  </a:lnTo>
                  <a:lnTo>
                    <a:pt x="859" y="42"/>
                  </a:lnTo>
                  <a:lnTo>
                    <a:pt x="849" y="104"/>
                  </a:lnTo>
                  <a:lnTo>
                    <a:pt x="851" y="150"/>
                  </a:lnTo>
                  <a:lnTo>
                    <a:pt x="785" y="168"/>
                  </a:lnTo>
                  <a:lnTo>
                    <a:pt x="774" y="165"/>
                  </a:lnTo>
                  <a:lnTo>
                    <a:pt x="767" y="162"/>
                  </a:lnTo>
                  <a:lnTo>
                    <a:pt x="759" y="157"/>
                  </a:lnTo>
                  <a:lnTo>
                    <a:pt x="755" y="153"/>
                  </a:lnTo>
                  <a:lnTo>
                    <a:pt x="751" y="146"/>
                  </a:lnTo>
                  <a:lnTo>
                    <a:pt x="749" y="139"/>
                  </a:lnTo>
                  <a:lnTo>
                    <a:pt x="747" y="131"/>
                  </a:lnTo>
                  <a:lnTo>
                    <a:pt x="750" y="123"/>
                  </a:lnTo>
                  <a:lnTo>
                    <a:pt x="755" y="115"/>
                  </a:lnTo>
                  <a:lnTo>
                    <a:pt x="690" y="11"/>
                  </a:lnTo>
                  <a:lnTo>
                    <a:pt x="676" y="4"/>
                  </a:lnTo>
                  <a:lnTo>
                    <a:pt x="664" y="1"/>
                  </a:lnTo>
                  <a:lnTo>
                    <a:pt x="653" y="0"/>
                  </a:lnTo>
                  <a:lnTo>
                    <a:pt x="644" y="2"/>
                  </a:lnTo>
                  <a:lnTo>
                    <a:pt x="635" y="5"/>
                  </a:lnTo>
                  <a:lnTo>
                    <a:pt x="629" y="11"/>
                  </a:lnTo>
                  <a:lnTo>
                    <a:pt x="623" y="19"/>
                  </a:lnTo>
                  <a:lnTo>
                    <a:pt x="619" y="30"/>
                  </a:lnTo>
                  <a:lnTo>
                    <a:pt x="610" y="30"/>
                  </a:lnTo>
                  <a:lnTo>
                    <a:pt x="602" y="33"/>
                  </a:lnTo>
                  <a:lnTo>
                    <a:pt x="596" y="36"/>
                  </a:lnTo>
                  <a:lnTo>
                    <a:pt x="593" y="42"/>
                  </a:lnTo>
                  <a:lnTo>
                    <a:pt x="589" y="48"/>
                  </a:lnTo>
                  <a:lnTo>
                    <a:pt x="587" y="57"/>
                  </a:lnTo>
                  <a:lnTo>
                    <a:pt x="587" y="67"/>
                  </a:lnTo>
                  <a:lnTo>
                    <a:pt x="590" y="80"/>
                  </a:lnTo>
                  <a:lnTo>
                    <a:pt x="591" y="83"/>
                  </a:lnTo>
                  <a:lnTo>
                    <a:pt x="594" y="84"/>
                  </a:lnTo>
                  <a:lnTo>
                    <a:pt x="599" y="83"/>
                  </a:lnTo>
                  <a:lnTo>
                    <a:pt x="608" y="81"/>
                  </a:lnTo>
                  <a:lnTo>
                    <a:pt x="618" y="81"/>
                  </a:lnTo>
                  <a:lnTo>
                    <a:pt x="627" y="83"/>
                  </a:lnTo>
                  <a:lnTo>
                    <a:pt x="630" y="85"/>
                  </a:lnTo>
                  <a:lnTo>
                    <a:pt x="630" y="89"/>
                  </a:lnTo>
                  <a:lnTo>
                    <a:pt x="628" y="90"/>
                  </a:lnTo>
                  <a:lnTo>
                    <a:pt x="627" y="92"/>
                  </a:lnTo>
                  <a:lnTo>
                    <a:pt x="625" y="96"/>
                  </a:lnTo>
                  <a:lnTo>
                    <a:pt x="621" y="102"/>
                  </a:lnTo>
                  <a:lnTo>
                    <a:pt x="691" y="125"/>
                  </a:lnTo>
                  <a:lnTo>
                    <a:pt x="678" y="169"/>
                  </a:lnTo>
                  <a:lnTo>
                    <a:pt x="630" y="177"/>
                  </a:lnTo>
                  <a:lnTo>
                    <a:pt x="631" y="185"/>
                  </a:lnTo>
                  <a:lnTo>
                    <a:pt x="630" y="185"/>
                  </a:lnTo>
                  <a:lnTo>
                    <a:pt x="630" y="186"/>
                  </a:lnTo>
                  <a:lnTo>
                    <a:pt x="630" y="188"/>
                  </a:lnTo>
                  <a:lnTo>
                    <a:pt x="629" y="192"/>
                  </a:lnTo>
                  <a:lnTo>
                    <a:pt x="626" y="194"/>
                  </a:lnTo>
                  <a:lnTo>
                    <a:pt x="624" y="195"/>
                  </a:lnTo>
                  <a:lnTo>
                    <a:pt x="623" y="197"/>
                  </a:lnTo>
                  <a:lnTo>
                    <a:pt x="619" y="197"/>
                  </a:lnTo>
                  <a:lnTo>
                    <a:pt x="617" y="198"/>
                  </a:lnTo>
                  <a:lnTo>
                    <a:pt x="613" y="200"/>
                  </a:lnTo>
                  <a:lnTo>
                    <a:pt x="537" y="208"/>
                  </a:lnTo>
                  <a:lnTo>
                    <a:pt x="505" y="203"/>
                  </a:lnTo>
                  <a:lnTo>
                    <a:pt x="489" y="253"/>
                  </a:lnTo>
                  <a:lnTo>
                    <a:pt x="558" y="266"/>
                  </a:lnTo>
                  <a:lnTo>
                    <a:pt x="589" y="306"/>
                  </a:lnTo>
                  <a:lnTo>
                    <a:pt x="544" y="356"/>
                  </a:lnTo>
                  <a:lnTo>
                    <a:pt x="496" y="365"/>
                  </a:lnTo>
                  <a:lnTo>
                    <a:pt x="474" y="309"/>
                  </a:lnTo>
                  <a:lnTo>
                    <a:pt x="437" y="275"/>
                  </a:lnTo>
                  <a:lnTo>
                    <a:pt x="400" y="279"/>
                  </a:lnTo>
                  <a:lnTo>
                    <a:pt x="376" y="250"/>
                  </a:lnTo>
                  <a:lnTo>
                    <a:pt x="326" y="278"/>
                  </a:lnTo>
                  <a:lnTo>
                    <a:pt x="285" y="265"/>
                  </a:lnTo>
                  <a:lnTo>
                    <a:pt x="285" y="275"/>
                  </a:lnTo>
                  <a:lnTo>
                    <a:pt x="283" y="285"/>
                  </a:lnTo>
                  <a:lnTo>
                    <a:pt x="281" y="294"/>
                  </a:lnTo>
                  <a:lnTo>
                    <a:pt x="279" y="298"/>
                  </a:lnTo>
                  <a:lnTo>
                    <a:pt x="278" y="300"/>
                  </a:lnTo>
                  <a:lnTo>
                    <a:pt x="278" y="303"/>
                  </a:lnTo>
                  <a:lnTo>
                    <a:pt x="273" y="309"/>
                  </a:lnTo>
                  <a:lnTo>
                    <a:pt x="266" y="315"/>
                  </a:lnTo>
                  <a:lnTo>
                    <a:pt x="258" y="320"/>
                  </a:lnTo>
                  <a:lnTo>
                    <a:pt x="248" y="324"/>
                  </a:lnTo>
                  <a:lnTo>
                    <a:pt x="242" y="322"/>
                  </a:lnTo>
                  <a:lnTo>
                    <a:pt x="232" y="322"/>
                  </a:lnTo>
                  <a:lnTo>
                    <a:pt x="195" y="415"/>
                  </a:lnTo>
                  <a:lnTo>
                    <a:pt x="196" y="451"/>
                  </a:lnTo>
                  <a:lnTo>
                    <a:pt x="228" y="483"/>
                  </a:lnTo>
                  <a:lnTo>
                    <a:pt x="183" y="537"/>
                  </a:lnTo>
                  <a:lnTo>
                    <a:pt x="61" y="5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101">
              <a:extLst>
                <a:ext uri="{FF2B5EF4-FFF2-40B4-BE49-F238E27FC236}">
                  <a16:creationId xmlns:a16="http://schemas.microsoft.com/office/drawing/2014/main" id="{11390D62-B0F1-89A8-0738-D0B0CAD62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735"/>
              <a:ext cx="108" cy="87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47" y="429"/>
                </a:cxn>
                <a:cxn ang="0">
                  <a:pos x="36" y="442"/>
                </a:cxn>
                <a:cxn ang="0">
                  <a:pos x="22" y="518"/>
                </a:cxn>
                <a:cxn ang="0">
                  <a:pos x="137" y="713"/>
                </a:cxn>
                <a:cxn ang="0">
                  <a:pos x="181" y="742"/>
                </a:cxn>
                <a:cxn ang="0">
                  <a:pos x="185" y="771"/>
                </a:cxn>
                <a:cxn ang="0">
                  <a:pos x="160" y="788"/>
                </a:cxn>
                <a:cxn ang="0">
                  <a:pos x="153" y="796"/>
                </a:cxn>
                <a:cxn ang="0">
                  <a:pos x="190" y="921"/>
                </a:cxn>
                <a:cxn ang="0">
                  <a:pos x="415" y="1054"/>
                </a:cxn>
                <a:cxn ang="0">
                  <a:pos x="458" y="1112"/>
                </a:cxn>
                <a:cxn ang="0">
                  <a:pos x="542" y="1152"/>
                </a:cxn>
                <a:cxn ang="0">
                  <a:pos x="560" y="1153"/>
                </a:cxn>
                <a:cxn ang="0">
                  <a:pos x="578" y="1142"/>
                </a:cxn>
                <a:cxn ang="0">
                  <a:pos x="578" y="1114"/>
                </a:cxn>
                <a:cxn ang="0">
                  <a:pos x="591" y="1113"/>
                </a:cxn>
                <a:cxn ang="0">
                  <a:pos x="606" y="1121"/>
                </a:cxn>
                <a:cxn ang="0">
                  <a:pos x="611" y="1120"/>
                </a:cxn>
                <a:cxn ang="0">
                  <a:pos x="611" y="1104"/>
                </a:cxn>
                <a:cxn ang="0">
                  <a:pos x="622" y="1112"/>
                </a:cxn>
                <a:cxn ang="0">
                  <a:pos x="696" y="1289"/>
                </a:cxn>
                <a:cxn ang="0">
                  <a:pos x="839" y="1241"/>
                </a:cxn>
                <a:cxn ang="0">
                  <a:pos x="905" y="1210"/>
                </a:cxn>
                <a:cxn ang="0">
                  <a:pos x="931" y="1210"/>
                </a:cxn>
                <a:cxn ang="0">
                  <a:pos x="1208" y="1247"/>
                </a:cxn>
                <a:cxn ang="0">
                  <a:pos x="1394" y="1174"/>
                </a:cxn>
                <a:cxn ang="0">
                  <a:pos x="1414" y="880"/>
                </a:cxn>
                <a:cxn ang="0">
                  <a:pos x="1704" y="865"/>
                </a:cxn>
                <a:cxn ang="0">
                  <a:pos x="1590" y="708"/>
                </a:cxn>
                <a:cxn ang="0">
                  <a:pos x="1265" y="572"/>
                </a:cxn>
                <a:cxn ang="0">
                  <a:pos x="1210" y="391"/>
                </a:cxn>
                <a:cxn ang="0">
                  <a:pos x="1217" y="356"/>
                </a:cxn>
                <a:cxn ang="0">
                  <a:pos x="1186" y="333"/>
                </a:cxn>
                <a:cxn ang="0">
                  <a:pos x="1056" y="172"/>
                </a:cxn>
                <a:cxn ang="0">
                  <a:pos x="942" y="123"/>
                </a:cxn>
                <a:cxn ang="0">
                  <a:pos x="937" y="103"/>
                </a:cxn>
                <a:cxn ang="0">
                  <a:pos x="862" y="63"/>
                </a:cxn>
                <a:cxn ang="0">
                  <a:pos x="776" y="32"/>
                </a:cxn>
                <a:cxn ang="0">
                  <a:pos x="762" y="9"/>
                </a:cxn>
                <a:cxn ang="0">
                  <a:pos x="656" y="14"/>
                </a:cxn>
                <a:cxn ang="0">
                  <a:pos x="642" y="18"/>
                </a:cxn>
                <a:cxn ang="0">
                  <a:pos x="651" y="36"/>
                </a:cxn>
                <a:cxn ang="0">
                  <a:pos x="503" y="82"/>
                </a:cxn>
                <a:cxn ang="0">
                  <a:pos x="464" y="106"/>
                </a:cxn>
                <a:cxn ang="0">
                  <a:pos x="451" y="103"/>
                </a:cxn>
                <a:cxn ang="0">
                  <a:pos x="376" y="144"/>
                </a:cxn>
                <a:cxn ang="0">
                  <a:pos x="337" y="128"/>
                </a:cxn>
                <a:cxn ang="0">
                  <a:pos x="169" y="217"/>
                </a:cxn>
              </a:cxnLst>
              <a:rect l="0" t="0" r="r" b="b"/>
              <a:pathLst>
                <a:path w="1727" h="1307">
                  <a:moveTo>
                    <a:pt x="104" y="349"/>
                  </a:moveTo>
                  <a:lnTo>
                    <a:pt x="96" y="378"/>
                  </a:lnTo>
                  <a:lnTo>
                    <a:pt x="32" y="368"/>
                  </a:lnTo>
                  <a:lnTo>
                    <a:pt x="0" y="375"/>
                  </a:lnTo>
                  <a:lnTo>
                    <a:pt x="48" y="412"/>
                  </a:lnTo>
                  <a:lnTo>
                    <a:pt x="48" y="420"/>
                  </a:lnTo>
                  <a:lnTo>
                    <a:pt x="48" y="427"/>
                  </a:lnTo>
                  <a:lnTo>
                    <a:pt x="47" y="429"/>
                  </a:lnTo>
                  <a:lnTo>
                    <a:pt x="47" y="432"/>
                  </a:lnTo>
                  <a:lnTo>
                    <a:pt x="45" y="437"/>
                  </a:lnTo>
                  <a:lnTo>
                    <a:pt x="40" y="440"/>
                  </a:lnTo>
                  <a:lnTo>
                    <a:pt x="36" y="442"/>
                  </a:lnTo>
                  <a:lnTo>
                    <a:pt x="31" y="442"/>
                  </a:lnTo>
                  <a:lnTo>
                    <a:pt x="24" y="442"/>
                  </a:lnTo>
                  <a:lnTo>
                    <a:pt x="13" y="467"/>
                  </a:lnTo>
                  <a:lnTo>
                    <a:pt x="22" y="518"/>
                  </a:lnTo>
                  <a:lnTo>
                    <a:pt x="62" y="561"/>
                  </a:lnTo>
                  <a:lnTo>
                    <a:pt x="62" y="604"/>
                  </a:lnTo>
                  <a:lnTo>
                    <a:pt x="130" y="636"/>
                  </a:lnTo>
                  <a:lnTo>
                    <a:pt x="137" y="713"/>
                  </a:lnTo>
                  <a:lnTo>
                    <a:pt x="147" y="717"/>
                  </a:lnTo>
                  <a:lnTo>
                    <a:pt x="156" y="722"/>
                  </a:lnTo>
                  <a:lnTo>
                    <a:pt x="170" y="732"/>
                  </a:lnTo>
                  <a:lnTo>
                    <a:pt x="181" y="742"/>
                  </a:lnTo>
                  <a:lnTo>
                    <a:pt x="188" y="752"/>
                  </a:lnTo>
                  <a:lnTo>
                    <a:pt x="188" y="756"/>
                  </a:lnTo>
                  <a:lnTo>
                    <a:pt x="188" y="761"/>
                  </a:lnTo>
                  <a:lnTo>
                    <a:pt x="185" y="771"/>
                  </a:lnTo>
                  <a:lnTo>
                    <a:pt x="177" y="781"/>
                  </a:lnTo>
                  <a:lnTo>
                    <a:pt x="166" y="791"/>
                  </a:lnTo>
                  <a:lnTo>
                    <a:pt x="165" y="791"/>
                  </a:lnTo>
                  <a:lnTo>
                    <a:pt x="160" y="788"/>
                  </a:lnTo>
                  <a:lnTo>
                    <a:pt x="151" y="783"/>
                  </a:lnTo>
                  <a:lnTo>
                    <a:pt x="153" y="787"/>
                  </a:lnTo>
                  <a:lnTo>
                    <a:pt x="154" y="791"/>
                  </a:lnTo>
                  <a:lnTo>
                    <a:pt x="153" y="796"/>
                  </a:lnTo>
                  <a:lnTo>
                    <a:pt x="151" y="802"/>
                  </a:lnTo>
                  <a:lnTo>
                    <a:pt x="220" y="812"/>
                  </a:lnTo>
                  <a:lnTo>
                    <a:pt x="226" y="864"/>
                  </a:lnTo>
                  <a:lnTo>
                    <a:pt x="190" y="921"/>
                  </a:lnTo>
                  <a:lnTo>
                    <a:pt x="275" y="950"/>
                  </a:lnTo>
                  <a:lnTo>
                    <a:pt x="368" y="1001"/>
                  </a:lnTo>
                  <a:lnTo>
                    <a:pt x="379" y="1038"/>
                  </a:lnTo>
                  <a:lnTo>
                    <a:pt x="415" y="1054"/>
                  </a:lnTo>
                  <a:lnTo>
                    <a:pt x="421" y="1070"/>
                  </a:lnTo>
                  <a:lnTo>
                    <a:pt x="431" y="1085"/>
                  </a:lnTo>
                  <a:lnTo>
                    <a:pt x="442" y="1099"/>
                  </a:lnTo>
                  <a:lnTo>
                    <a:pt x="458" y="1112"/>
                  </a:lnTo>
                  <a:lnTo>
                    <a:pt x="474" y="1123"/>
                  </a:lnTo>
                  <a:lnTo>
                    <a:pt x="495" y="1134"/>
                  </a:lnTo>
                  <a:lnTo>
                    <a:pt x="517" y="1143"/>
                  </a:lnTo>
                  <a:lnTo>
                    <a:pt x="542" y="1152"/>
                  </a:lnTo>
                  <a:lnTo>
                    <a:pt x="548" y="1153"/>
                  </a:lnTo>
                  <a:lnTo>
                    <a:pt x="554" y="1154"/>
                  </a:lnTo>
                  <a:lnTo>
                    <a:pt x="557" y="1153"/>
                  </a:lnTo>
                  <a:lnTo>
                    <a:pt x="560" y="1153"/>
                  </a:lnTo>
                  <a:lnTo>
                    <a:pt x="566" y="1152"/>
                  </a:lnTo>
                  <a:lnTo>
                    <a:pt x="570" y="1149"/>
                  </a:lnTo>
                  <a:lnTo>
                    <a:pt x="575" y="1146"/>
                  </a:lnTo>
                  <a:lnTo>
                    <a:pt x="578" y="1142"/>
                  </a:lnTo>
                  <a:lnTo>
                    <a:pt x="582" y="1138"/>
                  </a:lnTo>
                  <a:lnTo>
                    <a:pt x="579" y="1127"/>
                  </a:lnTo>
                  <a:lnTo>
                    <a:pt x="578" y="1120"/>
                  </a:lnTo>
                  <a:lnTo>
                    <a:pt x="578" y="1114"/>
                  </a:lnTo>
                  <a:lnTo>
                    <a:pt x="580" y="1111"/>
                  </a:lnTo>
                  <a:lnTo>
                    <a:pt x="582" y="1109"/>
                  </a:lnTo>
                  <a:lnTo>
                    <a:pt x="586" y="1110"/>
                  </a:lnTo>
                  <a:lnTo>
                    <a:pt x="591" y="1113"/>
                  </a:lnTo>
                  <a:lnTo>
                    <a:pt x="598" y="1118"/>
                  </a:lnTo>
                  <a:lnTo>
                    <a:pt x="602" y="1121"/>
                  </a:lnTo>
                  <a:lnTo>
                    <a:pt x="605" y="1121"/>
                  </a:lnTo>
                  <a:lnTo>
                    <a:pt x="606" y="1121"/>
                  </a:lnTo>
                  <a:lnTo>
                    <a:pt x="608" y="1122"/>
                  </a:lnTo>
                  <a:lnTo>
                    <a:pt x="608" y="1121"/>
                  </a:lnTo>
                  <a:lnTo>
                    <a:pt x="609" y="1121"/>
                  </a:lnTo>
                  <a:lnTo>
                    <a:pt x="611" y="1120"/>
                  </a:lnTo>
                  <a:lnTo>
                    <a:pt x="615" y="1117"/>
                  </a:lnTo>
                  <a:lnTo>
                    <a:pt x="612" y="1112"/>
                  </a:lnTo>
                  <a:lnTo>
                    <a:pt x="611" y="1110"/>
                  </a:lnTo>
                  <a:lnTo>
                    <a:pt x="611" y="1104"/>
                  </a:lnTo>
                  <a:lnTo>
                    <a:pt x="613" y="1101"/>
                  </a:lnTo>
                  <a:lnTo>
                    <a:pt x="615" y="1100"/>
                  </a:lnTo>
                  <a:lnTo>
                    <a:pt x="617" y="1103"/>
                  </a:lnTo>
                  <a:lnTo>
                    <a:pt x="622" y="1112"/>
                  </a:lnTo>
                  <a:lnTo>
                    <a:pt x="597" y="1157"/>
                  </a:lnTo>
                  <a:lnTo>
                    <a:pt x="598" y="1221"/>
                  </a:lnTo>
                  <a:lnTo>
                    <a:pt x="651" y="1287"/>
                  </a:lnTo>
                  <a:lnTo>
                    <a:pt x="696" y="1289"/>
                  </a:lnTo>
                  <a:lnTo>
                    <a:pt x="773" y="1255"/>
                  </a:lnTo>
                  <a:lnTo>
                    <a:pt x="823" y="1307"/>
                  </a:lnTo>
                  <a:lnTo>
                    <a:pt x="848" y="1265"/>
                  </a:lnTo>
                  <a:lnTo>
                    <a:pt x="839" y="1241"/>
                  </a:lnTo>
                  <a:lnTo>
                    <a:pt x="890" y="1191"/>
                  </a:lnTo>
                  <a:lnTo>
                    <a:pt x="894" y="1198"/>
                  </a:lnTo>
                  <a:lnTo>
                    <a:pt x="899" y="1205"/>
                  </a:lnTo>
                  <a:lnTo>
                    <a:pt x="905" y="1210"/>
                  </a:lnTo>
                  <a:lnTo>
                    <a:pt x="915" y="1213"/>
                  </a:lnTo>
                  <a:lnTo>
                    <a:pt x="919" y="1213"/>
                  </a:lnTo>
                  <a:lnTo>
                    <a:pt x="926" y="1212"/>
                  </a:lnTo>
                  <a:lnTo>
                    <a:pt x="931" y="1210"/>
                  </a:lnTo>
                  <a:lnTo>
                    <a:pt x="937" y="1207"/>
                  </a:lnTo>
                  <a:lnTo>
                    <a:pt x="1086" y="1238"/>
                  </a:lnTo>
                  <a:lnTo>
                    <a:pt x="1181" y="1227"/>
                  </a:lnTo>
                  <a:lnTo>
                    <a:pt x="1208" y="1247"/>
                  </a:lnTo>
                  <a:lnTo>
                    <a:pt x="1266" y="1249"/>
                  </a:lnTo>
                  <a:lnTo>
                    <a:pt x="1317" y="1236"/>
                  </a:lnTo>
                  <a:lnTo>
                    <a:pt x="1356" y="1182"/>
                  </a:lnTo>
                  <a:lnTo>
                    <a:pt x="1394" y="1174"/>
                  </a:lnTo>
                  <a:lnTo>
                    <a:pt x="1399" y="1104"/>
                  </a:lnTo>
                  <a:lnTo>
                    <a:pt x="1331" y="1021"/>
                  </a:lnTo>
                  <a:lnTo>
                    <a:pt x="1372" y="873"/>
                  </a:lnTo>
                  <a:lnTo>
                    <a:pt x="1414" y="880"/>
                  </a:lnTo>
                  <a:lnTo>
                    <a:pt x="1503" y="944"/>
                  </a:lnTo>
                  <a:lnTo>
                    <a:pt x="1571" y="910"/>
                  </a:lnTo>
                  <a:lnTo>
                    <a:pt x="1692" y="880"/>
                  </a:lnTo>
                  <a:lnTo>
                    <a:pt x="1704" y="865"/>
                  </a:lnTo>
                  <a:lnTo>
                    <a:pt x="1727" y="815"/>
                  </a:lnTo>
                  <a:lnTo>
                    <a:pt x="1710" y="750"/>
                  </a:lnTo>
                  <a:lnTo>
                    <a:pt x="1654" y="742"/>
                  </a:lnTo>
                  <a:lnTo>
                    <a:pt x="1590" y="708"/>
                  </a:lnTo>
                  <a:lnTo>
                    <a:pt x="1544" y="723"/>
                  </a:lnTo>
                  <a:lnTo>
                    <a:pt x="1482" y="759"/>
                  </a:lnTo>
                  <a:lnTo>
                    <a:pt x="1413" y="736"/>
                  </a:lnTo>
                  <a:lnTo>
                    <a:pt x="1265" y="572"/>
                  </a:lnTo>
                  <a:lnTo>
                    <a:pt x="1288" y="523"/>
                  </a:lnTo>
                  <a:lnTo>
                    <a:pt x="1258" y="460"/>
                  </a:lnTo>
                  <a:lnTo>
                    <a:pt x="1198" y="395"/>
                  </a:lnTo>
                  <a:lnTo>
                    <a:pt x="1210" y="391"/>
                  </a:lnTo>
                  <a:lnTo>
                    <a:pt x="1215" y="381"/>
                  </a:lnTo>
                  <a:lnTo>
                    <a:pt x="1218" y="372"/>
                  </a:lnTo>
                  <a:lnTo>
                    <a:pt x="1218" y="363"/>
                  </a:lnTo>
                  <a:lnTo>
                    <a:pt x="1217" y="356"/>
                  </a:lnTo>
                  <a:lnTo>
                    <a:pt x="1211" y="349"/>
                  </a:lnTo>
                  <a:lnTo>
                    <a:pt x="1206" y="343"/>
                  </a:lnTo>
                  <a:lnTo>
                    <a:pt x="1197" y="337"/>
                  </a:lnTo>
                  <a:lnTo>
                    <a:pt x="1186" y="333"/>
                  </a:lnTo>
                  <a:lnTo>
                    <a:pt x="1184" y="331"/>
                  </a:lnTo>
                  <a:lnTo>
                    <a:pt x="1142" y="246"/>
                  </a:lnTo>
                  <a:lnTo>
                    <a:pt x="1082" y="234"/>
                  </a:lnTo>
                  <a:lnTo>
                    <a:pt x="1056" y="172"/>
                  </a:lnTo>
                  <a:lnTo>
                    <a:pt x="957" y="134"/>
                  </a:lnTo>
                  <a:lnTo>
                    <a:pt x="950" y="130"/>
                  </a:lnTo>
                  <a:lnTo>
                    <a:pt x="946" y="127"/>
                  </a:lnTo>
                  <a:lnTo>
                    <a:pt x="942" y="123"/>
                  </a:lnTo>
                  <a:lnTo>
                    <a:pt x="939" y="120"/>
                  </a:lnTo>
                  <a:lnTo>
                    <a:pt x="937" y="114"/>
                  </a:lnTo>
                  <a:lnTo>
                    <a:pt x="937" y="109"/>
                  </a:lnTo>
                  <a:lnTo>
                    <a:pt x="937" y="103"/>
                  </a:lnTo>
                  <a:lnTo>
                    <a:pt x="939" y="98"/>
                  </a:lnTo>
                  <a:lnTo>
                    <a:pt x="864" y="107"/>
                  </a:lnTo>
                  <a:lnTo>
                    <a:pt x="800" y="99"/>
                  </a:lnTo>
                  <a:lnTo>
                    <a:pt x="862" y="63"/>
                  </a:lnTo>
                  <a:lnTo>
                    <a:pt x="800" y="35"/>
                  </a:lnTo>
                  <a:lnTo>
                    <a:pt x="790" y="35"/>
                  </a:lnTo>
                  <a:lnTo>
                    <a:pt x="783" y="34"/>
                  </a:lnTo>
                  <a:lnTo>
                    <a:pt x="776" y="32"/>
                  </a:lnTo>
                  <a:lnTo>
                    <a:pt x="772" y="29"/>
                  </a:lnTo>
                  <a:lnTo>
                    <a:pt x="767" y="23"/>
                  </a:lnTo>
                  <a:lnTo>
                    <a:pt x="765" y="17"/>
                  </a:lnTo>
                  <a:lnTo>
                    <a:pt x="762" y="9"/>
                  </a:lnTo>
                  <a:lnTo>
                    <a:pt x="762" y="0"/>
                  </a:lnTo>
                  <a:lnTo>
                    <a:pt x="710" y="30"/>
                  </a:lnTo>
                  <a:lnTo>
                    <a:pt x="664" y="17"/>
                  </a:lnTo>
                  <a:lnTo>
                    <a:pt x="656" y="14"/>
                  </a:lnTo>
                  <a:lnTo>
                    <a:pt x="650" y="14"/>
                  </a:lnTo>
                  <a:lnTo>
                    <a:pt x="646" y="14"/>
                  </a:lnTo>
                  <a:lnTo>
                    <a:pt x="644" y="16"/>
                  </a:lnTo>
                  <a:lnTo>
                    <a:pt x="642" y="18"/>
                  </a:lnTo>
                  <a:lnTo>
                    <a:pt x="643" y="22"/>
                  </a:lnTo>
                  <a:lnTo>
                    <a:pt x="645" y="26"/>
                  </a:lnTo>
                  <a:lnTo>
                    <a:pt x="649" y="32"/>
                  </a:lnTo>
                  <a:lnTo>
                    <a:pt x="651" y="36"/>
                  </a:lnTo>
                  <a:lnTo>
                    <a:pt x="653" y="42"/>
                  </a:lnTo>
                  <a:lnTo>
                    <a:pt x="614" y="68"/>
                  </a:lnTo>
                  <a:lnTo>
                    <a:pt x="565" y="79"/>
                  </a:lnTo>
                  <a:lnTo>
                    <a:pt x="503" y="82"/>
                  </a:lnTo>
                  <a:lnTo>
                    <a:pt x="452" y="62"/>
                  </a:lnTo>
                  <a:lnTo>
                    <a:pt x="472" y="99"/>
                  </a:lnTo>
                  <a:lnTo>
                    <a:pt x="468" y="103"/>
                  </a:lnTo>
                  <a:lnTo>
                    <a:pt x="464" y="106"/>
                  </a:lnTo>
                  <a:lnTo>
                    <a:pt x="459" y="107"/>
                  </a:lnTo>
                  <a:lnTo>
                    <a:pt x="457" y="108"/>
                  </a:lnTo>
                  <a:lnTo>
                    <a:pt x="453" y="106"/>
                  </a:lnTo>
                  <a:lnTo>
                    <a:pt x="451" y="103"/>
                  </a:lnTo>
                  <a:lnTo>
                    <a:pt x="447" y="98"/>
                  </a:lnTo>
                  <a:lnTo>
                    <a:pt x="445" y="92"/>
                  </a:lnTo>
                  <a:lnTo>
                    <a:pt x="385" y="91"/>
                  </a:lnTo>
                  <a:lnTo>
                    <a:pt x="376" y="144"/>
                  </a:lnTo>
                  <a:lnTo>
                    <a:pt x="363" y="134"/>
                  </a:lnTo>
                  <a:lnTo>
                    <a:pt x="351" y="130"/>
                  </a:lnTo>
                  <a:lnTo>
                    <a:pt x="343" y="128"/>
                  </a:lnTo>
                  <a:lnTo>
                    <a:pt x="337" y="128"/>
                  </a:lnTo>
                  <a:lnTo>
                    <a:pt x="324" y="132"/>
                  </a:lnTo>
                  <a:lnTo>
                    <a:pt x="304" y="160"/>
                  </a:lnTo>
                  <a:lnTo>
                    <a:pt x="149" y="142"/>
                  </a:lnTo>
                  <a:lnTo>
                    <a:pt x="169" y="217"/>
                  </a:lnTo>
                  <a:lnTo>
                    <a:pt x="202" y="226"/>
                  </a:lnTo>
                  <a:lnTo>
                    <a:pt x="195" y="275"/>
                  </a:lnTo>
                  <a:lnTo>
                    <a:pt x="104" y="34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102">
              <a:extLst>
                <a:ext uri="{FF2B5EF4-FFF2-40B4-BE49-F238E27FC236}">
                  <a16:creationId xmlns:a16="http://schemas.microsoft.com/office/drawing/2014/main" id="{CBCA5E48-89FF-0ED9-B3F4-FC32C871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672"/>
              <a:ext cx="94" cy="84"/>
            </a:xfrm>
            <a:custGeom>
              <a:avLst/>
              <a:gdLst/>
              <a:ahLst/>
              <a:cxnLst>
                <a:cxn ang="0">
                  <a:pos x="454" y="41"/>
                </a:cxn>
                <a:cxn ang="0">
                  <a:pos x="424" y="31"/>
                </a:cxn>
                <a:cxn ang="0">
                  <a:pos x="406" y="40"/>
                </a:cxn>
                <a:cxn ang="0">
                  <a:pos x="373" y="54"/>
                </a:cxn>
                <a:cxn ang="0">
                  <a:pos x="372" y="65"/>
                </a:cxn>
                <a:cxn ang="0">
                  <a:pos x="368" y="79"/>
                </a:cxn>
                <a:cxn ang="0">
                  <a:pos x="363" y="79"/>
                </a:cxn>
                <a:cxn ang="0">
                  <a:pos x="336" y="122"/>
                </a:cxn>
                <a:cxn ang="0">
                  <a:pos x="416" y="153"/>
                </a:cxn>
                <a:cxn ang="0">
                  <a:pos x="413" y="170"/>
                </a:cxn>
                <a:cxn ang="0">
                  <a:pos x="405" y="183"/>
                </a:cxn>
                <a:cxn ang="0">
                  <a:pos x="391" y="195"/>
                </a:cxn>
                <a:cxn ang="0">
                  <a:pos x="374" y="196"/>
                </a:cxn>
                <a:cxn ang="0">
                  <a:pos x="278" y="336"/>
                </a:cxn>
                <a:cxn ang="0">
                  <a:pos x="199" y="330"/>
                </a:cxn>
                <a:cxn ang="0">
                  <a:pos x="173" y="404"/>
                </a:cxn>
                <a:cxn ang="0">
                  <a:pos x="197" y="579"/>
                </a:cxn>
                <a:cxn ang="0">
                  <a:pos x="131" y="776"/>
                </a:cxn>
                <a:cxn ang="0">
                  <a:pos x="13" y="962"/>
                </a:cxn>
                <a:cxn ang="0">
                  <a:pos x="235" y="1177"/>
                </a:cxn>
                <a:cxn ang="0">
                  <a:pos x="358" y="1257"/>
                </a:cxn>
                <a:cxn ang="0">
                  <a:pos x="616" y="1214"/>
                </a:cxn>
                <a:cxn ang="0">
                  <a:pos x="781" y="1139"/>
                </a:cxn>
                <a:cxn ang="0">
                  <a:pos x="788" y="1136"/>
                </a:cxn>
                <a:cxn ang="0">
                  <a:pos x="962" y="1173"/>
                </a:cxn>
                <a:cxn ang="0">
                  <a:pos x="983" y="1194"/>
                </a:cxn>
                <a:cxn ang="0">
                  <a:pos x="993" y="1193"/>
                </a:cxn>
                <a:cxn ang="0">
                  <a:pos x="1071" y="1123"/>
                </a:cxn>
                <a:cxn ang="0">
                  <a:pos x="1131" y="1060"/>
                </a:cxn>
                <a:cxn ang="0">
                  <a:pos x="1137" y="1059"/>
                </a:cxn>
                <a:cxn ang="0">
                  <a:pos x="1142" y="1036"/>
                </a:cxn>
                <a:cxn ang="0">
                  <a:pos x="1241" y="1038"/>
                </a:cxn>
                <a:cxn ang="0">
                  <a:pos x="1244" y="971"/>
                </a:cxn>
                <a:cxn ang="0">
                  <a:pos x="1232" y="969"/>
                </a:cxn>
                <a:cxn ang="0">
                  <a:pos x="1217" y="951"/>
                </a:cxn>
                <a:cxn ang="0">
                  <a:pos x="1278" y="940"/>
                </a:cxn>
                <a:cxn ang="0">
                  <a:pos x="1327" y="824"/>
                </a:cxn>
                <a:cxn ang="0">
                  <a:pos x="1341" y="808"/>
                </a:cxn>
                <a:cxn ang="0">
                  <a:pos x="1329" y="791"/>
                </a:cxn>
                <a:cxn ang="0">
                  <a:pos x="1307" y="778"/>
                </a:cxn>
                <a:cxn ang="0">
                  <a:pos x="1294" y="764"/>
                </a:cxn>
                <a:cxn ang="0">
                  <a:pos x="1273" y="770"/>
                </a:cxn>
                <a:cxn ang="0">
                  <a:pos x="1328" y="653"/>
                </a:cxn>
                <a:cxn ang="0">
                  <a:pos x="1347" y="676"/>
                </a:cxn>
                <a:cxn ang="0">
                  <a:pos x="1401" y="657"/>
                </a:cxn>
                <a:cxn ang="0">
                  <a:pos x="1442" y="667"/>
                </a:cxn>
                <a:cxn ang="0">
                  <a:pos x="1477" y="655"/>
                </a:cxn>
                <a:cxn ang="0">
                  <a:pos x="1466" y="561"/>
                </a:cxn>
                <a:cxn ang="0">
                  <a:pos x="1415" y="370"/>
                </a:cxn>
                <a:cxn ang="0">
                  <a:pos x="1457" y="362"/>
                </a:cxn>
                <a:cxn ang="0">
                  <a:pos x="1502" y="334"/>
                </a:cxn>
                <a:cxn ang="0">
                  <a:pos x="1410" y="232"/>
                </a:cxn>
                <a:cxn ang="0">
                  <a:pos x="1225" y="283"/>
                </a:cxn>
                <a:cxn ang="0">
                  <a:pos x="1218" y="264"/>
                </a:cxn>
                <a:cxn ang="0">
                  <a:pos x="1174" y="119"/>
                </a:cxn>
                <a:cxn ang="0">
                  <a:pos x="919" y="118"/>
                </a:cxn>
                <a:cxn ang="0">
                  <a:pos x="708" y="196"/>
                </a:cxn>
                <a:cxn ang="0">
                  <a:pos x="568" y="4"/>
                </a:cxn>
              </a:cxnLst>
              <a:rect l="0" t="0" r="r" b="b"/>
              <a:pathLst>
                <a:path w="1507" h="1257">
                  <a:moveTo>
                    <a:pt x="471" y="13"/>
                  </a:moveTo>
                  <a:lnTo>
                    <a:pt x="471" y="60"/>
                  </a:lnTo>
                  <a:lnTo>
                    <a:pt x="463" y="49"/>
                  </a:lnTo>
                  <a:lnTo>
                    <a:pt x="454" y="41"/>
                  </a:lnTo>
                  <a:lnTo>
                    <a:pt x="446" y="35"/>
                  </a:lnTo>
                  <a:lnTo>
                    <a:pt x="439" y="32"/>
                  </a:lnTo>
                  <a:lnTo>
                    <a:pt x="431" y="30"/>
                  </a:lnTo>
                  <a:lnTo>
                    <a:pt x="424" y="31"/>
                  </a:lnTo>
                  <a:lnTo>
                    <a:pt x="418" y="34"/>
                  </a:lnTo>
                  <a:lnTo>
                    <a:pt x="412" y="40"/>
                  </a:lnTo>
                  <a:lnTo>
                    <a:pt x="408" y="40"/>
                  </a:lnTo>
                  <a:lnTo>
                    <a:pt x="406" y="40"/>
                  </a:lnTo>
                  <a:lnTo>
                    <a:pt x="405" y="40"/>
                  </a:lnTo>
                  <a:lnTo>
                    <a:pt x="405" y="41"/>
                  </a:lnTo>
                  <a:lnTo>
                    <a:pt x="373" y="45"/>
                  </a:lnTo>
                  <a:lnTo>
                    <a:pt x="373" y="54"/>
                  </a:lnTo>
                  <a:lnTo>
                    <a:pt x="373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2" y="65"/>
                  </a:lnTo>
                  <a:lnTo>
                    <a:pt x="372" y="69"/>
                  </a:lnTo>
                  <a:lnTo>
                    <a:pt x="372" y="74"/>
                  </a:lnTo>
                  <a:lnTo>
                    <a:pt x="370" y="77"/>
                  </a:lnTo>
                  <a:lnTo>
                    <a:pt x="368" y="79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3" y="79"/>
                  </a:lnTo>
                  <a:lnTo>
                    <a:pt x="361" y="79"/>
                  </a:lnTo>
                  <a:lnTo>
                    <a:pt x="349" y="76"/>
                  </a:lnTo>
                  <a:lnTo>
                    <a:pt x="337" y="79"/>
                  </a:lnTo>
                  <a:lnTo>
                    <a:pt x="336" y="122"/>
                  </a:lnTo>
                  <a:lnTo>
                    <a:pt x="373" y="153"/>
                  </a:lnTo>
                  <a:lnTo>
                    <a:pt x="417" y="152"/>
                  </a:lnTo>
                  <a:lnTo>
                    <a:pt x="416" y="152"/>
                  </a:lnTo>
                  <a:lnTo>
                    <a:pt x="416" y="153"/>
                  </a:lnTo>
                  <a:lnTo>
                    <a:pt x="416" y="155"/>
                  </a:lnTo>
                  <a:lnTo>
                    <a:pt x="416" y="159"/>
                  </a:lnTo>
                  <a:lnTo>
                    <a:pt x="415" y="167"/>
                  </a:lnTo>
                  <a:lnTo>
                    <a:pt x="413" y="170"/>
                  </a:lnTo>
                  <a:lnTo>
                    <a:pt x="412" y="174"/>
                  </a:lnTo>
                  <a:lnTo>
                    <a:pt x="409" y="177"/>
                  </a:lnTo>
                  <a:lnTo>
                    <a:pt x="408" y="181"/>
                  </a:lnTo>
                  <a:lnTo>
                    <a:pt x="405" y="183"/>
                  </a:lnTo>
                  <a:lnTo>
                    <a:pt x="403" y="186"/>
                  </a:lnTo>
                  <a:lnTo>
                    <a:pt x="400" y="188"/>
                  </a:lnTo>
                  <a:lnTo>
                    <a:pt x="398" y="191"/>
                  </a:lnTo>
                  <a:lnTo>
                    <a:pt x="391" y="195"/>
                  </a:lnTo>
                  <a:lnTo>
                    <a:pt x="385" y="200"/>
                  </a:lnTo>
                  <a:lnTo>
                    <a:pt x="381" y="200"/>
                  </a:lnTo>
                  <a:lnTo>
                    <a:pt x="377" y="199"/>
                  </a:lnTo>
                  <a:lnTo>
                    <a:pt x="374" y="196"/>
                  </a:lnTo>
                  <a:lnTo>
                    <a:pt x="372" y="192"/>
                  </a:lnTo>
                  <a:lnTo>
                    <a:pt x="382" y="244"/>
                  </a:lnTo>
                  <a:lnTo>
                    <a:pt x="306" y="276"/>
                  </a:lnTo>
                  <a:lnTo>
                    <a:pt x="278" y="336"/>
                  </a:lnTo>
                  <a:lnTo>
                    <a:pt x="212" y="343"/>
                  </a:lnTo>
                  <a:lnTo>
                    <a:pt x="205" y="335"/>
                  </a:lnTo>
                  <a:lnTo>
                    <a:pt x="202" y="331"/>
                  </a:lnTo>
                  <a:lnTo>
                    <a:pt x="199" y="330"/>
                  </a:lnTo>
                  <a:lnTo>
                    <a:pt x="200" y="332"/>
                  </a:lnTo>
                  <a:lnTo>
                    <a:pt x="206" y="345"/>
                  </a:lnTo>
                  <a:lnTo>
                    <a:pt x="213" y="361"/>
                  </a:lnTo>
                  <a:lnTo>
                    <a:pt x="173" y="404"/>
                  </a:lnTo>
                  <a:lnTo>
                    <a:pt x="191" y="479"/>
                  </a:lnTo>
                  <a:lnTo>
                    <a:pt x="178" y="515"/>
                  </a:lnTo>
                  <a:lnTo>
                    <a:pt x="176" y="550"/>
                  </a:lnTo>
                  <a:lnTo>
                    <a:pt x="197" y="579"/>
                  </a:lnTo>
                  <a:lnTo>
                    <a:pt x="197" y="626"/>
                  </a:lnTo>
                  <a:lnTo>
                    <a:pt x="84" y="642"/>
                  </a:lnTo>
                  <a:lnTo>
                    <a:pt x="134" y="735"/>
                  </a:lnTo>
                  <a:lnTo>
                    <a:pt x="131" y="776"/>
                  </a:lnTo>
                  <a:lnTo>
                    <a:pt x="92" y="814"/>
                  </a:lnTo>
                  <a:lnTo>
                    <a:pt x="26" y="827"/>
                  </a:lnTo>
                  <a:lnTo>
                    <a:pt x="0" y="843"/>
                  </a:lnTo>
                  <a:lnTo>
                    <a:pt x="13" y="962"/>
                  </a:lnTo>
                  <a:lnTo>
                    <a:pt x="330" y="1024"/>
                  </a:lnTo>
                  <a:lnTo>
                    <a:pt x="289" y="1075"/>
                  </a:lnTo>
                  <a:lnTo>
                    <a:pt x="259" y="1154"/>
                  </a:lnTo>
                  <a:lnTo>
                    <a:pt x="235" y="1177"/>
                  </a:lnTo>
                  <a:lnTo>
                    <a:pt x="236" y="1215"/>
                  </a:lnTo>
                  <a:lnTo>
                    <a:pt x="251" y="1242"/>
                  </a:lnTo>
                  <a:lnTo>
                    <a:pt x="314" y="1215"/>
                  </a:lnTo>
                  <a:lnTo>
                    <a:pt x="358" y="1257"/>
                  </a:lnTo>
                  <a:lnTo>
                    <a:pt x="393" y="1195"/>
                  </a:lnTo>
                  <a:lnTo>
                    <a:pt x="446" y="1185"/>
                  </a:lnTo>
                  <a:lnTo>
                    <a:pt x="544" y="1233"/>
                  </a:lnTo>
                  <a:lnTo>
                    <a:pt x="616" y="1214"/>
                  </a:lnTo>
                  <a:lnTo>
                    <a:pt x="759" y="1138"/>
                  </a:lnTo>
                  <a:lnTo>
                    <a:pt x="768" y="1136"/>
                  </a:lnTo>
                  <a:lnTo>
                    <a:pt x="775" y="1137"/>
                  </a:lnTo>
                  <a:lnTo>
                    <a:pt x="781" y="1139"/>
                  </a:lnTo>
                  <a:lnTo>
                    <a:pt x="784" y="1144"/>
                  </a:lnTo>
                  <a:lnTo>
                    <a:pt x="784" y="1142"/>
                  </a:lnTo>
                  <a:lnTo>
                    <a:pt x="786" y="1140"/>
                  </a:lnTo>
                  <a:lnTo>
                    <a:pt x="788" y="1136"/>
                  </a:lnTo>
                  <a:lnTo>
                    <a:pt x="792" y="1131"/>
                  </a:lnTo>
                  <a:lnTo>
                    <a:pt x="880" y="1112"/>
                  </a:lnTo>
                  <a:lnTo>
                    <a:pt x="961" y="1166"/>
                  </a:lnTo>
                  <a:lnTo>
                    <a:pt x="962" y="1173"/>
                  </a:lnTo>
                  <a:lnTo>
                    <a:pt x="966" y="1180"/>
                  </a:lnTo>
                  <a:lnTo>
                    <a:pt x="972" y="1186"/>
                  </a:lnTo>
                  <a:lnTo>
                    <a:pt x="979" y="1192"/>
                  </a:lnTo>
                  <a:lnTo>
                    <a:pt x="983" y="1194"/>
                  </a:lnTo>
                  <a:lnTo>
                    <a:pt x="985" y="1194"/>
                  </a:lnTo>
                  <a:lnTo>
                    <a:pt x="987" y="1194"/>
                  </a:lnTo>
                  <a:lnTo>
                    <a:pt x="989" y="1195"/>
                  </a:lnTo>
                  <a:lnTo>
                    <a:pt x="993" y="1193"/>
                  </a:lnTo>
                  <a:lnTo>
                    <a:pt x="997" y="1190"/>
                  </a:lnTo>
                  <a:lnTo>
                    <a:pt x="1032" y="1145"/>
                  </a:lnTo>
                  <a:lnTo>
                    <a:pt x="1075" y="1136"/>
                  </a:lnTo>
                  <a:lnTo>
                    <a:pt x="1071" y="1123"/>
                  </a:lnTo>
                  <a:lnTo>
                    <a:pt x="1090" y="1077"/>
                  </a:lnTo>
                  <a:lnTo>
                    <a:pt x="1121" y="1057"/>
                  </a:lnTo>
                  <a:lnTo>
                    <a:pt x="1126" y="1059"/>
                  </a:lnTo>
                  <a:lnTo>
                    <a:pt x="1131" y="1060"/>
                  </a:lnTo>
                  <a:lnTo>
                    <a:pt x="1134" y="1060"/>
                  </a:lnTo>
                  <a:lnTo>
                    <a:pt x="1134" y="1059"/>
                  </a:lnTo>
                  <a:lnTo>
                    <a:pt x="1135" y="1059"/>
                  </a:lnTo>
                  <a:lnTo>
                    <a:pt x="1137" y="1059"/>
                  </a:lnTo>
                  <a:lnTo>
                    <a:pt x="1141" y="1047"/>
                  </a:lnTo>
                  <a:lnTo>
                    <a:pt x="1141" y="1041"/>
                  </a:lnTo>
                  <a:lnTo>
                    <a:pt x="1141" y="1038"/>
                  </a:lnTo>
                  <a:lnTo>
                    <a:pt x="1142" y="1036"/>
                  </a:lnTo>
                  <a:lnTo>
                    <a:pt x="1140" y="1024"/>
                  </a:lnTo>
                  <a:lnTo>
                    <a:pt x="1137" y="1018"/>
                  </a:lnTo>
                  <a:lnTo>
                    <a:pt x="1135" y="1013"/>
                  </a:lnTo>
                  <a:lnTo>
                    <a:pt x="1241" y="1038"/>
                  </a:lnTo>
                  <a:lnTo>
                    <a:pt x="1251" y="966"/>
                  </a:lnTo>
                  <a:lnTo>
                    <a:pt x="1248" y="968"/>
                  </a:lnTo>
                  <a:lnTo>
                    <a:pt x="1246" y="971"/>
                  </a:lnTo>
                  <a:lnTo>
                    <a:pt x="1244" y="971"/>
                  </a:lnTo>
                  <a:lnTo>
                    <a:pt x="1243" y="971"/>
                  </a:lnTo>
                  <a:lnTo>
                    <a:pt x="1243" y="972"/>
                  </a:lnTo>
                  <a:lnTo>
                    <a:pt x="1240" y="973"/>
                  </a:lnTo>
                  <a:lnTo>
                    <a:pt x="1232" y="969"/>
                  </a:lnTo>
                  <a:lnTo>
                    <a:pt x="1227" y="966"/>
                  </a:lnTo>
                  <a:lnTo>
                    <a:pt x="1221" y="961"/>
                  </a:lnTo>
                  <a:lnTo>
                    <a:pt x="1219" y="957"/>
                  </a:lnTo>
                  <a:lnTo>
                    <a:pt x="1217" y="951"/>
                  </a:lnTo>
                  <a:lnTo>
                    <a:pt x="1218" y="946"/>
                  </a:lnTo>
                  <a:lnTo>
                    <a:pt x="1220" y="940"/>
                  </a:lnTo>
                  <a:lnTo>
                    <a:pt x="1225" y="935"/>
                  </a:lnTo>
                  <a:lnTo>
                    <a:pt x="1278" y="940"/>
                  </a:lnTo>
                  <a:lnTo>
                    <a:pt x="1313" y="877"/>
                  </a:lnTo>
                  <a:lnTo>
                    <a:pt x="1321" y="820"/>
                  </a:lnTo>
                  <a:lnTo>
                    <a:pt x="1324" y="823"/>
                  </a:lnTo>
                  <a:lnTo>
                    <a:pt x="1327" y="824"/>
                  </a:lnTo>
                  <a:lnTo>
                    <a:pt x="1330" y="823"/>
                  </a:lnTo>
                  <a:lnTo>
                    <a:pt x="1334" y="821"/>
                  </a:lnTo>
                  <a:lnTo>
                    <a:pt x="1337" y="814"/>
                  </a:lnTo>
                  <a:lnTo>
                    <a:pt x="1341" y="808"/>
                  </a:lnTo>
                  <a:lnTo>
                    <a:pt x="1340" y="803"/>
                  </a:lnTo>
                  <a:lnTo>
                    <a:pt x="1338" y="799"/>
                  </a:lnTo>
                  <a:lnTo>
                    <a:pt x="1334" y="795"/>
                  </a:lnTo>
                  <a:lnTo>
                    <a:pt x="1329" y="791"/>
                  </a:lnTo>
                  <a:lnTo>
                    <a:pt x="1321" y="788"/>
                  </a:lnTo>
                  <a:lnTo>
                    <a:pt x="1312" y="786"/>
                  </a:lnTo>
                  <a:lnTo>
                    <a:pt x="1309" y="783"/>
                  </a:lnTo>
                  <a:lnTo>
                    <a:pt x="1307" y="778"/>
                  </a:lnTo>
                  <a:lnTo>
                    <a:pt x="1303" y="772"/>
                  </a:lnTo>
                  <a:lnTo>
                    <a:pt x="1301" y="768"/>
                  </a:lnTo>
                  <a:lnTo>
                    <a:pt x="1297" y="765"/>
                  </a:lnTo>
                  <a:lnTo>
                    <a:pt x="1294" y="764"/>
                  </a:lnTo>
                  <a:lnTo>
                    <a:pt x="1288" y="763"/>
                  </a:lnTo>
                  <a:lnTo>
                    <a:pt x="1284" y="764"/>
                  </a:lnTo>
                  <a:lnTo>
                    <a:pt x="1279" y="766"/>
                  </a:lnTo>
                  <a:lnTo>
                    <a:pt x="1273" y="770"/>
                  </a:lnTo>
                  <a:lnTo>
                    <a:pt x="1249" y="739"/>
                  </a:lnTo>
                  <a:lnTo>
                    <a:pt x="1277" y="689"/>
                  </a:lnTo>
                  <a:lnTo>
                    <a:pt x="1297" y="632"/>
                  </a:lnTo>
                  <a:lnTo>
                    <a:pt x="1328" y="653"/>
                  </a:lnTo>
                  <a:lnTo>
                    <a:pt x="1334" y="695"/>
                  </a:lnTo>
                  <a:lnTo>
                    <a:pt x="1337" y="684"/>
                  </a:lnTo>
                  <a:lnTo>
                    <a:pt x="1341" y="679"/>
                  </a:lnTo>
                  <a:lnTo>
                    <a:pt x="1347" y="676"/>
                  </a:lnTo>
                  <a:lnTo>
                    <a:pt x="1353" y="672"/>
                  </a:lnTo>
                  <a:lnTo>
                    <a:pt x="1361" y="671"/>
                  </a:lnTo>
                  <a:lnTo>
                    <a:pt x="1376" y="672"/>
                  </a:lnTo>
                  <a:lnTo>
                    <a:pt x="1401" y="657"/>
                  </a:lnTo>
                  <a:lnTo>
                    <a:pt x="1411" y="661"/>
                  </a:lnTo>
                  <a:lnTo>
                    <a:pt x="1422" y="664"/>
                  </a:lnTo>
                  <a:lnTo>
                    <a:pt x="1431" y="666"/>
                  </a:lnTo>
                  <a:lnTo>
                    <a:pt x="1442" y="667"/>
                  </a:lnTo>
                  <a:lnTo>
                    <a:pt x="1450" y="666"/>
                  </a:lnTo>
                  <a:lnTo>
                    <a:pt x="1460" y="664"/>
                  </a:lnTo>
                  <a:lnTo>
                    <a:pt x="1469" y="660"/>
                  </a:lnTo>
                  <a:lnTo>
                    <a:pt x="1477" y="655"/>
                  </a:lnTo>
                  <a:lnTo>
                    <a:pt x="1480" y="649"/>
                  </a:lnTo>
                  <a:lnTo>
                    <a:pt x="1485" y="644"/>
                  </a:lnTo>
                  <a:lnTo>
                    <a:pt x="1470" y="622"/>
                  </a:lnTo>
                  <a:lnTo>
                    <a:pt x="1466" y="561"/>
                  </a:lnTo>
                  <a:lnTo>
                    <a:pt x="1424" y="481"/>
                  </a:lnTo>
                  <a:lnTo>
                    <a:pt x="1432" y="444"/>
                  </a:lnTo>
                  <a:lnTo>
                    <a:pt x="1408" y="369"/>
                  </a:lnTo>
                  <a:lnTo>
                    <a:pt x="1415" y="370"/>
                  </a:lnTo>
                  <a:lnTo>
                    <a:pt x="1425" y="370"/>
                  </a:lnTo>
                  <a:lnTo>
                    <a:pt x="1434" y="369"/>
                  </a:lnTo>
                  <a:lnTo>
                    <a:pt x="1446" y="367"/>
                  </a:lnTo>
                  <a:lnTo>
                    <a:pt x="1457" y="362"/>
                  </a:lnTo>
                  <a:lnTo>
                    <a:pt x="1470" y="356"/>
                  </a:lnTo>
                  <a:lnTo>
                    <a:pt x="1482" y="349"/>
                  </a:lnTo>
                  <a:lnTo>
                    <a:pt x="1497" y="340"/>
                  </a:lnTo>
                  <a:lnTo>
                    <a:pt x="1502" y="334"/>
                  </a:lnTo>
                  <a:lnTo>
                    <a:pt x="1504" y="330"/>
                  </a:lnTo>
                  <a:lnTo>
                    <a:pt x="1507" y="326"/>
                  </a:lnTo>
                  <a:lnTo>
                    <a:pt x="1434" y="266"/>
                  </a:lnTo>
                  <a:lnTo>
                    <a:pt x="1410" y="232"/>
                  </a:lnTo>
                  <a:lnTo>
                    <a:pt x="1392" y="217"/>
                  </a:lnTo>
                  <a:lnTo>
                    <a:pt x="1247" y="286"/>
                  </a:lnTo>
                  <a:lnTo>
                    <a:pt x="1235" y="288"/>
                  </a:lnTo>
                  <a:lnTo>
                    <a:pt x="1225" y="283"/>
                  </a:lnTo>
                  <a:lnTo>
                    <a:pt x="1220" y="278"/>
                  </a:lnTo>
                  <a:lnTo>
                    <a:pt x="1218" y="273"/>
                  </a:lnTo>
                  <a:lnTo>
                    <a:pt x="1218" y="269"/>
                  </a:lnTo>
                  <a:lnTo>
                    <a:pt x="1218" y="264"/>
                  </a:lnTo>
                  <a:lnTo>
                    <a:pt x="1220" y="260"/>
                  </a:lnTo>
                  <a:lnTo>
                    <a:pt x="1195" y="239"/>
                  </a:lnTo>
                  <a:lnTo>
                    <a:pt x="1216" y="170"/>
                  </a:lnTo>
                  <a:lnTo>
                    <a:pt x="1174" y="119"/>
                  </a:lnTo>
                  <a:lnTo>
                    <a:pt x="1152" y="148"/>
                  </a:lnTo>
                  <a:lnTo>
                    <a:pt x="1016" y="152"/>
                  </a:lnTo>
                  <a:lnTo>
                    <a:pt x="984" y="110"/>
                  </a:lnTo>
                  <a:lnTo>
                    <a:pt x="919" y="118"/>
                  </a:lnTo>
                  <a:lnTo>
                    <a:pt x="876" y="166"/>
                  </a:lnTo>
                  <a:lnTo>
                    <a:pt x="837" y="147"/>
                  </a:lnTo>
                  <a:lnTo>
                    <a:pt x="774" y="159"/>
                  </a:lnTo>
                  <a:lnTo>
                    <a:pt x="708" y="196"/>
                  </a:lnTo>
                  <a:lnTo>
                    <a:pt x="635" y="176"/>
                  </a:lnTo>
                  <a:lnTo>
                    <a:pt x="637" y="116"/>
                  </a:lnTo>
                  <a:lnTo>
                    <a:pt x="625" y="68"/>
                  </a:lnTo>
                  <a:lnTo>
                    <a:pt x="568" y="4"/>
                  </a:lnTo>
                  <a:lnTo>
                    <a:pt x="497" y="0"/>
                  </a:lnTo>
                  <a:lnTo>
                    <a:pt x="471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103">
              <a:extLst>
                <a:ext uri="{FF2B5EF4-FFF2-40B4-BE49-F238E27FC236}">
                  <a16:creationId xmlns:a16="http://schemas.microsoft.com/office/drawing/2014/main" id="{620575CF-9146-281D-413A-2393DAED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571"/>
              <a:ext cx="113" cy="123"/>
            </a:xfrm>
            <a:custGeom>
              <a:avLst/>
              <a:gdLst/>
              <a:ahLst/>
              <a:cxnLst>
                <a:cxn ang="0">
                  <a:pos x="38" y="847"/>
                </a:cxn>
                <a:cxn ang="0">
                  <a:pos x="54" y="864"/>
                </a:cxn>
                <a:cxn ang="0">
                  <a:pos x="111" y="945"/>
                </a:cxn>
                <a:cxn ang="0">
                  <a:pos x="0" y="1347"/>
                </a:cxn>
                <a:cxn ang="0">
                  <a:pos x="354" y="1342"/>
                </a:cxn>
                <a:cxn ang="0">
                  <a:pos x="447" y="1575"/>
                </a:cxn>
                <a:cxn ang="0">
                  <a:pos x="659" y="1654"/>
                </a:cxn>
                <a:cxn ang="0">
                  <a:pos x="974" y="1655"/>
                </a:cxn>
                <a:cxn ang="0">
                  <a:pos x="1040" y="1771"/>
                </a:cxn>
                <a:cxn ang="0">
                  <a:pos x="1057" y="1795"/>
                </a:cxn>
                <a:cxn ang="0">
                  <a:pos x="1329" y="1833"/>
                </a:cxn>
                <a:cxn ang="0">
                  <a:pos x="1350" y="1840"/>
                </a:cxn>
                <a:cxn ang="0">
                  <a:pos x="1360" y="1834"/>
                </a:cxn>
                <a:cxn ang="0">
                  <a:pos x="1358" y="1816"/>
                </a:cxn>
                <a:cxn ang="0">
                  <a:pos x="1426" y="1686"/>
                </a:cxn>
                <a:cxn ang="0">
                  <a:pos x="1599" y="1588"/>
                </a:cxn>
                <a:cxn ang="0">
                  <a:pos x="1629" y="1579"/>
                </a:cxn>
                <a:cxn ang="0">
                  <a:pos x="1631" y="1536"/>
                </a:cxn>
                <a:cxn ang="0">
                  <a:pos x="1604" y="1517"/>
                </a:cxn>
                <a:cxn ang="0">
                  <a:pos x="1606" y="1497"/>
                </a:cxn>
                <a:cxn ang="0">
                  <a:pos x="1759" y="1369"/>
                </a:cxn>
                <a:cxn ang="0">
                  <a:pos x="1776" y="1363"/>
                </a:cxn>
                <a:cxn ang="0">
                  <a:pos x="1784" y="1349"/>
                </a:cxn>
                <a:cxn ang="0">
                  <a:pos x="1758" y="1320"/>
                </a:cxn>
                <a:cxn ang="0">
                  <a:pos x="1780" y="1298"/>
                </a:cxn>
                <a:cxn ang="0">
                  <a:pos x="1798" y="1135"/>
                </a:cxn>
                <a:cxn ang="0">
                  <a:pos x="1632" y="943"/>
                </a:cxn>
                <a:cxn ang="0">
                  <a:pos x="1595" y="765"/>
                </a:cxn>
                <a:cxn ang="0">
                  <a:pos x="1555" y="745"/>
                </a:cxn>
                <a:cxn ang="0">
                  <a:pos x="1650" y="583"/>
                </a:cxn>
                <a:cxn ang="0">
                  <a:pos x="1653" y="556"/>
                </a:cxn>
                <a:cxn ang="0">
                  <a:pos x="1635" y="534"/>
                </a:cxn>
                <a:cxn ang="0">
                  <a:pos x="1614" y="535"/>
                </a:cxn>
                <a:cxn ang="0">
                  <a:pos x="1605" y="532"/>
                </a:cxn>
                <a:cxn ang="0">
                  <a:pos x="1586" y="517"/>
                </a:cxn>
                <a:cxn ang="0">
                  <a:pos x="1580" y="500"/>
                </a:cxn>
                <a:cxn ang="0">
                  <a:pos x="1596" y="494"/>
                </a:cxn>
                <a:cxn ang="0">
                  <a:pos x="1612" y="499"/>
                </a:cxn>
                <a:cxn ang="0">
                  <a:pos x="1613" y="488"/>
                </a:cxn>
                <a:cxn ang="0">
                  <a:pos x="1611" y="475"/>
                </a:cxn>
                <a:cxn ang="0">
                  <a:pos x="1455" y="400"/>
                </a:cxn>
                <a:cxn ang="0">
                  <a:pos x="1423" y="394"/>
                </a:cxn>
                <a:cxn ang="0">
                  <a:pos x="1379" y="307"/>
                </a:cxn>
                <a:cxn ang="0">
                  <a:pos x="1170" y="183"/>
                </a:cxn>
                <a:cxn ang="0">
                  <a:pos x="1062" y="224"/>
                </a:cxn>
                <a:cxn ang="0">
                  <a:pos x="1043" y="196"/>
                </a:cxn>
                <a:cxn ang="0">
                  <a:pos x="879" y="45"/>
                </a:cxn>
                <a:cxn ang="0">
                  <a:pos x="743" y="124"/>
                </a:cxn>
                <a:cxn ang="0">
                  <a:pos x="684" y="150"/>
                </a:cxn>
                <a:cxn ang="0">
                  <a:pos x="470" y="422"/>
                </a:cxn>
                <a:cxn ang="0">
                  <a:pos x="445" y="409"/>
                </a:cxn>
                <a:cxn ang="0">
                  <a:pos x="418" y="440"/>
                </a:cxn>
                <a:cxn ang="0">
                  <a:pos x="266" y="747"/>
                </a:cxn>
                <a:cxn ang="0">
                  <a:pos x="175" y="762"/>
                </a:cxn>
                <a:cxn ang="0">
                  <a:pos x="136" y="764"/>
                </a:cxn>
                <a:cxn ang="0">
                  <a:pos x="108" y="769"/>
                </a:cxn>
              </a:cxnLst>
              <a:rect l="0" t="0" r="r" b="b"/>
              <a:pathLst>
                <a:path w="1798" h="1840">
                  <a:moveTo>
                    <a:pt x="62" y="813"/>
                  </a:moveTo>
                  <a:lnTo>
                    <a:pt x="52" y="822"/>
                  </a:lnTo>
                  <a:lnTo>
                    <a:pt x="45" y="831"/>
                  </a:lnTo>
                  <a:lnTo>
                    <a:pt x="40" y="839"/>
                  </a:lnTo>
                  <a:lnTo>
                    <a:pt x="38" y="847"/>
                  </a:lnTo>
                  <a:lnTo>
                    <a:pt x="37" y="852"/>
                  </a:lnTo>
                  <a:lnTo>
                    <a:pt x="41" y="857"/>
                  </a:lnTo>
                  <a:lnTo>
                    <a:pt x="46" y="861"/>
                  </a:lnTo>
                  <a:lnTo>
                    <a:pt x="49" y="862"/>
                  </a:lnTo>
                  <a:lnTo>
                    <a:pt x="54" y="864"/>
                  </a:lnTo>
                  <a:lnTo>
                    <a:pt x="58" y="867"/>
                  </a:lnTo>
                  <a:lnTo>
                    <a:pt x="9" y="895"/>
                  </a:lnTo>
                  <a:lnTo>
                    <a:pt x="3" y="953"/>
                  </a:lnTo>
                  <a:lnTo>
                    <a:pt x="28" y="934"/>
                  </a:lnTo>
                  <a:lnTo>
                    <a:pt x="111" y="945"/>
                  </a:lnTo>
                  <a:lnTo>
                    <a:pt x="137" y="1002"/>
                  </a:lnTo>
                  <a:lnTo>
                    <a:pt x="80" y="1159"/>
                  </a:lnTo>
                  <a:lnTo>
                    <a:pt x="50" y="1196"/>
                  </a:lnTo>
                  <a:lnTo>
                    <a:pt x="81" y="1256"/>
                  </a:lnTo>
                  <a:lnTo>
                    <a:pt x="0" y="1347"/>
                  </a:lnTo>
                  <a:lnTo>
                    <a:pt x="79" y="1391"/>
                  </a:lnTo>
                  <a:lnTo>
                    <a:pt x="132" y="1394"/>
                  </a:lnTo>
                  <a:lnTo>
                    <a:pt x="172" y="1412"/>
                  </a:lnTo>
                  <a:lnTo>
                    <a:pt x="259" y="1413"/>
                  </a:lnTo>
                  <a:lnTo>
                    <a:pt x="354" y="1342"/>
                  </a:lnTo>
                  <a:lnTo>
                    <a:pt x="372" y="1342"/>
                  </a:lnTo>
                  <a:lnTo>
                    <a:pt x="411" y="1371"/>
                  </a:lnTo>
                  <a:lnTo>
                    <a:pt x="362" y="1409"/>
                  </a:lnTo>
                  <a:lnTo>
                    <a:pt x="364" y="1475"/>
                  </a:lnTo>
                  <a:lnTo>
                    <a:pt x="447" y="1575"/>
                  </a:lnTo>
                  <a:lnTo>
                    <a:pt x="459" y="1623"/>
                  </a:lnTo>
                  <a:lnTo>
                    <a:pt x="457" y="1683"/>
                  </a:lnTo>
                  <a:lnTo>
                    <a:pt x="530" y="1703"/>
                  </a:lnTo>
                  <a:lnTo>
                    <a:pt x="596" y="1666"/>
                  </a:lnTo>
                  <a:lnTo>
                    <a:pt x="659" y="1654"/>
                  </a:lnTo>
                  <a:lnTo>
                    <a:pt x="698" y="1673"/>
                  </a:lnTo>
                  <a:lnTo>
                    <a:pt x="741" y="1625"/>
                  </a:lnTo>
                  <a:lnTo>
                    <a:pt x="806" y="1617"/>
                  </a:lnTo>
                  <a:lnTo>
                    <a:pt x="838" y="1659"/>
                  </a:lnTo>
                  <a:lnTo>
                    <a:pt x="974" y="1655"/>
                  </a:lnTo>
                  <a:lnTo>
                    <a:pt x="996" y="1626"/>
                  </a:lnTo>
                  <a:lnTo>
                    <a:pt x="1038" y="1677"/>
                  </a:lnTo>
                  <a:lnTo>
                    <a:pt x="1017" y="1746"/>
                  </a:lnTo>
                  <a:lnTo>
                    <a:pt x="1042" y="1767"/>
                  </a:lnTo>
                  <a:lnTo>
                    <a:pt x="1040" y="1771"/>
                  </a:lnTo>
                  <a:lnTo>
                    <a:pt x="1040" y="1776"/>
                  </a:lnTo>
                  <a:lnTo>
                    <a:pt x="1040" y="1780"/>
                  </a:lnTo>
                  <a:lnTo>
                    <a:pt x="1042" y="1785"/>
                  </a:lnTo>
                  <a:lnTo>
                    <a:pt x="1047" y="1790"/>
                  </a:lnTo>
                  <a:lnTo>
                    <a:pt x="1057" y="1795"/>
                  </a:lnTo>
                  <a:lnTo>
                    <a:pt x="1069" y="1793"/>
                  </a:lnTo>
                  <a:lnTo>
                    <a:pt x="1214" y="1724"/>
                  </a:lnTo>
                  <a:lnTo>
                    <a:pt x="1232" y="1739"/>
                  </a:lnTo>
                  <a:lnTo>
                    <a:pt x="1256" y="1773"/>
                  </a:lnTo>
                  <a:lnTo>
                    <a:pt x="1329" y="1833"/>
                  </a:lnTo>
                  <a:lnTo>
                    <a:pt x="1333" y="1835"/>
                  </a:lnTo>
                  <a:lnTo>
                    <a:pt x="1339" y="1837"/>
                  </a:lnTo>
                  <a:lnTo>
                    <a:pt x="1343" y="1838"/>
                  </a:lnTo>
                  <a:lnTo>
                    <a:pt x="1348" y="1840"/>
                  </a:lnTo>
                  <a:lnTo>
                    <a:pt x="1350" y="1840"/>
                  </a:lnTo>
                  <a:lnTo>
                    <a:pt x="1354" y="1840"/>
                  </a:lnTo>
                  <a:lnTo>
                    <a:pt x="1356" y="1839"/>
                  </a:lnTo>
                  <a:lnTo>
                    <a:pt x="1359" y="1839"/>
                  </a:lnTo>
                  <a:lnTo>
                    <a:pt x="1359" y="1836"/>
                  </a:lnTo>
                  <a:lnTo>
                    <a:pt x="1360" y="1834"/>
                  </a:lnTo>
                  <a:lnTo>
                    <a:pt x="1360" y="1831"/>
                  </a:lnTo>
                  <a:lnTo>
                    <a:pt x="1361" y="1829"/>
                  </a:lnTo>
                  <a:lnTo>
                    <a:pt x="1360" y="1825"/>
                  </a:lnTo>
                  <a:lnTo>
                    <a:pt x="1360" y="1821"/>
                  </a:lnTo>
                  <a:lnTo>
                    <a:pt x="1358" y="1816"/>
                  </a:lnTo>
                  <a:lnTo>
                    <a:pt x="1357" y="1812"/>
                  </a:lnTo>
                  <a:lnTo>
                    <a:pt x="1356" y="1808"/>
                  </a:lnTo>
                  <a:lnTo>
                    <a:pt x="1358" y="1805"/>
                  </a:lnTo>
                  <a:lnTo>
                    <a:pt x="1424" y="1744"/>
                  </a:lnTo>
                  <a:lnTo>
                    <a:pt x="1426" y="1686"/>
                  </a:lnTo>
                  <a:lnTo>
                    <a:pt x="1535" y="1653"/>
                  </a:lnTo>
                  <a:lnTo>
                    <a:pt x="1591" y="1619"/>
                  </a:lnTo>
                  <a:lnTo>
                    <a:pt x="1592" y="1606"/>
                  </a:lnTo>
                  <a:lnTo>
                    <a:pt x="1596" y="1597"/>
                  </a:lnTo>
                  <a:lnTo>
                    <a:pt x="1599" y="1588"/>
                  </a:lnTo>
                  <a:lnTo>
                    <a:pt x="1603" y="1583"/>
                  </a:lnTo>
                  <a:lnTo>
                    <a:pt x="1607" y="1578"/>
                  </a:lnTo>
                  <a:lnTo>
                    <a:pt x="1614" y="1577"/>
                  </a:lnTo>
                  <a:lnTo>
                    <a:pt x="1620" y="1576"/>
                  </a:lnTo>
                  <a:lnTo>
                    <a:pt x="1629" y="1579"/>
                  </a:lnTo>
                  <a:lnTo>
                    <a:pt x="1632" y="1568"/>
                  </a:lnTo>
                  <a:lnTo>
                    <a:pt x="1635" y="1559"/>
                  </a:lnTo>
                  <a:lnTo>
                    <a:pt x="1636" y="1550"/>
                  </a:lnTo>
                  <a:lnTo>
                    <a:pt x="1635" y="1543"/>
                  </a:lnTo>
                  <a:lnTo>
                    <a:pt x="1631" y="1536"/>
                  </a:lnTo>
                  <a:lnTo>
                    <a:pt x="1626" y="1531"/>
                  </a:lnTo>
                  <a:lnTo>
                    <a:pt x="1618" y="1527"/>
                  </a:lnTo>
                  <a:lnTo>
                    <a:pt x="1608" y="1524"/>
                  </a:lnTo>
                  <a:lnTo>
                    <a:pt x="1605" y="1520"/>
                  </a:lnTo>
                  <a:lnTo>
                    <a:pt x="1604" y="1517"/>
                  </a:lnTo>
                  <a:lnTo>
                    <a:pt x="1610" y="1511"/>
                  </a:lnTo>
                  <a:lnTo>
                    <a:pt x="1614" y="1504"/>
                  </a:lnTo>
                  <a:lnTo>
                    <a:pt x="1614" y="1500"/>
                  </a:lnTo>
                  <a:lnTo>
                    <a:pt x="1610" y="1497"/>
                  </a:lnTo>
                  <a:lnTo>
                    <a:pt x="1606" y="1497"/>
                  </a:lnTo>
                  <a:lnTo>
                    <a:pt x="1602" y="1498"/>
                  </a:lnTo>
                  <a:lnTo>
                    <a:pt x="1683" y="1467"/>
                  </a:lnTo>
                  <a:lnTo>
                    <a:pt x="1698" y="1410"/>
                  </a:lnTo>
                  <a:lnTo>
                    <a:pt x="1752" y="1371"/>
                  </a:lnTo>
                  <a:lnTo>
                    <a:pt x="1759" y="1369"/>
                  </a:lnTo>
                  <a:lnTo>
                    <a:pt x="1765" y="1368"/>
                  </a:lnTo>
                  <a:lnTo>
                    <a:pt x="1770" y="1366"/>
                  </a:lnTo>
                  <a:lnTo>
                    <a:pt x="1772" y="1365"/>
                  </a:lnTo>
                  <a:lnTo>
                    <a:pt x="1775" y="1365"/>
                  </a:lnTo>
                  <a:lnTo>
                    <a:pt x="1776" y="1363"/>
                  </a:lnTo>
                  <a:lnTo>
                    <a:pt x="1778" y="1362"/>
                  </a:lnTo>
                  <a:lnTo>
                    <a:pt x="1781" y="1360"/>
                  </a:lnTo>
                  <a:lnTo>
                    <a:pt x="1786" y="1356"/>
                  </a:lnTo>
                  <a:lnTo>
                    <a:pt x="1784" y="1352"/>
                  </a:lnTo>
                  <a:lnTo>
                    <a:pt x="1784" y="1349"/>
                  </a:lnTo>
                  <a:lnTo>
                    <a:pt x="1781" y="1343"/>
                  </a:lnTo>
                  <a:lnTo>
                    <a:pt x="1775" y="1335"/>
                  </a:lnTo>
                  <a:lnTo>
                    <a:pt x="1770" y="1331"/>
                  </a:lnTo>
                  <a:lnTo>
                    <a:pt x="1765" y="1328"/>
                  </a:lnTo>
                  <a:lnTo>
                    <a:pt x="1758" y="1320"/>
                  </a:lnTo>
                  <a:lnTo>
                    <a:pt x="1752" y="1312"/>
                  </a:lnTo>
                  <a:lnTo>
                    <a:pt x="1756" y="1301"/>
                  </a:lnTo>
                  <a:lnTo>
                    <a:pt x="1762" y="1295"/>
                  </a:lnTo>
                  <a:lnTo>
                    <a:pt x="1770" y="1294"/>
                  </a:lnTo>
                  <a:lnTo>
                    <a:pt x="1780" y="1298"/>
                  </a:lnTo>
                  <a:lnTo>
                    <a:pt x="1787" y="1301"/>
                  </a:lnTo>
                  <a:lnTo>
                    <a:pt x="1779" y="1255"/>
                  </a:lnTo>
                  <a:lnTo>
                    <a:pt x="1763" y="1237"/>
                  </a:lnTo>
                  <a:lnTo>
                    <a:pt x="1756" y="1166"/>
                  </a:lnTo>
                  <a:lnTo>
                    <a:pt x="1798" y="1135"/>
                  </a:lnTo>
                  <a:lnTo>
                    <a:pt x="1741" y="1067"/>
                  </a:lnTo>
                  <a:lnTo>
                    <a:pt x="1727" y="1000"/>
                  </a:lnTo>
                  <a:lnTo>
                    <a:pt x="1759" y="968"/>
                  </a:lnTo>
                  <a:lnTo>
                    <a:pt x="1686" y="950"/>
                  </a:lnTo>
                  <a:lnTo>
                    <a:pt x="1632" y="943"/>
                  </a:lnTo>
                  <a:lnTo>
                    <a:pt x="1570" y="907"/>
                  </a:lnTo>
                  <a:lnTo>
                    <a:pt x="1615" y="864"/>
                  </a:lnTo>
                  <a:lnTo>
                    <a:pt x="1543" y="819"/>
                  </a:lnTo>
                  <a:lnTo>
                    <a:pt x="1599" y="776"/>
                  </a:lnTo>
                  <a:lnTo>
                    <a:pt x="1595" y="765"/>
                  </a:lnTo>
                  <a:lnTo>
                    <a:pt x="1586" y="756"/>
                  </a:lnTo>
                  <a:lnTo>
                    <a:pt x="1580" y="752"/>
                  </a:lnTo>
                  <a:lnTo>
                    <a:pt x="1572" y="749"/>
                  </a:lnTo>
                  <a:lnTo>
                    <a:pt x="1564" y="746"/>
                  </a:lnTo>
                  <a:lnTo>
                    <a:pt x="1555" y="745"/>
                  </a:lnTo>
                  <a:lnTo>
                    <a:pt x="1553" y="649"/>
                  </a:lnTo>
                  <a:lnTo>
                    <a:pt x="1585" y="648"/>
                  </a:lnTo>
                  <a:lnTo>
                    <a:pt x="1642" y="590"/>
                  </a:lnTo>
                  <a:lnTo>
                    <a:pt x="1646" y="586"/>
                  </a:lnTo>
                  <a:lnTo>
                    <a:pt x="1650" y="583"/>
                  </a:lnTo>
                  <a:lnTo>
                    <a:pt x="1655" y="575"/>
                  </a:lnTo>
                  <a:lnTo>
                    <a:pt x="1655" y="569"/>
                  </a:lnTo>
                  <a:lnTo>
                    <a:pt x="1655" y="564"/>
                  </a:lnTo>
                  <a:lnTo>
                    <a:pt x="1654" y="558"/>
                  </a:lnTo>
                  <a:lnTo>
                    <a:pt x="1653" y="556"/>
                  </a:lnTo>
                  <a:lnTo>
                    <a:pt x="1653" y="555"/>
                  </a:lnTo>
                  <a:lnTo>
                    <a:pt x="1653" y="553"/>
                  </a:lnTo>
                  <a:lnTo>
                    <a:pt x="1648" y="544"/>
                  </a:lnTo>
                  <a:lnTo>
                    <a:pt x="1639" y="539"/>
                  </a:lnTo>
                  <a:lnTo>
                    <a:pt x="1635" y="534"/>
                  </a:lnTo>
                  <a:lnTo>
                    <a:pt x="1632" y="532"/>
                  </a:lnTo>
                  <a:lnTo>
                    <a:pt x="1626" y="530"/>
                  </a:lnTo>
                  <a:lnTo>
                    <a:pt x="1621" y="530"/>
                  </a:lnTo>
                  <a:lnTo>
                    <a:pt x="1618" y="532"/>
                  </a:lnTo>
                  <a:lnTo>
                    <a:pt x="1614" y="535"/>
                  </a:lnTo>
                  <a:lnTo>
                    <a:pt x="1611" y="540"/>
                  </a:lnTo>
                  <a:lnTo>
                    <a:pt x="1607" y="541"/>
                  </a:lnTo>
                  <a:lnTo>
                    <a:pt x="1606" y="540"/>
                  </a:lnTo>
                  <a:lnTo>
                    <a:pt x="1605" y="537"/>
                  </a:lnTo>
                  <a:lnTo>
                    <a:pt x="1605" y="532"/>
                  </a:lnTo>
                  <a:lnTo>
                    <a:pt x="1606" y="526"/>
                  </a:lnTo>
                  <a:lnTo>
                    <a:pt x="1610" y="520"/>
                  </a:lnTo>
                  <a:lnTo>
                    <a:pt x="1602" y="516"/>
                  </a:lnTo>
                  <a:lnTo>
                    <a:pt x="1596" y="517"/>
                  </a:lnTo>
                  <a:lnTo>
                    <a:pt x="1586" y="517"/>
                  </a:lnTo>
                  <a:lnTo>
                    <a:pt x="1583" y="515"/>
                  </a:lnTo>
                  <a:lnTo>
                    <a:pt x="1582" y="513"/>
                  </a:lnTo>
                  <a:lnTo>
                    <a:pt x="1580" y="509"/>
                  </a:lnTo>
                  <a:lnTo>
                    <a:pt x="1580" y="505"/>
                  </a:lnTo>
                  <a:lnTo>
                    <a:pt x="1580" y="500"/>
                  </a:lnTo>
                  <a:lnTo>
                    <a:pt x="1582" y="494"/>
                  </a:lnTo>
                  <a:lnTo>
                    <a:pt x="1585" y="489"/>
                  </a:lnTo>
                  <a:lnTo>
                    <a:pt x="1590" y="491"/>
                  </a:lnTo>
                  <a:lnTo>
                    <a:pt x="1592" y="492"/>
                  </a:lnTo>
                  <a:lnTo>
                    <a:pt x="1596" y="494"/>
                  </a:lnTo>
                  <a:lnTo>
                    <a:pt x="1598" y="495"/>
                  </a:lnTo>
                  <a:lnTo>
                    <a:pt x="1600" y="497"/>
                  </a:lnTo>
                  <a:lnTo>
                    <a:pt x="1604" y="498"/>
                  </a:lnTo>
                  <a:lnTo>
                    <a:pt x="1608" y="499"/>
                  </a:lnTo>
                  <a:lnTo>
                    <a:pt x="1612" y="499"/>
                  </a:lnTo>
                  <a:lnTo>
                    <a:pt x="1614" y="498"/>
                  </a:lnTo>
                  <a:lnTo>
                    <a:pt x="1614" y="495"/>
                  </a:lnTo>
                  <a:lnTo>
                    <a:pt x="1614" y="491"/>
                  </a:lnTo>
                  <a:lnTo>
                    <a:pt x="1613" y="489"/>
                  </a:lnTo>
                  <a:lnTo>
                    <a:pt x="1613" y="488"/>
                  </a:lnTo>
                  <a:lnTo>
                    <a:pt x="1613" y="486"/>
                  </a:lnTo>
                  <a:lnTo>
                    <a:pt x="1612" y="484"/>
                  </a:lnTo>
                  <a:lnTo>
                    <a:pt x="1612" y="483"/>
                  </a:lnTo>
                  <a:lnTo>
                    <a:pt x="1612" y="481"/>
                  </a:lnTo>
                  <a:lnTo>
                    <a:pt x="1611" y="475"/>
                  </a:lnTo>
                  <a:lnTo>
                    <a:pt x="1614" y="469"/>
                  </a:lnTo>
                  <a:lnTo>
                    <a:pt x="1579" y="451"/>
                  </a:lnTo>
                  <a:lnTo>
                    <a:pt x="1499" y="432"/>
                  </a:lnTo>
                  <a:lnTo>
                    <a:pt x="1466" y="397"/>
                  </a:lnTo>
                  <a:lnTo>
                    <a:pt x="1455" y="400"/>
                  </a:lnTo>
                  <a:lnTo>
                    <a:pt x="1446" y="403"/>
                  </a:lnTo>
                  <a:lnTo>
                    <a:pt x="1438" y="404"/>
                  </a:lnTo>
                  <a:lnTo>
                    <a:pt x="1432" y="403"/>
                  </a:lnTo>
                  <a:lnTo>
                    <a:pt x="1426" y="399"/>
                  </a:lnTo>
                  <a:lnTo>
                    <a:pt x="1423" y="394"/>
                  </a:lnTo>
                  <a:lnTo>
                    <a:pt x="1420" y="387"/>
                  </a:lnTo>
                  <a:lnTo>
                    <a:pt x="1419" y="378"/>
                  </a:lnTo>
                  <a:lnTo>
                    <a:pt x="1476" y="317"/>
                  </a:lnTo>
                  <a:lnTo>
                    <a:pt x="1422" y="286"/>
                  </a:lnTo>
                  <a:lnTo>
                    <a:pt x="1379" y="307"/>
                  </a:lnTo>
                  <a:lnTo>
                    <a:pt x="1324" y="243"/>
                  </a:lnTo>
                  <a:lnTo>
                    <a:pt x="1312" y="191"/>
                  </a:lnTo>
                  <a:lnTo>
                    <a:pt x="1264" y="188"/>
                  </a:lnTo>
                  <a:lnTo>
                    <a:pt x="1203" y="175"/>
                  </a:lnTo>
                  <a:lnTo>
                    <a:pt x="1170" y="183"/>
                  </a:lnTo>
                  <a:lnTo>
                    <a:pt x="1123" y="156"/>
                  </a:lnTo>
                  <a:lnTo>
                    <a:pt x="1090" y="220"/>
                  </a:lnTo>
                  <a:lnTo>
                    <a:pt x="1079" y="223"/>
                  </a:lnTo>
                  <a:lnTo>
                    <a:pt x="1071" y="225"/>
                  </a:lnTo>
                  <a:lnTo>
                    <a:pt x="1062" y="224"/>
                  </a:lnTo>
                  <a:lnTo>
                    <a:pt x="1057" y="223"/>
                  </a:lnTo>
                  <a:lnTo>
                    <a:pt x="1051" y="218"/>
                  </a:lnTo>
                  <a:lnTo>
                    <a:pt x="1047" y="213"/>
                  </a:lnTo>
                  <a:lnTo>
                    <a:pt x="1044" y="205"/>
                  </a:lnTo>
                  <a:lnTo>
                    <a:pt x="1043" y="196"/>
                  </a:lnTo>
                  <a:lnTo>
                    <a:pt x="983" y="160"/>
                  </a:lnTo>
                  <a:lnTo>
                    <a:pt x="1015" y="80"/>
                  </a:lnTo>
                  <a:lnTo>
                    <a:pt x="981" y="48"/>
                  </a:lnTo>
                  <a:lnTo>
                    <a:pt x="943" y="35"/>
                  </a:lnTo>
                  <a:lnTo>
                    <a:pt x="879" y="45"/>
                  </a:lnTo>
                  <a:lnTo>
                    <a:pt x="844" y="0"/>
                  </a:lnTo>
                  <a:lnTo>
                    <a:pt x="812" y="32"/>
                  </a:lnTo>
                  <a:lnTo>
                    <a:pt x="806" y="68"/>
                  </a:lnTo>
                  <a:lnTo>
                    <a:pt x="759" y="127"/>
                  </a:lnTo>
                  <a:lnTo>
                    <a:pt x="743" y="124"/>
                  </a:lnTo>
                  <a:lnTo>
                    <a:pt x="730" y="123"/>
                  </a:lnTo>
                  <a:lnTo>
                    <a:pt x="726" y="122"/>
                  </a:lnTo>
                  <a:lnTo>
                    <a:pt x="725" y="120"/>
                  </a:lnTo>
                  <a:lnTo>
                    <a:pt x="726" y="112"/>
                  </a:lnTo>
                  <a:lnTo>
                    <a:pt x="684" y="150"/>
                  </a:lnTo>
                  <a:lnTo>
                    <a:pt x="701" y="199"/>
                  </a:lnTo>
                  <a:lnTo>
                    <a:pt x="683" y="261"/>
                  </a:lnTo>
                  <a:lnTo>
                    <a:pt x="583" y="362"/>
                  </a:lnTo>
                  <a:lnTo>
                    <a:pt x="535" y="357"/>
                  </a:lnTo>
                  <a:lnTo>
                    <a:pt x="470" y="422"/>
                  </a:lnTo>
                  <a:lnTo>
                    <a:pt x="464" y="414"/>
                  </a:lnTo>
                  <a:lnTo>
                    <a:pt x="459" y="409"/>
                  </a:lnTo>
                  <a:lnTo>
                    <a:pt x="454" y="407"/>
                  </a:lnTo>
                  <a:lnTo>
                    <a:pt x="451" y="407"/>
                  </a:lnTo>
                  <a:lnTo>
                    <a:pt x="445" y="409"/>
                  </a:lnTo>
                  <a:lnTo>
                    <a:pt x="438" y="412"/>
                  </a:lnTo>
                  <a:lnTo>
                    <a:pt x="436" y="416"/>
                  </a:lnTo>
                  <a:lnTo>
                    <a:pt x="439" y="420"/>
                  </a:lnTo>
                  <a:lnTo>
                    <a:pt x="448" y="426"/>
                  </a:lnTo>
                  <a:lnTo>
                    <a:pt x="418" y="440"/>
                  </a:lnTo>
                  <a:lnTo>
                    <a:pt x="368" y="547"/>
                  </a:lnTo>
                  <a:lnTo>
                    <a:pt x="368" y="666"/>
                  </a:lnTo>
                  <a:lnTo>
                    <a:pt x="329" y="665"/>
                  </a:lnTo>
                  <a:lnTo>
                    <a:pt x="276" y="709"/>
                  </a:lnTo>
                  <a:lnTo>
                    <a:pt x="266" y="747"/>
                  </a:lnTo>
                  <a:lnTo>
                    <a:pt x="198" y="783"/>
                  </a:lnTo>
                  <a:lnTo>
                    <a:pt x="192" y="774"/>
                  </a:lnTo>
                  <a:lnTo>
                    <a:pt x="187" y="769"/>
                  </a:lnTo>
                  <a:lnTo>
                    <a:pt x="180" y="764"/>
                  </a:lnTo>
                  <a:lnTo>
                    <a:pt x="175" y="762"/>
                  </a:lnTo>
                  <a:lnTo>
                    <a:pt x="166" y="761"/>
                  </a:lnTo>
                  <a:lnTo>
                    <a:pt x="159" y="762"/>
                  </a:lnTo>
                  <a:lnTo>
                    <a:pt x="150" y="764"/>
                  </a:lnTo>
                  <a:lnTo>
                    <a:pt x="143" y="769"/>
                  </a:lnTo>
                  <a:lnTo>
                    <a:pt x="136" y="764"/>
                  </a:lnTo>
                  <a:lnTo>
                    <a:pt x="129" y="761"/>
                  </a:lnTo>
                  <a:lnTo>
                    <a:pt x="123" y="760"/>
                  </a:lnTo>
                  <a:lnTo>
                    <a:pt x="117" y="761"/>
                  </a:lnTo>
                  <a:lnTo>
                    <a:pt x="112" y="764"/>
                  </a:lnTo>
                  <a:lnTo>
                    <a:pt x="108" y="769"/>
                  </a:lnTo>
                  <a:lnTo>
                    <a:pt x="104" y="776"/>
                  </a:lnTo>
                  <a:lnTo>
                    <a:pt x="100" y="786"/>
                  </a:lnTo>
                  <a:lnTo>
                    <a:pt x="62" y="8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104">
              <a:extLst>
                <a:ext uri="{FF2B5EF4-FFF2-40B4-BE49-F238E27FC236}">
                  <a16:creationId xmlns:a16="http://schemas.microsoft.com/office/drawing/2014/main" id="{55258BA2-151D-EC00-B44F-FE64A197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645"/>
              <a:ext cx="93" cy="89"/>
            </a:xfrm>
            <a:custGeom>
              <a:avLst/>
              <a:gdLst/>
              <a:ahLst/>
              <a:cxnLst>
                <a:cxn ang="0">
                  <a:pos x="1098" y="140"/>
                </a:cxn>
                <a:cxn ang="0">
                  <a:pos x="1032" y="155"/>
                </a:cxn>
                <a:cxn ang="0">
                  <a:pos x="1023" y="181"/>
                </a:cxn>
                <a:cxn ang="0">
                  <a:pos x="986" y="187"/>
                </a:cxn>
                <a:cxn ang="0">
                  <a:pos x="960" y="180"/>
                </a:cxn>
                <a:cxn ang="0">
                  <a:pos x="934" y="151"/>
                </a:cxn>
                <a:cxn ang="0">
                  <a:pos x="722" y="0"/>
                </a:cxn>
                <a:cxn ang="0">
                  <a:pos x="620" y="14"/>
                </a:cxn>
                <a:cxn ang="0">
                  <a:pos x="549" y="150"/>
                </a:cxn>
                <a:cxn ang="0">
                  <a:pos x="526" y="196"/>
                </a:cxn>
                <a:cxn ang="0">
                  <a:pos x="545" y="230"/>
                </a:cxn>
                <a:cxn ang="0">
                  <a:pos x="551" y="255"/>
                </a:cxn>
                <a:cxn ang="0">
                  <a:pos x="540" y="261"/>
                </a:cxn>
                <a:cxn ang="0">
                  <a:pos x="453" y="362"/>
                </a:cxn>
                <a:cxn ang="0">
                  <a:pos x="384" y="399"/>
                </a:cxn>
                <a:cxn ang="0">
                  <a:pos x="388" y="422"/>
                </a:cxn>
                <a:cxn ang="0">
                  <a:pos x="405" y="454"/>
                </a:cxn>
                <a:cxn ang="0">
                  <a:pos x="377" y="473"/>
                </a:cxn>
                <a:cxn ang="0">
                  <a:pos x="361" y="514"/>
                </a:cxn>
                <a:cxn ang="0">
                  <a:pos x="126" y="703"/>
                </a:cxn>
                <a:cxn ang="0">
                  <a:pos x="131" y="724"/>
                </a:cxn>
                <a:cxn ang="0">
                  <a:pos x="126" y="734"/>
                </a:cxn>
                <a:cxn ang="0">
                  <a:pos x="109" y="732"/>
                </a:cxn>
                <a:cxn ang="0">
                  <a:pos x="89" y="742"/>
                </a:cxn>
                <a:cxn ang="0">
                  <a:pos x="26" y="771"/>
                </a:cxn>
                <a:cxn ang="0">
                  <a:pos x="16" y="883"/>
                </a:cxn>
                <a:cxn ang="0">
                  <a:pos x="130" y="1025"/>
                </a:cxn>
                <a:cxn ang="0">
                  <a:pos x="159" y="1023"/>
                </a:cxn>
                <a:cxn ang="0">
                  <a:pos x="112" y="1067"/>
                </a:cxn>
                <a:cxn ang="0">
                  <a:pos x="218" y="1170"/>
                </a:cxn>
                <a:cxn ang="0">
                  <a:pos x="220" y="1193"/>
                </a:cxn>
                <a:cxn ang="0">
                  <a:pos x="244" y="1204"/>
                </a:cxn>
                <a:cxn ang="0">
                  <a:pos x="273" y="1218"/>
                </a:cxn>
                <a:cxn ang="0">
                  <a:pos x="293" y="1212"/>
                </a:cxn>
                <a:cxn ang="0">
                  <a:pos x="307" y="1200"/>
                </a:cxn>
                <a:cxn ang="0">
                  <a:pos x="338" y="1276"/>
                </a:cxn>
                <a:cxn ang="0">
                  <a:pos x="369" y="1295"/>
                </a:cxn>
                <a:cxn ang="0">
                  <a:pos x="592" y="1226"/>
                </a:cxn>
                <a:cxn ang="0">
                  <a:pos x="659" y="1296"/>
                </a:cxn>
                <a:cxn ang="0">
                  <a:pos x="703" y="1182"/>
                </a:cxn>
                <a:cxn ang="0">
                  <a:pos x="742" y="1194"/>
                </a:cxn>
                <a:cxn ang="0">
                  <a:pos x="761" y="1230"/>
                </a:cxn>
                <a:cxn ang="0">
                  <a:pos x="778" y="1231"/>
                </a:cxn>
                <a:cxn ang="0">
                  <a:pos x="792" y="1212"/>
                </a:cxn>
                <a:cxn ang="0">
                  <a:pos x="790" y="1189"/>
                </a:cxn>
                <a:cxn ang="0">
                  <a:pos x="984" y="1130"/>
                </a:cxn>
                <a:cxn ang="0">
                  <a:pos x="1102" y="1097"/>
                </a:cxn>
                <a:cxn ang="0">
                  <a:pos x="1101" y="1080"/>
                </a:cxn>
                <a:cxn ang="0">
                  <a:pos x="1070" y="1045"/>
                </a:cxn>
                <a:cxn ang="0">
                  <a:pos x="1038" y="901"/>
                </a:cxn>
                <a:cxn ang="0">
                  <a:pos x="1109" y="871"/>
                </a:cxn>
                <a:cxn ang="0">
                  <a:pos x="1123" y="884"/>
                </a:cxn>
                <a:cxn ang="0">
                  <a:pos x="1124" y="880"/>
                </a:cxn>
                <a:cxn ang="0">
                  <a:pos x="1306" y="756"/>
                </a:cxn>
                <a:cxn ang="0">
                  <a:pos x="1314" y="753"/>
                </a:cxn>
                <a:cxn ang="0">
                  <a:pos x="1335" y="736"/>
                </a:cxn>
                <a:cxn ang="0">
                  <a:pos x="1417" y="747"/>
                </a:cxn>
                <a:cxn ang="0">
                  <a:pos x="1446" y="726"/>
                </a:cxn>
                <a:cxn ang="0">
                  <a:pos x="1431" y="616"/>
                </a:cxn>
                <a:cxn ang="0">
                  <a:pos x="1409" y="558"/>
                </a:cxn>
                <a:cxn ang="0">
                  <a:pos x="1435" y="376"/>
                </a:cxn>
                <a:cxn ang="0">
                  <a:pos x="1375" y="322"/>
                </a:cxn>
                <a:cxn ang="0">
                  <a:pos x="1350" y="244"/>
                </a:cxn>
              </a:cxnLst>
              <a:rect l="0" t="0" r="r" b="b"/>
              <a:pathLst>
                <a:path w="1480" h="1331">
                  <a:moveTo>
                    <a:pt x="1312" y="110"/>
                  </a:moveTo>
                  <a:lnTo>
                    <a:pt x="1218" y="112"/>
                  </a:lnTo>
                  <a:lnTo>
                    <a:pt x="1175" y="146"/>
                  </a:lnTo>
                  <a:lnTo>
                    <a:pt x="1130" y="104"/>
                  </a:lnTo>
                  <a:lnTo>
                    <a:pt x="1098" y="140"/>
                  </a:lnTo>
                  <a:lnTo>
                    <a:pt x="1044" y="169"/>
                  </a:lnTo>
                  <a:lnTo>
                    <a:pt x="1041" y="167"/>
                  </a:lnTo>
                  <a:lnTo>
                    <a:pt x="1040" y="165"/>
                  </a:lnTo>
                  <a:lnTo>
                    <a:pt x="1035" y="156"/>
                  </a:lnTo>
                  <a:lnTo>
                    <a:pt x="1032" y="155"/>
                  </a:lnTo>
                  <a:lnTo>
                    <a:pt x="1030" y="156"/>
                  </a:lnTo>
                  <a:lnTo>
                    <a:pt x="1029" y="161"/>
                  </a:lnTo>
                  <a:lnTo>
                    <a:pt x="1027" y="166"/>
                  </a:lnTo>
                  <a:lnTo>
                    <a:pt x="1027" y="175"/>
                  </a:lnTo>
                  <a:lnTo>
                    <a:pt x="1023" y="181"/>
                  </a:lnTo>
                  <a:lnTo>
                    <a:pt x="1014" y="186"/>
                  </a:lnTo>
                  <a:lnTo>
                    <a:pt x="1007" y="189"/>
                  </a:lnTo>
                  <a:lnTo>
                    <a:pt x="999" y="190"/>
                  </a:lnTo>
                  <a:lnTo>
                    <a:pt x="993" y="190"/>
                  </a:lnTo>
                  <a:lnTo>
                    <a:pt x="986" y="187"/>
                  </a:lnTo>
                  <a:lnTo>
                    <a:pt x="981" y="182"/>
                  </a:lnTo>
                  <a:lnTo>
                    <a:pt x="977" y="175"/>
                  </a:lnTo>
                  <a:lnTo>
                    <a:pt x="974" y="168"/>
                  </a:lnTo>
                  <a:lnTo>
                    <a:pt x="966" y="175"/>
                  </a:lnTo>
                  <a:lnTo>
                    <a:pt x="960" y="180"/>
                  </a:lnTo>
                  <a:lnTo>
                    <a:pt x="953" y="181"/>
                  </a:lnTo>
                  <a:lnTo>
                    <a:pt x="949" y="179"/>
                  </a:lnTo>
                  <a:lnTo>
                    <a:pt x="943" y="173"/>
                  </a:lnTo>
                  <a:lnTo>
                    <a:pt x="938" y="164"/>
                  </a:lnTo>
                  <a:lnTo>
                    <a:pt x="934" y="151"/>
                  </a:lnTo>
                  <a:lnTo>
                    <a:pt x="931" y="136"/>
                  </a:lnTo>
                  <a:lnTo>
                    <a:pt x="884" y="118"/>
                  </a:lnTo>
                  <a:lnTo>
                    <a:pt x="800" y="19"/>
                  </a:lnTo>
                  <a:lnTo>
                    <a:pt x="762" y="18"/>
                  </a:lnTo>
                  <a:lnTo>
                    <a:pt x="722" y="0"/>
                  </a:lnTo>
                  <a:lnTo>
                    <a:pt x="685" y="14"/>
                  </a:lnTo>
                  <a:lnTo>
                    <a:pt x="682" y="6"/>
                  </a:lnTo>
                  <a:lnTo>
                    <a:pt x="682" y="2"/>
                  </a:lnTo>
                  <a:lnTo>
                    <a:pt x="649" y="7"/>
                  </a:lnTo>
                  <a:lnTo>
                    <a:pt x="620" y="14"/>
                  </a:lnTo>
                  <a:lnTo>
                    <a:pt x="593" y="21"/>
                  </a:lnTo>
                  <a:lnTo>
                    <a:pt x="568" y="30"/>
                  </a:lnTo>
                  <a:lnTo>
                    <a:pt x="526" y="61"/>
                  </a:lnTo>
                  <a:lnTo>
                    <a:pt x="533" y="132"/>
                  </a:lnTo>
                  <a:lnTo>
                    <a:pt x="549" y="150"/>
                  </a:lnTo>
                  <a:lnTo>
                    <a:pt x="557" y="196"/>
                  </a:lnTo>
                  <a:lnTo>
                    <a:pt x="550" y="193"/>
                  </a:lnTo>
                  <a:lnTo>
                    <a:pt x="540" y="189"/>
                  </a:lnTo>
                  <a:lnTo>
                    <a:pt x="532" y="190"/>
                  </a:lnTo>
                  <a:lnTo>
                    <a:pt x="526" y="196"/>
                  </a:lnTo>
                  <a:lnTo>
                    <a:pt x="522" y="207"/>
                  </a:lnTo>
                  <a:lnTo>
                    <a:pt x="528" y="215"/>
                  </a:lnTo>
                  <a:lnTo>
                    <a:pt x="535" y="223"/>
                  </a:lnTo>
                  <a:lnTo>
                    <a:pt x="540" y="226"/>
                  </a:lnTo>
                  <a:lnTo>
                    <a:pt x="545" y="230"/>
                  </a:lnTo>
                  <a:lnTo>
                    <a:pt x="551" y="238"/>
                  </a:lnTo>
                  <a:lnTo>
                    <a:pt x="554" y="244"/>
                  </a:lnTo>
                  <a:lnTo>
                    <a:pt x="554" y="247"/>
                  </a:lnTo>
                  <a:lnTo>
                    <a:pt x="556" y="251"/>
                  </a:lnTo>
                  <a:lnTo>
                    <a:pt x="551" y="255"/>
                  </a:lnTo>
                  <a:lnTo>
                    <a:pt x="548" y="257"/>
                  </a:lnTo>
                  <a:lnTo>
                    <a:pt x="546" y="258"/>
                  </a:lnTo>
                  <a:lnTo>
                    <a:pt x="545" y="260"/>
                  </a:lnTo>
                  <a:lnTo>
                    <a:pt x="542" y="260"/>
                  </a:lnTo>
                  <a:lnTo>
                    <a:pt x="540" y="261"/>
                  </a:lnTo>
                  <a:lnTo>
                    <a:pt x="535" y="263"/>
                  </a:lnTo>
                  <a:lnTo>
                    <a:pt x="529" y="264"/>
                  </a:lnTo>
                  <a:lnTo>
                    <a:pt x="522" y="266"/>
                  </a:lnTo>
                  <a:lnTo>
                    <a:pt x="468" y="305"/>
                  </a:lnTo>
                  <a:lnTo>
                    <a:pt x="453" y="362"/>
                  </a:lnTo>
                  <a:lnTo>
                    <a:pt x="372" y="393"/>
                  </a:lnTo>
                  <a:lnTo>
                    <a:pt x="376" y="392"/>
                  </a:lnTo>
                  <a:lnTo>
                    <a:pt x="380" y="392"/>
                  </a:lnTo>
                  <a:lnTo>
                    <a:pt x="384" y="395"/>
                  </a:lnTo>
                  <a:lnTo>
                    <a:pt x="384" y="399"/>
                  </a:lnTo>
                  <a:lnTo>
                    <a:pt x="380" y="406"/>
                  </a:lnTo>
                  <a:lnTo>
                    <a:pt x="374" y="412"/>
                  </a:lnTo>
                  <a:lnTo>
                    <a:pt x="375" y="415"/>
                  </a:lnTo>
                  <a:lnTo>
                    <a:pt x="378" y="419"/>
                  </a:lnTo>
                  <a:lnTo>
                    <a:pt x="388" y="422"/>
                  </a:lnTo>
                  <a:lnTo>
                    <a:pt x="396" y="426"/>
                  </a:lnTo>
                  <a:lnTo>
                    <a:pt x="401" y="431"/>
                  </a:lnTo>
                  <a:lnTo>
                    <a:pt x="405" y="438"/>
                  </a:lnTo>
                  <a:lnTo>
                    <a:pt x="406" y="445"/>
                  </a:lnTo>
                  <a:lnTo>
                    <a:pt x="405" y="454"/>
                  </a:lnTo>
                  <a:lnTo>
                    <a:pt x="402" y="463"/>
                  </a:lnTo>
                  <a:lnTo>
                    <a:pt x="399" y="474"/>
                  </a:lnTo>
                  <a:lnTo>
                    <a:pt x="390" y="471"/>
                  </a:lnTo>
                  <a:lnTo>
                    <a:pt x="384" y="472"/>
                  </a:lnTo>
                  <a:lnTo>
                    <a:pt x="377" y="473"/>
                  </a:lnTo>
                  <a:lnTo>
                    <a:pt x="373" y="478"/>
                  </a:lnTo>
                  <a:lnTo>
                    <a:pt x="369" y="483"/>
                  </a:lnTo>
                  <a:lnTo>
                    <a:pt x="366" y="492"/>
                  </a:lnTo>
                  <a:lnTo>
                    <a:pt x="362" y="501"/>
                  </a:lnTo>
                  <a:lnTo>
                    <a:pt x="361" y="514"/>
                  </a:lnTo>
                  <a:lnTo>
                    <a:pt x="305" y="548"/>
                  </a:lnTo>
                  <a:lnTo>
                    <a:pt x="196" y="581"/>
                  </a:lnTo>
                  <a:lnTo>
                    <a:pt x="194" y="639"/>
                  </a:lnTo>
                  <a:lnTo>
                    <a:pt x="128" y="700"/>
                  </a:lnTo>
                  <a:lnTo>
                    <a:pt x="126" y="703"/>
                  </a:lnTo>
                  <a:lnTo>
                    <a:pt x="127" y="707"/>
                  </a:lnTo>
                  <a:lnTo>
                    <a:pt x="128" y="711"/>
                  </a:lnTo>
                  <a:lnTo>
                    <a:pt x="130" y="716"/>
                  </a:lnTo>
                  <a:lnTo>
                    <a:pt x="130" y="720"/>
                  </a:lnTo>
                  <a:lnTo>
                    <a:pt x="131" y="724"/>
                  </a:lnTo>
                  <a:lnTo>
                    <a:pt x="130" y="726"/>
                  </a:lnTo>
                  <a:lnTo>
                    <a:pt x="130" y="729"/>
                  </a:lnTo>
                  <a:lnTo>
                    <a:pt x="129" y="731"/>
                  </a:lnTo>
                  <a:lnTo>
                    <a:pt x="129" y="734"/>
                  </a:lnTo>
                  <a:lnTo>
                    <a:pt x="126" y="734"/>
                  </a:lnTo>
                  <a:lnTo>
                    <a:pt x="124" y="735"/>
                  </a:lnTo>
                  <a:lnTo>
                    <a:pt x="120" y="735"/>
                  </a:lnTo>
                  <a:lnTo>
                    <a:pt x="118" y="735"/>
                  </a:lnTo>
                  <a:lnTo>
                    <a:pt x="113" y="733"/>
                  </a:lnTo>
                  <a:lnTo>
                    <a:pt x="109" y="732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6" y="732"/>
                  </a:lnTo>
                  <a:lnTo>
                    <a:pt x="94" y="736"/>
                  </a:lnTo>
                  <a:lnTo>
                    <a:pt x="89" y="742"/>
                  </a:lnTo>
                  <a:lnTo>
                    <a:pt x="74" y="751"/>
                  </a:lnTo>
                  <a:lnTo>
                    <a:pt x="62" y="758"/>
                  </a:lnTo>
                  <a:lnTo>
                    <a:pt x="49" y="764"/>
                  </a:lnTo>
                  <a:lnTo>
                    <a:pt x="38" y="769"/>
                  </a:lnTo>
                  <a:lnTo>
                    <a:pt x="26" y="771"/>
                  </a:lnTo>
                  <a:lnTo>
                    <a:pt x="17" y="772"/>
                  </a:lnTo>
                  <a:lnTo>
                    <a:pt x="7" y="772"/>
                  </a:lnTo>
                  <a:lnTo>
                    <a:pt x="0" y="771"/>
                  </a:lnTo>
                  <a:lnTo>
                    <a:pt x="24" y="846"/>
                  </a:lnTo>
                  <a:lnTo>
                    <a:pt x="16" y="883"/>
                  </a:lnTo>
                  <a:lnTo>
                    <a:pt x="58" y="963"/>
                  </a:lnTo>
                  <a:lnTo>
                    <a:pt x="62" y="1024"/>
                  </a:lnTo>
                  <a:lnTo>
                    <a:pt x="77" y="1046"/>
                  </a:lnTo>
                  <a:lnTo>
                    <a:pt x="124" y="1026"/>
                  </a:lnTo>
                  <a:lnTo>
                    <a:pt x="130" y="1025"/>
                  </a:lnTo>
                  <a:lnTo>
                    <a:pt x="138" y="1023"/>
                  </a:lnTo>
                  <a:lnTo>
                    <a:pt x="145" y="1020"/>
                  </a:lnTo>
                  <a:lnTo>
                    <a:pt x="150" y="1020"/>
                  </a:lnTo>
                  <a:lnTo>
                    <a:pt x="154" y="1020"/>
                  </a:lnTo>
                  <a:lnTo>
                    <a:pt x="159" y="1023"/>
                  </a:lnTo>
                  <a:lnTo>
                    <a:pt x="161" y="1026"/>
                  </a:lnTo>
                  <a:lnTo>
                    <a:pt x="163" y="1031"/>
                  </a:lnTo>
                  <a:lnTo>
                    <a:pt x="163" y="1037"/>
                  </a:lnTo>
                  <a:lnTo>
                    <a:pt x="163" y="1046"/>
                  </a:lnTo>
                  <a:lnTo>
                    <a:pt x="112" y="1067"/>
                  </a:lnTo>
                  <a:lnTo>
                    <a:pt x="128" y="1129"/>
                  </a:lnTo>
                  <a:lnTo>
                    <a:pt x="176" y="1161"/>
                  </a:lnTo>
                  <a:lnTo>
                    <a:pt x="217" y="1159"/>
                  </a:lnTo>
                  <a:lnTo>
                    <a:pt x="217" y="1164"/>
                  </a:lnTo>
                  <a:lnTo>
                    <a:pt x="218" y="1170"/>
                  </a:lnTo>
                  <a:lnTo>
                    <a:pt x="218" y="1174"/>
                  </a:lnTo>
                  <a:lnTo>
                    <a:pt x="218" y="1179"/>
                  </a:lnTo>
                  <a:lnTo>
                    <a:pt x="217" y="1184"/>
                  </a:lnTo>
                  <a:lnTo>
                    <a:pt x="218" y="1189"/>
                  </a:lnTo>
                  <a:lnTo>
                    <a:pt x="220" y="1193"/>
                  </a:lnTo>
                  <a:lnTo>
                    <a:pt x="223" y="1197"/>
                  </a:lnTo>
                  <a:lnTo>
                    <a:pt x="226" y="1199"/>
                  </a:lnTo>
                  <a:lnTo>
                    <a:pt x="231" y="1202"/>
                  </a:lnTo>
                  <a:lnTo>
                    <a:pt x="237" y="1203"/>
                  </a:lnTo>
                  <a:lnTo>
                    <a:pt x="244" y="1204"/>
                  </a:lnTo>
                  <a:lnTo>
                    <a:pt x="249" y="1212"/>
                  </a:lnTo>
                  <a:lnTo>
                    <a:pt x="259" y="1216"/>
                  </a:lnTo>
                  <a:lnTo>
                    <a:pt x="265" y="1217"/>
                  </a:lnTo>
                  <a:lnTo>
                    <a:pt x="269" y="1217"/>
                  </a:lnTo>
                  <a:lnTo>
                    <a:pt x="273" y="1218"/>
                  </a:lnTo>
                  <a:lnTo>
                    <a:pt x="279" y="1218"/>
                  </a:lnTo>
                  <a:lnTo>
                    <a:pt x="287" y="1218"/>
                  </a:lnTo>
                  <a:lnTo>
                    <a:pt x="291" y="1215"/>
                  </a:lnTo>
                  <a:lnTo>
                    <a:pt x="293" y="1213"/>
                  </a:lnTo>
                  <a:lnTo>
                    <a:pt x="293" y="1212"/>
                  </a:lnTo>
                  <a:lnTo>
                    <a:pt x="294" y="1212"/>
                  </a:lnTo>
                  <a:lnTo>
                    <a:pt x="296" y="1212"/>
                  </a:lnTo>
                  <a:lnTo>
                    <a:pt x="301" y="1208"/>
                  </a:lnTo>
                  <a:lnTo>
                    <a:pt x="306" y="1204"/>
                  </a:lnTo>
                  <a:lnTo>
                    <a:pt x="307" y="1200"/>
                  </a:lnTo>
                  <a:lnTo>
                    <a:pt x="364" y="1197"/>
                  </a:lnTo>
                  <a:lnTo>
                    <a:pt x="341" y="1255"/>
                  </a:lnTo>
                  <a:lnTo>
                    <a:pt x="338" y="1262"/>
                  </a:lnTo>
                  <a:lnTo>
                    <a:pt x="338" y="1270"/>
                  </a:lnTo>
                  <a:lnTo>
                    <a:pt x="338" y="1276"/>
                  </a:lnTo>
                  <a:lnTo>
                    <a:pt x="341" y="1282"/>
                  </a:lnTo>
                  <a:lnTo>
                    <a:pt x="344" y="1286"/>
                  </a:lnTo>
                  <a:lnTo>
                    <a:pt x="351" y="1290"/>
                  </a:lnTo>
                  <a:lnTo>
                    <a:pt x="358" y="1292"/>
                  </a:lnTo>
                  <a:lnTo>
                    <a:pt x="369" y="1295"/>
                  </a:lnTo>
                  <a:lnTo>
                    <a:pt x="405" y="1294"/>
                  </a:lnTo>
                  <a:lnTo>
                    <a:pt x="431" y="1331"/>
                  </a:lnTo>
                  <a:lnTo>
                    <a:pt x="548" y="1256"/>
                  </a:lnTo>
                  <a:lnTo>
                    <a:pt x="570" y="1210"/>
                  </a:lnTo>
                  <a:lnTo>
                    <a:pt x="592" y="1226"/>
                  </a:lnTo>
                  <a:lnTo>
                    <a:pt x="641" y="1285"/>
                  </a:lnTo>
                  <a:lnTo>
                    <a:pt x="642" y="1286"/>
                  </a:lnTo>
                  <a:lnTo>
                    <a:pt x="646" y="1292"/>
                  </a:lnTo>
                  <a:lnTo>
                    <a:pt x="653" y="1296"/>
                  </a:lnTo>
                  <a:lnTo>
                    <a:pt x="659" y="1296"/>
                  </a:lnTo>
                  <a:lnTo>
                    <a:pt x="666" y="1294"/>
                  </a:lnTo>
                  <a:lnTo>
                    <a:pt x="706" y="1249"/>
                  </a:lnTo>
                  <a:lnTo>
                    <a:pt x="693" y="1184"/>
                  </a:lnTo>
                  <a:lnTo>
                    <a:pt x="696" y="1180"/>
                  </a:lnTo>
                  <a:lnTo>
                    <a:pt x="703" y="1182"/>
                  </a:lnTo>
                  <a:lnTo>
                    <a:pt x="713" y="1181"/>
                  </a:lnTo>
                  <a:lnTo>
                    <a:pt x="723" y="1182"/>
                  </a:lnTo>
                  <a:lnTo>
                    <a:pt x="730" y="1184"/>
                  </a:lnTo>
                  <a:lnTo>
                    <a:pt x="738" y="1189"/>
                  </a:lnTo>
                  <a:lnTo>
                    <a:pt x="742" y="1194"/>
                  </a:lnTo>
                  <a:lnTo>
                    <a:pt x="746" y="1202"/>
                  </a:lnTo>
                  <a:lnTo>
                    <a:pt x="749" y="1210"/>
                  </a:lnTo>
                  <a:lnTo>
                    <a:pt x="750" y="1221"/>
                  </a:lnTo>
                  <a:lnTo>
                    <a:pt x="756" y="1226"/>
                  </a:lnTo>
                  <a:lnTo>
                    <a:pt x="761" y="1230"/>
                  </a:lnTo>
                  <a:lnTo>
                    <a:pt x="768" y="1233"/>
                  </a:lnTo>
                  <a:lnTo>
                    <a:pt x="772" y="1234"/>
                  </a:lnTo>
                  <a:lnTo>
                    <a:pt x="774" y="1233"/>
                  </a:lnTo>
                  <a:lnTo>
                    <a:pt x="777" y="1233"/>
                  </a:lnTo>
                  <a:lnTo>
                    <a:pt x="778" y="1231"/>
                  </a:lnTo>
                  <a:lnTo>
                    <a:pt x="781" y="1230"/>
                  </a:lnTo>
                  <a:lnTo>
                    <a:pt x="785" y="1226"/>
                  </a:lnTo>
                  <a:lnTo>
                    <a:pt x="786" y="1222"/>
                  </a:lnTo>
                  <a:lnTo>
                    <a:pt x="788" y="1219"/>
                  </a:lnTo>
                  <a:lnTo>
                    <a:pt x="792" y="1212"/>
                  </a:lnTo>
                  <a:lnTo>
                    <a:pt x="785" y="1190"/>
                  </a:lnTo>
                  <a:lnTo>
                    <a:pt x="784" y="1186"/>
                  </a:lnTo>
                  <a:lnTo>
                    <a:pt x="784" y="1185"/>
                  </a:lnTo>
                  <a:lnTo>
                    <a:pt x="786" y="1186"/>
                  </a:lnTo>
                  <a:lnTo>
                    <a:pt x="790" y="1189"/>
                  </a:lnTo>
                  <a:lnTo>
                    <a:pt x="798" y="1195"/>
                  </a:lnTo>
                  <a:lnTo>
                    <a:pt x="856" y="1164"/>
                  </a:lnTo>
                  <a:lnTo>
                    <a:pt x="884" y="1161"/>
                  </a:lnTo>
                  <a:lnTo>
                    <a:pt x="939" y="1165"/>
                  </a:lnTo>
                  <a:lnTo>
                    <a:pt x="984" y="1130"/>
                  </a:lnTo>
                  <a:lnTo>
                    <a:pt x="1077" y="1126"/>
                  </a:lnTo>
                  <a:lnTo>
                    <a:pt x="1089" y="1116"/>
                  </a:lnTo>
                  <a:lnTo>
                    <a:pt x="1093" y="1111"/>
                  </a:lnTo>
                  <a:lnTo>
                    <a:pt x="1097" y="1107"/>
                  </a:lnTo>
                  <a:lnTo>
                    <a:pt x="1102" y="1097"/>
                  </a:lnTo>
                  <a:lnTo>
                    <a:pt x="1102" y="1094"/>
                  </a:lnTo>
                  <a:lnTo>
                    <a:pt x="1103" y="1092"/>
                  </a:lnTo>
                  <a:lnTo>
                    <a:pt x="1104" y="1088"/>
                  </a:lnTo>
                  <a:lnTo>
                    <a:pt x="1102" y="1082"/>
                  </a:lnTo>
                  <a:lnTo>
                    <a:pt x="1101" y="1080"/>
                  </a:lnTo>
                  <a:lnTo>
                    <a:pt x="1101" y="1079"/>
                  </a:lnTo>
                  <a:lnTo>
                    <a:pt x="1101" y="1077"/>
                  </a:lnTo>
                  <a:lnTo>
                    <a:pt x="1094" y="1067"/>
                  </a:lnTo>
                  <a:lnTo>
                    <a:pt x="1083" y="1055"/>
                  </a:lnTo>
                  <a:lnTo>
                    <a:pt x="1070" y="1045"/>
                  </a:lnTo>
                  <a:lnTo>
                    <a:pt x="1070" y="1043"/>
                  </a:lnTo>
                  <a:lnTo>
                    <a:pt x="1069" y="992"/>
                  </a:lnTo>
                  <a:lnTo>
                    <a:pt x="1044" y="935"/>
                  </a:lnTo>
                  <a:lnTo>
                    <a:pt x="1037" y="917"/>
                  </a:lnTo>
                  <a:lnTo>
                    <a:pt x="1038" y="901"/>
                  </a:lnTo>
                  <a:lnTo>
                    <a:pt x="1041" y="895"/>
                  </a:lnTo>
                  <a:lnTo>
                    <a:pt x="1045" y="892"/>
                  </a:lnTo>
                  <a:lnTo>
                    <a:pt x="1051" y="890"/>
                  </a:lnTo>
                  <a:lnTo>
                    <a:pt x="1109" y="868"/>
                  </a:lnTo>
                  <a:lnTo>
                    <a:pt x="1109" y="871"/>
                  </a:lnTo>
                  <a:lnTo>
                    <a:pt x="1111" y="875"/>
                  </a:lnTo>
                  <a:lnTo>
                    <a:pt x="1118" y="881"/>
                  </a:lnTo>
                  <a:lnTo>
                    <a:pt x="1120" y="883"/>
                  </a:lnTo>
                  <a:lnTo>
                    <a:pt x="1121" y="883"/>
                  </a:lnTo>
                  <a:lnTo>
                    <a:pt x="1123" y="884"/>
                  </a:lnTo>
                  <a:lnTo>
                    <a:pt x="1124" y="884"/>
                  </a:lnTo>
                  <a:lnTo>
                    <a:pt x="1124" y="883"/>
                  </a:lnTo>
                  <a:lnTo>
                    <a:pt x="1125" y="883"/>
                  </a:lnTo>
                  <a:lnTo>
                    <a:pt x="1124" y="881"/>
                  </a:lnTo>
                  <a:lnTo>
                    <a:pt x="1124" y="880"/>
                  </a:lnTo>
                  <a:lnTo>
                    <a:pt x="1123" y="876"/>
                  </a:lnTo>
                  <a:lnTo>
                    <a:pt x="1120" y="870"/>
                  </a:lnTo>
                  <a:lnTo>
                    <a:pt x="1118" y="864"/>
                  </a:lnTo>
                  <a:lnTo>
                    <a:pt x="1309" y="749"/>
                  </a:lnTo>
                  <a:lnTo>
                    <a:pt x="1306" y="756"/>
                  </a:lnTo>
                  <a:lnTo>
                    <a:pt x="1307" y="761"/>
                  </a:lnTo>
                  <a:lnTo>
                    <a:pt x="1310" y="763"/>
                  </a:lnTo>
                  <a:lnTo>
                    <a:pt x="1312" y="763"/>
                  </a:lnTo>
                  <a:lnTo>
                    <a:pt x="1314" y="757"/>
                  </a:lnTo>
                  <a:lnTo>
                    <a:pt x="1314" y="753"/>
                  </a:lnTo>
                  <a:lnTo>
                    <a:pt x="1316" y="748"/>
                  </a:lnTo>
                  <a:lnTo>
                    <a:pt x="1318" y="741"/>
                  </a:lnTo>
                  <a:lnTo>
                    <a:pt x="1321" y="736"/>
                  </a:lnTo>
                  <a:lnTo>
                    <a:pt x="1328" y="733"/>
                  </a:lnTo>
                  <a:lnTo>
                    <a:pt x="1335" y="736"/>
                  </a:lnTo>
                  <a:lnTo>
                    <a:pt x="1339" y="741"/>
                  </a:lnTo>
                  <a:lnTo>
                    <a:pt x="1344" y="748"/>
                  </a:lnTo>
                  <a:lnTo>
                    <a:pt x="1350" y="757"/>
                  </a:lnTo>
                  <a:lnTo>
                    <a:pt x="1414" y="759"/>
                  </a:lnTo>
                  <a:lnTo>
                    <a:pt x="1417" y="747"/>
                  </a:lnTo>
                  <a:lnTo>
                    <a:pt x="1422" y="738"/>
                  </a:lnTo>
                  <a:lnTo>
                    <a:pt x="1426" y="731"/>
                  </a:lnTo>
                  <a:lnTo>
                    <a:pt x="1432" y="727"/>
                  </a:lnTo>
                  <a:lnTo>
                    <a:pt x="1439" y="725"/>
                  </a:lnTo>
                  <a:lnTo>
                    <a:pt x="1446" y="726"/>
                  </a:lnTo>
                  <a:lnTo>
                    <a:pt x="1454" y="730"/>
                  </a:lnTo>
                  <a:lnTo>
                    <a:pt x="1463" y="737"/>
                  </a:lnTo>
                  <a:lnTo>
                    <a:pt x="1480" y="689"/>
                  </a:lnTo>
                  <a:lnTo>
                    <a:pt x="1438" y="656"/>
                  </a:lnTo>
                  <a:lnTo>
                    <a:pt x="1431" y="616"/>
                  </a:lnTo>
                  <a:lnTo>
                    <a:pt x="1444" y="592"/>
                  </a:lnTo>
                  <a:lnTo>
                    <a:pt x="1429" y="575"/>
                  </a:lnTo>
                  <a:lnTo>
                    <a:pt x="1416" y="560"/>
                  </a:lnTo>
                  <a:lnTo>
                    <a:pt x="1412" y="557"/>
                  </a:lnTo>
                  <a:lnTo>
                    <a:pt x="1409" y="558"/>
                  </a:lnTo>
                  <a:lnTo>
                    <a:pt x="1406" y="558"/>
                  </a:lnTo>
                  <a:lnTo>
                    <a:pt x="1403" y="560"/>
                  </a:lnTo>
                  <a:lnTo>
                    <a:pt x="1398" y="565"/>
                  </a:lnTo>
                  <a:lnTo>
                    <a:pt x="1433" y="437"/>
                  </a:lnTo>
                  <a:lnTo>
                    <a:pt x="1435" y="376"/>
                  </a:lnTo>
                  <a:lnTo>
                    <a:pt x="1411" y="358"/>
                  </a:lnTo>
                  <a:lnTo>
                    <a:pt x="1400" y="349"/>
                  </a:lnTo>
                  <a:lnTo>
                    <a:pt x="1392" y="341"/>
                  </a:lnTo>
                  <a:lnTo>
                    <a:pt x="1382" y="331"/>
                  </a:lnTo>
                  <a:lnTo>
                    <a:pt x="1375" y="322"/>
                  </a:lnTo>
                  <a:lnTo>
                    <a:pt x="1364" y="304"/>
                  </a:lnTo>
                  <a:lnTo>
                    <a:pt x="1355" y="284"/>
                  </a:lnTo>
                  <a:lnTo>
                    <a:pt x="1352" y="274"/>
                  </a:lnTo>
                  <a:lnTo>
                    <a:pt x="1351" y="265"/>
                  </a:lnTo>
                  <a:lnTo>
                    <a:pt x="1350" y="244"/>
                  </a:lnTo>
                  <a:lnTo>
                    <a:pt x="1354" y="224"/>
                  </a:lnTo>
                  <a:lnTo>
                    <a:pt x="1327" y="168"/>
                  </a:lnTo>
                  <a:lnTo>
                    <a:pt x="1312" y="1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105">
              <a:extLst>
                <a:ext uri="{FF2B5EF4-FFF2-40B4-BE49-F238E27FC236}">
                  <a16:creationId xmlns:a16="http://schemas.microsoft.com/office/drawing/2014/main" id="{877DD1BD-9B28-410C-D687-356A5A8D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569"/>
              <a:ext cx="97" cy="89"/>
            </a:xfrm>
            <a:custGeom>
              <a:avLst/>
              <a:gdLst/>
              <a:ahLst/>
              <a:cxnLst>
                <a:cxn ang="0">
                  <a:pos x="1465" y="96"/>
                </a:cxn>
                <a:cxn ang="0">
                  <a:pos x="1462" y="101"/>
                </a:cxn>
                <a:cxn ang="0">
                  <a:pos x="1456" y="104"/>
                </a:cxn>
                <a:cxn ang="0">
                  <a:pos x="1440" y="100"/>
                </a:cxn>
                <a:cxn ang="0">
                  <a:pos x="1353" y="90"/>
                </a:cxn>
                <a:cxn ang="0">
                  <a:pos x="1192" y="89"/>
                </a:cxn>
                <a:cxn ang="0">
                  <a:pos x="1185" y="102"/>
                </a:cxn>
                <a:cxn ang="0">
                  <a:pos x="1174" y="99"/>
                </a:cxn>
                <a:cxn ang="0">
                  <a:pos x="1174" y="83"/>
                </a:cxn>
                <a:cxn ang="0">
                  <a:pos x="1131" y="48"/>
                </a:cxn>
                <a:cxn ang="0">
                  <a:pos x="1064" y="51"/>
                </a:cxn>
                <a:cxn ang="0">
                  <a:pos x="1038" y="41"/>
                </a:cxn>
                <a:cxn ang="0">
                  <a:pos x="992" y="0"/>
                </a:cxn>
                <a:cxn ang="0">
                  <a:pos x="935" y="46"/>
                </a:cxn>
                <a:cxn ang="0">
                  <a:pos x="925" y="61"/>
                </a:cxn>
                <a:cxn ang="0">
                  <a:pos x="911" y="64"/>
                </a:cxn>
                <a:cxn ang="0">
                  <a:pos x="895" y="59"/>
                </a:cxn>
                <a:cxn ang="0">
                  <a:pos x="839" y="80"/>
                </a:cxn>
                <a:cxn ang="0">
                  <a:pos x="822" y="95"/>
                </a:cxn>
                <a:cxn ang="0">
                  <a:pos x="817" y="119"/>
                </a:cxn>
                <a:cxn ang="0">
                  <a:pos x="795" y="145"/>
                </a:cxn>
                <a:cxn ang="0">
                  <a:pos x="783" y="153"/>
                </a:cxn>
                <a:cxn ang="0">
                  <a:pos x="584" y="192"/>
                </a:cxn>
                <a:cxn ang="0">
                  <a:pos x="355" y="311"/>
                </a:cxn>
                <a:cxn ang="0">
                  <a:pos x="153" y="458"/>
                </a:cxn>
                <a:cxn ang="0">
                  <a:pos x="68" y="517"/>
                </a:cxn>
                <a:cxn ang="0">
                  <a:pos x="70" y="528"/>
                </a:cxn>
                <a:cxn ang="0">
                  <a:pos x="71" y="537"/>
                </a:cxn>
                <a:cxn ang="0">
                  <a:pos x="61" y="540"/>
                </a:cxn>
                <a:cxn ang="0">
                  <a:pos x="49" y="534"/>
                </a:cxn>
                <a:cxn ang="0">
                  <a:pos x="37" y="542"/>
                </a:cxn>
                <a:cxn ang="0">
                  <a:pos x="40" y="557"/>
                </a:cxn>
                <a:cxn ang="0">
                  <a:pos x="67" y="562"/>
                </a:cxn>
                <a:cxn ang="0">
                  <a:pos x="63" y="582"/>
                </a:cxn>
                <a:cxn ang="0">
                  <a:pos x="75" y="574"/>
                </a:cxn>
                <a:cxn ang="0">
                  <a:pos x="92" y="576"/>
                </a:cxn>
                <a:cxn ang="0">
                  <a:pos x="110" y="597"/>
                </a:cxn>
                <a:cxn ang="0">
                  <a:pos x="112" y="611"/>
                </a:cxn>
                <a:cxn ang="0">
                  <a:pos x="99" y="632"/>
                </a:cxn>
                <a:cxn ang="0">
                  <a:pos x="21" y="788"/>
                </a:cxn>
                <a:cxn ang="0">
                  <a:pos x="52" y="807"/>
                </a:cxn>
                <a:cxn ang="0">
                  <a:pos x="27" y="949"/>
                </a:cxn>
                <a:cxn ang="0">
                  <a:pos x="184" y="1042"/>
                </a:cxn>
                <a:cxn ang="0">
                  <a:pos x="307" y="1161"/>
                </a:cxn>
                <a:cxn ang="0">
                  <a:pos x="372" y="1161"/>
                </a:cxn>
                <a:cxn ang="0">
                  <a:pos x="571" y="1265"/>
                </a:cxn>
                <a:cxn ang="0">
                  <a:pos x="630" y="1320"/>
                </a:cxn>
                <a:cxn ang="0">
                  <a:pos x="653" y="1322"/>
                </a:cxn>
                <a:cxn ang="0">
                  <a:pos x="673" y="1334"/>
                </a:cxn>
                <a:cxn ang="0">
                  <a:pos x="701" y="1333"/>
                </a:cxn>
                <a:cxn ang="0">
                  <a:pos x="716" y="1308"/>
                </a:cxn>
                <a:cxn ang="0">
                  <a:pos x="727" y="1312"/>
                </a:cxn>
                <a:cxn ang="0">
                  <a:pos x="817" y="1251"/>
                </a:cxn>
                <a:cxn ang="0">
                  <a:pos x="1090" y="1232"/>
                </a:cxn>
                <a:cxn ang="0">
                  <a:pos x="1201" y="964"/>
                </a:cxn>
                <a:cxn ang="0">
                  <a:pos x="1254" y="758"/>
                </a:cxn>
                <a:cxn ang="0">
                  <a:pos x="1354" y="672"/>
                </a:cxn>
                <a:cxn ang="0">
                  <a:pos x="1370" y="590"/>
                </a:cxn>
                <a:cxn ang="0">
                  <a:pos x="1561" y="590"/>
                </a:cxn>
                <a:cxn ang="0">
                  <a:pos x="1559" y="391"/>
                </a:cxn>
                <a:cxn ang="0">
                  <a:pos x="1559" y="193"/>
                </a:cxn>
              </a:cxnLst>
              <a:rect l="0" t="0" r="r" b="b"/>
              <a:pathLst>
                <a:path w="1561" h="1337">
                  <a:moveTo>
                    <a:pt x="1558" y="83"/>
                  </a:moveTo>
                  <a:lnTo>
                    <a:pt x="1527" y="43"/>
                  </a:lnTo>
                  <a:lnTo>
                    <a:pt x="1469" y="91"/>
                  </a:lnTo>
                  <a:lnTo>
                    <a:pt x="1465" y="96"/>
                  </a:lnTo>
                  <a:lnTo>
                    <a:pt x="1463" y="98"/>
                  </a:lnTo>
                  <a:lnTo>
                    <a:pt x="1462" y="98"/>
                  </a:lnTo>
                  <a:lnTo>
                    <a:pt x="1462" y="99"/>
                  </a:lnTo>
                  <a:lnTo>
                    <a:pt x="1462" y="101"/>
                  </a:lnTo>
                  <a:lnTo>
                    <a:pt x="1460" y="101"/>
                  </a:lnTo>
                  <a:lnTo>
                    <a:pt x="1458" y="101"/>
                  </a:lnTo>
                  <a:lnTo>
                    <a:pt x="1458" y="102"/>
                  </a:lnTo>
                  <a:lnTo>
                    <a:pt x="1456" y="104"/>
                  </a:lnTo>
                  <a:lnTo>
                    <a:pt x="1452" y="105"/>
                  </a:lnTo>
                  <a:lnTo>
                    <a:pt x="1446" y="103"/>
                  </a:lnTo>
                  <a:lnTo>
                    <a:pt x="1442" y="101"/>
                  </a:lnTo>
                  <a:lnTo>
                    <a:pt x="1440" y="100"/>
                  </a:lnTo>
                  <a:lnTo>
                    <a:pt x="1434" y="95"/>
                  </a:lnTo>
                  <a:lnTo>
                    <a:pt x="1431" y="91"/>
                  </a:lnTo>
                  <a:lnTo>
                    <a:pt x="1429" y="88"/>
                  </a:lnTo>
                  <a:lnTo>
                    <a:pt x="1353" y="90"/>
                  </a:lnTo>
                  <a:lnTo>
                    <a:pt x="1319" y="152"/>
                  </a:lnTo>
                  <a:lnTo>
                    <a:pt x="1260" y="154"/>
                  </a:lnTo>
                  <a:lnTo>
                    <a:pt x="1254" y="119"/>
                  </a:lnTo>
                  <a:lnTo>
                    <a:pt x="1192" y="89"/>
                  </a:lnTo>
                  <a:lnTo>
                    <a:pt x="1190" y="93"/>
                  </a:lnTo>
                  <a:lnTo>
                    <a:pt x="1189" y="97"/>
                  </a:lnTo>
                  <a:lnTo>
                    <a:pt x="1186" y="100"/>
                  </a:lnTo>
                  <a:lnTo>
                    <a:pt x="1185" y="102"/>
                  </a:lnTo>
                  <a:lnTo>
                    <a:pt x="1181" y="102"/>
                  </a:lnTo>
                  <a:lnTo>
                    <a:pt x="1179" y="101"/>
                  </a:lnTo>
                  <a:lnTo>
                    <a:pt x="1178" y="101"/>
                  </a:lnTo>
                  <a:lnTo>
                    <a:pt x="1174" y="99"/>
                  </a:lnTo>
                  <a:lnTo>
                    <a:pt x="1170" y="97"/>
                  </a:lnTo>
                  <a:lnTo>
                    <a:pt x="1170" y="94"/>
                  </a:lnTo>
                  <a:lnTo>
                    <a:pt x="1173" y="89"/>
                  </a:lnTo>
                  <a:lnTo>
                    <a:pt x="1174" y="83"/>
                  </a:lnTo>
                  <a:lnTo>
                    <a:pt x="1177" y="79"/>
                  </a:lnTo>
                  <a:lnTo>
                    <a:pt x="1180" y="75"/>
                  </a:lnTo>
                  <a:lnTo>
                    <a:pt x="1185" y="74"/>
                  </a:lnTo>
                  <a:lnTo>
                    <a:pt x="1131" y="48"/>
                  </a:lnTo>
                  <a:lnTo>
                    <a:pt x="1084" y="48"/>
                  </a:lnTo>
                  <a:lnTo>
                    <a:pt x="1073" y="50"/>
                  </a:lnTo>
                  <a:lnTo>
                    <a:pt x="1068" y="50"/>
                  </a:lnTo>
                  <a:lnTo>
                    <a:pt x="1064" y="51"/>
                  </a:lnTo>
                  <a:lnTo>
                    <a:pt x="1053" y="50"/>
                  </a:lnTo>
                  <a:lnTo>
                    <a:pt x="1044" y="48"/>
                  </a:lnTo>
                  <a:lnTo>
                    <a:pt x="1039" y="45"/>
                  </a:lnTo>
                  <a:lnTo>
                    <a:pt x="1038" y="41"/>
                  </a:lnTo>
                  <a:lnTo>
                    <a:pt x="1037" y="35"/>
                  </a:lnTo>
                  <a:lnTo>
                    <a:pt x="1039" y="29"/>
                  </a:lnTo>
                  <a:lnTo>
                    <a:pt x="1039" y="26"/>
                  </a:lnTo>
                  <a:lnTo>
                    <a:pt x="992" y="0"/>
                  </a:lnTo>
                  <a:lnTo>
                    <a:pt x="941" y="22"/>
                  </a:lnTo>
                  <a:lnTo>
                    <a:pt x="939" y="33"/>
                  </a:lnTo>
                  <a:lnTo>
                    <a:pt x="937" y="43"/>
                  </a:lnTo>
                  <a:lnTo>
                    <a:pt x="935" y="46"/>
                  </a:lnTo>
                  <a:lnTo>
                    <a:pt x="934" y="50"/>
                  </a:lnTo>
                  <a:lnTo>
                    <a:pt x="932" y="53"/>
                  </a:lnTo>
                  <a:lnTo>
                    <a:pt x="930" y="57"/>
                  </a:lnTo>
                  <a:lnTo>
                    <a:pt x="925" y="61"/>
                  </a:lnTo>
                  <a:lnTo>
                    <a:pt x="919" y="64"/>
                  </a:lnTo>
                  <a:lnTo>
                    <a:pt x="914" y="64"/>
                  </a:lnTo>
                  <a:lnTo>
                    <a:pt x="912" y="64"/>
                  </a:lnTo>
                  <a:lnTo>
                    <a:pt x="911" y="64"/>
                  </a:lnTo>
                  <a:lnTo>
                    <a:pt x="911" y="65"/>
                  </a:lnTo>
                  <a:lnTo>
                    <a:pt x="907" y="64"/>
                  </a:lnTo>
                  <a:lnTo>
                    <a:pt x="904" y="64"/>
                  </a:lnTo>
                  <a:lnTo>
                    <a:pt x="895" y="59"/>
                  </a:lnTo>
                  <a:lnTo>
                    <a:pt x="870" y="90"/>
                  </a:lnTo>
                  <a:lnTo>
                    <a:pt x="856" y="87"/>
                  </a:lnTo>
                  <a:lnTo>
                    <a:pt x="845" y="82"/>
                  </a:lnTo>
                  <a:lnTo>
                    <a:pt x="839" y="80"/>
                  </a:lnTo>
                  <a:lnTo>
                    <a:pt x="833" y="81"/>
                  </a:lnTo>
                  <a:lnTo>
                    <a:pt x="829" y="84"/>
                  </a:lnTo>
                  <a:lnTo>
                    <a:pt x="826" y="91"/>
                  </a:lnTo>
                  <a:lnTo>
                    <a:pt x="822" y="95"/>
                  </a:lnTo>
                  <a:lnTo>
                    <a:pt x="817" y="100"/>
                  </a:lnTo>
                  <a:lnTo>
                    <a:pt x="818" y="106"/>
                  </a:lnTo>
                  <a:lnTo>
                    <a:pt x="818" y="113"/>
                  </a:lnTo>
                  <a:lnTo>
                    <a:pt x="817" y="119"/>
                  </a:lnTo>
                  <a:lnTo>
                    <a:pt x="814" y="127"/>
                  </a:lnTo>
                  <a:lnTo>
                    <a:pt x="809" y="133"/>
                  </a:lnTo>
                  <a:lnTo>
                    <a:pt x="802" y="139"/>
                  </a:lnTo>
                  <a:lnTo>
                    <a:pt x="795" y="145"/>
                  </a:lnTo>
                  <a:lnTo>
                    <a:pt x="786" y="152"/>
                  </a:lnTo>
                  <a:lnTo>
                    <a:pt x="784" y="152"/>
                  </a:lnTo>
                  <a:lnTo>
                    <a:pt x="783" y="152"/>
                  </a:lnTo>
                  <a:lnTo>
                    <a:pt x="783" y="153"/>
                  </a:lnTo>
                  <a:lnTo>
                    <a:pt x="719" y="131"/>
                  </a:lnTo>
                  <a:lnTo>
                    <a:pt x="682" y="123"/>
                  </a:lnTo>
                  <a:lnTo>
                    <a:pt x="668" y="158"/>
                  </a:lnTo>
                  <a:lnTo>
                    <a:pt x="584" y="192"/>
                  </a:lnTo>
                  <a:lnTo>
                    <a:pt x="502" y="284"/>
                  </a:lnTo>
                  <a:lnTo>
                    <a:pt x="458" y="287"/>
                  </a:lnTo>
                  <a:lnTo>
                    <a:pt x="420" y="322"/>
                  </a:lnTo>
                  <a:lnTo>
                    <a:pt x="355" y="311"/>
                  </a:lnTo>
                  <a:lnTo>
                    <a:pt x="304" y="323"/>
                  </a:lnTo>
                  <a:lnTo>
                    <a:pt x="266" y="372"/>
                  </a:lnTo>
                  <a:lnTo>
                    <a:pt x="223" y="367"/>
                  </a:lnTo>
                  <a:lnTo>
                    <a:pt x="153" y="458"/>
                  </a:lnTo>
                  <a:lnTo>
                    <a:pt x="68" y="441"/>
                  </a:lnTo>
                  <a:lnTo>
                    <a:pt x="36" y="493"/>
                  </a:lnTo>
                  <a:lnTo>
                    <a:pt x="71" y="511"/>
                  </a:lnTo>
                  <a:lnTo>
                    <a:pt x="68" y="517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69" y="526"/>
                  </a:lnTo>
                  <a:lnTo>
                    <a:pt x="70" y="528"/>
                  </a:lnTo>
                  <a:lnTo>
                    <a:pt x="70" y="530"/>
                  </a:lnTo>
                  <a:lnTo>
                    <a:pt x="70" y="531"/>
                  </a:lnTo>
                  <a:lnTo>
                    <a:pt x="71" y="533"/>
                  </a:lnTo>
                  <a:lnTo>
                    <a:pt x="71" y="537"/>
                  </a:lnTo>
                  <a:lnTo>
                    <a:pt x="71" y="540"/>
                  </a:lnTo>
                  <a:lnTo>
                    <a:pt x="69" y="541"/>
                  </a:lnTo>
                  <a:lnTo>
                    <a:pt x="65" y="541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5" y="537"/>
                  </a:lnTo>
                  <a:lnTo>
                    <a:pt x="53" y="536"/>
                  </a:lnTo>
                  <a:lnTo>
                    <a:pt x="49" y="534"/>
                  </a:lnTo>
                  <a:lnTo>
                    <a:pt x="47" y="533"/>
                  </a:lnTo>
                  <a:lnTo>
                    <a:pt x="42" y="531"/>
                  </a:lnTo>
                  <a:lnTo>
                    <a:pt x="39" y="536"/>
                  </a:lnTo>
                  <a:lnTo>
                    <a:pt x="37" y="542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39" y="555"/>
                  </a:lnTo>
                  <a:lnTo>
                    <a:pt x="40" y="557"/>
                  </a:lnTo>
                  <a:lnTo>
                    <a:pt x="43" y="559"/>
                  </a:lnTo>
                  <a:lnTo>
                    <a:pt x="53" y="559"/>
                  </a:lnTo>
                  <a:lnTo>
                    <a:pt x="59" y="558"/>
                  </a:lnTo>
                  <a:lnTo>
                    <a:pt x="67" y="562"/>
                  </a:lnTo>
                  <a:lnTo>
                    <a:pt x="63" y="568"/>
                  </a:lnTo>
                  <a:lnTo>
                    <a:pt x="62" y="574"/>
                  </a:lnTo>
                  <a:lnTo>
                    <a:pt x="62" y="579"/>
                  </a:lnTo>
                  <a:lnTo>
                    <a:pt x="63" y="582"/>
                  </a:lnTo>
                  <a:lnTo>
                    <a:pt x="64" y="583"/>
                  </a:lnTo>
                  <a:lnTo>
                    <a:pt x="68" y="582"/>
                  </a:lnTo>
                  <a:lnTo>
                    <a:pt x="71" y="577"/>
                  </a:lnTo>
                  <a:lnTo>
                    <a:pt x="75" y="574"/>
                  </a:lnTo>
                  <a:lnTo>
                    <a:pt x="78" y="572"/>
                  </a:lnTo>
                  <a:lnTo>
                    <a:pt x="83" y="572"/>
                  </a:lnTo>
                  <a:lnTo>
                    <a:pt x="89" y="574"/>
                  </a:lnTo>
                  <a:lnTo>
                    <a:pt x="92" y="576"/>
                  </a:lnTo>
                  <a:lnTo>
                    <a:pt x="96" y="581"/>
                  </a:lnTo>
                  <a:lnTo>
                    <a:pt x="105" y="586"/>
                  </a:lnTo>
                  <a:lnTo>
                    <a:pt x="110" y="595"/>
                  </a:lnTo>
                  <a:lnTo>
                    <a:pt x="110" y="597"/>
                  </a:lnTo>
                  <a:lnTo>
                    <a:pt x="110" y="598"/>
                  </a:lnTo>
                  <a:lnTo>
                    <a:pt x="111" y="600"/>
                  </a:lnTo>
                  <a:lnTo>
                    <a:pt x="112" y="606"/>
                  </a:lnTo>
                  <a:lnTo>
                    <a:pt x="112" y="611"/>
                  </a:lnTo>
                  <a:lnTo>
                    <a:pt x="112" y="617"/>
                  </a:lnTo>
                  <a:lnTo>
                    <a:pt x="107" y="625"/>
                  </a:lnTo>
                  <a:lnTo>
                    <a:pt x="103" y="628"/>
                  </a:lnTo>
                  <a:lnTo>
                    <a:pt x="99" y="632"/>
                  </a:lnTo>
                  <a:lnTo>
                    <a:pt x="42" y="690"/>
                  </a:lnTo>
                  <a:lnTo>
                    <a:pt x="10" y="691"/>
                  </a:lnTo>
                  <a:lnTo>
                    <a:pt x="12" y="787"/>
                  </a:lnTo>
                  <a:lnTo>
                    <a:pt x="21" y="788"/>
                  </a:lnTo>
                  <a:lnTo>
                    <a:pt x="29" y="791"/>
                  </a:lnTo>
                  <a:lnTo>
                    <a:pt x="37" y="794"/>
                  </a:lnTo>
                  <a:lnTo>
                    <a:pt x="43" y="798"/>
                  </a:lnTo>
                  <a:lnTo>
                    <a:pt x="52" y="807"/>
                  </a:lnTo>
                  <a:lnTo>
                    <a:pt x="56" y="818"/>
                  </a:lnTo>
                  <a:lnTo>
                    <a:pt x="0" y="861"/>
                  </a:lnTo>
                  <a:lnTo>
                    <a:pt x="72" y="906"/>
                  </a:lnTo>
                  <a:lnTo>
                    <a:pt x="27" y="949"/>
                  </a:lnTo>
                  <a:lnTo>
                    <a:pt x="89" y="985"/>
                  </a:lnTo>
                  <a:lnTo>
                    <a:pt x="143" y="992"/>
                  </a:lnTo>
                  <a:lnTo>
                    <a:pt x="216" y="1010"/>
                  </a:lnTo>
                  <a:lnTo>
                    <a:pt x="184" y="1042"/>
                  </a:lnTo>
                  <a:lnTo>
                    <a:pt x="198" y="1109"/>
                  </a:lnTo>
                  <a:lnTo>
                    <a:pt x="255" y="1177"/>
                  </a:lnTo>
                  <a:lnTo>
                    <a:pt x="280" y="1168"/>
                  </a:lnTo>
                  <a:lnTo>
                    <a:pt x="307" y="1161"/>
                  </a:lnTo>
                  <a:lnTo>
                    <a:pt x="336" y="1154"/>
                  </a:lnTo>
                  <a:lnTo>
                    <a:pt x="369" y="1149"/>
                  </a:lnTo>
                  <a:lnTo>
                    <a:pt x="369" y="1153"/>
                  </a:lnTo>
                  <a:lnTo>
                    <a:pt x="372" y="1161"/>
                  </a:lnTo>
                  <a:lnTo>
                    <a:pt x="409" y="1147"/>
                  </a:lnTo>
                  <a:lnTo>
                    <a:pt x="449" y="1165"/>
                  </a:lnTo>
                  <a:lnTo>
                    <a:pt x="487" y="1166"/>
                  </a:lnTo>
                  <a:lnTo>
                    <a:pt x="571" y="1265"/>
                  </a:lnTo>
                  <a:lnTo>
                    <a:pt x="618" y="1283"/>
                  </a:lnTo>
                  <a:lnTo>
                    <a:pt x="621" y="1298"/>
                  </a:lnTo>
                  <a:lnTo>
                    <a:pt x="625" y="1311"/>
                  </a:lnTo>
                  <a:lnTo>
                    <a:pt x="630" y="1320"/>
                  </a:lnTo>
                  <a:lnTo>
                    <a:pt x="636" y="1326"/>
                  </a:lnTo>
                  <a:lnTo>
                    <a:pt x="640" y="1328"/>
                  </a:lnTo>
                  <a:lnTo>
                    <a:pt x="647" y="1327"/>
                  </a:lnTo>
                  <a:lnTo>
                    <a:pt x="653" y="1322"/>
                  </a:lnTo>
                  <a:lnTo>
                    <a:pt x="661" y="1315"/>
                  </a:lnTo>
                  <a:lnTo>
                    <a:pt x="664" y="1322"/>
                  </a:lnTo>
                  <a:lnTo>
                    <a:pt x="668" y="1329"/>
                  </a:lnTo>
                  <a:lnTo>
                    <a:pt x="673" y="1334"/>
                  </a:lnTo>
                  <a:lnTo>
                    <a:pt x="680" y="1337"/>
                  </a:lnTo>
                  <a:lnTo>
                    <a:pt x="686" y="1337"/>
                  </a:lnTo>
                  <a:lnTo>
                    <a:pt x="694" y="1336"/>
                  </a:lnTo>
                  <a:lnTo>
                    <a:pt x="701" y="1333"/>
                  </a:lnTo>
                  <a:lnTo>
                    <a:pt x="710" y="1328"/>
                  </a:lnTo>
                  <a:lnTo>
                    <a:pt x="714" y="1322"/>
                  </a:lnTo>
                  <a:lnTo>
                    <a:pt x="714" y="1313"/>
                  </a:lnTo>
                  <a:lnTo>
                    <a:pt x="716" y="1308"/>
                  </a:lnTo>
                  <a:lnTo>
                    <a:pt x="717" y="1303"/>
                  </a:lnTo>
                  <a:lnTo>
                    <a:pt x="719" y="1302"/>
                  </a:lnTo>
                  <a:lnTo>
                    <a:pt x="722" y="1303"/>
                  </a:lnTo>
                  <a:lnTo>
                    <a:pt x="727" y="1312"/>
                  </a:lnTo>
                  <a:lnTo>
                    <a:pt x="728" y="1314"/>
                  </a:lnTo>
                  <a:lnTo>
                    <a:pt x="731" y="1316"/>
                  </a:lnTo>
                  <a:lnTo>
                    <a:pt x="785" y="1287"/>
                  </a:lnTo>
                  <a:lnTo>
                    <a:pt x="817" y="1251"/>
                  </a:lnTo>
                  <a:lnTo>
                    <a:pt x="862" y="1293"/>
                  </a:lnTo>
                  <a:lnTo>
                    <a:pt x="905" y="1259"/>
                  </a:lnTo>
                  <a:lnTo>
                    <a:pt x="999" y="1257"/>
                  </a:lnTo>
                  <a:lnTo>
                    <a:pt x="1090" y="1232"/>
                  </a:lnTo>
                  <a:lnTo>
                    <a:pt x="1047" y="1128"/>
                  </a:lnTo>
                  <a:lnTo>
                    <a:pt x="1135" y="1089"/>
                  </a:lnTo>
                  <a:lnTo>
                    <a:pt x="1145" y="1007"/>
                  </a:lnTo>
                  <a:lnTo>
                    <a:pt x="1201" y="964"/>
                  </a:lnTo>
                  <a:lnTo>
                    <a:pt x="1169" y="931"/>
                  </a:lnTo>
                  <a:lnTo>
                    <a:pt x="1157" y="865"/>
                  </a:lnTo>
                  <a:lnTo>
                    <a:pt x="1220" y="822"/>
                  </a:lnTo>
                  <a:lnTo>
                    <a:pt x="1254" y="758"/>
                  </a:lnTo>
                  <a:lnTo>
                    <a:pt x="1312" y="705"/>
                  </a:lnTo>
                  <a:lnTo>
                    <a:pt x="1362" y="683"/>
                  </a:lnTo>
                  <a:lnTo>
                    <a:pt x="1362" y="681"/>
                  </a:lnTo>
                  <a:lnTo>
                    <a:pt x="1354" y="672"/>
                  </a:lnTo>
                  <a:lnTo>
                    <a:pt x="1353" y="664"/>
                  </a:lnTo>
                  <a:lnTo>
                    <a:pt x="1358" y="656"/>
                  </a:lnTo>
                  <a:lnTo>
                    <a:pt x="1370" y="650"/>
                  </a:lnTo>
                  <a:lnTo>
                    <a:pt x="1370" y="590"/>
                  </a:lnTo>
                  <a:lnTo>
                    <a:pt x="1362" y="558"/>
                  </a:lnTo>
                  <a:lnTo>
                    <a:pt x="1461" y="605"/>
                  </a:lnTo>
                  <a:lnTo>
                    <a:pt x="1500" y="613"/>
                  </a:lnTo>
                  <a:lnTo>
                    <a:pt x="1561" y="590"/>
                  </a:lnTo>
                  <a:lnTo>
                    <a:pt x="1519" y="556"/>
                  </a:lnTo>
                  <a:lnTo>
                    <a:pt x="1544" y="458"/>
                  </a:lnTo>
                  <a:lnTo>
                    <a:pt x="1545" y="414"/>
                  </a:lnTo>
                  <a:lnTo>
                    <a:pt x="1559" y="391"/>
                  </a:lnTo>
                  <a:lnTo>
                    <a:pt x="1553" y="337"/>
                  </a:lnTo>
                  <a:lnTo>
                    <a:pt x="1509" y="251"/>
                  </a:lnTo>
                  <a:lnTo>
                    <a:pt x="1514" y="206"/>
                  </a:lnTo>
                  <a:lnTo>
                    <a:pt x="1559" y="193"/>
                  </a:lnTo>
                  <a:lnTo>
                    <a:pt x="1553" y="148"/>
                  </a:lnTo>
                  <a:lnTo>
                    <a:pt x="1558" y="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6">
              <a:extLst>
                <a:ext uri="{FF2B5EF4-FFF2-40B4-BE49-F238E27FC236}">
                  <a16:creationId xmlns:a16="http://schemas.microsoft.com/office/drawing/2014/main" id="{6D216E7E-6E6F-8D4B-B210-61F43096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500"/>
              <a:ext cx="95" cy="102"/>
            </a:xfrm>
            <a:custGeom>
              <a:avLst/>
              <a:gdLst/>
              <a:ahLst/>
              <a:cxnLst>
                <a:cxn ang="0">
                  <a:pos x="279" y="572"/>
                </a:cxn>
                <a:cxn ang="0">
                  <a:pos x="319" y="587"/>
                </a:cxn>
                <a:cxn ang="0">
                  <a:pos x="352" y="606"/>
                </a:cxn>
                <a:cxn ang="0">
                  <a:pos x="359" y="628"/>
                </a:cxn>
                <a:cxn ang="0">
                  <a:pos x="306" y="753"/>
                </a:cxn>
                <a:cxn ang="0">
                  <a:pos x="227" y="825"/>
                </a:cxn>
                <a:cxn ang="0">
                  <a:pos x="231" y="836"/>
                </a:cxn>
                <a:cxn ang="0">
                  <a:pos x="234" y="839"/>
                </a:cxn>
                <a:cxn ang="0">
                  <a:pos x="178" y="965"/>
                </a:cxn>
                <a:cxn ang="0">
                  <a:pos x="24" y="1044"/>
                </a:cxn>
                <a:cxn ang="0">
                  <a:pos x="137" y="1125"/>
                </a:cxn>
                <a:cxn ang="0">
                  <a:pos x="200" y="1282"/>
                </a:cxn>
                <a:cxn ang="0">
                  <a:pos x="218" y="1301"/>
                </a:cxn>
                <a:cxn ang="0">
                  <a:pos x="279" y="1233"/>
                </a:cxn>
                <a:cxn ang="0">
                  <a:pos x="468" y="1268"/>
                </a:cxn>
                <a:cxn ang="0">
                  <a:pos x="632" y="1394"/>
                </a:cxn>
                <a:cxn ang="0">
                  <a:pos x="582" y="1476"/>
                </a:cxn>
                <a:cxn ang="0">
                  <a:pos x="611" y="1477"/>
                </a:cxn>
                <a:cxn ang="0">
                  <a:pos x="767" y="1476"/>
                </a:cxn>
                <a:cxn ang="0">
                  <a:pos x="965" y="1407"/>
                </a:cxn>
                <a:cxn ang="0">
                  <a:pos x="1157" y="1322"/>
                </a:cxn>
                <a:cxn ang="0">
                  <a:pos x="1381" y="1158"/>
                </a:cxn>
                <a:cxn ang="0">
                  <a:pos x="1483" y="1187"/>
                </a:cxn>
                <a:cxn ang="0">
                  <a:pos x="1508" y="1168"/>
                </a:cxn>
                <a:cxn ang="0">
                  <a:pos x="1517" y="1141"/>
                </a:cxn>
                <a:cxn ang="0">
                  <a:pos x="1498" y="1109"/>
                </a:cxn>
                <a:cxn ang="0">
                  <a:pos x="1522" y="1021"/>
                </a:cxn>
                <a:cxn ang="0">
                  <a:pos x="1439" y="943"/>
                </a:cxn>
                <a:cxn ang="0">
                  <a:pos x="1433" y="951"/>
                </a:cxn>
                <a:cxn ang="0">
                  <a:pos x="1428" y="952"/>
                </a:cxn>
                <a:cxn ang="0">
                  <a:pos x="1373" y="917"/>
                </a:cxn>
                <a:cxn ang="0">
                  <a:pos x="1161" y="862"/>
                </a:cxn>
                <a:cxn ang="0">
                  <a:pos x="1161" y="829"/>
                </a:cxn>
                <a:cxn ang="0">
                  <a:pos x="1208" y="825"/>
                </a:cxn>
                <a:cxn ang="0">
                  <a:pos x="1103" y="779"/>
                </a:cxn>
                <a:cxn ang="0">
                  <a:pos x="1088" y="630"/>
                </a:cxn>
                <a:cxn ang="0">
                  <a:pos x="1099" y="534"/>
                </a:cxn>
                <a:cxn ang="0">
                  <a:pos x="1095" y="514"/>
                </a:cxn>
                <a:cxn ang="0">
                  <a:pos x="1073" y="499"/>
                </a:cxn>
                <a:cxn ang="0">
                  <a:pos x="998" y="354"/>
                </a:cxn>
                <a:cxn ang="0">
                  <a:pos x="958" y="209"/>
                </a:cxn>
                <a:cxn ang="0">
                  <a:pos x="994" y="133"/>
                </a:cxn>
                <a:cxn ang="0">
                  <a:pos x="971" y="97"/>
                </a:cxn>
                <a:cxn ang="0">
                  <a:pos x="960" y="86"/>
                </a:cxn>
                <a:cxn ang="0">
                  <a:pos x="752" y="51"/>
                </a:cxn>
                <a:cxn ang="0">
                  <a:pos x="531" y="53"/>
                </a:cxn>
                <a:cxn ang="0">
                  <a:pos x="330" y="203"/>
                </a:cxn>
                <a:cxn ang="0">
                  <a:pos x="250" y="421"/>
                </a:cxn>
              </a:cxnLst>
              <a:rect l="0" t="0" r="r" b="b"/>
              <a:pathLst>
                <a:path w="1522" h="1528">
                  <a:moveTo>
                    <a:pt x="250" y="421"/>
                  </a:moveTo>
                  <a:lnTo>
                    <a:pt x="262" y="471"/>
                  </a:lnTo>
                  <a:lnTo>
                    <a:pt x="240" y="533"/>
                  </a:lnTo>
                  <a:lnTo>
                    <a:pt x="279" y="572"/>
                  </a:lnTo>
                  <a:lnTo>
                    <a:pt x="298" y="597"/>
                  </a:lnTo>
                  <a:lnTo>
                    <a:pt x="305" y="591"/>
                  </a:lnTo>
                  <a:lnTo>
                    <a:pt x="312" y="588"/>
                  </a:lnTo>
                  <a:lnTo>
                    <a:pt x="319" y="587"/>
                  </a:lnTo>
                  <a:lnTo>
                    <a:pt x="327" y="589"/>
                  </a:lnTo>
                  <a:lnTo>
                    <a:pt x="335" y="592"/>
                  </a:lnTo>
                  <a:lnTo>
                    <a:pt x="343" y="598"/>
                  </a:lnTo>
                  <a:lnTo>
                    <a:pt x="352" y="606"/>
                  </a:lnTo>
                  <a:lnTo>
                    <a:pt x="360" y="617"/>
                  </a:lnTo>
                  <a:lnTo>
                    <a:pt x="360" y="619"/>
                  </a:lnTo>
                  <a:lnTo>
                    <a:pt x="360" y="623"/>
                  </a:lnTo>
                  <a:lnTo>
                    <a:pt x="359" y="628"/>
                  </a:lnTo>
                  <a:lnTo>
                    <a:pt x="358" y="635"/>
                  </a:lnTo>
                  <a:lnTo>
                    <a:pt x="389" y="679"/>
                  </a:lnTo>
                  <a:lnTo>
                    <a:pt x="359" y="711"/>
                  </a:lnTo>
                  <a:lnTo>
                    <a:pt x="306" y="753"/>
                  </a:lnTo>
                  <a:lnTo>
                    <a:pt x="224" y="749"/>
                  </a:lnTo>
                  <a:lnTo>
                    <a:pt x="233" y="820"/>
                  </a:lnTo>
                  <a:lnTo>
                    <a:pt x="229" y="822"/>
                  </a:lnTo>
                  <a:lnTo>
                    <a:pt x="227" y="825"/>
                  </a:lnTo>
                  <a:lnTo>
                    <a:pt x="224" y="830"/>
                  </a:lnTo>
                  <a:lnTo>
                    <a:pt x="223" y="833"/>
                  </a:lnTo>
                  <a:lnTo>
                    <a:pt x="226" y="836"/>
                  </a:lnTo>
                  <a:lnTo>
                    <a:pt x="231" y="836"/>
                  </a:lnTo>
                  <a:lnTo>
                    <a:pt x="232" y="836"/>
                  </a:lnTo>
                  <a:lnTo>
                    <a:pt x="234" y="837"/>
                  </a:lnTo>
                  <a:lnTo>
                    <a:pt x="235" y="839"/>
                  </a:lnTo>
                  <a:lnTo>
                    <a:pt x="234" y="839"/>
                  </a:lnTo>
                  <a:lnTo>
                    <a:pt x="234" y="840"/>
                  </a:lnTo>
                  <a:lnTo>
                    <a:pt x="233" y="842"/>
                  </a:lnTo>
                  <a:lnTo>
                    <a:pt x="186" y="912"/>
                  </a:lnTo>
                  <a:lnTo>
                    <a:pt x="178" y="965"/>
                  </a:lnTo>
                  <a:lnTo>
                    <a:pt x="102" y="937"/>
                  </a:lnTo>
                  <a:lnTo>
                    <a:pt x="99" y="1003"/>
                  </a:lnTo>
                  <a:lnTo>
                    <a:pt x="81" y="1004"/>
                  </a:lnTo>
                  <a:lnTo>
                    <a:pt x="24" y="1044"/>
                  </a:lnTo>
                  <a:lnTo>
                    <a:pt x="0" y="1077"/>
                  </a:lnTo>
                  <a:lnTo>
                    <a:pt x="35" y="1122"/>
                  </a:lnTo>
                  <a:lnTo>
                    <a:pt x="99" y="1112"/>
                  </a:lnTo>
                  <a:lnTo>
                    <a:pt x="137" y="1125"/>
                  </a:lnTo>
                  <a:lnTo>
                    <a:pt x="171" y="1157"/>
                  </a:lnTo>
                  <a:lnTo>
                    <a:pt x="139" y="1237"/>
                  </a:lnTo>
                  <a:lnTo>
                    <a:pt x="199" y="1273"/>
                  </a:lnTo>
                  <a:lnTo>
                    <a:pt x="200" y="1282"/>
                  </a:lnTo>
                  <a:lnTo>
                    <a:pt x="203" y="1290"/>
                  </a:lnTo>
                  <a:lnTo>
                    <a:pt x="207" y="1295"/>
                  </a:lnTo>
                  <a:lnTo>
                    <a:pt x="213" y="1300"/>
                  </a:lnTo>
                  <a:lnTo>
                    <a:pt x="218" y="1301"/>
                  </a:lnTo>
                  <a:lnTo>
                    <a:pt x="227" y="1302"/>
                  </a:lnTo>
                  <a:lnTo>
                    <a:pt x="235" y="1300"/>
                  </a:lnTo>
                  <a:lnTo>
                    <a:pt x="246" y="1297"/>
                  </a:lnTo>
                  <a:lnTo>
                    <a:pt x="279" y="1233"/>
                  </a:lnTo>
                  <a:lnTo>
                    <a:pt x="326" y="1260"/>
                  </a:lnTo>
                  <a:lnTo>
                    <a:pt x="359" y="1252"/>
                  </a:lnTo>
                  <a:lnTo>
                    <a:pt x="420" y="1265"/>
                  </a:lnTo>
                  <a:lnTo>
                    <a:pt x="468" y="1268"/>
                  </a:lnTo>
                  <a:lnTo>
                    <a:pt x="480" y="1320"/>
                  </a:lnTo>
                  <a:lnTo>
                    <a:pt x="535" y="1384"/>
                  </a:lnTo>
                  <a:lnTo>
                    <a:pt x="578" y="1363"/>
                  </a:lnTo>
                  <a:lnTo>
                    <a:pt x="632" y="1394"/>
                  </a:lnTo>
                  <a:lnTo>
                    <a:pt x="575" y="1455"/>
                  </a:lnTo>
                  <a:lnTo>
                    <a:pt x="576" y="1464"/>
                  </a:lnTo>
                  <a:lnTo>
                    <a:pt x="579" y="1471"/>
                  </a:lnTo>
                  <a:lnTo>
                    <a:pt x="582" y="1476"/>
                  </a:lnTo>
                  <a:lnTo>
                    <a:pt x="588" y="1480"/>
                  </a:lnTo>
                  <a:lnTo>
                    <a:pt x="594" y="1481"/>
                  </a:lnTo>
                  <a:lnTo>
                    <a:pt x="602" y="1480"/>
                  </a:lnTo>
                  <a:lnTo>
                    <a:pt x="611" y="1477"/>
                  </a:lnTo>
                  <a:lnTo>
                    <a:pt x="622" y="1474"/>
                  </a:lnTo>
                  <a:lnTo>
                    <a:pt x="655" y="1509"/>
                  </a:lnTo>
                  <a:lnTo>
                    <a:pt x="735" y="1528"/>
                  </a:lnTo>
                  <a:lnTo>
                    <a:pt x="767" y="1476"/>
                  </a:lnTo>
                  <a:lnTo>
                    <a:pt x="852" y="1493"/>
                  </a:lnTo>
                  <a:lnTo>
                    <a:pt x="866" y="1472"/>
                  </a:lnTo>
                  <a:lnTo>
                    <a:pt x="922" y="1402"/>
                  </a:lnTo>
                  <a:lnTo>
                    <a:pt x="965" y="1407"/>
                  </a:lnTo>
                  <a:lnTo>
                    <a:pt x="1003" y="1358"/>
                  </a:lnTo>
                  <a:lnTo>
                    <a:pt x="1054" y="1346"/>
                  </a:lnTo>
                  <a:lnTo>
                    <a:pt x="1119" y="1357"/>
                  </a:lnTo>
                  <a:lnTo>
                    <a:pt x="1157" y="1322"/>
                  </a:lnTo>
                  <a:lnTo>
                    <a:pt x="1201" y="1319"/>
                  </a:lnTo>
                  <a:lnTo>
                    <a:pt x="1283" y="1227"/>
                  </a:lnTo>
                  <a:lnTo>
                    <a:pt x="1367" y="1193"/>
                  </a:lnTo>
                  <a:lnTo>
                    <a:pt x="1381" y="1158"/>
                  </a:lnTo>
                  <a:lnTo>
                    <a:pt x="1418" y="1166"/>
                  </a:lnTo>
                  <a:lnTo>
                    <a:pt x="1482" y="1188"/>
                  </a:lnTo>
                  <a:lnTo>
                    <a:pt x="1482" y="1187"/>
                  </a:lnTo>
                  <a:lnTo>
                    <a:pt x="1483" y="1187"/>
                  </a:lnTo>
                  <a:lnTo>
                    <a:pt x="1485" y="1187"/>
                  </a:lnTo>
                  <a:lnTo>
                    <a:pt x="1494" y="1180"/>
                  </a:lnTo>
                  <a:lnTo>
                    <a:pt x="1501" y="1174"/>
                  </a:lnTo>
                  <a:lnTo>
                    <a:pt x="1508" y="1168"/>
                  </a:lnTo>
                  <a:lnTo>
                    <a:pt x="1513" y="1162"/>
                  </a:lnTo>
                  <a:lnTo>
                    <a:pt x="1516" y="1154"/>
                  </a:lnTo>
                  <a:lnTo>
                    <a:pt x="1517" y="1148"/>
                  </a:lnTo>
                  <a:lnTo>
                    <a:pt x="1517" y="1141"/>
                  </a:lnTo>
                  <a:lnTo>
                    <a:pt x="1516" y="1135"/>
                  </a:lnTo>
                  <a:lnTo>
                    <a:pt x="1503" y="1125"/>
                  </a:lnTo>
                  <a:lnTo>
                    <a:pt x="1497" y="1117"/>
                  </a:lnTo>
                  <a:lnTo>
                    <a:pt x="1498" y="1109"/>
                  </a:lnTo>
                  <a:lnTo>
                    <a:pt x="1508" y="1103"/>
                  </a:lnTo>
                  <a:lnTo>
                    <a:pt x="1509" y="1102"/>
                  </a:lnTo>
                  <a:lnTo>
                    <a:pt x="1488" y="1042"/>
                  </a:lnTo>
                  <a:lnTo>
                    <a:pt x="1522" y="1021"/>
                  </a:lnTo>
                  <a:lnTo>
                    <a:pt x="1501" y="982"/>
                  </a:lnTo>
                  <a:lnTo>
                    <a:pt x="1439" y="931"/>
                  </a:lnTo>
                  <a:lnTo>
                    <a:pt x="1439" y="937"/>
                  </a:lnTo>
                  <a:lnTo>
                    <a:pt x="1439" y="943"/>
                  </a:lnTo>
                  <a:lnTo>
                    <a:pt x="1437" y="947"/>
                  </a:lnTo>
                  <a:lnTo>
                    <a:pt x="1436" y="951"/>
                  </a:lnTo>
                  <a:lnTo>
                    <a:pt x="1434" y="951"/>
                  </a:lnTo>
                  <a:lnTo>
                    <a:pt x="1433" y="951"/>
                  </a:lnTo>
                  <a:lnTo>
                    <a:pt x="1433" y="952"/>
                  </a:lnTo>
                  <a:lnTo>
                    <a:pt x="1431" y="953"/>
                  </a:lnTo>
                  <a:lnTo>
                    <a:pt x="1429" y="952"/>
                  </a:lnTo>
                  <a:lnTo>
                    <a:pt x="1428" y="952"/>
                  </a:lnTo>
                  <a:lnTo>
                    <a:pt x="1426" y="951"/>
                  </a:lnTo>
                  <a:lnTo>
                    <a:pt x="1425" y="951"/>
                  </a:lnTo>
                  <a:lnTo>
                    <a:pt x="1419" y="948"/>
                  </a:lnTo>
                  <a:lnTo>
                    <a:pt x="1373" y="917"/>
                  </a:lnTo>
                  <a:lnTo>
                    <a:pt x="1364" y="860"/>
                  </a:lnTo>
                  <a:lnTo>
                    <a:pt x="1234" y="913"/>
                  </a:lnTo>
                  <a:lnTo>
                    <a:pt x="1169" y="875"/>
                  </a:lnTo>
                  <a:lnTo>
                    <a:pt x="1161" y="862"/>
                  </a:lnTo>
                  <a:lnTo>
                    <a:pt x="1158" y="852"/>
                  </a:lnTo>
                  <a:lnTo>
                    <a:pt x="1157" y="843"/>
                  </a:lnTo>
                  <a:lnTo>
                    <a:pt x="1158" y="836"/>
                  </a:lnTo>
                  <a:lnTo>
                    <a:pt x="1161" y="829"/>
                  </a:lnTo>
                  <a:lnTo>
                    <a:pt x="1168" y="826"/>
                  </a:lnTo>
                  <a:lnTo>
                    <a:pt x="1175" y="823"/>
                  </a:lnTo>
                  <a:lnTo>
                    <a:pt x="1187" y="823"/>
                  </a:lnTo>
                  <a:lnTo>
                    <a:pt x="1208" y="825"/>
                  </a:lnTo>
                  <a:lnTo>
                    <a:pt x="1200" y="800"/>
                  </a:lnTo>
                  <a:lnTo>
                    <a:pt x="1201" y="757"/>
                  </a:lnTo>
                  <a:lnTo>
                    <a:pt x="1140" y="775"/>
                  </a:lnTo>
                  <a:lnTo>
                    <a:pt x="1103" y="779"/>
                  </a:lnTo>
                  <a:lnTo>
                    <a:pt x="1062" y="754"/>
                  </a:lnTo>
                  <a:lnTo>
                    <a:pt x="1071" y="722"/>
                  </a:lnTo>
                  <a:lnTo>
                    <a:pt x="1136" y="685"/>
                  </a:lnTo>
                  <a:lnTo>
                    <a:pt x="1088" y="630"/>
                  </a:lnTo>
                  <a:lnTo>
                    <a:pt x="1090" y="558"/>
                  </a:lnTo>
                  <a:lnTo>
                    <a:pt x="1094" y="549"/>
                  </a:lnTo>
                  <a:lnTo>
                    <a:pt x="1097" y="541"/>
                  </a:lnTo>
                  <a:lnTo>
                    <a:pt x="1099" y="534"/>
                  </a:lnTo>
                  <a:lnTo>
                    <a:pt x="1100" y="528"/>
                  </a:lnTo>
                  <a:lnTo>
                    <a:pt x="1099" y="522"/>
                  </a:lnTo>
                  <a:lnTo>
                    <a:pt x="1098" y="518"/>
                  </a:lnTo>
                  <a:lnTo>
                    <a:pt x="1095" y="514"/>
                  </a:lnTo>
                  <a:lnTo>
                    <a:pt x="1092" y="512"/>
                  </a:lnTo>
                  <a:lnTo>
                    <a:pt x="1087" y="508"/>
                  </a:lnTo>
                  <a:lnTo>
                    <a:pt x="1082" y="505"/>
                  </a:lnTo>
                  <a:lnTo>
                    <a:pt x="1073" y="499"/>
                  </a:lnTo>
                  <a:lnTo>
                    <a:pt x="1039" y="477"/>
                  </a:lnTo>
                  <a:lnTo>
                    <a:pt x="1052" y="437"/>
                  </a:lnTo>
                  <a:lnTo>
                    <a:pt x="999" y="397"/>
                  </a:lnTo>
                  <a:lnTo>
                    <a:pt x="998" y="354"/>
                  </a:lnTo>
                  <a:lnTo>
                    <a:pt x="944" y="349"/>
                  </a:lnTo>
                  <a:lnTo>
                    <a:pt x="908" y="293"/>
                  </a:lnTo>
                  <a:lnTo>
                    <a:pt x="960" y="255"/>
                  </a:lnTo>
                  <a:lnTo>
                    <a:pt x="958" y="209"/>
                  </a:lnTo>
                  <a:lnTo>
                    <a:pt x="970" y="165"/>
                  </a:lnTo>
                  <a:lnTo>
                    <a:pt x="981" y="153"/>
                  </a:lnTo>
                  <a:lnTo>
                    <a:pt x="990" y="143"/>
                  </a:lnTo>
                  <a:lnTo>
                    <a:pt x="994" y="133"/>
                  </a:lnTo>
                  <a:lnTo>
                    <a:pt x="994" y="124"/>
                  </a:lnTo>
                  <a:lnTo>
                    <a:pt x="990" y="114"/>
                  </a:lnTo>
                  <a:lnTo>
                    <a:pt x="982" y="105"/>
                  </a:lnTo>
                  <a:lnTo>
                    <a:pt x="971" y="97"/>
                  </a:lnTo>
                  <a:lnTo>
                    <a:pt x="956" y="89"/>
                  </a:lnTo>
                  <a:lnTo>
                    <a:pt x="955" y="88"/>
                  </a:lnTo>
                  <a:lnTo>
                    <a:pt x="956" y="88"/>
                  </a:lnTo>
                  <a:lnTo>
                    <a:pt x="960" y="86"/>
                  </a:lnTo>
                  <a:lnTo>
                    <a:pt x="948" y="59"/>
                  </a:lnTo>
                  <a:lnTo>
                    <a:pt x="886" y="0"/>
                  </a:lnTo>
                  <a:lnTo>
                    <a:pt x="840" y="39"/>
                  </a:lnTo>
                  <a:lnTo>
                    <a:pt x="752" y="51"/>
                  </a:lnTo>
                  <a:lnTo>
                    <a:pt x="680" y="22"/>
                  </a:lnTo>
                  <a:lnTo>
                    <a:pt x="623" y="72"/>
                  </a:lnTo>
                  <a:lnTo>
                    <a:pt x="588" y="55"/>
                  </a:lnTo>
                  <a:lnTo>
                    <a:pt x="531" y="53"/>
                  </a:lnTo>
                  <a:lnTo>
                    <a:pt x="502" y="83"/>
                  </a:lnTo>
                  <a:lnTo>
                    <a:pt x="470" y="183"/>
                  </a:lnTo>
                  <a:lnTo>
                    <a:pt x="389" y="165"/>
                  </a:lnTo>
                  <a:lnTo>
                    <a:pt x="330" y="203"/>
                  </a:lnTo>
                  <a:lnTo>
                    <a:pt x="289" y="252"/>
                  </a:lnTo>
                  <a:lnTo>
                    <a:pt x="218" y="286"/>
                  </a:lnTo>
                  <a:lnTo>
                    <a:pt x="269" y="345"/>
                  </a:lnTo>
                  <a:lnTo>
                    <a:pt x="250" y="4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">
              <a:extLst>
                <a:ext uri="{FF2B5EF4-FFF2-40B4-BE49-F238E27FC236}">
                  <a16:creationId xmlns:a16="http://schemas.microsoft.com/office/drawing/2014/main" id="{43548E92-B340-0ACE-2599-782A71D26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526"/>
              <a:ext cx="105" cy="100"/>
            </a:xfrm>
            <a:custGeom>
              <a:avLst/>
              <a:gdLst/>
              <a:ahLst/>
              <a:cxnLst>
                <a:cxn ang="0">
                  <a:pos x="1164" y="18"/>
                </a:cxn>
                <a:cxn ang="0">
                  <a:pos x="1173" y="4"/>
                </a:cxn>
                <a:cxn ang="0">
                  <a:pos x="1105" y="47"/>
                </a:cxn>
                <a:cxn ang="0">
                  <a:pos x="1106" y="72"/>
                </a:cxn>
                <a:cxn ang="0">
                  <a:pos x="1135" y="83"/>
                </a:cxn>
                <a:cxn ang="0">
                  <a:pos x="1137" y="98"/>
                </a:cxn>
                <a:cxn ang="0">
                  <a:pos x="1137" y="103"/>
                </a:cxn>
                <a:cxn ang="0">
                  <a:pos x="1130" y="116"/>
                </a:cxn>
                <a:cxn ang="0">
                  <a:pos x="1102" y="132"/>
                </a:cxn>
                <a:cxn ang="0">
                  <a:pos x="1068" y="134"/>
                </a:cxn>
                <a:cxn ang="0">
                  <a:pos x="911" y="113"/>
                </a:cxn>
                <a:cxn ang="0">
                  <a:pos x="697" y="46"/>
                </a:cxn>
                <a:cxn ang="0">
                  <a:pos x="631" y="88"/>
                </a:cxn>
                <a:cxn ang="0">
                  <a:pos x="441" y="241"/>
                </a:cxn>
                <a:cxn ang="0">
                  <a:pos x="402" y="368"/>
                </a:cxn>
                <a:cxn ang="0">
                  <a:pos x="305" y="544"/>
                </a:cxn>
                <a:cxn ang="0">
                  <a:pos x="114" y="531"/>
                </a:cxn>
                <a:cxn ang="0">
                  <a:pos x="76" y="518"/>
                </a:cxn>
                <a:cxn ang="0">
                  <a:pos x="69" y="546"/>
                </a:cxn>
                <a:cxn ang="0">
                  <a:pos x="87" y="726"/>
                </a:cxn>
                <a:cxn ang="0">
                  <a:pos x="39" y="791"/>
                </a:cxn>
                <a:cxn ang="0">
                  <a:pos x="64" y="786"/>
                </a:cxn>
                <a:cxn ang="0">
                  <a:pos x="77" y="776"/>
                </a:cxn>
                <a:cxn ang="0">
                  <a:pos x="241" y="988"/>
                </a:cxn>
                <a:cxn ang="0">
                  <a:pos x="202" y="1029"/>
                </a:cxn>
                <a:cxn ang="0">
                  <a:pos x="188" y="1041"/>
                </a:cxn>
                <a:cxn ang="0">
                  <a:pos x="194" y="1052"/>
                </a:cxn>
                <a:cxn ang="0">
                  <a:pos x="237" y="1117"/>
                </a:cxn>
                <a:cxn ang="0">
                  <a:pos x="229" y="1138"/>
                </a:cxn>
                <a:cxn ang="0">
                  <a:pos x="195" y="1145"/>
                </a:cxn>
                <a:cxn ang="0">
                  <a:pos x="172" y="1163"/>
                </a:cxn>
                <a:cxn ang="0">
                  <a:pos x="154" y="1183"/>
                </a:cxn>
                <a:cxn ang="0">
                  <a:pos x="186" y="1297"/>
                </a:cxn>
                <a:cxn ang="0">
                  <a:pos x="353" y="1323"/>
                </a:cxn>
                <a:cxn ang="0">
                  <a:pos x="385" y="1336"/>
                </a:cxn>
                <a:cxn ang="0">
                  <a:pos x="384" y="1379"/>
                </a:cxn>
                <a:cxn ang="0">
                  <a:pos x="522" y="1437"/>
                </a:cxn>
                <a:cxn ang="0">
                  <a:pos x="564" y="1446"/>
                </a:cxn>
                <a:cxn ang="0">
                  <a:pos x="585" y="1438"/>
                </a:cxn>
                <a:cxn ang="0">
                  <a:pos x="615" y="1439"/>
                </a:cxn>
                <a:cxn ang="0">
                  <a:pos x="643" y="1446"/>
                </a:cxn>
                <a:cxn ang="0">
                  <a:pos x="732" y="1386"/>
                </a:cxn>
                <a:cxn ang="0">
                  <a:pos x="874" y="1117"/>
                </a:cxn>
                <a:cxn ang="0">
                  <a:pos x="894" y="1089"/>
                </a:cxn>
                <a:cxn ang="0">
                  <a:pos x="915" y="1086"/>
                </a:cxn>
                <a:cxn ang="0">
                  <a:pos x="1039" y="1039"/>
                </a:cxn>
                <a:cxn ang="0">
                  <a:pos x="1182" y="789"/>
                </a:cxn>
                <a:cxn ang="0">
                  <a:pos x="1199" y="801"/>
                </a:cxn>
                <a:cxn ang="0">
                  <a:pos x="1300" y="677"/>
                </a:cxn>
                <a:cxn ang="0">
                  <a:pos x="1402" y="537"/>
                </a:cxn>
                <a:cxn ang="0">
                  <a:pos x="1534" y="440"/>
                </a:cxn>
                <a:cxn ang="0">
                  <a:pos x="1532" y="436"/>
                </a:cxn>
                <a:cxn ang="0">
                  <a:pos x="1524" y="430"/>
                </a:cxn>
                <a:cxn ang="0">
                  <a:pos x="1524" y="349"/>
                </a:cxn>
                <a:cxn ang="0">
                  <a:pos x="1658" y="235"/>
                </a:cxn>
                <a:cxn ang="0">
                  <a:pos x="1660" y="217"/>
                </a:cxn>
                <a:cxn ang="0">
                  <a:pos x="1627" y="189"/>
                </a:cxn>
                <a:cxn ang="0">
                  <a:pos x="1598" y="197"/>
                </a:cxn>
                <a:cxn ang="0">
                  <a:pos x="1550" y="21"/>
                </a:cxn>
                <a:cxn ang="0">
                  <a:pos x="1508" y="15"/>
                </a:cxn>
                <a:cxn ang="0">
                  <a:pos x="1229" y="74"/>
                </a:cxn>
              </a:cxnLst>
              <a:rect l="0" t="0" r="r" b="b"/>
              <a:pathLst>
                <a:path w="1689" h="1490">
                  <a:moveTo>
                    <a:pt x="1229" y="74"/>
                  </a:moveTo>
                  <a:lnTo>
                    <a:pt x="1173" y="27"/>
                  </a:lnTo>
                  <a:lnTo>
                    <a:pt x="1166" y="22"/>
                  </a:lnTo>
                  <a:lnTo>
                    <a:pt x="1164" y="18"/>
                  </a:lnTo>
                  <a:lnTo>
                    <a:pt x="1165" y="14"/>
                  </a:lnTo>
                  <a:lnTo>
                    <a:pt x="1171" y="10"/>
                  </a:lnTo>
                  <a:lnTo>
                    <a:pt x="1173" y="6"/>
                  </a:lnTo>
                  <a:lnTo>
                    <a:pt x="1173" y="4"/>
                  </a:lnTo>
                  <a:lnTo>
                    <a:pt x="1169" y="2"/>
                  </a:lnTo>
                  <a:lnTo>
                    <a:pt x="1163" y="0"/>
                  </a:lnTo>
                  <a:lnTo>
                    <a:pt x="1108" y="43"/>
                  </a:lnTo>
                  <a:lnTo>
                    <a:pt x="1105" y="47"/>
                  </a:lnTo>
                  <a:lnTo>
                    <a:pt x="1101" y="54"/>
                  </a:lnTo>
                  <a:lnTo>
                    <a:pt x="1101" y="61"/>
                  </a:lnTo>
                  <a:lnTo>
                    <a:pt x="1102" y="66"/>
                  </a:lnTo>
                  <a:lnTo>
                    <a:pt x="1106" y="72"/>
                  </a:lnTo>
                  <a:lnTo>
                    <a:pt x="1110" y="75"/>
                  </a:lnTo>
                  <a:lnTo>
                    <a:pt x="1117" y="79"/>
                  </a:lnTo>
                  <a:lnTo>
                    <a:pt x="1125" y="81"/>
                  </a:lnTo>
                  <a:lnTo>
                    <a:pt x="1135" y="83"/>
                  </a:lnTo>
                  <a:lnTo>
                    <a:pt x="1137" y="91"/>
                  </a:lnTo>
                  <a:lnTo>
                    <a:pt x="1137" y="95"/>
                  </a:lnTo>
                  <a:lnTo>
                    <a:pt x="1137" y="97"/>
                  </a:lnTo>
                  <a:lnTo>
                    <a:pt x="1137" y="98"/>
                  </a:lnTo>
                  <a:lnTo>
                    <a:pt x="1138" y="100"/>
                  </a:lnTo>
                  <a:lnTo>
                    <a:pt x="1137" y="100"/>
                  </a:lnTo>
                  <a:lnTo>
                    <a:pt x="1137" y="101"/>
                  </a:lnTo>
                  <a:lnTo>
                    <a:pt x="1137" y="103"/>
                  </a:lnTo>
                  <a:lnTo>
                    <a:pt x="1137" y="107"/>
                  </a:lnTo>
                  <a:lnTo>
                    <a:pt x="1134" y="110"/>
                  </a:lnTo>
                  <a:lnTo>
                    <a:pt x="1133" y="114"/>
                  </a:lnTo>
                  <a:lnTo>
                    <a:pt x="1130" y="116"/>
                  </a:lnTo>
                  <a:lnTo>
                    <a:pt x="1128" y="119"/>
                  </a:lnTo>
                  <a:lnTo>
                    <a:pt x="1122" y="124"/>
                  </a:lnTo>
                  <a:lnTo>
                    <a:pt x="1112" y="128"/>
                  </a:lnTo>
                  <a:lnTo>
                    <a:pt x="1102" y="132"/>
                  </a:lnTo>
                  <a:lnTo>
                    <a:pt x="1093" y="132"/>
                  </a:lnTo>
                  <a:lnTo>
                    <a:pt x="1083" y="134"/>
                  </a:lnTo>
                  <a:lnTo>
                    <a:pt x="1076" y="135"/>
                  </a:lnTo>
                  <a:lnTo>
                    <a:pt x="1068" y="134"/>
                  </a:lnTo>
                  <a:lnTo>
                    <a:pt x="1063" y="133"/>
                  </a:lnTo>
                  <a:lnTo>
                    <a:pt x="1053" y="125"/>
                  </a:lnTo>
                  <a:lnTo>
                    <a:pt x="1048" y="113"/>
                  </a:lnTo>
                  <a:lnTo>
                    <a:pt x="911" y="113"/>
                  </a:lnTo>
                  <a:lnTo>
                    <a:pt x="806" y="52"/>
                  </a:lnTo>
                  <a:lnTo>
                    <a:pt x="774" y="71"/>
                  </a:lnTo>
                  <a:lnTo>
                    <a:pt x="712" y="46"/>
                  </a:lnTo>
                  <a:lnTo>
                    <a:pt x="697" y="46"/>
                  </a:lnTo>
                  <a:lnTo>
                    <a:pt x="687" y="46"/>
                  </a:lnTo>
                  <a:lnTo>
                    <a:pt x="683" y="58"/>
                  </a:lnTo>
                  <a:lnTo>
                    <a:pt x="681" y="56"/>
                  </a:lnTo>
                  <a:lnTo>
                    <a:pt x="631" y="88"/>
                  </a:lnTo>
                  <a:lnTo>
                    <a:pt x="522" y="111"/>
                  </a:lnTo>
                  <a:lnTo>
                    <a:pt x="531" y="160"/>
                  </a:lnTo>
                  <a:lnTo>
                    <a:pt x="512" y="196"/>
                  </a:lnTo>
                  <a:lnTo>
                    <a:pt x="441" y="241"/>
                  </a:lnTo>
                  <a:lnTo>
                    <a:pt x="445" y="307"/>
                  </a:lnTo>
                  <a:lnTo>
                    <a:pt x="394" y="300"/>
                  </a:lnTo>
                  <a:lnTo>
                    <a:pt x="382" y="326"/>
                  </a:lnTo>
                  <a:lnTo>
                    <a:pt x="402" y="368"/>
                  </a:lnTo>
                  <a:lnTo>
                    <a:pt x="392" y="436"/>
                  </a:lnTo>
                  <a:lnTo>
                    <a:pt x="392" y="479"/>
                  </a:lnTo>
                  <a:lnTo>
                    <a:pt x="358" y="536"/>
                  </a:lnTo>
                  <a:lnTo>
                    <a:pt x="305" y="544"/>
                  </a:lnTo>
                  <a:lnTo>
                    <a:pt x="261" y="497"/>
                  </a:lnTo>
                  <a:lnTo>
                    <a:pt x="196" y="500"/>
                  </a:lnTo>
                  <a:lnTo>
                    <a:pt x="178" y="525"/>
                  </a:lnTo>
                  <a:lnTo>
                    <a:pt x="114" y="531"/>
                  </a:lnTo>
                  <a:lnTo>
                    <a:pt x="101" y="524"/>
                  </a:lnTo>
                  <a:lnTo>
                    <a:pt x="91" y="519"/>
                  </a:lnTo>
                  <a:lnTo>
                    <a:pt x="82" y="517"/>
                  </a:lnTo>
                  <a:lnTo>
                    <a:pt x="76" y="518"/>
                  </a:lnTo>
                  <a:lnTo>
                    <a:pt x="71" y="521"/>
                  </a:lnTo>
                  <a:lnTo>
                    <a:pt x="69" y="527"/>
                  </a:lnTo>
                  <a:lnTo>
                    <a:pt x="68" y="535"/>
                  </a:lnTo>
                  <a:lnTo>
                    <a:pt x="69" y="546"/>
                  </a:lnTo>
                  <a:lnTo>
                    <a:pt x="0" y="570"/>
                  </a:lnTo>
                  <a:lnTo>
                    <a:pt x="59" y="612"/>
                  </a:lnTo>
                  <a:lnTo>
                    <a:pt x="41" y="682"/>
                  </a:lnTo>
                  <a:lnTo>
                    <a:pt x="87" y="726"/>
                  </a:lnTo>
                  <a:lnTo>
                    <a:pt x="54" y="728"/>
                  </a:lnTo>
                  <a:lnTo>
                    <a:pt x="24" y="778"/>
                  </a:lnTo>
                  <a:lnTo>
                    <a:pt x="30" y="786"/>
                  </a:lnTo>
                  <a:lnTo>
                    <a:pt x="39" y="791"/>
                  </a:lnTo>
                  <a:lnTo>
                    <a:pt x="48" y="793"/>
                  </a:lnTo>
                  <a:lnTo>
                    <a:pt x="57" y="792"/>
                  </a:lnTo>
                  <a:lnTo>
                    <a:pt x="61" y="788"/>
                  </a:lnTo>
                  <a:lnTo>
                    <a:pt x="64" y="786"/>
                  </a:lnTo>
                  <a:lnTo>
                    <a:pt x="64" y="785"/>
                  </a:lnTo>
                  <a:lnTo>
                    <a:pt x="65" y="785"/>
                  </a:lnTo>
                  <a:lnTo>
                    <a:pt x="67" y="785"/>
                  </a:lnTo>
                  <a:lnTo>
                    <a:pt x="77" y="776"/>
                  </a:lnTo>
                  <a:lnTo>
                    <a:pt x="182" y="881"/>
                  </a:lnTo>
                  <a:lnTo>
                    <a:pt x="154" y="926"/>
                  </a:lnTo>
                  <a:lnTo>
                    <a:pt x="221" y="948"/>
                  </a:lnTo>
                  <a:lnTo>
                    <a:pt x="241" y="988"/>
                  </a:lnTo>
                  <a:lnTo>
                    <a:pt x="214" y="1031"/>
                  </a:lnTo>
                  <a:lnTo>
                    <a:pt x="209" y="1029"/>
                  </a:lnTo>
                  <a:lnTo>
                    <a:pt x="205" y="1029"/>
                  </a:lnTo>
                  <a:lnTo>
                    <a:pt x="202" y="1029"/>
                  </a:lnTo>
                  <a:lnTo>
                    <a:pt x="201" y="1031"/>
                  </a:lnTo>
                  <a:lnTo>
                    <a:pt x="195" y="1034"/>
                  </a:lnTo>
                  <a:lnTo>
                    <a:pt x="192" y="1038"/>
                  </a:lnTo>
                  <a:lnTo>
                    <a:pt x="188" y="1041"/>
                  </a:lnTo>
                  <a:lnTo>
                    <a:pt x="187" y="1045"/>
                  </a:lnTo>
                  <a:lnTo>
                    <a:pt x="187" y="1049"/>
                  </a:lnTo>
                  <a:lnTo>
                    <a:pt x="189" y="1050"/>
                  </a:lnTo>
                  <a:lnTo>
                    <a:pt x="194" y="1052"/>
                  </a:lnTo>
                  <a:lnTo>
                    <a:pt x="225" y="1080"/>
                  </a:lnTo>
                  <a:lnTo>
                    <a:pt x="228" y="1117"/>
                  </a:lnTo>
                  <a:lnTo>
                    <a:pt x="234" y="1116"/>
                  </a:lnTo>
                  <a:lnTo>
                    <a:pt x="237" y="1117"/>
                  </a:lnTo>
                  <a:lnTo>
                    <a:pt x="237" y="1120"/>
                  </a:lnTo>
                  <a:lnTo>
                    <a:pt x="237" y="1124"/>
                  </a:lnTo>
                  <a:lnTo>
                    <a:pt x="235" y="1132"/>
                  </a:lnTo>
                  <a:lnTo>
                    <a:pt x="229" y="1138"/>
                  </a:lnTo>
                  <a:lnTo>
                    <a:pt x="220" y="1146"/>
                  </a:lnTo>
                  <a:lnTo>
                    <a:pt x="214" y="1142"/>
                  </a:lnTo>
                  <a:lnTo>
                    <a:pt x="200" y="1144"/>
                  </a:lnTo>
                  <a:lnTo>
                    <a:pt x="195" y="1145"/>
                  </a:lnTo>
                  <a:lnTo>
                    <a:pt x="192" y="1149"/>
                  </a:lnTo>
                  <a:lnTo>
                    <a:pt x="189" y="1152"/>
                  </a:lnTo>
                  <a:lnTo>
                    <a:pt x="187" y="1154"/>
                  </a:lnTo>
                  <a:lnTo>
                    <a:pt x="172" y="1163"/>
                  </a:lnTo>
                  <a:lnTo>
                    <a:pt x="160" y="1172"/>
                  </a:lnTo>
                  <a:lnTo>
                    <a:pt x="154" y="1175"/>
                  </a:lnTo>
                  <a:lnTo>
                    <a:pt x="153" y="1179"/>
                  </a:lnTo>
                  <a:lnTo>
                    <a:pt x="154" y="1183"/>
                  </a:lnTo>
                  <a:lnTo>
                    <a:pt x="158" y="1188"/>
                  </a:lnTo>
                  <a:lnTo>
                    <a:pt x="228" y="1229"/>
                  </a:lnTo>
                  <a:lnTo>
                    <a:pt x="183" y="1242"/>
                  </a:lnTo>
                  <a:lnTo>
                    <a:pt x="186" y="1297"/>
                  </a:lnTo>
                  <a:lnTo>
                    <a:pt x="249" y="1272"/>
                  </a:lnTo>
                  <a:lnTo>
                    <a:pt x="337" y="1306"/>
                  </a:lnTo>
                  <a:lnTo>
                    <a:pt x="347" y="1327"/>
                  </a:lnTo>
                  <a:lnTo>
                    <a:pt x="353" y="1323"/>
                  </a:lnTo>
                  <a:lnTo>
                    <a:pt x="359" y="1324"/>
                  </a:lnTo>
                  <a:lnTo>
                    <a:pt x="370" y="1326"/>
                  </a:lnTo>
                  <a:lnTo>
                    <a:pt x="379" y="1331"/>
                  </a:lnTo>
                  <a:lnTo>
                    <a:pt x="385" y="1336"/>
                  </a:lnTo>
                  <a:lnTo>
                    <a:pt x="389" y="1345"/>
                  </a:lnTo>
                  <a:lnTo>
                    <a:pt x="389" y="1354"/>
                  </a:lnTo>
                  <a:lnTo>
                    <a:pt x="388" y="1366"/>
                  </a:lnTo>
                  <a:lnTo>
                    <a:pt x="384" y="1379"/>
                  </a:lnTo>
                  <a:lnTo>
                    <a:pt x="378" y="1394"/>
                  </a:lnTo>
                  <a:lnTo>
                    <a:pt x="462" y="1397"/>
                  </a:lnTo>
                  <a:lnTo>
                    <a:pt x="485" y="1423"/>
                  </a:lnTo>
                  <a:lnTo>
                    <a:pt x="522" y="1437"/>
                  </a:lnTo>
                  <a:lnTo>
                    <a:pt x="518" y="1490"/>
                  </a:lnTo>
                  <a:lnTo>
                    <a:pt x="556" y="1463"/>
                  </a:lnTo>
                  <a:lnTo>
                    <a:pt x="560" y="1453"/>
                  </a:lnTo>
                  <a:lnTo>
                    <a:pt x="564" y="1446"/>
                  </a:lnTo>
                  <a:lnTo>
                    <a:pt x="568" y="1441"/>
                  </a:lnTo>
                  <a:lnTo>
                    <a:pt x="573" y="1438"/>
                  </a:lnTo>
                  <a:lnTo>
                    <a:pt x="579" y="1437"/>
                  </a:lnTo>
                  <a:lnTo>
                    <a:pt x="585" y="1438"/>
                  </a:lnTo>
                  <a:lnTo>
                    <a:pt x="592" y="1441"/>
                  </a:lnTo>
                  <a:lnTo>
                    <a:pt x="599" y="1446"/>
                  </a:lnTo>
                  <a:lnTo>
                    <a:pt x="606" y="1441"/>
                  </a:lnTo>
                  <a:lnTo>
                    <a:pt x="615" y="1439"/>
                  </a:lnTo>
                  <a:lnTo>
                    <a:pt x="622" y="1438"/>
                  </a:lnTo>
                  <a:lnTo>
                    <a:pt x="631" y="1439"/>
                  </a:lnTo>
                  <a:lnTo>
                    <a:pt x="636" y="1441"/>
                  </a:lnTo>
                  <a:lnTo>
                    <a:pt x="643" y="1446"/>
                  </a:lnTo>
                  <a:lnTo>
                    <a:pt x="648" y="1451"/>
                  </a:lnTo>
                  <a:lnTo>
                    <a:pt x="654" y="1460"/>
                  </a:lnTo>
                  <a:lnTo>
                    <a:pt x="722" y="1424"/>
                  </a:lnTo>
                  <a:lnTo>
                    <a:pt x="732" y="1386"/>
                  </a:lnTo>
                  <a:lnTo>
                    <a:pt x="785" y="1342"/>
                  </a:lnTo>
                  <a:lnTo>
                    <a:pt x="824" y="1343"/>
                  </a:lnTo>
                  <a:lnTo>
                    <a:pt x="824" y="1224"/>
                  </a:lnTo>
                  <a:lnTo>
                    <a:pt x="874" y="1117"/>
                  </a:lnTo>
                  <a:lnTo>
                    <a:pt x="904" y="1103"/>
                  </a:lnTo>
                  <a:lnTo>
                    <a:pt x="895" y="1097"/>
                  </a:lnTo>
                  <a:lnTo>
                    <a:pt x="892" y="1093"/>
                  </a:lnTo>
                  <a:lnTo>
                    <a:pt x="894" y="1089"/>
                  </a:lnTo>
                  <a:lnTo>
                    <a:pt x="901" y="1086"/>
                  </a:lnTo>
                  <a:lnTo>
                    <a:pt x="907" y="1084"/>
                  </a:lnTo>
                  <a:lnTo>
                    <a:pt x="910" y="1084"/>
                  </a:lnTo>
                  <a:lnTo>
                    <a:pt x="915" y="1086"/>
                  </a:lnTo>
                  <a:lnTo>
                    <a:pt x="920" y="1091"/>
                  </a:lnTo>
                  <a:lnTo>
                    <a:pt x="926" y="1099"/>
                  </a:lnTo>
                  <a:lnTo>
                    <a:pt x="991" y="1034"/>
                  </a:lnTo>
                  <a:lnTo>
                    <a:pt x="1039" y="1039"/>
                  </a:lnTo>
                  <a:lnTo>
                    <a:pt x="1139" y="938"/>
                  </a:lnTo>
                  <a:lnTo>
                    <a:pt x="1157" y="876"/>
                  </a:lnTo>
                  <a:lnTo>
                    <a:pt x="1140" y="827"/>
                  </a:lnTo>
                  <a:lnTo>
                    <a:pt x="1182" y="789"/>
                  </a:lnTo>
                  <a:lnTo>
                    <a:pt x="1181" y="797"/>
                  </a:lnTo>
                  <a:lnTo>
                    <a:pt x="1182" y="799"/>
                  </a:lnTo>
                  <a:lnTo>
                    <a:pt x="1186" y="800"/>
                  </a:lnTo>
                  <a:lnTo>
                    <a:pt x="1199" y="801"/>
                  </a:lnTo>
                  <a:lnTo>
                    <a:pt x="1215" y="804"/>
                  </a:lnTo>
                  <a:lnTo>
                    <a:pt x="1262" y="745"/>
                  </a:lnTo>
                  <a:lnTo>
                    <a:pt x="1268" y="709"/>
                  </a:lnTo>
                  <a:lnTo>
                    <a:pt x="1300" y="677"/>
                  </a:lnTo>
                  <a:lnTo>
                    <a:pt x="1324" y="644"/>
                  </a:lnTo>
                  <a:lnTo>
                    <a:pt x="1381" y="604"/>
                  </a:lnTo>
                  <a:lnTo>
                    <a:pt x="1399" y="603"/>
                  </a:lnTo>
                  <a:lnTo>
                    <a:pt x="1402" y="537"/>
                  </a:lnTo>
                  <a:lnTo>
                    <a:pt x="1478" y="565"/>
                  </a:lnTo>
                  <a:lnTo>
                    <a:pt x="1486" y="512"/>
                  </a:lnTo>
                  <a:lnTo>
                    <a:pt x="1533" y="442"/>
                  </a:lnTo>
                  <a:lnTo>
                    <a:pt x="1534" y="440"/>
                  </a:lnTo>
                  <a:lnTo>
                    <a:pt x="1534" y="439"/>
                  </a:lnTo>
                  <a:lnTo>
                    <a:pt x="1535" y="439"/>
                  </a:lnTo>
                  <a:lnTo>
                    <a:pt x="1534" y="437"/>
                  </a:lnTo>
                  <a:lnTo>
                    <a:pt x="1532" y="436"/>
                  </a:lnTo>
                  <a:lnTo>
                    <a:pt x="1531" y="436"/>
                  </a:lnTo>
                  <a:lnTo>
                    <a:pt x="1526" y="436"/>
                  </a:lnTo>
                  <a:lnTo>
                    <a:pt x="1523" y="433"/>
                  </a:lnTo>
                  <a:lnTo>
                    <a:pt x="1524" y="430"/>
                  </a:lnTo>
                  <a:lnTo>
                    <a:pt x="1527" y="425"/>
                  </a:lnTo>
                  <a:lnTo>
                    <a:pt x="1529" y="422"/>
                  </a:lnTo>
                  <a:lnTo>
                    <a:pt x="1533" y="420"/>
                  </a:lnTo>
                  <a:lnTo>
                    <a:pt x="1524" y="349"/>
                  </a:lnTo>
                  <a:lnTo>
                    <a:pt x="1606" y="353"/>
                  </a:lnTo>
                  <a:lnTo>
                    <a:pt x="1659" y="311"/>
                  </a:lnTo>
                  <a:lnTo>
                    <a:pt x="1689" y="279"/>
                  </a:lnTo>
                  <a:lnTo>
                    <a:pt x="1658" y="235"/>
                  </a:lnTo>
                  <a:lnTo>
                    <a:pt x="1659" y="228"/>
                  </a:lnTo>
                  <a:lnTo>
                    <a:pt x="1660" y="223"/>
                  </a:lnTo>
                  <a:lnTo>
                    <a:pt x="1660" y="219"/>
                  </a:lnTo>
                  <a:lnTo>
                    <a:pt x="1660" y="217"/>
                  </a:lnTo>
                  <a:lnTo>
                    <a:pt x="1652" y="206"/>
                  </a:lnTo>
                  <a:lnTo>
                    <a:pt x="1643" y="198"/>
                  </a:lnTo>
                  <a:lnTo>
                    <a:pt x="1635" y="192"/>
                  </a:lnTo>
                  <a:lnTo>
                    <a:pt x="1627" y="189"/>
                  </a:lnTo>
                  <a:lnTo>
                    <a:pt x="1619" y="187"/>
                  </a:lnTo>
                  <a:lnTo>
                    <a:pt x="1612" y="188"/>
                  </a:lnTo>
                  <a:lnTo>
                    <a:pt x="1605" y="191"/>
                  </a:lnTo>
                  <a:lnTo>
                    <a:pt x="1598" y="197"/>
                  </a:lnTo>
                  <a:lnTo>
                    <a:pt x="1579" y="172"/>
                  </a:lnTo>
                  <a:lnTo>
                    <a:pt x="1540" y="133"/>
                  </a:lnTo>
                  <a:lnTo>
                    <a:pt x="1562" y="71"/>
                  </a:lnTo>
                  <a:lnTo>
                    <a:pt x="1550" y="21"/>
                  </a:lnTo>
                  <a:lnTo>
                    <a:pt x="1550" y="20"/>
                  </a:lnTo>
                  <a:lnTo>
                    <a:pt x="1537" y="14"/>
                  </a:lnTo>
                  <a:lnTo>
                    <a:pt x="1523" y="13"/>
                  </a:lnTo>
                  <a:lnTo>
                    <a:pt x="1508" y="15"/>
                  </a:lnTo>
                  <a:lnTo>
                    <a:pt x="1419" y="2"/>
                  </a:lnTo>
                  <a:lnTo>
                    <a:pt x="1385" y="56"/>
                  </a:lnTo>
                  <a:lnTo>
                    <a:pt x="1287" y="97"/>
                  </a:lnTo>
                  <a:lnTo>
                    <a:pt x="1229" y="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8">
              <a:extLst>
                <a:ext uri="{FF2B5EF4-FFF2-40B4-BE49-F238E27FC236}">
                  <a16:creationId xmlns:a16="http://schemas.microsoft.com/office/drawing/2014/main" id="{A273818E-A19C-0CB0-14D9-6EC05299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713"/>
              <a:ext cx="97" cy="66"/>
            </a:xfrm>
            <a:custGeom>
              <a:avLst/>
              <a:gdLst/>
              <a:ahLst/>
              <a:cxnLst>
                <a:cxn ang="0">
                  <a:pos x="217" y="145"/>
                </a:cxn>
                <a:cxn ang="0">
                  <a:pos x="238" y="165"/>
                </a:cxn>
                <a:cxn ang="0">
                  <a:pos x="269" y="185"/>
                </a:cxn>
                <a:cxn ang="0">
                  <a:pos x="253" y="205"/>
                </a:cxn>
                <a:cxn ang="0">
                  <a:pos x="147" y="328"/>
                </a:cxn>
                <a:cxn ang="0">
                  <a:pos x="169" y="355"/>
                </a:cxn>
                <a:cxn ang="0">
                  <a:pos x="180" y="348"/>
                </a:cxn>
                <a:cxn ang="0">
                  <a:pos x="70" y="420"/>
                </a:cxn>
                <a:cxn ang="0">
                  <a:pos x="63" y="442"/>
                </a:cxn>
                <a:cxn ang="0">
                  <a:pos x="4" y="518"/>
                </a:cxn>
                <a:cxn ang="0">
                  <a:pos x="52" y="695"/>
                </a:cxn>
                <a:cxn ang="0">
                  <a:pos x="20" y="718"/>
                </a:cxn>
                <a:cxn ang="0">
                  <a:pos x="220" y="899"/>
                </a:cxn>
                <a:cxn ang="0">
                  <a:pos x="533" y="963"/>
                </a:cxn>
                <a:cxn ang="0">
                  <a:pos x="575" y="977"/>
                </a:cxn>
                <a:cxn ang="0">
                  <a:pos x="645" y="965"/>
                </a:cxn>
                <a:cxn ang="0">
                  <a:pos x="678" y="959"/>
                </a:cxn>
                <a:cxn ang="0">
                  <a:pos x="852" y="845"/>
                </a:cxn>
                <a:cxn ang="0">
                  <a:pos x="917" y="802"/>
                </a:cxn>
                <a:cxn ang="0">
                  <a:pos x="1017" y="773"/>
                </a:cxn>
                <a:cxn ang="0">
                  <a:pos x="1025" y="745"/>
                </a:cxn>
                <a:cxn ang="0">
                  <a:pos x="1179" y="559"/>
                </a:cxn>
                <a:cxn ang="0">
                  <a:pos x="1320" y="461"/>
                </a:cxn>
                <a:cxn ang="0">
                  <a:pos x="1424" y="431"/>
                </a:cxn>
                <a:cxn ang="0">
                  <a:pos x="1445" y="436"/>
                </a:cxn>
                <a:cxn ang="0">
                  <a:pos x="1493" y="363"/>
                </a:cxn>
                <a:cxn ang="0">
                  <a:pos x="1472" y="358"/>
                </a:cxn>
                <a:cxn ang="0">
                  <a:pos x="1496" y="258"/>
                </a:cxn>
                <a:cxn ang="0">
                  <a:pos x="1509" y="257"/>
                </a:cxn>
                <a:cxn ang="0">
                  <a:pos x="1520" y="229"/>
                </a:cxn>
                <a:cxn ang="0">
                  <a:pos x="1522" y="209"/>
                </a:cxn>
                <a:cxn ang="0">
                  <a:pos x="1401" y="177"/>
                </a:cxn>
                <a:cxn ang="0">
                  <a:pos x="1391" y="135"/>
                </a:cxn>
                <a:cxn ang="0">
                  <a:pos x="1414" y="106"/>
                </a:cxn>
                <a:cxn ang="0">
                  <a:pos x="1127" y="169"/>
                </a:cxn>
                <a:cxn ang="0">
                  <a:pos x="1125" y="199"/>
                </a:cxn>
                <a:cxn ang="0">
                  <a:pos x="1111" y="213"/>
                </a:cxn>
                <a:cxn ang="0">
                  <a:pos x="1086" y="190"/>
                </a:cxn>
                <a:cxn ang="0">
                  <a:pos x="1050" y="161"/>
                </a:cxn>
                <a:cxn ang="0">
                  <a:pos x="996" y="276"/>
                </a:cxn>
                <a:cxn ang="0">
                  <a:pos x="907" y="190"/>
                </a:cxn>
                <a:cxn ang="0">
                  <a:pos x="688" y="270"/>
                </a:cxn>
                <a:cxn ang="0">
                  <a:pos x="678" y="235"/>
                </a:cxn>
                <a:cxn ang="0">
                  <a:pos x="631" y="192"/>
                </a:cxn>
                <a:cxn ang="0">
                  <a:pos x="610" y="198"/>
                </a:cxn>
                <a:cxn ang="0">
                  <a:pos x="574" y="183"/>
                </a:cxn>
                <a:cxn ang="0">
                  <a:pos x="554" y="164"/>
                </a:cxn>
                <a:cxn ang="0">
                  <a:pos x="513" y="141"/>
                </a:cxn>
                <a:cxn ang="0">
                  <a:pos x="498" y="6"/>
                </a:cxn>
                <a:cxn ang="0">
                  <a:pos x="467" y="5"/>
                </a:cxn>
                <a:cxn ang="0">
                  <a:pos x="389" y="46"/>
                </a:cxn>
                <a:cxn ang="0">
                  <a:pos x="330" y="39"/>
                </a:cxn>
                <a:cxn ang="0">
                  <a:pos x="266" y="66"/>
                </a:cxn>
              </a:cxnLst>
              <a:rect l="0" t="0" r="r" b="b"/>
              <a:pathLst>
                <a:path w="1542" h="989">
                  <a:moveTo>
                    <a:pt x="206" y="71"/>
                  </a:moveTo>
                  <a:lnTo>
                    <a:pt x="178" y="121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6"/>
                  </a:lnTo>
                  <a:lnTo>
                    <a:pt x="217" y="145"/>
                  </a:lnTo>
                  <a:lnTo>
                    <a:pt x="223" y="146"/>
                  </a:lnTo>
                  <a:lnTo>
                    <a:pt x="226" y="147"/>
                  </a:lnTo>
                  <a:lnTo>
                    <a:pt x="230" y="150"/>
                  </a:lnTo>
                  <a:lnTo>
                    <a:pt x="232" y="154"/>
                  </a:lnTo>
                  <a:lnTo>
                    <a:pt x="236" y="160"/>
                  </a:lnTo>
                  <a:lnTo>
                    <a:pt x="238" y="165"/>
                  </a:lnTo>
                  <a:lnTo>
                    <a:pt x="241" y="168"/>
                  </a:lnTo>
                  <a:lnTo>
                    <a:pt x="250" y="170"/>
                  </a:lnTo>
                  <a:lnTo>
                    <a:pt x="258" y="173"/>
                  </a:lnTo>
                  <a:lnTo>
                    <a:pt x="263" y="177"/>
                  </a:lnTo>
                  <a:lnTo>
                    <a:pt x="267" y="181"/>
                  </a:lnTo>
                  <a:lnTo>
                    <a:pt x="269" y="185"/>
                  </a:lnTo>
                  <a:lnTo>
                    <a:pt x="270" y="190"/>
                  </a:lnTo>
                  <a:lnTo>
                    <a:pt x="266" y="196"/>
                  </a:lnTo>
                  <a:lnTo>
                    <a:pt x="263" y="203"/>
                  </a:lnTo>
                  <a:lnTo>
                    <a:pt x="259" y="205"/>
                  </a:lnTo>
                  <a:lnTo>
                    <a:pt x="256" y="206"/>
                  </a:lnTo>
                  <a:lnTo>
                    <a:pt x="253" y="205"/>
                  </a:lnTo>
                  <a:lnTo>
                    <a:pt x="250" y="202"/>
                  </a:lnTo>
                  <a:lnTo>
                    <a:pt x="242" y="259"/>
                  </a:lnTo>
                  <a:lnTo>
                    <a:pt x="207" y="322"/>
                  </a:lnTo>
                  <a:lnTo>
                    <a:pt x="154" y="317"/>
                  </a:lnTo>
                  <a:lnTo>
                    <a:pt x="149" y="322"/>
                  </a:lnTo>
                  <a:lnTo>
                    <a:pt x="147" y="328"/>
                  </a:lnTo>
                  <a:lnTo>
                    <a:pt x="146" y="333"/>
                  </a:lnTo>
                  <a:lnTo>
                    <a:pt x="148" y="339"/>
                  </a:lnTo>
                  <a:lnTo>
                    <a:pt x="150" y="343"/>
                  </a:lnTo>
                  <a:lnTo>
                    <a:pt x="156" y="348"/>
                  </a:lnTo>
                  <a:lnTo>
                    <a:pt x="161" y="351"/>
                  </a:lnTo>
                  <a:lnTo>
                    <a:pt x="169" y="355"/>
                  </a:lnTo>
                  <a:lnTo>
                    <a:pt x="172" y="354"/>
                  </a:lnTo>
                  <a:lnTo>
                    <a:pt x="172" y="353"/>
                  </a:lnTo>
                  <a:lnTo>
                    <a:pt x="173" y="353"/>
                  </a:lnTo>
                  <a:lnTo>
                    <a:pt x="175" y="353"/>
                  </a:lnTo>
                  <a:lnTo>
                    <a:pt x="177" y="350"/>
                  </a:lnTo>
                  <a:lnTo>
                    <a:pt x="180" y="348"/>
                  </a:lnTo>
                  <a:lnTo>
                    <a:pt x="170" y="420"/>
                  </a:lnTo>
                  <a:lnTo>
                    <a:pt x="64" y="395"/>
                  </a:lnTo>
                  <a:lnTo>
                    <a:pt x="66" y="400"/>
                  </a:lnTo>
                  <a:lnTo>
                    <a:pt x="69" y="406"/>
                  </a:lnTo>
                  <a:lnTo>
                    <a:pt x="71" y="418"/>
                  </a:lnTo>
                  <a:lnTo>
                    <a:pt x="70" y="420"/>
                  </a:lnTo>
                  <a:lnTo>
                    <a:pt x="70" y="423"/>
                  </a:lnTo>
                  <a:lnTo>
                    <a:pt x="70" y="429"/>
                  </a:lnTo>
                  <a:lnTo>
                    <a:pt x="66" y="441"/>
                  </a:lnTo>
                  <a:lnTo>
                    <a:pt x="64" y="441"/>
                  </a:lnTo>
                  <a:lnTo>
                    <a:pt x="63" y="441"/>
                  </a:lnTo>
                  <a:lnTo>
                    <a:pt x="63" y="442"/>
                  </a:lnTo>
                  <a:lnTo>
                    <a:pt x="60" y="442"/>
                  </a:lnTo>
                  <a:lnTo>
                    <a:pt x="55" y="441"/>
                  </a:lnTo>
                  <a:lnTo>
                    <a:pt x="50" y="439"/>
                  </a:lnTo>
                  <a:lnTo>
                    <a:pt x="19" y="459"/>
                  </a:lnTo>
                  <a:lnTo>
                    <a:pt x="0" y="505"/>
                  </a:lnTo>
                  <a:lnTo>
                    <a:pt x="4" y="518"/>
                  </a:lnTo>
                  <a:lnTo>
                    <a:pt x="29" y="575"/>
                  </a:lnTo>
                  <a:lnTo>
                    <a:pt x="109" y="536"/>
                  </a:lnTo>
                  <a:lnTo>
                    <a:pt x="146" y="570"/>
                  </a:lnTo>
                  <a:lnTo>
                    <a:pt x="98" y="580"/>
                  </a:lnTo>
                  <a:lnTo>
                    <a:pt x="106" y="625"/>
                  </a:lnTo>
                  <a:lnTo>
                    <a:pt x="52" y="695"/>
                  </a:lnTo>
                  <a:lnTo>
                    <a:pt x="41" y="696"/>
                  </a:lnTo>
                  <a:lnTo>
                    <a:pt x="34" y="699"/>
                  </a:lnTo>
                  <a:lnTo>
                    <a:pt x="28" y="702"/>
                  </a:lnTo>
                  <a:lnTo>
                    <a:pt x="24" y="707"/>
                  </a:lnTo>
                  <a:lnTo>
                    <a:pt x="21" y="712"/>
                  </a:lnTo>
                  <a:lnTo>
                    <a:pt x="20" y="718"/>
                  </a:lnTo>
                  <a:lnTo>
                    <a:pt x="23" y="733"/>
                  </a:lnTo>
                  <a:lnTo>
                    <a:pt x="88" y="737"/>
                  </a:lnTo>
                  <a:lnTo>
                    <a:pt x="134" y="750"/>
                  </a:lnTo>
                  <a:lnTo>
                    <a:pt x="186" y="793"/>
                  </a:lnTo>
                  <a:lnTo>
                    <a:pt x="182" y="866"/>
                  </a:lnTo>
                  <a:lnTo>
                    <a:pt x="220" y="899"/>
                  </a:lnTo>
                  <a:lnTo>
                    <a:pt x="183" y="965"/>
                  </a:lnTo>
                  <a:lnTo>
                    <a:pt x="253" y="969"/>
                  </a:lnTo>
                  <a:lnTo>
                    <a:pt x="410" y="931"/>
                  </a:lnTo>
                  <a:lnTo>
                    <a:pt x="452" y="957"/>
                  </a:lnTo>
                  <a:lnTo>
                    <a:pt x="501" y="921"/>
                  </a:lnTo>
                  <a:lnTo>
                    <a:pt x="533" y="963"/>
                  </a:lnTo>
                  <a:lnTo>
                    <a:pt x="546" y="963"/>
                  </a:lnTo>
                  <a:lnTo>
                    <a:pt x="558" y="964"/>
                  </a:lnTo>
                  <a:lnTo>
                    <a:pt x="565" y="966"/>
                  </a:lnTo>
                  <a:lnTo>
                    <a:pt x="571" y="969"/>
                  </a:lnTo>
                  <a:lnTo>
                    <a:pt x="574" y="972"/>
                  </a:lnTo>
                  <a:lnTo>
                    <a:pt x="575" y="977"/>
                  </a:lnTo>
                  <a:lnTo>
                    <a:pt x="573" y="982"/>
                  </a:lnTo>
                  <a:lnTo>
                    <a:pt x="568" y="988"/>
                  </a:lnTo>
                  <a:lnTo>
                    <a:pt x="567" y="989"/>
                  </a:lnTo>
                  <a:lnTo>
                    <a:pt x="657" y="973"/>
                  </a:lnTo>
                  <a:lnTo>
                    <a:pt x="649" y="968"/>
                  </a:lnTo>
                  <a:lnTo>
                    <a:pt x="645" y="965"/>
                  </a:lnTo>
                  <a:lnTo>
                    <a:pt x="643" y="962"/>
                  </a:lnTo>
                  <a:lnTo>
                    <a:pt x="645" y="960"/>
                  </a:lnTo>
                  <a:lnTo>
                    <a:pt x="648" y="958"/>
                  </a:lnTo>
                  <a:lnTo>
                    <a:pt x="656" y="958"/>
                  </a:lnTo>
                  <a:lnTo>
                    <a:pt x="665" y="958"/>
                  </a:lnTo>
                  <a:lnTo>
                    <a:pt x="678" y="959"/>
                  </a:lnTo>
                  <a:lnTo>
                    <a:pt x="753" y="905"/>
                  </a:lnTo>
                  <a:lnTo>
                    <a:pt x="681" y="885"/>
                  </a:lnTo>
                  <a:lnTo>
                    <a:pt x="708" y="866"/>
                  </a:lnTo>
                  <a:lnTo>
                    <a:pt x="756" y="860"/>
                  </a:lnTo>
                  <a:lnTo>
                    <a:pt x="765" y="816"/>
                  </a:lnTo>
                  <a:lnTo>
                    <a:pt x="852" y="845"/>
                  </a:lnTo>
                  <a:lnTo>
                    <a:pt x="868" y="831"/>
                  </a:lnTo>
                  <a:lnTo>
                    <a:pt x="885" y="820"/>
                  </a:lnTo>
                  <a:lnTo>
                    <a:pt x="900" y="809"/>
                  </a:lnTo>
                  <a:lnTo>
                    <a:pt x="916" y="801"/>
                  </a:lnTo>
                  <a:lnTo>
                    <a:pt x="916" y="800"/>
                  </a:lnTo>
                  <a:lnTo>
                    <a:pt x="917" y="802"/>
                  </a:lnTo>
                  <a:lnTo>
                    <a:pt x="917" y="805"/>
                  </a:lnTo>
                  <a:lnTo>
                    <a:pt x="918" y="810"/>
                  </a:lnTo>
                  <a:lnTo>
                    <a:pt x="1001" y="775"/>
                  </a:lnTo>
                  <a:lnTo>
                    <a:pt x="1008" y="775"/>
                  </a:lnTo>
                  <a:lnTo>
                    <a:pt x="1013" y="775"/>
                  </a:lnTo>
                  <a:lnTo>
                    <a:pt x="1017" y="773"/>
                  </a:lnTo>
                  <a:lnTo>
                    <a:pt x="1022" y="770"/>
                  </a:lnTo>
                  <a:lnTo>
                    <a:pt x="1024" y="765"/>
                  </a:lnTo>
                  <a:lnTo>
                    <a:pt x="1024" y="762"/>
                  </a:lnTo>
                  <a:lnTo>
                    <a:pt x="1025" y="760"/>
                  </a:lnTo>
                  <a:lnTo>
                    <a:pt x="1025" y="753"/>
                  </a:lnTo>
                  <a:lnTo>
                    <a:pt x="1025" y="745"/>
                  </a:lnTo>
                  <a:lnTo>
                    <a:pt x="977" y="708"/>
                  </a:lnTo>
                  <a:lnTo>
                    <a:pt x="1009" y="701"/>
                  </a:lnTo>
                  <a:lnTo>
                    <a:pt x="1073" y="711"/>
                  </a:lnTo>
                  <a:lnTo>
                    <a:pt x="1081" y="682"/>
                  </a:lnTo>
                  <a:lnTo>
                    <a:pt x="1172" y="608"/>
                  </a:lnTo>
                  <a:lnTo>
                    <a:pt x="1179" y="559"/>
                  </a:lnTo>
                  <a:lnTo>
                    <a:pt x="1146" y="550"/>
                  </a:lnTo>
                  <a:lnTo>
                    <a:pt x="1126" y="475"/>
                  </a:lnTo>
                  <a:lnTo>
                    <a:pt x="1281" y="493"/>
                  </a:lnTo>
                  <a:lnTo>
                    <a:pt x="1301" y="465"/>
                  </a:lnTo>
                  <a:lnTo>
                    <a:pt x="1314" y="461"/>
                  </a:lnTo>
                  <a:lnTo>
                    <a:pt x="1320" y="461"/>
                  </a:lnTo>
                  <a:lnTo>
                    <a:pt x="1328" y="463"/>
                  </a:lnTo>
                  <a:lnTo>
                    <a:pt x="1340" y="467"/>
                  </a:lnTo>
                  <a:lnTo>
                    <a:pt x="1353" y="477"/>
                  </a:lnTo>
                  <a:lnTo>
                    <a:pt x="1362" y="424"/>
                  </a:lnTo>
                  <a:lnTo>
                    <a:pt x="1422" y="425"/>
                  </a:lnTo>
                  <a:lnTo>
                    <a:pt x="1424" y="431"/>
                  </a:lnTo>
                  <a:lnTo>
                    <a:pt x="1428" y="436"/>
                  </a:lnTo>
                  <a:lnTo>
                    <a:pt x="1430" y="439"/>
                  </a:lnTo>
                  <a:lnTo>
                    <a:pt x="1434" y="441"/>
                  </a:lnTo>
                  <a:lnTo>
                    <a:pt x="1436" y="440"/>
                  </a:lnTo>
                  <a:lnTo>
                    <a:pt x="1441" y="439"/>
                  </a:lnTo>
                  <a:lnTo>
                    <a:pt x="1445" y="436"/>
                  </a:lnTo>
                  <a:lnTo>
                    <a:pt x="1449" y="432"/>
                  </a:lnTo>
                  <a:lnTo>
                    <a:pt x="1429" y="395"/>
                  </a:lnTo>
                  <a:lnTo>
                    <a:pt x="1480" y="415"/>
                  </a:lnTo>
                  <a:lnTo>
                    <a:pt x="1542" y="412"/>
                  </a:lnTo>
                  <a:lnTo>
                    <a:pt x="1499" y="356"/>
                  </a:lnTo>
                  <a:lnTo>
                    <a:pt x="1493" y="363"/>
                  </a:lnTo>
                  <a:lnTo>
                    <a:pt x="1488" y="369"/>
                  </a:lnTo>
                  <a:lnTo>
                    <a:pt x="1482" y="372"/>
                  </a:lnTo>
                  <a:lnTo>
                    <a:pt x="1479" y="373"/>
                  </a:lnTo>
                  <a:lnTo>
                    <a:pt x="1476" y="370"/>
                  </a:lnTo>
                  <a:lnTo>
                    <a:pt x="1474" y="366"/>
                  </a:lnTo>
                  <a:lnTo>
                    <a:pt x="1472" y="358"/>
                  </a:lnTo>
                  <a:lnTo>
                    <a:pt x="1471" y="349"/>
                  </a:lnTo>
                  <a:lnTo>
                    <a:pt x="1426" y="309"/>
                  </a:lnTo>
                  <a:lnTo>
                    <a:pt x="1489" y="255"/>
                  </a:lnTo>
                  <a:lnTo>
                    <a:pt x="1490" y="255"/>
                  </a:lnTo>
                  <a:lnTo>
                    <a:pt x="1492" y="256"/>
                  </a:lnTo>
                  <a:lnTo>
                    <a:pt x="1496" y="258"/>
                  </a:lnTo>
                  <a:lnTo>
                    <a:pt x="1499" y="258"/>
                  </a:lnTo>
                  <a:lnTo>
                    <a:pt x="1504" y="259"/>
                  </a:lnTo>
                  <a:lnTo>
                    <a:pt x="1506" y="258"/>
                  </a:lnTo>
                  <a:lnTo>
                    <a:pt x="1506" y="257"/>
                  </a:lnTo>
                  <a:lnTo>
                    <a:pt x="1507" y="257"/>
                  </a:lnTo>
                  <a:lnTo>
                    <a:pt x="1509" y="257"/>
                  </a:lnTo>
                  <a:lnTo>
                    <a:pt x="1511" y="255"/>
                  </a:lnTo>
                  <a:lnTo>
                    <a:pt x="1514" y="253"/>
                  </a:lnTo>
                  <a:lnTo>
                    <a:pt x="1515" y="249"/>
                  </a:lnTo>
                  <a:lnTo>
                    <a:pt x="1518" y="245"/>
                  </a:lnTo>
                  <a:lnTo>
                    <a:pt x="1520" y="236"/>
                  </a:lnTo>
                  <a:lnTo>
                    <a:pt x="1520" y="229"/>
                  </a:lnTo>
                  <a:lnTo>
                    <a:pt x="1521" y="223"/>
                  </a:lnTo>
                  <a:lnTo>
                    <a:pt x="1521" y="216"/>
                  </a:lnTo>
                  <a:lnTo>
                    <a:pt x="1521" y="212"/>
                  </a:lnTo>
                  <a:lnTo>
                    <a:pt x="1521" y="210"/>
                  </a:lnTo>
                  <a:lnTo>
                    <a:pt x="1521" y="209"/>
                  </a:lnTo>
                  <a:lnTo>
                    <a:pt x="1522" y="209"/>
                  </a:lnTo>
                  <a:lnTo>
                    <a:pt x="1435" y="203"/>
                  </a:lnTo>
                  <a:lnTo>
                    <a:pt x="1424" y="198"/>
                  </a:lnTo>
                  <a:lnTo>
                    <a:pt x="1415" y="194"/>
                  </a:lnTo>
                  <a:lnTo>
                    <a:pt x="1408" y="189"/>
                  </a:lnTo>
                  <a:lnTo>
                    <a:pt x="1404" y="184"/>
                  </a:lnTo>
                  <a:lnTo>
                    <a:pt x="1401" y="177"/>
                  </a:lnTo>
                  <a:lnTo>
                    <a:pt x="1401" y="171"/>
                  </a:lnTo>
                  <a:lnTo>
                    <a:pt x="1402" y="164"/>
                  </a:lnTo>
                  <a:lnTo>
                    <a:pt x="1408" y="157"/>
                  </a:lnTo>
                  <a:lnTo>
                    <a:pt x="1399" y="149"/>
                  </a:lnTo>
                  <a:lnTo>
                    <a:pt x="1394" y="142"/>
                  </a:lnTo>
                  <a:lnTo>
                    <a:pt x="1391" y="135"/>
                  </a:lnTo>
                  <a:lnTo>
                    <a:pt x="1391" y="129"/>
                  </a:lnTo>
                  <a:lnTo>
                    <a:pt x="1392" y="123"/>
                  </a:lnTo>
                  <a:lnTo>
                    <a:pt x="1397" y="117"/>
                  </a:lnTo>
                  <a:lnTo>
                    <a:pt x="1404" y="112"/>
                  </a:lnTo>
                  <a:lnTo>
                    <a:pt x="1415" y="108"/>
                  </a:lnTo>
                  <a:lnTo>
                    <a:pt x="1414" y="106"/>
                  </a:lnTo>
                  <a:lnTo>
                    <a:pt x="1321" y="110"/>
                  </a:lnTo>
                  <a:lnTo>
                    <a:pt x="1276" y="145"/>
                  </a:lnTo>
                  <a:lnTo>
                    <a:pt x="1221" y="141"/>
                  </a:lnTo>
                  <a:lnTo>
                    <a:pt x="1193" y="144"/>
                  </a:lnTo>
                  <a:lnTo>
                    <a:pt x="1135" y="175"/>
                  </a:lnTo>
                  <a:lnTo>
                    <a:pt x="1127" y="169"/>
                  </a:lnTo>
                  <a:lnTo>
                    <a:pt x="1123" y="166"/>
                  </a:lnTo>
                  <a:lnTo>
                    <a:pt x="1121" y="165"/>
                  </a:lnTo>
                  <a:lnTo>
                    <a:pt x="1121" y="166"/>
                  </a:lnTo>
                  <a:lnTo>
                    <a:pt x="1122" y="170"/>
                  </a:lnTo>
                  <a:lnTo>
                    <a:pt x="1129" y="192"/>
                  </a:lnTo>
                  <a:lnTo>
                    <a:pt x="1125" y="199"/>
                  </a:lnTo>
                  <a:lnTo>
                    <a:pt x="1123" y="202"/>
                  </a:lnTo>
                  <a:lnTo>
                    <a:pt x="1122" y="206"/>
                  </a:lnTo>
                  <a:lnTo>
                    <a:pt x="1118" y="210"/>
                  </a:lnTo>
                  <a:lnTo>
                    <a:pt x="1115" y="211"/>
                  </a:lnTo>
                  <a:lnTo>
                    <a:pt x="1114" y="213"/>
                  </a:lnTo>
                  <a:lnTo>
                    <a:pt x="1111" y="213"/>
                  </a:lnTo>
                  <a:lnTo>
                    <a:pt x="1109" y="214"/>
                  </a:lnTo>
                  <a:lnTo>
                    <a:pt x="1105" y="213"/>
                  </a:lnTo>
                  <a:lnTo>
                    <a:pt x="1098" y="210"/>
                  </a:lnTo>
                  <a:lnTo>
                    <a:pt x="1093" y="206"/>
                  </a:lnTo>
                  <a:lnTo>
                    <a:pt x="1087" y="201"/>
                  </a:lnTo>
                  <a:lnTo>
                    <a:pt x="1086" y="190"/>
                  </a:lnTo>
                  <a:lnTo>
                    <a:pt x="1083" y="182"/>
                  </a:lnTo>
                  <a:lnTo>
                    <a:pt x="1079" y="174"/>
                  </a:lnTo>
                  <a:lnTo>
                    <a:pt x="1075" y="169"/>
                  </a:lnTo>
                  <a:lnTo>
                    <a:pt x="1067" y="164"/>
                  </a:lnTo>
                  <a:lnTo>
                    <a:pt x="1060" y="162"/>
                  </a:lnTo>
                  <a:lnTo>
                    <a:pt x="1050" y="161"/>
                  </a:lnTo>
                  <a:lnTo>
                    <a:pt x="1040" y="162"/>
                  </a:lnTo>
                  <a:lnTo>
                    <a:pt x="1033" y="160"/>
                  </a:lnTo>
                  <a:lnTo>
                    <a:pt x="1030" y="164"/>
                  </a:lnTo>
                  <a:lnTo>
                    <a:pt x="1043" y="229"/>
                  </a:lnTo>
                  <a:lnTo>
                    <a:pt x="1003" y="274"/>
                  </a:lnTo>
                  <a:lnTo>
                    <a:pt x="996" y="276"/>
                  </a:lnTo>
                  <a:lnTo>
                    <a:pt x="990" y="276"/>
                  </a:lnTo>
                  <a:lnTo>
                    <a:pt x="983" y="272"/>
                  </a:lnTo>
                  <a:lnTo>
                    <a:pt x="979" y="266"/>
                  </a:lnTo>
                  <a:lnTo>
                    <a:pt x="978" y="265"/>
                  </a:lnTo>
                  <a:lnTo>
                    <a:pt x="929" y="206"/>
                  </a:lnTo>
                  <a:lnTo>
                    <a:pt x="907" y="190"/>
                  </a:lnTo>
                  <a:lnTo>
                    <a:pt x="885" y="236"/>
                  </a:lnTo>
                  <a:lnTo>
                    <a:pt x="768" y="311"/>
                  </a:lnTo>
                  <a:lnTo>
                    <a:pt x="742" y="274"/>
                  </a:lnTo>
                  <a:lnTo>
                    <a:pt x="706" y="275"/>
                  </a:lnTo>
                  <a:lnTo>
                    <a:pt x="695" y="272"/>
                  </a:lnTo>
                  <a:lnTo>
                    <a:pt x="688" y="270"/>
                  </a:lnTo>
                  <a:lnTo>
                    <a:pt x="681" y="266"/>
                  </a:lnTo>
                  <a:lnTo>
                    <a:pt x="678" y="262"/>
                  </a:lnTo>
                  <a:lnTo>
                    <a:pt x="675" y="256"/>
                  </a:lnTo>
                  <a:lnTo>
                    <a:pt x="675" y="250"/>
                  </a:lnTo>
                  <a:lnTo>
                    <a:pt x="675" y="242"/>
                  </a:lnTo>
                  <a:lnTo>
                    <a:pt x="678" y="235"/>
                  </a:lnTo>
                  <a:lnTo>
                    <a:pt x="701" y="177"/>
                  </a:lnTo>
                  <a:lnTo>
                    <a:pt x="644" y="180"/>
                  </a:lnTo>
                  <a:lnTo>
                    <a:pt x="643" y="184"/>
                  </a:lnTo>
                  <a:lnTo>
                    <a:pt x="638" y="188"/>
                  </a:lnTo>
                  <a:lnTo>
                    <a:pt x="633" y="192"/>
                  </a:lnTo>
                  <a:lnTo>
                    <a:pt x="631" y="192"/>
                  </a:lnTo>
                  <a:lnTo>
                    <a:pt x="630" y="192"/>
                  </a:lnTo>
                  <a:lnTo>
                    <a:pt x="630" y="193"/>
                  </a:lnTo>
                  <a:lnTo>
                    <a:pt x="628" y="195"/>
                  </a:lnTo>
                  <a:lnTo>
                    <a:pt x="624" y="198"/>
                  </a:lnTo>
                  <a:lnTo>
                    <a:pt x="616" y="198"/>
                  </a:lnTo>
                  <a:lnTo>
                    <a:pt x="610" y="198"/>
                  </a:lnTo>
                  <a:lnTo>
                    <a:pt x="606" y="197"/>
                  </a:lnTo>
                  <a:lnTo>
                    <a:pt x="602" y="197"/>
                  </a:lnTo>
                  <a:lnTo>
                    <a:pt x="596" y="196"/>
                  </a:lnTo>
                  <a:lnTo>
                    <a:pt x="586" y="192"/>
                  </a:lnTo>
                  <a:lnTo>
                    <a:pt x="581" y="184"/>
                  </a:lnTo>
                  <a:lnTo>
                    <a:pt x="574" y="183"/>
                  </a:lnTo>
                  <a:lnTo>
                    <a:pt x="568" y="182"/>
                  </a:lnTo>
                  <a:lnTo>
                    <a:pt x="563" y="179"/>
                  </a:lnTo>
                  <a:lnTo>
                    <a:pt x="560" y="177"/>
                  </a:lnTo>
                  <a:lnTo>
                    <a:pt x="557" y="173"/>
                  </a:lnTo>
                  <a:lnTo>
                    <a:pt x="555" y="169"/>
                  </a:lnTo>
                  <a:lnTo>
                    <a:pt x="554" y="164"/>
                  </a:lnTo>
                  <a:lnTo>
                    <a:pt x="555" y="159"/>
                  </a:lnTo>
                  <a:lnTo>
                    <a:pt x="555" y="154"/>
                  </a:lnTo>
                  <a:lnTo>
                    <a:pt x="555" y="150"/>
                  </a:lnTo>
                  <a:lnTo>
                    <a:pt x="554" y="144"/>
                  </a:lnTo>
                  <a:lnTo>
                    <a:pt x="554" y="139"/>
                  </a:lnTo>
                  <a:lnTo>
                    <a:pt x="513" y="141"/>
                  </a:lnTo>
                  <a:lnTo>
                    <a:pt x="465" y="109"/>
                  </a:lnTo>
                  <a:lnTo>
                    <a:pt x="449" y="47"/>
                  </a:lnTo>
                  <a:lnTo>
                    <a:pt x="500" y="26"/>
                  </a:lnTo>
                  <a:lnTo>
                    <a:pt x="500" y="17"/>
                  </a:lnTo>
                  <a:lnTo>
                    <a:pt x="500" y="11"/>
                  </a:lnTo>
                  <a:lnTo>
                    <a:pt x="498" y="6"/>
                  </a:lnTo>
                  <a:lnTo>
                    <a:pt x="496" y="3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82" y="0"/>
                  </a:lnTo>
                  <a:lnTo>
                    <a:pt x="475" y="3"/>
                  </a:lnTo>
                  <a:lnTo>
                    <a:pt x="467" y="5"/>
                  </a:lnTo>
                  <a:lnTo>
                    <a:pt x="461" y="6"/>
                  </a:lnTo>
                  <a:lnTo>
                    <a:pt x="414" y="26"/>
                  </a:lnTo>
                  <a:lnTo>
                    <a:pt x="409" y="31"/>
                  </a:lnTo>
                  <a:lnTo>
                    <a:pt x="406" y="37"/>
                  </a:lnTo>
                  <a:lnTo>
                    <a:pt x="398" y="42"/>
                  </a:lnTo>
                  <a:lnTo>
                    <a:pt x="389" y="46"/>
                  </a:lnTo>
                  <a:lnTo>
                    <a:pt x="379" y="48"/>
                  </a:lnTo>
                  <a:lnTo>
                    <a:pt x="371" y="49"/>
                  </a:lnTo>
                  <a:lnTo>
                    <a:pt x="360" y="48"/>
                  </a:lnTo>
                  <a:lnTo>
                    <a:pt x="351" y="46"/>
                  </a:lnTo>
                  <a:lnTo>
                    <a:pt x="340" y="43"/>
                  </a:lnTo>
                  <a:lnTo>
                    <a:pt x="330" y="39"/>
                  </a:lnTo>
                  <a:lnTo>
                    <a:pt x="305" y="54"/>
                  </a:lnTo>
                  <a:lnTo>
                    <a:pt x="290" y="53"/>
                  </a:lnTo>
                  <a:lnTo>
                    <a:pt x="282" y="54"/>
                  </a:lnTo>
                  <a:lnTo>
                    <a:pt x="276" y="58"/>
                  </a:lnTo>
                  <a:lnTo>
                    <a:pt x="270" y="61"/>
                  </a:lnTo>
                  <a:lnTo>
                    <a:pt x="266" y="66"/>
                  </a:lnTo>
                  <a:lnTo>
                    <a:pt x="263" y="77"/>
                  </a:lnTo>
                  <a:lnTo>
                    <a:pt x="257" y="35"/>
                  </a:lnTo>
                  <a:lnTo>
                    <a:pt x="226" y="14"/>
                  </a:lnTo>
                  <a:lnTo>
                    <a:pt x="206" y="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9">
              <a:extLst>
                <a:ext uri="{FF2B5EF4-FFF2-40B4-BE49-F238E27FC236}">
                  <a16:creationId xmlns:a16="http://schemas.microsoft.com/office/drawing/2014/main" id="{6D7B067B-C582-4E20-A7D0-AD2FF9B70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849"/>
              <a:ext cx="80" cy="126"/>
            </a:xfrm>
            <a:custGeom>
              <a:avLst/>
              <a:gdLst/>
              <a:ahLst/>
              <a:cxnLst>
                <a:cxn ang="0">
                  <a:pos x="903" y="241"/>
                </a:cxn>
                <a:cxn ang="0">
                  <a:pos x="925" y="443"/>
                </a:cxn>
                <a:cxn ang="0">
                  <a:pos x="751" y="476"/>
                </a:cxn>
                <a:cxn ang="0">
                  <a:pos x="589" y="541"/>
                </a:cxn>
                <a:cxn ang="0">
                  <a:pos x="426" y="637"/>
                </a:cxn>
                <a:cxn ang="0">
                  <a:pos x="261" y="713"/>
                </a:cxn>
                <a:cxn ang="0">
                  <a:pos x="200" y="768"/>
                </a:cxn>
                <a:cxn ang="0">
                  <a:pos x="181" y="774"/>
                </a:cxn>
                <a:cxn ang="0">
                  <a:pos x="171" y="762"/>
                </a:cxn>
                <a:cxn ang="0">
                  <a:pos x="165" y="748"/>
                </a:cxn>
                <a:cxn ang="0">
                  <a:pos x="150" y="762"/>
                </a:cxn>
                <a:cxn ang="0">
                  <a:pos x="154" y="770"/>
                </a:cxn>
                <a:cxn ang="0">
                  <a:pos x="154" y="826"/>
                </a:cxn>
                <a:cxn ang="0">
                  <a:pos x="102" y="926"/>
                </a:cxn>
                <a:cxn ang="0">
                  <a:pos x="124" y="935"/>
                </a:cxn>
                <a:cxn ang="0">
                  <a:pos x="100" y="989"/>
                </a:cxn>
                <a:cxn ang="0">
                  <a:pos x="104" y="1006"/>
                </a:cxn>
                <a:cxn ang="0">
                  <a:pos x="99" y="1019"/>
                </a:cxn>
                <a:cxn ang="0">
                  <a:pos x="43" y="1073"/>
                </a:cxn>
                <a:cxn ang="0">
                  <a:pos x="100" y="1107"/>
                </a:cxn>
                <a:cxn ang="0">
                  <a:pos x="331" y="1161"/>
                </a:cxn>
                <a:cxn ang="0">
                  <a:pos x="352" y="1144"/>
                </a:cxn>
                <a:cxn ang="0">
                  <a:pos x="370" y="1145"/>
                </a:cxn>
                <a:cxn ang="0">
                  <a:pos x="374" y="1164"/>
                </a:cxn>
                <a:cxn ang="0">
                  <a:pos x="438" y="1258"/>
                </a:cxn>
                <a:cxn ang="0">
                  <a:pos x="456" y="1254"/>
                </a:cxn>
                <a:cxn ang="0">
                  <a:pos x="489" y="1286"/>
                </a:cxn>
                <a:cxn ang="0">
                  <a:pos x="667" y="1442"/>
                </a:cxn>
                <a:cxn ang="0">
                  <a:pos x="790" y="1598"/>
                </a:cxn>
                <a:cxn ang="0">
                  <a:pos x="880" y="1705"/>
                </a:cxn>
                <a:cxn ang="0">
                  <a:pos x="871" y="1726"/>
                </a:cxn>
                <a:cxn ang="0">
                  <a:pos x="873" y="1734"/>
                </a:cxn>
                <a:cxn ang="0">
                  <a:pos x="891" y="1742"/>
                </a:cxn>
                <a:cxn ang="0">
                  <a:pos x="879" y="1754"/>
                </a:cxn>
                <a:cxn ang="0">
                  <a:pos x="894" y="1765"/>
                </a:cxn>
                <a:cxn ang="0">
                  <a:pos x="951" y="1885"/>
                </a:cxn>
                <a:cxn ang="0">
                  <a:pos x="1116" y="1790"/>
                </a:cxn>
                <a:cxn ang="0">
                  <a:pos x="1144" y="1637"/>
                </a:cxn>
                <a:cxn ang="0">
                  <a:pos x="1225" y="1493"/>
                </a:cxn>
                <a:cxn ang="0">
                  <a:pos x="1273" y="1379"/>
                </a:cxn>
                <a:cxn ang="0">
                  <a:pos x="1267" y="1206"/>
                </a:cxn>
                <a:cxn ang="0">
                  <a:pos x="1244" y="1037"/>
                </a:cxn>
                <a:cxn ang="0">
                  <a:pos x="1208" y="872"/>
                </a:cxn>
                <a:cxn ang="0">
                  <a:pos x="1159" y="712"/>
                </a:cxn>
                <a:cxn ang="0">
                  <a:pos x="1096" y="557"/>
                </a:cxn>
                <a:cxn ang="0">
                  <a:pos x="1075" y="491"/>
                </a:cxn>
                <a:cxn ang="0">
                  <a:pos x="1076" y="424"/>
                </a:cxn>
                <a:cxn ang="0">
                  <a:pos x="1089" y="367"/>
                </a:cxn>
                <a:cxn ang="0">
                  <a:pos x="1039" y="35"/>
                </a:cxn>
                <a:cxn ang="0">
                  <a:pos x="916" y="113"/>
                </a:cxn>
              </a:cxnLst>
              <a:rect l="0" t="0" r="r" b="b"/>
              <a:pathLst>
                <a:path w="1273" h="1895">
                  <a:moveTo>
                    <a:pt x="916" y="148"/>
                  </a:moveTo>
                  <a:lnTo>
                    <a:pt x="876" y="199"/>
                  </a:lnTo>
                  <a:lnTo>
                    <a:pt x="903" y="241"/>
                  </a:lnTo>
                  <a:lnTo>
                    <a:pt x="871" y="293"/>
                  </a:lnTo>
                  <a:lnTo>
                    <a:pt x="915" y="351"/>
                  </a:lnTo>
                  <a:lnTo>
                    <a:pt x="925" y="443"/>
                  </a:lnTo>
                  <a:lnTo>
                    <a:pt x="872" y="550"/>
                  </a:lnTo>
                  <a:lnTo>
                    <a:pt x="815" y="484"/>
                  </a:lnTo>
                  <a:lnTo>
                    <a:pt x="751" y="476"/>
                  </a:lnTo>
                  <a:lnTo>
                    <a:pt x="703" y="463"/>
                  </a:lnTo>
                  <a:lnTo>
                    <a:pt x="646" y="479"/>
                  </a:lnTo>
                  <a:lnTo>
                    <a:pt x="589" y="541"/>
                  </a:lnTo>
                  <a:lnTo>
                    <a:pt x="578" y="595"/>
                  </a:lnTo>
                  <a:lnTo>
                    <a:pt x="522" y="630"/>
                  </a:lnTo>
                  <a:lnTo>
                    <a:pt x="426" y="637"/>
                  </a:lnTo>
                  <a:lnTo>
                    <a:pt x="359" y="670"/>
                  </a:lnTo>
                  <a:lnTo>
                    <a:pt x="342" y="696"/>
                  </a:lnTo>
                  <a:lnTo>
                    <a:pt x="261" y="713"/>
                  </a:lnTo>
                  <a:lnTo>
                    <a:pt x="250" y="782"/>
                  </a:lnTo>
                  <a:lnTo>
                    <a:pt x="207" y="765"/>
                  </a:lnTo>
                  <a:lnTo>
                    <a:pt x="200" y="768"/>
                  </a:lnTo>
                  <a:lnTo>
                    <a:pt x="195" y="771"/>
                  </a:lnTo>
                  <a:lnTo>
                    <a:pt x="185" y="774"/>
                  </a:lnTo>
                  <a:lnTo>
                    <a:pt x="181" y="774"/>
                  </a:lnTo>
                  <a:lnTo>
                    <a:pt x="179" y="774"/>
                  </a:lnTo>
                  <a:lnTo>
                    <a:pt x="175" y="771"/>
                  </a:lnTo>
                  <a:lnTo>
                    <a:pt x="171" y="762"/>
                  </a:lnTo>
                  <a:lnTo>
                    <a:pt x="168" y="755"/>
                  </a:lnTo>
                  <a:lnTo>
                    <a:pt x="166" y="750"/>
                  </a:lnTo>
                  <a:lnTo>
                    <a:pt x="165" y="748"/>
                  </a:lnTo>
                  <a:lnTo>
                    <a:pt x="156" y="752"/>
                  </a:lnTo>
                  <a:lnTo>
                    <a:pt x="152" y="757"/>
                  </a:lnTo>
                  <a:lnTo>
                    <a:pt x="150" y="762"/>
                  </a:lnTo>
                  <a:lnTo>
                    <a:pt x="152" y="768"/>
                  </a:lnTo>
                  <a:lnTo>
                    <a:pt x="152" y="769"/>
                  </a:lnTo>
                  <a:lnTo>
                    <a:pt x="154" y="770"/>
                  </a:lnTo>
                  <a:lnTo>
                    <a:pt x="156" y="769"/>
                  </a:lnTo>
                  <a:lnTo>
                    <a:pt x="160" y="769"/>
                  </a:lnTo>
                  <a:lnTo>
                    <a:pt x="154" y="826"/>
                  </a:lnTo>
                  <a:lnTo>
                    <a:pt x="105" y="859"/>
                  </a:lnTo>
                  <a:lnTo>
                    <a:pt x="88" y="929"/>
                  </a:lnTo>
                  <a:lnTo>
                    <a:pt x="102" y="926"/>
                  </a:lnTo>
                  <a:lnTo>
                    <a:pt x="116" y="927"/>
                  </a:lnTo>
                  <a:lnTo>
                    <a:pt x="121" y="930"/>
                  </a:lnTo>
                  <a:lnTo>
                    <a:pt x="124" y="935"/>
                  </a:lnTo>
                  <a:lnTo>
                    <a:pt x="88" y="980"/>
                  </a:lnTo>
                  <a:lnTo>
                    <a:pt x="94" y="983"/>
                  </a:lnTo>
                  <a:lnTo>
                    <a:pt x="100" y="989"/>
                  </a:lnTo>
                  <a:lnTo>
                    <a:pt x="103" y="995"/>
                  </a:lnTo>
                  <a:lnTo>
                    <a:pt x="105" y="1004"/>
                  </a:lnTo>
                  <a:lnTo>
                    <a:pt x="104" y="1006"/>
                  </a:lnTo>
                  <a:lnTo>
                    <a:pt x="104" y="1009"/>
                  </a:lnTo>
                  <a:lnTo>
                    <a:pt x="102" y="1015"/>
                  </a:lnTo>
                  <a:lnTo>
                    <a:pt x="99" y="1019"/>
                  </a:lnTo>
                  <a:lnTo>
                    <a:pt x="94" y="1025"/>
                  </a:lnTo>
                  <a:lnTo>
                    <a:pt x="38" y="1025"/>
                  </a:lnTo>
                  <a:lnTo>
                    <a:pt x="43" y="1073"/>
                  </a:lnTo>
                  <a:lnTo>
                    <a:pt x="0" y="1083"/>
                  </a:lnTo>
                  <a:lnTo>
                    <a:pt x="35" y="1100"/>
                  </a:lnTo>
                  <a:lnTo>
                    <a:pt x="100" y="1107"/>
                  </a:lnTo>
                  <a:lnTo>
                    <a:pt x="143" y="1127"/>
                  </a:lnTo>
                  <a:lnTo>
                    <a:pt x="256" y="1155"/>
                  </a:lnTo>
                  <a:lnTo>
                    <a:pt x="331" y="1161"/>
                  </a:lnTo>
                  <a:lnTo>
                    <a:pt x="343" y="1150"/>
                  </a:lnTo>
                  <a:lnTo>
                    <a:pt x="347" y="1146"/>
                  </a:lnTo>
                  <a:lnTo>
                    <a:pt x="352" y="1144"/>
                  </a:lnTo>
                  <a:lnTo>
                    <a:pt x="360" y="1141"/>
                  </a:lnTo>
                  <a:lnTo>
                    <a:pt x="366" y="1142"/>
                  </a:lnTo>
                  <a:lnTo>
                    <a:pt x="370" y="1145"/>
                  </a:lnTo>
                  <a:lnTo>
                    <a:pt x="371" y="1148"/>
                  </a:lnTo>
                  <a:lnTo>
                    <a:pt x="373" y="1153"/>
                  </a:lnTo>
                  <a:lnTo>
                    <a:pt x="374" y="1164"/>
                  </a:lnTo>
                  <a:lnTo>
                    <a:pt x="373" y="1179"/>
                  </a:lnTo>
                  <a:lnTo>
                    <a:pt x="405" y="1233"/>
                  </a:lnTo>
                  <a:lnTo>
                    <a:pt x="438" y="1258"/>
                  </a:lnTo>
                  <a:lnTo>
                    <a:pt x="444" y="1255"/>
                  </a:lnTo>
                  <a:lnTo>
                    <a:pt x="451" y="1254"/>
                  </a:lnTo>
                  <a:lnTo>
                    <a:pt x="456" y="1254"/>
                  </a:lnTo>
                  <a:lnTo>
                    <a:pt x="462" y="1257"/>
                  </a:lnTo>
                  <a:lnTo>
                    <a:pt x="463" y="1260"/>
                  </a:lnTo>
                  <a:lnTo>
                    <a:pt x="489" y="1286"/>
                  </a:lnTo>
                  <a:lnTo>
                    <a:pt x="620" y="1320"/>
                  </a:lnTo>
                  <a:lnTo>
                    <a:pt x="630" y="1377"/>
                  </a:lnTo>
                  <a:lnTo>
                    <a:pt x="667" y="1442"/>
                  </a:lnTo>
                  <a:lnTo>
                    <a:pt x="748" y="1503"/>
                  </a:lnTo>
                  <a:lnTo>
                    <a:pt x="749" y="1547"/>
                  </a:lnTo>
                  <a:lnTo>
                    <a:pt x="790" y="1598"/>
                  </a:lnTo>
                  <a:lnTo>
                    <a:pt x="867" y="1591"/>
                  </a:lnTo>
                  <a:lnTo>
                    <a:pt x="865" y="1634"/>
                  </a:lnTo>
                  <a:lnTo>
                    <a:pt x="880" y="1705"/>
                  </a:lnTo>
                  <a:lnTo>
                    <a:pt x="878" y="1715"/>
                  </a:lnTo>
                  <a:lnTo>
                    <a:pt x="876" y="1721"/>
                  </a:lnTo>
                  <a:lnTo>
                    <a:pt x="871" y="1726"/>
                  </a:lnTo>
                  <a:lnTo>
                    <a:pt x="870" y="1727"/>
                  </a:lnTo>
                  <a:lnTo>
                    <a:pt x="871" y="1729"/>
                  </a:lnTo>
                  <a:lnTo>
                    <a:pt x="873" y="1734"/>
                  </a:lnTo>
                  <a:lnTo>
                    <a:pt x="878" y="1738"/>
                  </a:lnTo>
                  <a:lnTo>
                    <a:pt x="884" y="1741"/>
                  </a:lnTo>
                  <a:lnTo>
                    <a:pt x="891" y="1742"/>
                  </a:lnTo>
                  <a:lnTo>
                    <a:pt x="884" y="1749"/>
                  </a:lnTo>
                  <a:lnTo>
                    <a:pt x="880" y="1751"/>
                  </a:lnTo>
                  <a:lnTo>
                    <a:pt x="879" y="1754"/>
                  </a:lnTo>
                  <a:lnTo>
                    <a:pt x="876" y="1757"/>
                  </a:lnTo>
                  <a:lnTo>
                    <a:pt x="877" y="1760"/>
                  </a:lnTo>
                  <a:lnTo>
                    <a:pt x="894" y="1765"/>
                  </a:lnTo>
                  <a:lnTo>
                    <a:pt x="912" y="1778"/>
                  </a:lnTo>
                  <a:lnTo>
                    <a:pt x="897" y="1866"/>
                  </a:lnTo>
                  <a:lnTo>
                    <a:pt x="951" y="1885"/>
                  </a:lnTo>
                  <a:lnTo>
                    <a:pt x="1004" y="1895"/>
                  </a:lnTo>
                  <a:lnTo>
                    <a:pt x="1120" y="1844"/>
                  </a:lnTo>
                  <a:lnTo>
                    <a:pt x="1116" y="1790"/>
                  </a:lnTo>
                  <a:lnTo>
                    <a:pt x="1119" y="1738"/>
                  </a:lnTo>
                  <a:lnTo>
                    <a:pt x="1128" y="1686"/>
                  </a:lnTo>
                  <a:lnTo>
                    <a:pt x="1144" y="1637"/>
                  </a:lnTo>
                  <a:lnTo>
                    <a:pt x="1164" y="1587"/>
                  </a:lnTo>
                  <a:lnTo>
                    <a:pt x="1192" y="1540"/>
                  </a:lnTo>
                  <a:lnTo>
                    <a:pt x="1225" y="1493"/>
                  </a:lnTo>
                  <a:lnTo>
                    <a:pt x="1264" y="1448"/>
                  </a:lnTo>
                  <a:lnTo>
                    <a:pt x="1273" y="1439"/>
                  </a:lnTo>
                  <a:lnTo>
                    <a:pt x="1273" y="1379"/>
                  </a:lnTo>
                  <a:lnTo>
                    <a:pt x="1272" y="1321"/>
                  </a:lnTo>
                  <a:lnTo>
                    <a:pt x="1270" y="1263"/>
                  </a:lnTo>
                  <a:lnTo>
                    <a:pt x="1267" y="1206"/>
                  </a:lnTo>
                  <a:lnTo>
                    <a:pt x="1260" y="1149"/>
                  </a:lnTo>
                  <a:lnTo>
                    <a:pt x="1253" y="1093"/>
                  </a:lnTo>
                  <a:lnTo>
                    <a:pt x="1244" y="1037"/>
                  </a:lnTo>
                  <a:lnTo>
                    <a:pt x="1235" y="982"/>
                  </a:lnTo>
                  <a:lnTo>
                    <a:pt x="1222" y="926"/>
                  </a:lnTo>
                  <a:lnTo>
                    <a:pt x="1208" y="872"/>
                  </a:lnTo>
                  <a:lnTo>
                    <a:pt x="1193" y="818"/>
                  </a:lnTo>
                  <a:lnTo>
                    <a:pt x="1177" y="765"/>
                  </a:lnTo>
                  <a:lnTo>
                    <a:pt x="1159" y="712"/>
                  </a:lnTo>
                  <a:lnTo>
                    <a:pt x="1140" y="660"/>
                  </a:lnTo>
                  <a:lnTo>
                    <a:pt x="1118" y="608"/>
                  </a:lnTo>
                  <a:lnTo>
                    <a:pt x="1096" y="557"/>
                  </a:lnTo>
                  <a:lnTo>
                    <a:pt x="1085" y="531"/>
                  </a:lnTo>
                  <a:lnTo>
                    <a:pt x="1078" y="505"/>
                  </a:lnTo>
                  <a:lnTo>
                    <a:pt x="1075" y="491"/>
                  </a:lnTo>
                  <a:lnTo>
                    <a:pt x="1073" y="478"/>
                  </a:lnTo>
                  <a:lnTo>
                    <a:pt x="1073" y="452"/>
                  </a:lnTo>
                  <a:lnTo>
                    <a:pt x="1076" y="424"/>
                  </a:lnTo>
                  <a:lnTo>
                    <a:pt x="1081" y="396"/>
                  </a:lnTo>
                  <a:lnTo>
                    <a:pt x="1084" y="381"/>
                  </a:lnTo>
                  <a:lnTo>
                    <a:pt x="1089" y="367"/>
                  </a:lnTo>
                  <a:lnTo>
                    <a:pt x="1102" y="339"/>
                  </a:lnTo>
                  <a:lnTo>
                    <a:pt x="1029" y="77"/>
                  </a:lnTo>
                  <a:lnTo>
                    <a:pt x="1039" y="35"/>
                  </a:lnTo>
                  <a:lnTo>
                    <a:pt x="986" y="0"/>
                  </a:lnTo>
                  <a:lnTo>
                    <a:pt x="889" y="29"/>
                  </a:lnTo>
                  <a:lnTo>
                    <a:pt x="916" y="113"/>
                  </a:lnTo>
                  <a:lnTo>
                    <a:pt x="916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10">
              <a:extLst>
                <a:ext uri="{FF2B5EF4-FFF2-40B4-BE49-F238E27FC236}">
                  <a16:creationId xmlns:a16="http://schemas.microsoft.com/office/drawing/2014/main" id="{52002C17-AE63-EBC7-FA30-95CB23A6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921"/>
              <a:ext cx="74" cy="104"/>
            </a:xfrm>
            <a:custGeom>
              <a:avLst/>
              <a:gdLst/>
              <a:ahLst/>
              <a:cxnLst>
                <a:cxn ang="0">
                  <a:pos x="404" y="62"/>
                </a:cxn>
                <a:cxn ang="0">
                  <a:pos x="377" y="67"/>
                </a:cxn>
                <a:cxn ang="0">
                  <a:pos x="69" y="17"/>
                </a:cxn>
                <a:cxn ang="0">
                  <a:pos x="96" y="54"/>
                </a:cxn>
                <a:cxn ang="0">
                  <a:pos x="97" y="81"/>
                </a:cxn>
                <a:cxn ang="0">
                  <a:pos x="188" y="148"/>
                </a:cxn>
                <a:cxn ang="0">
                  <a:pos x="57" y="270"/>
                </a:cxn>
                <a:cxn ang="0">
                  <a:pos x="53" y="276"/>
                </a:cxn>
                <a:cxn ang="0">
                  <a:pos x="70" y="298"/>
                </a:cxn>
                <a:cxn ang="0">
                  <a:pos x="70" y="308"/>
                </a:cxn>
                <a:cxn ang="0">
                  <a:pos x="66" y="317"/>
                </a:cxn>
                <a:cxn ang="0">
                  <a:pos x="57" y="324"/>
                </a:cxn>
                <a:cxn ang="0">
                  <a:pos x="48" y="368"/>
                </a:cxn>
                <a:cxn ang="0">
                  <a:pos x="68" y="372"/>
                </a:cxn>
                <a:cxn ang="0">
                  <a:pos x="81" y="397"/>
                </a:cxn>
                <a:cxn ang="0">
                  <a:pos x="159" y="410"/>
                </a:cxn>
                <a:cxn ang="0">
                  <a:pos x="191" y="431"/>
                </a:cxn>
                <a:cxn ang="0">
                  <a:pos x="290" y="503"/>
                </a:cxn>
                <a:cxn ang="0">
                  <a:pos x="293" y="516"/>
                </a:cxn>
                <a:cxn ang="0">
                  <a:pos x="283" y="528"/>
                </a:cxn>
                <a:cxn ang="0">
                  <a:pos x="188" y="612"/>
                </a:cxn>
                <a:cxn ang="0">
                  <a:pos x="191" y="637"/>
                </a:cxn>
                <a:cxn ang="0">
                  <a:pos x="177" y="648"/>
                </a:cxn>
                <a:cxn ang="0">
                  <a:pos x="144" y="657"/>
                </a:cxn>
                <a:cxn ang="0">
                  <a:pos x="299" y="730"/>
                </a:cxn>
                <a:cxn ang="0">
                  <a:pos x="317" y="704"/>
                </a:cxn>
                <a:cxn ang="0">
                  <a:pos x="326" y="847"/>
                </a:cxn>
                <a:cxn ang="0">
                  <a:pos x="320" y="910"/>
                </a:cxn>
                <a:cxn ang="0">
                  <a:pos x="306" y="917"/>
                </a:cxn>
                <a:cxn ang="0">
                  <a:pos x="298" y="915"/>
                </a:cxn>
                <a:cxn ang="0">
                  <a:pos x="285" y="913"/>
                </a:cxn>
                <a:cxn ang="0">
                  <a:pos x="220" y="1007"/>
                </a:cxn>
                <a:cxn ang="0">
                  <a:pos x="229" y="1014"/>
                </a:cxn>
                <a:cxn ang="0">
                  <a:pos x="556" y="1080"/>
                </a:cxn>
                <a:cxn ang="0">
                  <a:pos x="409" y="1299"/>
                </a:cxn>
                <a:cxn ang="0">
                  <a:pos x="487" y="1350"/>
                </a:cxn>
                <a:cxn ang="0">
                  <a:pos x="564" y="1368"/>
                </a:cxn>
                <a:cxn ang="0">
                  <a:pos x="686" y="1402"/>
                </a:cxn>
                <a:cxn ang="0">
                  <a:pos x="722" y="1426"/>
                </a:cxn>
                <a:cxn ang="0">
                  <a:pos x="744" y="1430"/>
                </a:cxn>
                <a:cxn ang="0">
                  <a:pos x="780" y="1436"/>
                </a:cxn>
                <a:cxn ang="0">
                  <a:pos x="804" y="1448"/>
                </a:cxn>
                <a:cxn ang="0">
                  <a:pos x="898" y="1536"/>
                </a:cxn>
                <a:cxn ang="0">
                  <a:pos x="983" y="1454"/>
                </a:cxn>
                <a:cxn ang="0">
                  <a:pos x="1039" y="1299"/>
                </a:cxn>
                <a:cxn ang="0">
                  <a:pos x="1139" y="1207"/>
                </a:cxn>
                <a:cxn ang="0">
                  <a:pos x="1121" y="1185"/>
                </a:cxn>
                <a:cxn ang="0">
                  <a:pos x="1078" y="1180"/>
                </a:cxn>
                <a:cxn ang="0">
                  <a:pos x="1040" y="1180"/>
                </a:cxn>
                <a:cxn ang="0">
                  <a:pos x="1115" y="1132"/>
                </a:cxn>
                <a:cxn ang="0">
                  <a:pos x="1161" y="1062"/>
                </a:cxn>
                <a:cxn ang="0">
                  <a:pos x="1141" y="1050"/>
                </a:cxn>
                <a:cxn ang="0">
                  <a:pos x="1159" y="1034"/>
                </a:cxn>
                <a:cxn ang="0">
                  <a:pos x="1152" y="860"/>
                </a:cxn>
                <a:cxn ang="0">
                  <a:pos x="946" y="695"/>
                </a:cxn>
                <a:cxn ang="0">
                  <a:pos x="914" y="668"/>
                </a:cxn>
                <a:cxn ang="0">
                  <a:pos x="907" y="651"/>
                </a:cxn>
                <a:cxn ang="0">
                  <a:pos x="912" y="632"/>
                </a:cxn>
                <a:cxn ang="0">
                  <a:pos x="783" y="464"/>
                </a:cxn>
                <a:cxn ang="0">
                  <a:pos x="523" y="203"/>
                </a:cxn>
                <a:cxn ang="0">
                  <a:pos x="478" y="172"/>
                </a:cxn>
              </a:cxnLst>
              <a:rect l="0" t="0" r="r" b="b"/>
              <a:pathLst>
                <a:path w="1174" h="1560">
                  <a:moveTo>
                    <a:pt x="407" y="96"/>
                  </a:moveTo>
                  <a:lnTo>
                    <a:pt x="408" y="81"/>
                  </a:lnTo>
                  <a:lnTo>
                    <a:pt x="407" y="70"/>
                  </a:lnTo>
                  <a:lnTo>
                    <a:pt x="405" y="65"/>
                  </a:lnTo>
                  <a:lnTo>
                    <a:pt x="404" y="62"/>
                  </a:lnTo>
                  <a:lnTo>
                    <a:pt x="400" y="59"/>
                  </a:lnTo>
                  <a:lnTo>
                    <a:pt x="394" y="58"/>
                  </a:lnTo>
                  <a:lnTo>
                    <a:pt x="386" y="61"/>
                  </a:lnTo>
                  <a:lnTo>
                    <a:pt x="381" y="63"/>
                  </a:lnTo>
                  <a:lnTo>
                    <a:pt x="377" y="67"/>
                  </a:lnTo>
                  <a:lnTo>
                    <a:pt x="365" y="78"/>
                  </a:lnTo>
                  <a:lnTo>
                    <a:pt x="290" y="72"/>
                  </a:lnTo>
                  <a:lnTo>
                    <a:pt x="177" y="44"/>
                  </a:lnTo>
                  <a:lnTo>
                    <a:pt x="134" y="24"/>
                  </a:lnTo>
                  <a:lnTo>
                    <a:pt x="69" y="1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30" y="75"/>
                  </a:lnTo>
                  <a:lnTo>
                    <a:pt x="89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4" y="74"/>
                  </a:lnTo>
                  <a:lnTo>
                    <a:pt x="100" y="80"/>
                  </a:lnTo>
                  <a:lnTo>
                    <a:pt x="97" y="81"/>
                  </a:lnTo>
                  <a:lnTo>
                    <a:pt x="96" y="83"/>
                  </a:lnTo>
                  <a:lnTo>
                    <a:pt x="93" y="87"/>
                  </a:lnTo>
                  <a:lnTo>
                    <a:pt x="84" y="93"/>
                  </a:lnTo>
                  <a:lnTo>
                    <a:pt x="72" y="101"/>
                  </a:lnTo>
                  <a:lnTo>
                    <a:pt x="188" y="148"/>
                  </a:lnTo>
                  <a:lnTo>
                    <a:pt x="196" y="178"/>
                  </a:lnTo>
                  <a:lnTo>
                    <a:pt x="134" y="200"/>
                  </a:lnTo>
                  <a:lnTo>
                    <a:pt x="105" y="198"/>
                  </a:lnTo>
                  <a:lnTo>
                    <a:pt x="17" y="242"/>
                  </a:lnTo>
                  <a:lnTo>
                    <a:pt x="57" y="270"/>
                  </a:lnTo>
                  <a:lnTo>
                    <a:pt x="49" y="271"/>
                  </a:lnTo>
                  <a:lnTo>
                    <a:pt x="47" y="273"/>
                  </a:lnTo>
                  <a:lnTo>
                    <a:pt x="46" y="273"/>
                  </a:lnTo>
                  <a:lnTo>
                    <a:pt x="47" y="274"/>
                  </a:lnTo>
                  <a:lnTo>
                    <a:pt x="53" y="276"/>
                  </a:lnTo>
                  <a:lnTo>
                    <a:pt x="57" y="277"/>
                  </a:lnTo>
                  <a:lnTo>
                    <a:pt x="64" y="280"/>
                  </a:lnTo>
                  <a:lnTo>
                    <a:pt x="65" y="284"/>
                  </a:lnTo>
                  <a:lnTo>
                    <a:pt x="68" y="289"/>
                  </a:lnTo>
                  <a:lnTo>
                    <a:pt x="70" y="298"/>
                  </a:lnTo>
                  <a:lnTo>
                    <a:pt x="70" y="301"/>
                  </a:lnTo>
                  <a:lnTo>
                    <a:pt x="71" y="305"/>
                  </a:lnTo>
                  <a:lnTo>
                    <a:pt x="70" y="305"/>
                  </a:lnTo>
                  <a:lnTo>
                    <a:pt x="70" y="306"/>
                  </a:lnTo>
                  <a:lnTo>
                    <a:pt x="70" y="308"/>
                  </a:lnTo>
                  <a:lnTo>
                    <a:pt x="70" y="312"/>
                  </a:lnTo>
                  <a:lnTo>
                    <a:pt x="68" y="314"/>
                  </a:lnTo>
                  <a:lnTo>
                    <a:pt x="66" y="314"/>
                  </a:lnTo>
                  <a:lnTo>
                    <a:pt x="66" y="315"/>
                  </a:lnTo>
                  <a:lnTo>
                    <a:pt x="66" y="317"/>
                  </a:lnTo>
                  <a:lnTo>
                    <a:pt x="62" y="321"/>
                  </a:lnTo>
                  <a:lnTo>
                    <a:pt x="60" y="321"/>
                  </a:lnTo>
                  <a:lnTo>
                    <a:pt x="59" y="321"/>
                  </a:lnTo>
                  <a:lnTo>
                    <a:pt x="59" y="322"/>
                  </a:lnTo>
                  <a:lnTo>
                    <a:pt x="57" y="324"/>
                  </a:lnTo>
                  <a:lnTo>
                    <a:pt x="50" y="326"/>
                  </a:lnTo>
                  <a:lnTo>
                    <a:pt x="73" y="353"/>
                  </a:lnTo>
                  <a:lnTo>
                    <a:pt x="60" y="359"/>
                  </a:lnTo>
                  <a:lnTo>
                    <a:pt x="53" y="364"/>
                  </a:lnTo>
                  <a:lnTo>
                    <a:pt x="48" y="368"/>
                  </a:lnTo>
                  <a:lnTo>
                    <a:pt x="47" y="369"/>
                  </a:lnTo>
                  <a:lnTo>
                    <a:pt x="48" y="371"/>
                  </a:lnTo>
                  <a:lnTo>
                    <a:pt x="50" y="372"/>
                  </a:lnTo>
                  <a:lnTo>
                    <a:pt x="58" y="373"/>
                  </a:lnTo>
                  <a:lnTo>
                    <a:pt x="68" y="372"/>
                  </a:lnTo>
                  <a:lnTo>
                    <a:pt x="82" y="370"/>
                  </a:lnTo>
                  <a:lnTo>
                    <a:pt x="79" y="379"/>
                  </a:lnTo>
                  <a:lnTo>
                    <a:pt x="78" y="387"/>
                  </a:lnTo>
                  <a:lnTo>
                    <a:pt x="78" y="392"/>
                  </a:lnTo>
                  <a:lnTo>
                    <a:pt x="81" y="397"/>
                  </a:lnTo>
                  <a:lnTo>
                    <a:pt x="85" y="398"/>
                  </a:lnTo>
                  <a:lnTo>
                    <a:pt x="91" y="399"/>
                  </a:lnTo>
                  <a:lnTo>
                    <a:pt x="98" y="396"/>
                  </a:lnTo>
                  <a:lnTo>
                    <a:pt x="109" y="393"/>
                  </a:lnTo>
                  <a:lnTo>
                    <a:pt x="159" y="410"/>
                  </a:lnTo>
                  <a:lnTo>
                    <a:pt x="165" y="418"/>
                  </a:lnTo>
                  <a:lnTo>
                    <a:pt x="171" y="425"/>
                  </a:lnTo>
                  <a:lnTo>
                    <a:pt x="177" y="429"/>
                  </a:lnTo>
                  <a:lnTo>
                    <a:pt x="185" y="432"/>
                  </a:lnTo>
                  <a:lnTo>
                    <a:pt x="191" y="431"/>
                  </a:lnTo>
                  <a:lnTo>
                    <a:pt x="200" y="429"/>
                  </a:lnTo>
                  <a:lnTo>
                    <a:pt x="207" y="423"/>
                  </a:lnTo>
                  <a:lnTo>
                    <a:pt x="216" y="416"/>
                  </a:lnTo>
                  <a:lnTo>
                    <a:pt x="237" y="436"/>
                  </a:lnTo>
                  <a:lnTo>
                    <a:pt x="290" y="503"/>
                  </a:lnTo>
                  <a:lnTo>
                    <a:pt x="292" y="507"/>
                  </a:lnTo>
                  <a:lnTo>
                    <a:pt x="292" y="509"/>
                  </a:lnTo>
                  <a:lnTo>
                    <a:pt x="292" y="510"/>
                  </a:lnTo>
                  <a:lnTo>
                    <a:pt x="293" y="512"/>
                  </a:lnTo>
                  <a:lnTo>
                    <a:pt x="293" y="516"/>
                  </a:lnTo>
                  <a:lnTo>
                    <a:pt x="293" y="521"/>
                  </a:lnTo>
                  <a:lnTo>
                    <a:pt x="290" y="523"/>
                  </a:lnTo>
                  <a:lnTo>
                    <a:pt x="288" y="524"/>
                  </a:lnTo>
                  <a:lnTo>
                    <a:pt x="287" y="526"/>
                  </a:lnTo>
                  <a:lnTo>
                    <a:pt x="283" y="528"/>
                  </a:lnTo>
                  <a:lnTo>
                    <a:pt x="279" y="531"/>
                  </a:lnTo>
                  <a:lnTo>
                    <a:pt x="271" y="528"/>
                  </a:lnTo>
                  <a:lnTo>
                    <a:pt x="185" y="607"/>
                  </a:lnTo>
                  <a:lnTo>
                    <a:pt x="186" y="609"/>
                  </a:lnTo>
                  <a:lnTo>
                    <a:pt x="188" y="612"/>
                  </a:lnTo>
                  <a:lnTo>
                    <a:pt x="191" y="618"/>
                  </a:lnTo>
                  <a:lnTo>
                    <a:pt x="193" y="628"/>
                  </a:lnTo>
                  <a:lnTo>
                    <a:pt x="192" y="632"/>
                  </a:lnTo>
                  <a:lnTo>
                    <a:pt x="191" y="634"/>
                  </a:lnTo>
                  <a:lnTo>
                    <a:pt x="191" y="637"/>
                  </a:lnTo>
                  <a:lnTo>
                    <a:pt x="186" y="645"/>
                  </a:lnTo>
                  <a:lnTo>
                    <a:pt x="181" y="647"/>
                  </a:lnTo>
                  <a:lnTo>
                    <a:pt x="178" y="647"/>
                  </a:lnTo>
                  <a:lnTo>
                    <a:pt x="177" y="647"/>
                  </a:lnTo>
                  <a:lnTo>
                    <a:pt x="177" y="648"/>
                  </a:lnTo>
                  <a:lnTo>
                    <a:pt x="175" y="650"/>
                  </a:lnTo>
                  <a:lnTo>
                    <a:pt x="162" y="654"/>
                  </a:lnTo>
                  <a:lnTo>
                    <a:pt x="157" y="654"/>
                  </a:lnTo>
                  <a:lnTo>
                    <a:pt x="153" y="655"/>
                  </a:lnTo>
                  <a:lnTo>
                    <a:pt x="144" y="657"/>
                  </a:lnTo>
                  <a:lnTo>
                    <a:pt x="123" y="659"/>
                  </a:lnTo>
                  <a:lnTo>
                    <a:pt x="109" y="671"/>
                  </a:lnTo>
                  <a:lnTo>
                    <a:pt x="152" y="710"/>
                  </a:lnTo>
                  <a:lnTo>
                    <a:pt x="139" y="775"/>
                  </a:lnTo>
                  <a:lnTo>
                    <a:pt x="299" y="730"/>
                  </a:lnTo>
                  <a:lnTo>
                    <a:pt x="300" y="721"/>
                  </a:lnTo>
                  <a:lnTo>
                    <a:pt x="303" y="715"/>
                  </a:lnTo>
                  <a:lnTo>
                    <a:pt x="306" y="710"/>
                  </a:lnTo>
                  <a:lnTo>
                    <a:pt x="312" y="707"/>
                  </a:lnTo>
                  <a:lnTo>
                    <a:pt x="317" y="704"/>
                  </a:lnTo>
                  <a:lnTo>
                    <a:pt x="325" y="704"/>
                  </a:lnTo>
                  <a:lnTo>
                    <a:pt x="343" y="709"/>
                  </a:lnTo>
                  <a:lnTo>
                    <a:pt x="386" y="761"/>
                  </a:lnTo>
                  <a:lnTo>
                    <a:pt x="373" y="831"/>
                  </a:lnTo>
                  <a:lnTo>
                    <a:pt x="326" y="847"/>
                  </a:lnTo>
                  <a:lnTo>
                    <a:pt x="369" y="861"/>
                  </a:lnTo>
                  <a:lnTo>
                    <a:pt x="324" y="900"/>
                  </a:lnTo>
                  <a:lnTo>
                    <a:pt x="321" y="905"/>
                  </a:lnTo>
                  <a:lnTo>
                    <a:pt x="320" y="907"/>
                  </a:lnTo>
                  <a:lnTo>
                    <a:pt x="320" y="910"/>
                  </a:lnTo>
                  <a:lnTo>
                    <a:pt x="318" y="911"/>
                  </a:lnTo>
                  <a:lnTo>
                    <a:pt x="317" y="913"/>
                  </a:lnTo>
                  <a:lnTo>
                    <a:pt x="315" y="916"/>
                  </a:lnTo>
                  <a:lnTo>
                    <a:pt x="311" y="917"/>
                  </a:lnTo>
                  <a:lnTo>
                    <a:pt x="306" y="917"/>
                  </a:lnTo>
                  <a:lnTo>
                    <a:pt x="304" y="916"/>
                  </a:lnTo>
                  <a:lnTo>
                    <a:pt x="303" y="916"/>
                  </a:lnTo>
                  <a:lnTo>
                    <a:pt x="301" y="916"/>
                  </a:lnTo>
                  <a:lnTo>
                    <a:pt x="299" y="915"/>
                  </a:lnTo>
                  <a:lnTo>
                    <a:pt x="298" y="915"/>
                  </a:lnTo>
                  <a:lnTo>
                    <a:pt x="296" y="915"/>
                  </a:lnTo>
                  <a:lnTo>
                    <a:pt x="295" y="913"/>
                  </a:lnTo>
                  <a:lnTo>
                    <a:pt x="293" y="913"/>
                  </a:lnTo>
                  <a:lnTo>
                    <a:pt x="289" y="913"/>
                  </a:lnTo>
                  <a:lnTo>
                    <a:pt x="285" y="913"/>
                  </a:lnTo>
                  <a:lnTo>
                    <a:pt x="309" y="948"/>
                  </a:lnTo>
                  <a:lnTo>
                    <a:pt x="235" y="997"/>
                  </a:lnTo>
                  <a:lnTo>
                    <a:pt x="228" y="1000"/>
                  </a:lnTo>
                  <a:lnTo>
                    <a:pt x="223" y="1004"/>
                  </a:lnTo>
                  <a:lnTo>
                    <a:pt x="220" y="1007"/>
                  </a:lnTo>
                  <a:lnTo>
                    <a:pt x="219" y="1010"/>
                  </a:lnTo>
                  <a:lnTo>
                    <a:pt x="218" y="1011"/>
                  </a:lnTo>
                  <a:lnTo>
                    <a:pt x="220" y="1013"/>
                  </a:lnTo>
                  <a:lnTo>
                    <a:pt x="223" y="1013"/>
                  </a:lnTo>
                  <a:lnTo>
                    <a:pt x="229" y="1014"/>
                  </a:lnTo>
                  <a:lnTo>
                    <a:pt x="280" y="1036"/>
                  </a:lnTo>
                  <a:lnTo>
                    <a:pt x="379" y="1013"/>
                  </a:lnTo>
                  <a:lnTo>
                    <a:pt x="395" y="1071"/>
                  </a:lnTo>
                  <a:lnTo>
                    <a:pt x="438" y="1053"/>
                  </a:lnTo>
                  <a:lnTo>
                    <a:pt x="556" y="1080"/>
                  </a:lnTo>
                  <a:lnTo>
                    <a:pt x="509" y="1143"/>
                  </a:lnTo>
                  <a:lnTo>
                    <a:pt x="428" y="1178"/>
                  </a:lnTo>
                  <a:lnTo>
                    <a:pt x="396" y="1240"/>
                  </a:lnTo>
                  <a:lnTo>
                    <a:pt x="425" y="1273"/>
                  </a:lnTo>
                  <a:lnTo>
                    <a:pt x="409" y="1299"/>
                  </a:lnTo>
                  <a:lnTo>
                    <a:pt x="487" y="1320"/>
                  </a:lnTo>
                  <a:lnTo>
                    <a:pt x="484" y="1329"/>
                  </a:lnTo>
                  <a:lnTo>
                    <a:pt x="482" y="1338"/>
                  </a:lnTo>
                  <a:lnTo>
                    <a:pt x="484" y="1345"/>
                  </a:lnTo>
                  <a:lnTo>
                    <a:pt x="487" y="1350"/>
                  </a:lnTo>
                  <a:lnTo>
                    <a:pt x="491" y="1352"/>
                  </a:lnTo>
                  <a:lnTo>
                    <a:pt x="498" y="1353"/>
                  </a:lnTo>
                  <a:lnTo>
                    <a:pt x="507" y="1352"/>
                  </a:lnTo>
                  <a:lnTo>
                    <a:pt x="519" y="1349"/>
                  </a:lnTo>
                  <a:lnTo>
                    <a:pt x="564" y="1368"/>
                  </a:lnTo>
                  <a:lnTo>
                    <a:pt x="588" y="1396"/>
                  </a:lnTo>
                  <a:lnTo>
                    <a:pt x="668" y="1414"/>
                  </a:lnTo>
                  <a:lnTo>
                    <a:pt x="673" y="1407"/>
                  </a:lnTo>
                  <a:lnTo>
                    <a:pt x="680" y="1404"/>
                  </a:lnTo>
                  <a:lnTo>
                    <a:pt x="686" y="1402"/>
                  </a:lnTo>
                  <a:lnTo>
                    <a:pt x="693" y="1403"/>
                  </a:lnTo>
                  <a:lnTo>
                    <a:pt x="699" y="1405"/>
                  </a:lnTo>
                  <a:lnTo>
                    <a:pt x="706" y="1410"/>
                  </a:lnTo>
                  <a:lnTo>
                    <a:pt x="714" y="1417"/>
                  </a:lnTo>
                  <a:lnTo>
                    <a:pt x="722" y="1426"/>
                  </a:lnTo>
                  <a:lnTo>
                    <a:pt x="724" y="1426"/>
                  </a:lnTo>
                  <a:lnTo>
                    <a:pt x="729" y="1428"/>
                  </a:lnTo>
                  <a:lnTo>
                    <a:pt x="734" y="1428"/>
                  </a:lnTo>
                  <a:lnTo>
                    <a:pt x="743" y="1429"/>
                  </a:lnTo>
                  <a:lnTo>
                    <a:pt x="744" y="1430"/>
                  </a:lnTo>
                  <a:lnTo>
                    <a:pt x="743" y="1431"/>
                  </a:lnTo>
                  <a:lnTo>
                    <a:pt x="742" y="1434"/>
                  </a:lnTo>
                  <a:lnTo>
                    <a:pt x="786" y="1414"/>
                  </a:lnTo>
                  <a:lnTo>
                    <a:pt x="781" y="1426"/>
                  </a:lnTo>
                  <a:lnTo>
                    <a:pt x="780" y="1436"/>
                  </a:lnTo>
                  <a:lnTo>
                    <a:pt x="780" y="1443"/>
                  </a:lnTo>
                  <a:lnTo>
                    <a:pt x="783" y="1449"/>
                  </a:lnTo>
                  <a:lnTo>
                    <a:pt x="786" y="1451"/>
                  </a:lnTo>
                  <a:lnTo>
                    <a:pt x="794" y="1451"/>
                  </a:lnTo>
                  <a:lnTo>
                    <a:pt x="804" y="1448"/>
                  </a:lnTo>
                  <a:lnTo>
                    <a:pt x="815" y="1444"/>
                  </a:lnTo>
                  <a:lnTo>
                    <a:pt x="849" y="1456"/>
                  </a:lnTo>
                  <a:lnTo>
                    <a:pt x="820" y="1527"/>
                  </a:lnTo>
                  <a:lnTo>
                    <a:pt x="869" y="1525"/>
                  </a:lnTo>
                  <a:lnTo>
                    <a:pt x="898" y="1536"/>
                  </a:lnTo>
                  <a:lnTo>
                    <a:pt x="933" y="1560"/>
                  </a:lnTo>
                  <a:lnTo>
                    <a:pt x="990" y="1560"/>
                  </a:lnTo>
                  <a:lnTo>
                    <a:pt x="1038" y="1463"/>
                  </a:lnTo>
                  <a:lnTo>
                    <a:pt x="978" y="1494"/>
                  </a:lnTo>
                  <a:lnTo>
                    <a:pt x="983" y="1454"/>
                  </a:lnTo>
                  <a:lnTo>
                    <a:pt x="1042" y="1401"/>
                  </a:lnTo>
                  <a:lnTo>
                    <a:pt x="1054" y="1347"/>
                  </a:lnTo>
                  <a:lnTo>
                    <a:pt x="1039" y="1310"/>
                  </a:lnTo>
                  <a:lnTo>
                    <a:pt x="1037" y="1304"/>
                  </a:lnTo>
                  <a:lnTo>
                    <a:pt x="1039" y="1299"/>
                  </a:lnTo>
                  <a:lnTo>
                    <a:pt x="1046" y="1295"/>
                  </a:lnTo>
                  <a:lnTo>
                    <a:pt x="1058" y="1292"/>
                  </a:lnTo>
                  <a:lnTo>
                    <a:pt x="1128" y="1229"/>
                  </a:lnTo>
                  <a:lnTo>
                    <a:pt x="1134" y="1216"/>
                  </a:lnTo>
                  <a:lnTo>
                    <a:pt x="1139" y="1207"/>
                  </a:lnTo>
                  <a:lnTo>
                    <a:pt x="1141" y="1198"/>
                  </a:lnTo>
                  <a:lnTo>
                    <a:pt x="1141" y="1193"/>
                  </a:lnTo>
                  <a:lnTo>
                    <a:pt x="1136" y="1188"/>
                  </a:lnTo>
                  <a:lnTo>
                    <a:pt x="1131" y="1186"/>
                  </a:lnTo>
                  <a:lnTo>
                    <a:pt x="1121" y="1185"/>
                  </a:lnTo>
                  <a:lnTo>
                    <a:pt x="1112" y="1188"/>
                  </a:lnTo>
                  <a:lnTo>
                    <a:pt x="1102" y="1182"/>
                  </a:lnTo>
                  <a:lnTo>
                    <a:pt x="1094" y="1179"/>
                  </a:lnTo>
                  <a:lnTo>
                    <a:pt x="1085" y="1178"/>
                  </a:lnTo>
                  <a:lnTo>
                    <a:pt x="1078" y="1180"/>
                  </a:lnTo>
                  <a:lnTo>
                    <a:pt x="1070" y="1183"/>
                  </a:lnTo>
                  <a:lnTo>
                    <a:pt x="1064" y="1190"/>
                  </a:lnTo>
                  <a:lnTo>
                    <a:pt x="1057" y="1199"/>
                  </a:lnTo>
                  <a:lnTo>
                    <a:pt x="1053" y="1211"/>
                  </a:lnTo>
                  <a:lnTo>
                    <a:pt x="1040" y="1180"/>
                  </a:lnTo>
                  <a:lnTo>
                    <a:pt x="1072" y="1142"/>
                  </a:lnTo>
                  <a:lnTo>
                    <a:pt x="1128" y="1151"/>
                  </a:lnTo>
                  <a:lnTo>
                    <a:pt x="1121" y="1143"/>
                  </a:lnTo>
                  <a:lnTo>
                    <a:pt x="1118" y="1137"/>
                  </a:lnTo>
                  <a:lnTo>
                    <a:pt x="1115" y="1132"/>
                  </a:lnTo>
                  <a:lnTo>
                    <a:pt x="1116" y="1128"/>
                  </a:lnTo>
                  <a:lnTo>
                    <a:pt x="1121" y="1121"/>
                  </a:lnTo>
                  <a:lnTo>
                    <a:pt x="1135" y="1118"/>
                  </a:lnTo>
                  <a:lnTo>
                    <a:pt x="1136" y="1121"/>
                  </a:lnTo>
                  <a:lnTo>
                    <a:pt x="1161" y="1062"/>
                  </a:lnTo>
                  <a:lnTo>
                    <a:pt x="1151" y="1059"/>
                  </a:lnTo>
                  <a:lnTo>
                    <a:pt x="1147" y="1057"/>
                  </a:lnTo>
                  <a:lnTo>
                    <a:pt x="1145" y="1056"/>
                  </a:lnTo>
                  <a:lnTo>
                    <a:pt x="1142" y="1052"/>
                  </a:lnTo>
                  <a:lnTo>
                    <a:pt x="1141" y="1050"/>
                  </a:lnTo>
                  <a:lnTo>
                    <a:pt x="1142" y="1049"/>
                  </a:lnTo>
                  <a:lnTo>
                    <a:pt x="1142" y="1046"/>
                  </a:lnTo>
                  <a:lnTo>
                    <a:pt x="1144" y="1044"/>
                  </a:lnTo>
                  <a:lnTo>
                    <a:pt x="1150" y="1040"/>
                  </a:lnTo>
                  <a:lnTo>
                    <a:pt x="1159" y="1034"/>
                  </a:lnTo>
                  <a:lnTo>
                    <a:pt x="1164" y="1031"/>
                  </a:lnTo>
                  <a:lnTo>
                    <a:pt x="1171" y="1029"/>
                  </a:lnTo>
                  <a:lnTo>
                    <a:pt x="1174" y="906"/>
                  </a:lnTo>
                  <a:lnTo>
                    <a:pt x="1157" y="893"/>
                  </a:lnTo>
                  <a:lnTo>
                    <a:pt x="1152" y="860"/>
                  </a:lnTo>
                  <a:lnTo>
                    <a:pt x="1154" y="761"/>
                  </a:lnTo>
                  <a:lnTo>
                    <a:pt x="1038" y="812"/>
                  </a:lnTo>
                  <a:lnTo>
                    <a:pt x="985" y="802"/>
                  </a:lnTo>
                  <a:lnTo>
                    <a:pt x="931" y="783"/>
                  </a:lnTo>
                  <a:lnTo>
                    <a:pt x="946" y="695"/>
                  </a:lnTo>
                  <a:lnTo>
                    <a:pt x="928" y="682"/>
                  </a:lnTo>
                  <a:lnTo>
                    <a:pt x="911" y="677"/>
                  </a:lnTo>
                  <a:lnTo>
                    <a:pt x="910" y="674"/>
                  </a:lnTo>
                  <a:lnTo>
                    <a:pt x="913" y="671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25" y="659"/>
                  </a:lnTo>
                  <a:lnTo>
                    <a:pt x="918" y="658"/>
                  </a:lnTo>
                  <a:lnTo>
                    <a:pt x="912" y="655"/>
                  </a:lnTo>
                  <a:lnTo>
                    <a:pt x="907" y="651"/>
                  </a:lnTo>
                  <a:lnTo>
                    <a:pt x="905" y="646"/>
                  </a:lnTo>
                  <a:lnTo>
                    <a:pt x="904" y="644"/>
                  </a:lnTo>
                  <a:lnTo>
                    <a:pt x="905" y="643"/>
                  </a:lnTo>
                  <a:lnTo>
                    <a:pt x="910" y="638"/>
                  </a:lnTo>
                  <a:lnTo>
                    <a:pt x="912" y="632"/>
                  </a:lnTo>
                  <a:lnTo>
                    <a:pt x="914" y="622"/>
                  </a:lnTo>
                  <a:lnTo>
                    <a:pt x="899" y="551"/>
                  </a:lnTo>
                  <a:lnTo>
                    <a:pt x="901" y="508"/>
                  </a:lnTo>
                  <a:lnTo>
                    <a:pt x="824" y="515"/>
                  </a:lnTo>
                  <a:lnTo>
                    <a:pt x="783" y="464"/>
                  </a:lnTo>
                  <a:lnTo>
                    <a:pt x="782" y="420"/>
                  </a:lnTo>
                  <a:lnTo>
                    <a:pt x="701" y="359"/>
                  </a:lnTo>
                  <a:lnTo>
                    <a:pt x="664" y="294"/>
                  </a:lnTo>
                  <a:lnTo>
                    <a:pt x="654" y="237"/>
                  </a:lnTo>
                  <a:lnTo>
                    <a:pt x="523" y="203"/>
                  </a:lnTo>
                  <a:lnTo>
                    <a:pt x="497" y="177"/>
                  </a:lnTo>
                  <a:lnTo>
                    <a:pt x="496" y="174"/>
                  </a:lnTo>
                  <a:lnTo>
                    <a:pt x="490" y="171"/>
                  </a:lnTo>
                  <a:lnTo>
                    <a:pt x="485" y="171"/>
                  </a:lnTo>
                  <a:lnTo>
                    <a:pt x="478" y="172"/>
                  </a:lnTo>
                  <a:lnTo>
                    <a:pt x="472" y="175"/>
                  </a:lnTo>
                  <a:lnTo>
                    <a:pt x="439" y="150"/>
                  </a:lnTo>
                  <a:lnTo>
                    <a:pt x="407" y="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76104264-CEC0-C522-D385-D6F3ED2AD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</a:t>
              </a: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CB4AD8B-DF77-4F34-625C-9137F5DC9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26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E2AA9AD8-7EC4-20C6-BBB1-5E1F4CE2C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2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56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F2B9C522-1106-417A-32CD-F4C13AB1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26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0045BF7A-90F3-8AFB-6166-29F077AF1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50</a:t>
              </a: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B91F5F56-83B5-0879-4E59-1BEF52AE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20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14</a:t>
              </a: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F8898B3C-88DB-10E9-C9B1-8F90EFE80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24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61</a:t>
              </a: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56948AE6-8523-C4D8-7A02-1563F55FF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20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27</a:t>
              </a: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6B5FA41B-1F14-34AC-EB0E-85D52B6CE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1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72</a:t>
              </a: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B202CD2-FE46-7C77-319F-FBDD322AE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30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53</a:t>
              </a: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4D3887CD-D979-E933-B591-49EC7E221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8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49</a:t>
              </a: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E8A798C1-4CB1-75DA-11EF-75C6C7DC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38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44</a:t>
              </a: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BAD0218B-0059-CBFD-A583-8E163503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394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37</a:t>
              </a: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9CE2B40A-FCC9-D116-458A-DB5F496E1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14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76</a:t>
              </a: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C07E601C-89A1-A880-A9B3-D03F47A09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5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41</a:t>
              </a: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624FA9C3-64FE-5F9E-1287-F5FB752DE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27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28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F4A58C8A-FF1E-60DB-9C79-73FB52B2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E6AA59BA-E4C4-FC16-23FF-A71D06697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5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62</a:t>
              </a: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C11BC417-D98F-A0FD-2780-D92853EA7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7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D47020F2-2C57-80BF-E993-2295ADC59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06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ED308A0-9793-3B6D-233B-28382D64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36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8A18AFAF-91AA-806C-5969-C75752439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69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11E2FD-A1AE-3C9D-6CBA-CC00CD18C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49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0B1954F-9172-A867-287C-7E1EB573F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32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45</a:t>
              </a: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549E244D-8FBE-D3B3-E3B7-B17CEBA1C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2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18</a:t>
              </a: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84C5D13C-68E3-A130-E309-6319FC60E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45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36</a:t>
              </a: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725161F0-6F77-F4F7-5B4B-E8F4CF2A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49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03</a:t>
              </a:r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5504C79-4F99-CF37-1A62-81E29FC70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52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23</a:t>
              </a: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432B9BD5-3B45-D572-3CC5-89D2F293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" y="5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87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BDB53682-57C9-3DC9-4D48-5F2877BC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" y="47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86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E5481D7-1BE2-D55F-0060-41442913C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45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79</a:t>
              </a: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3A593229-0244-246F-FDEB-B0F9E5F15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455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85</a:t>
              </a: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36F54821-21B7-9494-EFAF-108CA7CF3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5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</a:t>
              </a: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35AFACFA-1E96-BE98-9D62-F98F3847D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53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281AE8C9-A2A9-F42D-C205-DA511723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4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02</a:t>
              </a: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68848EC-0458-1F80-B147-8AD206CB2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50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08</a:t>
              </a:r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DFD8907D-F32B-7479-7C99-BF8C72DF2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1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51</a:t>
              </a: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646055E-8D13-8695-F34C-1E27DA32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8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1D211F26-F538-63C2-22D9-DF63B0D2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31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52</a:t>
              </a: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082630A0-B184-DA47-B83B-0661E036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11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55</a:t>
              </a:r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0A8F0668-643A-2433-5FC5-3CB56971A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24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54</a:t>
              </a: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795BE80B-C46D-ACE7-3A03-D89A91DE4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57</a:t>
              </a: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6F99D801-65FE-3EDA-44B0-E926EDB9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3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67</a:t>
              </a: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66E4575C-D40F-EE14-FDF6-3293E2F96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88</a:t>
              </a: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7E9E3A3C-DEA9-B3F1-192C-C8F9DE9A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2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68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A35FA1D-C015-2E33-871D-66F2A8408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5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70</a:t>
              </a: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C6035F17-46AA-FA44-613F-8FC39E3D4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40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25</a:t>
              </a: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A07AF7-0772-BF52-16C4-1798EFB79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45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39</a:t>
              </a: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32D2515-D724-352B-2736-9BEC42B7E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38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60E9CCB8-98A7-D4C8-8726-63DE95118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45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71</a:t>
              </a: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DC3E529-AD13-B832-A6CC-5250E18E5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413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58</a:t>
              </a: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DDEE0F57-37D9-DF19-8D26-979EBCACF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34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89</a:t>
              </a: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AFF89E26-AF6F-0AF6-A75A-9B644DF22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56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63</a:t>
              </a: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058611A-AFFE-B36C-1D8F-AC8658F32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629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</a:t>
              </a: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67B0AC1-0397-5537-287D-00BB741A5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62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43</a:t>
              </a: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FA29EAAE-ACAE-E492-96AD-567746858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55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42</a:t>
              </a: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BDFDA8BD-90D2-2A8A-B6D5-17AEF385C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55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69</a:t>
              </a: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65AC9D9D-B566-801C-9C49-B788BB52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52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01</a:t>
              </a: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6061E934-D135-95FB-00B1-5956510FD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52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74</a:t>
              </a: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D66CF23-095B-0D5C-30E4-C04DAD141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59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73</a:t>
              </a:r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25433A3C-DE34-13CA-3207-CEA804F1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1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38</a:t>
              </a: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CA1D8981-3929-CA23-FC45-759391DD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67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05</a:t>
              </a: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5C564AE-A8B2-7E9D-231C-BDC4ABBBE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4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04</a:t>
              </a: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3F8F84A4-17BE-EF3F-4C17-2299620F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74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06</a:t>
              </a: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003C780E-6F8D-BF19-F74E-7CE84120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80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83</a:t>
              </a: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33EB5B76-4A37-CB3B-D73D-D7B3BB2D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85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E6126786-60AA-D562-1EFC-7E3D7B9BC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748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84</a:t>
              </a: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972A8513-6AC0-87D9-C3E6-1095A506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67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26</a:t>
              </a: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784165F1-7378-E01D-51E2-63DE40525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67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07</a:t>
              </a: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01B8ED57-975B-3F50-03C4-EB5C291B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74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</a:t>
              </a: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280F6BA8-26CA-6B4C-A5A4-1F5E2A3AF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79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34</a:t>
              </a: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7AE7DCC4-8778-34CF-181D-321043870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84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958DCABA-875B-24FF-C136-4DFCEA50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89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66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9261F893-0EF6-9D97-F46B-8638122CE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690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48</a:t>
              </a: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178C71A5-9726-DB40-0335-A80A3AF82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70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AEB59691-3EB2-F2EC-4878-1DF5936AF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76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81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8CDE764B-3238-257A-7EB1-246FFD7F3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80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31</a:t>
              </a: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B610179-DC6B-C440-362D-8E8D7F2F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743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82</a:t>
              </a: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8F10FB40-7406-9201-0099-F724B90A1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52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33</a:t>
              </a: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1DB5BE59-5480-BF63-2D26-F2715218E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740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AEBE282B-64A1-C4AA-24DF-D402DE0C8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82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64</a:t>
              </a: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6AC52BA-7DFF-E2A9-37AD-4CBA77815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84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65</a:t>
              </a: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F3338E68-FBC7-1B2A-501F-2B18A4AEE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781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32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C3EE92B1-2005-C223-2C48-D0F8E73BB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70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47</a:t>
              </a: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D266042-23CB-DEBB-6C1B-D32CF31E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627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24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9C144E0-6F90-EED8-2644-4E45F4A22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67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46</a:t>
              </a: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F6258962-D275-814E-0419-6C044B39D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609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6BDDBB24-B1D8-C599-65A5-95B12E19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907"/>
              <a:ext cx="21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2B</a:t>
              </a: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4998E90C-3D11-0989-9C47-C089444FF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966"/>
              <a:ext cx="21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2A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CB1F916-6A8C-DB11-3C1A-799A524F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76"/>
              <a:ext cx="18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59</a:t>
              </a:r>
            </a:p>
          </p:txBody>
        </p:sp>
      </p:grpSp>
      <p:sp>
        <p:nvSpPr>
          <p:cNvPr id="609" name="Rectangle 608">
            <a:extLst>
              <a:ext uri="{FF2B5EF4-FFF2-40B4-BE49-F238E27FC236}">
                <a16:creationId xmlns:a16="http://schemas.microsoft.com/office/drawing/2014/main" id="{25F2EF46-4F7D-2C6A-7339-760FFC89D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05" y="2908894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500" b="1">
                <a:solidFill>
                  <a:schemeClr val="bg1"/>
                </a:solidFill>
                <a:latin typeface="Arial"/>
                <a:cs typeface="Arial"/>
              </a:rPr>
              <a:t>95</a:t>
            </a:r>
            <a:endParaRPr kumimoji="0" lang="fr-FR" sz="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D3A9300E-56BC-BB6A-C9CD-F1A3E3D73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015" y="3039658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78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C48DF8EF-A90F-8B96-D1A7-659A380B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497" y="3087544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77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8AD23168-73E1-537A-3460-3F793424D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676" y="3153790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500" b="1">
                <a:solidFill>
                  <a:schemeClr val="bg1"/>
                </a:solidFill>
                <a:latin typeface="Arial"/>
                <a:cs typeface="Arial"/>
              </a:rPr>
              <a:t>91</a:t>
            </a:r>
            <a:endParaRPr kumimoji="0" lang="fr-FR" sz="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013D7697-B3C0-59B0-8F3C-3BE139EE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9339" y="2914375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500" b="1">
                <a:solidFill>
                  <a:schemeClr val="bg1"/>
                </a:solidFill>
                <a:latin typeface="Arial"/>
                <a:cs typeface="Arial"/>
              </a:rPr>
              <a:t>95</a:t>
            </a:r>
            <a:endParaRPr kumimoji="0" lang="fr-FR" sz="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C402BA35-FF51-0DB6-D5DC-609E32B0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720" y="3003010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78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671B69E3-CE61-ED43-7CBF-FE380ABE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4202" y="3050896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77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A8E1FB32-31DC-7311-B4F2-84206130F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381" y="3117142"/>
            <a:ext cx="70532" cy="76944"/>
          </a:xfrm>
          <a:prstGeom prst="rect">
            <a:avLst/>
          </a:prstGeom>
          <a:solidFill>
            <a:srgbClr val="0A009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500" b="1">
                <a:solidFill>
                  <a:schemeClr val="bg1"/>
                </a:solidFill>
                <a:latin typeface="Arial"/>
                <a:cs typeface="Arial"/>
              </a:rPr>
              <a:t>91</a:t>
            </a:r>
            <a:endParaRPr kumimoji="0" lang="fr-FR" sz="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17" name="France">
            <a:extLst>
              <a:ext uri="{FF2B5EF4-FFF2-40B4-BE49-F238E27FC236}">
                <a16:creationId xmlns:a16="http://schemas.microsoft.com/office/drawing/2014/main" id="{91007502-5953-7CC8-09A9-58696551DD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121" y="2208450"/>
            <a:ext cx="3754022" cy="3881388"/>
            <a:chOff x="0" y="0"/>
            <a:chExt cx="970" cy="1025"/>
          </a:xfrm>
          <a:solidFill>
            <a:srgbClr val="0A0096"/>
          </a:solidFill>
        </p:grpSpPr>
        <p:sp>
          <p:nvSpPr>
            <p:cNvPr id="618" name="Freeform 4">
              <a:extLst>
                <a:ext uri="{FF2B5EF4-FFF2-40B4-BE49-F238E27FC236}">
                  <a16:creationId xmlns:a16="http://schemas.microsoft.com/office/drawing/2014/main" id="{28C69D8E-ED43-5516-8F0F-EE52A1EA1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1"/>
              <a:ext cx="95" cy="105"/>
            </a:xfrm>
            <a:custGeom>
              <a:avLst/>
              <a:gdLst/>
              <a:ahLst/>
              <a:cxnLst>
                <a:cxn ang="0">
                  <a:pos x="378" y="196"/>
                </a:cxn>
                <a:cxn ang="0">
                  <a:pos x="55" y="252"/>
                </a:cxn>
                <a:cxn ang="0">
                  <a:pos x="50" y="349"/>
                </a:cxn>
                <a:cxn ang="0">
                  <a:pos x="5" y="493"/>
                </a:cxn>
                <a:cxn ang="0">
                  <a:pos x="16" y="509"/>
                </a:cxn>
                <a:cxn ang="0">
                  <a:pos x="21" y="558"/>
                </a:cxn>
                <a:cxn ang="0">
                  <a:pos x="431" y="583"/>
                </a:cxn>
                <a:cxn ang="0">
                  <a:pos x="464" y="596"/>
                </a:cxn>
                <a:cxn ang="0">
                  <a:pos x="504" y="559"/>
                </a:cxn>
                <a:cxn ang="0">
                  <a:pos x="548" y="575"/>
                </a:cxn>
                <a:cxn ang="0">
                  <a:pos x="591" y="560"/>
                </a:cxn>
                <a:cxn ang="0">
                  <a:pos x="526" y="626"/>
                </a:cxn>
                <a:cxn ang="0">
                  <a:pos x="566" y="616"/>
                </a:cxn>
                <a:cxn ang="0">
                  <a:pos x="588" y="639"/>
                </a:cxn>
                <a:cxn ang="0">
                  <a:pos x="569" y="684"/>
                </a:cxn>
                <a:cxn ang="0">
                  <a:pos x="747" y="765"/>
                </a:cxn>
                <a:cxn ang="0">
                  <a:pos x="630" y="730"/>
                </a:cxn>
                <a:cxn ang="0">
                  <a:pos x="564" y="678"/>
                </a:cxn>
                <a:cxn ang="0">
                  <a:pos x="193" y="640"/>
                </a:cxn>
                <a:cxn ang="0">
                  <a:pos x="231" y="731"/>
                </a:cxn>
                <a:cxn ang="0">
                  <a:pos x="496" y="800"/>
                </a:cxn>
                <a:cxn ang="0">
                  <a:pos x="529" y="959"/>
                </a:cxn>
                <a:cxn ang="0">
                  <a:pos x="511" y="979"/>
                </a:cxn>
                <a:cxn ang="0">
                  <a:pos x="67" y="987"/>
                </a:cxn>
                <a:cxn ang="0">
                  <a:pos x="203" y="1097"/>
                </a:cxn>
                <a:cxn ang="0">
                  <a:pos x="293" y="1132"/>
                </a:cxn>
                <a:cxn ang="0">
                  <a:pos x="402" y="1400"/>
                </a:cxn>
                <a:cxn ang="0">
                  <a:pos x="491" y="1463"/>
                </a:cxn>
                <a:cxn ang="0">
                  <a:pos x="543" y="1467"/>
                </a:cxn>
                <a:cxn ang="0">
                  <a:pos x="560" y="1455"/>
                </a:cxn>
                <a:cxn ang="0">
                  <a:pos x="562" y="1433"/>
                </a:cxn>
                <a:cxn ang="0">
                  <a:pos x="614" y="1440"/>
                </a:cxn>
                <a:cxn ang="0">
                  <a:pos x="607" y="1402"/>
                </a:cxn>
                <a:cxn ang="0">
                  <a:pos x="584" y="1353"/>
                </a:cxn>
                <a:cxn ang="0">
                  <a:pos x="631" y="1298"/>
                </a:cxn>
                <a:cxn ang="0">
                  <a:pos x="679" y="1316"/>
                </a:cxn>
                <a:cxn ang="0">
                  <a:pos x="725" y="1358"/>
                </a:cxn>
                <a:cxn ang="0">
                  <a:pos x="758" y="1384"/>
                </a:cxn>
                <a:cxn ang="0">
                  <a:pos x="838" y="1328"/>
                </a:cxn>
                <a:cxn ang="0">
                  <a:pos x="1030" y="1506"/>
                </a:cxn>
                <a:cxn ang="0">
                  <a:pos x="1108" y="1502"/>
                </a:cxn>
                <a:cxn ang="0">
                  <a:pos x="1131" y="1506"/>
                </a:cxn>
                <a:cxn ang="0">
                  <a:pos x="1218" y="1550"/>
                </a:cxn>
                <a:cxn ang="0">
                  <a:pos x="1356" y="1506"/>
                </a:cxn>
                <a:cxn ang="0">
                  <a:pos x="1369" y="1466"/>
                </a:cxn>
                <a:cxn ang="0">
                  <a:pos x="1505" y="1429"/>
                </a:cxn>
                <a:cxn ang="0">
                  <a:pos x="1393" y="1243"/>
                </a:cxn>
                <a:cxn ang="0">
                  <a:pos x="1421" y="794"/>
                </a:cxn>
                <a:cxn ang="0">
                  <a:pos x="1388" y="642"/>
                </a:cxn>
                <a:cxn ang="0">
                  <a:pos x="1324" y="137"/>
                </a:cxn>
                <a:cxn ang="0">
                  <a:pos x="1110" y="97"/>
                </a:cxn>
                <a:cxn ang="0">
                  <a:pos x="1106" y="107"/>
                </a:cxn>
                <a:cxn ang="0">
                  <a:pos x="1106" y="184"/>
                </a:cxn>
                <a:cxn ang="0">
                  <a:pos x="1035" y="100"/>
                </a:cxn>
                <a:cxn ang="0">
                  <a:pos x="972" y="7"/>
                </a:cxn>
                <a:cxn ang="0">
                  <a:pos x="909" y="16"/>
                </a:cxn>
                <a:cxn ang="0">
                  <a:pos x="850" y="44"/>
                </a:cxn>
                <a:cxn ang="0">
                  <a:pos x="703" y="95"/>
                </a:cxn>
                <a:cxn ang="0">
                  <a:pos x="584" y="115"/>
                </a:cxn>
                <a:cxn ang="0">
                  <a:pos x="708" y="1238"/>
                </a:cxn>
                <a:cxn ang="0">
                  <a:pos x="726" y="1229"/>
                </a:cxn>
              </a:cxnLst>
              <a:rect l="0" t="0" r="r" b="b"/>
              <a:pathLst>
                <a:path w="1516" h="1579">
                  <a:moveTo>
                    <a:pt x="579" y="61"/>
                  </a:moveTo>
                  <a:lnTo>
                    <a:pt x="562" y="47"/>
                  </a:lnTo>
                  <a:lnTo>
                    <a:pt x="446" y="75"/>
                  </a:lnTo>
                  <a:lnTo>
                    <a:pt x="487" y="104"/>
                  </a:lnTo>
                  <a:lnTo>
                    <a:pt x="412" y="112"/>
                  </a:lnTo>
                  <a:lnTo>
                    <a:pt x="357" y="104"/>
                  </a:lnTo>
                  <a:lnTo>
                    <a:pt x="298" y="114"/>
                  </a:lnTo>
                  <a:lnTo>
                    <a:pt x="306" y="133"/>
                  </a:lnTo>
                  <a:lnTo>
                    <a:pt x="364" y="171"/>
                  </a:lnTo>
                  <a:lnTo>
                    <a:pt x="378" y="196"/>
                  </a:lnTo>
                  <a:lnTo>
                    <a:pt x="320" y="153"/>
                  </a:lnTo>
                  <a:lnTo>
                    <a:pt x="269" y="139"/>
                  </a:lnTo>
                  <a:lnTo>
                    <a:pt x="238" y="174"/>
                  </a:lnTo>
                  <a:lnTo>
                    <a:pt x="264" y="200"/>
                  </a:lnTo>
                  <a:lnTo>
                    <a:pt x="349" y="227"/>
                  </a:lnTo>
                  <a:lnTo>
                    <a:pt x="269" y="215"/>
                  </a:lnTo>
                  <a:lnTo>
                    <a:pt x="234" y="182"/>
                  </a:lnTo>
                  <a:lnTo>
                    <a:pt x="144" y="179"/>
                  </a:lnTo>
                  <a:lnTo>
                    <a:pt x="126" y="205"/>
                  </a:lnTo>
                  <a:lnTo>
                    <a:pt x="55" y="252"/>
                  </a:lnTo>
                  <a:lnTo>
                    <a:pt x="55" y="331"/>
                  </a:lnTo>
                  <a:lnTo>
                    <a:pt x="70" y="327"/>
                  </a:lnTo>
                  <a:lnTo>
                    <a:pt x="81" y="326"/>
                  </a:lnTo>
                  <a:lnTo>
                    <a:pt x="87" y="325"/>
                  </a:lnTo>
                  <a:lnTo>
                    <a:pt x="90" y="327"/>
                  </a:lnTo>
                  <a:lnTo>
                    <a:pt x="85" y="329"/>
                  </a:lnTo>
                  <a:lnTo>
                    <a:pt x="79" y="334"/>
                  </a:lnTo>
                  <a:lnTo>
                    <a:pt x="66" y="340"/>
                  </a:lnTo>
                  <a:lnTo>
                    <a:pt x="59" y="344"/>
                  </a:lnTo>
                  <a:lnTo>
                    <a:pt x="50" y="349"/>
                  </a:lnTo>
                  <a:lnTo>
                    <a:pt x="52" y="342"/>
                  </a:lnTo>
                  <a:lnTo>
                    <a:pt x="52" y="339"/>
                  </a:lnTo>
                  <a:lnTo>
                    <a:pt x="53" y="338"/>
                  </a:lnTo>
                  <a:lnTo>
                    <a:pt x="50" y="337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20" y="431"/>
                  </a:lnTo>
                  <a:lnTo>
                    <a:pt x="19" y="498"/>
                  </a:lnTo>
                  <a:lnTo>
                    <a:pt x="11" y="494"/>
                  </a:lnTo>
                  <a:lnTo>
                    <a:pt x="5" y="493"/>
                  </a:lnTo>
                  <a:lnTo>
                    <a:pt x="2" y="494"/>
                  </a:lnTo>
                  <a:lnTo>
                    <a:pt x="1" y="499"/>
                  </a:lnTo>
                  <a:lnTo>
                    <a:pt x="0" y="501"/>
                  </a:lnTo>
                  <a:lnTo>
                    <a:pt x="2" y="502"/>
                  </a:lnTo>
                  <a:lnTo>
                    <a:pt x="5" y="502"/>
                  </a:lnTo>
                  <a:lnTo>
                    <a:pt x="11" y="502"/>
                  </a:lnTo>
                  <a:lnTo>
                    <a:pt x="32" y="501"/>
                  </a:lnTo>
                  <a:lnTo>
                    <a:pt x="24" y="502"/>
                  </a:lnTo>
                  <a:lnTo>
                    <a:pt x="20" y="505"/>
                  </a:lnTo>
                  <a:lnTo>
                    <a:pt x="16" y="509"/>
                  </a:lnTo>
                  <a:lnTo>
                    <a:pt x="14" y="515"/>
                  </a:lnTo>
                  <a:lnTo>
                    <a:pt x="12" y="521"/>
                  </a:lnTo>
                  <a:lnTo>
                    <a:pt x="12" y="529"/>
                  </a:lnTo>
                  <a:lnTo>
                    <a:pt x="12" y="537"/>
                  </a:lnTo>
                  <a:lnTo>
                    <a:pt x="15" y="548"/>
                  </a:lnTo>
                  <a:lnTo>
                    <a:pt x="13" y="550"/>
                  </a:lnTo>
                  <a:lnTo>
                    <a:pt x="13" y="553"/>
                  </a:lnTo>
                  <a:lnTo>
                    <a:pt x="14" y="556"/>
                  </a:lnTo>
                  <a:lnTo>
                    <a:pt x="18" y="558"/>
                  </a:lnTo>
                  <a:lnTo>
                    <a:pt x="21" y="558"/>
                  </a:lnTo>
                  <a:lnTo>
                    <a:pt x="27" y="559"/>
                  </a:lnTo>
                  <a:lnTo>
                    <a:pt x="33" y="559"/>
                  </a:lnTo>
                  <a:lnTo>
                    <a:pt x="95" y="533"/>
                  </a:lnTo>
                  <a:lnTo>
                    <a:pt x="192" y="556"/>
                  </a:lnTo>
                  <a:lnTo>
                    <a:pt x="284" y="535"/>
                  </a:lnTo>
                  <a:lnTo>
                    <a:pt x="419" y="482"/>
                  </a:lnTo>
                  <a:lnTo>
                    <a:pt x="591" y="432"/>
                  </a:lnTo>
                  <a:lnTo>
                    <a:pt x="387" y="557"/>
                  </a:lnTo>
                  <a:lnTo>
                    <a:pt x="371" y="591"/>
                  </a:lnTo>
                  <a:lnTo>
                    <a:pt x="431" y="583"/>
                  </a:lnTo>
                  <a:lnTo>
                    <a:pt x="426" y="585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7" y="597"/>
                  </a:lnTo>
                  <a:lnTo>
                    <a:pt x="429" y="598"/>
                  </a:lnTo>
                  <a:lnTo>
                    <a:pt x="434" y="600"/>
                  </a:lnTo>
                  <a:lnTo>
                    <a:pt x="439" y="599"/>
                  </a:lnTo>
                  <a:lnTo>
                    <a:pt x="447" y="599"/>
                  </a:lnTo>
                  <a:lnTo>
                    <a:pt x="454" y="597"/>
                  </a:lnTo>
                  <a:lnTo>
                    <a:pt x="464" y="596"/>
                  </a:lnTo>
                  <a:lnTo>
                    <a:pt x="466" y="595"/>
                  </a:lnTo>
                  <a:lnTo>
                    <a:pt x="467" y="595"/>
                  </a:lnTo>
                  <a:lnTo>
                    <a:pt x="467" y="594"/>
                  </a:lnTo>
                  <a:lnTo>
                    <a:pt x="467" y="593"/>
                  </a:lnTo>
                  <a:lnTo>
                    <a:pt x="471" y="586"/>
                  </a:lnTo>
                  <a:lnTo>
                    <a:pt x="476" y="579"/>
                  </a:lnTo>
                  <a:lnTo>
                    <a:pt x="480" y="572"/>
                  </a:lnTo>
                  <a:lnTo>
                    <a:pt x="486" y="567"/>
                  </a:lnTo>
                  <a:lnTo>
                    <a:pt x="494" y="562"/>
                  </a:lnTo>
                  <a:lnTo>
                    <a:pt x="504" y="559"/>
                  </a:lnTo>
                  <a:lnTo>
                    <a:pt x="491" y="569"/>
                  </a:lnTo>
                  <a:lnTo>
                    <a:pt x="520" y="569"/>
                  </a:lnTo>
                  <a:lnTo>
                    <a:pt x="517" y="570"/>
                  </a:lnTo>
                  <a:lnTo>
                    <a:pt x="516" y="572"/>
                  </a:lnTo>
                  <a:lnTo>
                    <a:pt x="516" y="573"/>
                  </a:lnTo>
                  <a:lnTo>
                    <a:pt x="518" y="575"/>
                  </a:lnTo>
                  <a:lnTo>
                    <a:pt x="524" y="578"/>
                  </a:lnTo>
                  <a:lnTo>
                    <a:pt x="531" y="580"/>
                  </a:lnTo>
                  <a:lnTo>
                    <a:pt x="539" y="578"/>
                  </a:lnTo>
                  <a:lnTo>
                    <a:pt x="548" y="575"/>
                  </a:lnTo>
                  <a:lnTo>
                    <a:pt x="546" y="570"/>
                  </a:lnTo>
                  <a:lnTo>
                    <a:pt x="547" y="563"/>
                  </a:lnTo>
                  <a:lnTo>
                    <a:pt x="552" y="558"/>
                  </a:lnTo>
                  <a:lnTo>
                    <a:pt x="558" y="555"/>
                  </a:lnTo>
                  <a:lnTo>
                    <a:pt x="567" y="555"/>
                  </a:lnTo>
                  <a:lnTo>
                    <a:pt x="579" y="555"/>
                  </a:lnTo>
                  <a:lnTo>
                    <a:pt x="588" y="555"/>
                  </a:lnTo>
                  <a:lnTo>
                    <a:pt x="592" y="556"/>
                  </a:lnTo>
                  <a:lnTo>
                    <a:pt x="594" y="558"/>
                  </a:lnTo>
                  <a:lnTo>
                    <a:pt x="591" y="560"/>
                  </a:lnTo>
                  <a:lnTo>
                    <a:pt x="585" y="563"/>
                  </a:lnTo>
                  <a:lnTo>
                    <a:pt x="576" y="566"/>
                  </a:lnTo>
                  <a:lnTo>
                    <a:pt x="563" y="570"/>
                  </a:lnTo>
                  <a:lnTo>
                    <a:pt x="530" y="597"/>
                  </a:lnTo>
                  <a:lnTo>
                    <a:pt x="512" y="619"/>
                  </a:lnTo>
                  <a:lnTo>
                    <a:pt x="507" y="621"/>
                  </a:lnTo>
                  <a:lnTo>
                    <a:pt x="505" y="621"/>
                  </a:lnTo>
                  <a:lnTo>
                    <a:pt x="508" y="622"/>
                  </a:lnTo>
                  <a:lnTo>
                    <a:pt x="516" y="624"/>
                  </a:lnTo>
                  <a:lnTo>
                    <a:pt x="526" y="626"/>
                  </a:lnTo>
                  <a:lnTo>
                    <a:pt x="533" y="626"/>
                  </a:lnTo>
                  <a:lnTo>
                    <a:pt x="542" y="626"/>
                  </a:lnTo>
                  <a:lnTo>
                    <a:pt x="548" y="624"/>
                  </a:lnTo>
                  <a:lnTo>
                    <a:pt x="555" y="623"/>
                  </a:lnTo>
                  <a:lnTo>
                    <a:pt x="557" y="621"/>
                  </a:lnTo>
                  <a:lnTo>
                    <a:pt x="557" y="620"/>
                  </a:lnTo>
                  <a:lnTo>
                    <a:pt x="558" y="620"/>
                  </a:lnTo>
                  <a:lnTo>
                    <a:pt x="560" y="620"/>
                  </a:lnTo>
                  <a:lnTo>
                    <a:pt x="566" y="617"/>
                  </a:lnTo>
                  <a:lnTo>
                    <a:pt x="566" y="616"/>
                  </a:lnTo>
                  <a:lnTo>
                    <a:pt x="567" y="616"/>
                  </a:lnTo>
                  <a:lnTo>
                    <a:pt x="566" y="617"/>
                  </a:lnTo>
                  <a:lnTo>
                    <a:pt x="575" y="615"/>
                  </a:lnTo>
                  <a:lnTo>
                    <a:pt x="582" y="615"/>
                  </a:lnTo>
                  <a:lnTo>
                    <a:pt x="588" y="615"/>
                  </a:lnTo>
                  <a:lnTo>
                    <a:pt x="592" y="618"/>
                  </a:lnTo>
                  <a:lnTo>
                    <a:pt x="593" y="621"/>
                  </a:lnTo>
                  <a:lnTo>
                    <a:pt x="593" y="626"/>
                  </a:lnTo>
                  <a:lnTo>
                    <a:pt x="591" y="631"/>
                  </a:lnTo>
                  <a:lnTo>
                    <a:pt x="588" y="639"/>
                  </a:lnTo>
                  <a:lnTo>
                    <a:pt x="590" y="640"/>
                  </a:lnTo>
                  <a:lnTo>
                    <a:pt x="622" y="638"/>
                  </a:lnTo>
                  <a:lnTo>
                    <a:pt x="622" y="636"/>
                  </a:lnTo>
                  <a:lnTo>
                    <a:pt x="623" y="636"/>
                  </a:lnTo>
                  <a:lnTo>
                    <a:pt x="623" y="639"/>
                  </a:lnTo>
                  <a:lnTo>
                    <a:pt x="621" y="646"/>
                  </a:lnTo>
                  <a:lnTo>
                    <a:pt x="619" y="651"/>
                  </a:lnTo>
                  <a:lnTo>
                    <a:pt x="617" y="658"/>
                  </a:lnTo>
                  <a:lnTo>
                    <a:pt x="667" y="669"/>
                  </a:lnTo>
                  <a:lnTo>
                    <a:pt x="569" y="684"/>
                  </a:lnTo>
                  <a:lnTo>
                    <a:pt x="564" y="686"/>
                  </a:lnTo>
                  <a:lnTo>
                    <a:pt x="564" y="689"/>
                  </a:lnTo>
                  <a:lnTo>
                    <a:pt x="567" y="691"/>
                  </a:lnTo>
                  <a:lnTo>
                    <a:pt x="576" y="695"/>
                  </a:lnTo>
                  <a:lnTo>
                    <a:pt x="625" y="721"/>
                  </a:lnTo>
                  <a:lnTo>
                    <a:pt x="717" y="758"/>
                  </a:lnTo>
                  <a:lnTo>
                    <a:pt x="761" y="742"/>
                  </a:lnTo>
                  <a:lnTo>
                    <a:pt x="743" y="778"/>
                  </a:lnTo>
                  <a:lnTo>
                    <a:pt x="745" y="770"/>
                  </a:lnTo>
                  <a:lnTo>
                    <a:pt x="747" y="765"/>
                  </a:lnTo>
                  <a:lnTo>
                    <a:pt x="747" y="760"/>
                  </a:lnTo>
                  <a:lnTo>
                    <a:pt x="745" y="759"/>
                  </a:lnTo>
                  <a:lnTo>
                    <a:pt x="741" y="758"/>
                  </a:lnTo>
                  <a:lnTo>
                    <a:pt x="736" y="759"/>
                  </a:lnTo>
                  <a:lnTo>
                    <a:pt x="729" y="762"/>
                  </a:lnTo>
                  <a:lnTo>
                    <a:pt x="722" y="767"/>
                  </a:lnTo>
                  <a:lnTo>
                    <a:pt x="636" y="748"/>
                  </a:lnTo>
                  <a:lnTo>
                    <a:pt x="635" y="740"/>
                  </a:lnTo>
                  <a:lnTo>
                    <a:pt x="633" y="735"/>
                  </a:lnTo>
                  <a:lnTo>
                    <a:pt x="630" y="730"/>
                  </a:lnTo>
                  <a:lnTo>
                    <a:pt x="627" y="728"/>
                  </a:lnTo>
                  <a:lnTo>
                    <a:pt x="622" y="726"/>
                  </a:lnTo>
                  <a:lnTo>
                    <a:pt x="616" y="727"/>
                  </a:lnTo>
                  <a:lnTo>
                    <a:pt x="609" y="729"/>
                  </a:lnTo>
                  <a:lnTo>
                    <a:pt x="603" y="734"/>
                  </a:lnTo>
                  <a:lnTo>
                    <a:pt x="560" y="691"/>
                  </a:lnTo>
                  <a:lnTo>
                    <a:pt x="557" y="685"/>
                  </a:lnTo>
                  <a:lnTo>
                    <a:pt x="558" y="682"/>
                  </a:lnTo>
                  <a:lnTo>
                    <a:pt x="559" y="679"/>
                  </a:lnTo>
                  <a:lnTo>
                    <a:pt x="564" y="678"/>
                  </a:lnTo>
                  <a:lnTo>
                    <a:pt x="415" y="677"/>
                  </a:lnTo>
                  <a:lnTo>
                    <a:pt x="301" y="644"/>
                  </a:lnTo>
                  <a:lnTo>
                    <a:pt x="310" y="613"/>
                  </a:lnTo>
                  <a:lnTo>
                    <a:pt x="269" y="645"/>
                  </a:lnTo>
                  <a:lnTo>
                    <a:pt x="251" y="616"/>
                  </a:lnTo>
                  <a:lnTo>
                    <a:pt x="283" y="561"/>
                  </a:lnTo>
                  <a:lnTo>
                    <a:pt x="231" y="589"/>
                  </a:lnTo>
                  <a:lnTo>
                    <a:pt x="225" y="658"/>
                  </a:lnTo>
                  <a:lnTo>
                    <a:pt x="202" y="640"/>
                  </a:lnTo>
                  <a:lnTo>
                    <a:pt x="193" y="640"/>
                  </a:lnTo>
                  <a:lnTo>
                    <a:pt x="187" y="642"/>
                  </a:lnTo>
                  <a:lnTo>
                    <a:pt x="180" y="645"/>
                  </a:lnTo>
                  <a:lnTo>
                    <a:pt x="177" y="650"/>
                  </a:lnTo>
                  <a:lnTo>
                    <a:pt x="173" y="655"/>
                  </a:lnTo>
                  <a:lnTo>
                    <a:pt x="172" y="662"/>
                  </a:lnTo>
                  <a:lnTo>
                    <a:pt x="171" y="669"/>
                  </a:lnTo>
                  <a:lnTo>
                    <a:pt x="172" y="679"/>
                  </a:lnTo>
                  <a:lnTo>
                    <a:pt x="200" y="695"/>
                  </a:lnTo>
                  <a:lnTo>
                    <a:pt x="250" y="693"/>
                  </a:lnTo>
                  <a:lnTo>
                    <a:pt x="231" y="731"/>
                  </a:lnTo>
                  <a:lnTo>
                    <a:pt x="246" y="835"/>
                  </a:lnTo>
                  <a:lnTo>
                    <a:pt x="304" y="764"/>
                  </a:lnTo>
                  <a:lnTo>
                    <a:pt x="310" y="736"/>
                  </a:lnTo>
                  <a:lnTo>
                    <a:pt x="384" y="748"/>
                  </a:lnTo>
                  <a:lnTo>
                    <a:pt x="384" y="747"/>
                  </a:lnTo>
                  <a:lnTo>
                    <a:pt x="385" y="747"/>
                  </a:lnTo>
                  <a:lnTo>
                    <a:pt x="384" y="748"/>
                  </a:lnTo>
                  <a:lnTo>
                    <a:pt x="434" y="770"/>
                  </a:lnTo>
                  <a:lnTo>
                    <a:pt x="450" y="788"/>
                  </a:lnTo>
                  <a:lnTo>
                    <a:pt x="496" y="800"/>
                  </a:lnTo>
                  <a:lnTo>
                    <a:pt x="549" y="882"/>
                  </a:lnTo>
                  <a:lnTo>
                    <a:pt x="535" y="928"/>
                  </a:lnTo>
                  <a:lnTo>
                    <a:pt x="533" y="936"/>
                  </a:lnTo>
                  <a:lnTo>
                    <a:pt x="532" y="940"/>
                  </a:lnTo>
                  <a:lnTo>
                    <a:pt x="532" y="945"/>
                  </a:lnTo>
                  <a:lnTo>
                    <a:pt x="530" y="952"/>
                  </a:lnTo>
                  <a:lnTo>
                    <a:pt x="529" y="952"/>
                  </a:lnTo>
                  <a:lnTo>
                    <a:pt x="529" y="953"/>
                  </a:lnTo>
                  <a:lnTo>
                    <a:pt x="529" y="955"/>
                  </a:lnTo>
                  <a:lnTo>
                    <a:pt x="529" y="959"/>
                  </a:lnTo>
                  <a:lnTo>
                    <a:pt x="527" y="961"/>
                  </a:lnTo>
                  <a:lnTo>
                    <a:pt x="526" y="961"/>
                  </a:lnTo>
                  <a:lnTo>
                    <a:pt x="526" y="962"/>
                  </a:lnTo>
                  <a:lnTo>
                    <a:pt x="526" y="964"/>
                  </a:lnTo>
                  <a:lnTo>
                    <a:pt x="524" y="969"/>
                  </a:lnTo>
                  <a:lnTo>
                    <a:pt x="521" y="970"/>
                  </a:lnTo>
                  <a:lnTo>
                    <a:pt x="520" y="972"/>
                  </a:lnTo>
                  <a:lnTo>
                    <a:pt x="518" y="976"/>
                  </a:lnTo>
                  <a:lnTo>
                    <a:pt x="514" y="977"/>
                  </a:lnTo>
                  <a:lnTo>
                    <a:pt x="511" y="979"/>
                  </a:lnTo>
                  <a:lnTo>
                    <a:pt x="507" y="979"/>
                  </a:lnTo>
                  <a:lnTo>
                    <a:pt x="503" y="979"/>
                  </a:lnTo>
                  <a:lnTo>
                    <a:pt x="495" y="976"/>
                  </a:lnTo>
                  <a:lnTo>
                    <a:pt x="486" y="970"/>
                  </a:lnTo>
                  <a:lnTo>
                    <a:pt x="474" y="993"/>
                  </a:lnTo>
                  <a:lnTo>
                    <a:pt x="433" y="946"/>
                  </a:lnTo>
                  <a:lnTo>
                    <a:pt x="228" y="979"/>
                  </a:lnTo>
                  <a:lnTo>
                    <a:pt x="188" y="970"/>
                  </a:lnTo>
                  <a:lnTo>
                    <a:pt x="81" y="993"/>
                  </a:lnTo>
                  <a:lnTo>
                    <a:pt x="67" y="987"/>
                  </a:lnTo>
                  <a:lnTo>
                    <a:pt x="55" y="984"/>
                  </a:lnTo>
                  <a:lnTo>
                    <a:pt x="47" y="983"/>
                  </a:lnTo>
                  <a:lnTo>
                    <a:pt x="42" y="984"/>
                  </a:lnTo>
                  <a:lnTo>
                    <a:pt x="37" y="986"/>
                  </a:lnTo>
                  <a:lnTo>
                    <a:pt x="36" y="991"/>
                  </a:lnTo>
                  <a:lnTo>
                    <a:pt x="37" y="998"/>
                  </a:lnTo>
                  <a:lnTo>
                    <a:pt x="42" y="1007"/>
                  </a:lnTo>
                  <a:lnTo>
                    <a:pt x="5" y="1021"/>
                  </a:lnTo>
                  <a:lnTo>
                    <a:pt x="113" y="1052"/>
                  </a:lnTo>
                  <a:lnTo>
                    <a:pt x="203" y="1097"/>
                  </a:lnTo>
                  <a:lnTo>
                    <a:pt x="230" y="1045"/>
                  </a:lnTo>
                  <a:lnTo>
                    <a:pt x="263" y="1048"/>
                  </a:lnTo>
                  <a:lnTo>
                    <a:pt x="247" y="1049"/>
                  </a:lnTo>
                  <a:lnTo>
                    <a:pt x="241" y="1051"/>
                  </a:lnTo>
                  <a:lnTo>
                    <a:pt x="237" y="1056"/>
                  </a:lnTo>
                  <a:lnTo>
                    <a:pt x="232" y="1061"/>
                  </a:lnTo>
                  <a:lnTo>
                    <a:pt x="230" y="1068"/>
                  </a:lnTo>
                  <a:lnTo>
                    <a:pt x="228" y="1075"/>
                  </a:lnTo>
                  <a:lnTo>
                    <a:pt x="228" y="1085"/>
                  </a:lnTo>
                  <a:lnTo>
                    <a:pt x="293" y="1132"/>
                  </a:lnTo>
                  <a:lnTo>
                    <a:pt x="325" y="1158"/>
                  </a:lnTo>
                  <a:lnTo>
                    <a:pt x="353" y="1187"/>
                  </a:lnTo>
                  <a:lnTo>
                    <a:pt x="374" y="1218"/>
                  </a:lnTo>
                  <a:lnTo>
                    <a:pt x="391" y="1251"/>
                  </a:lnTo>
                  <a:lnTo>
                    <a:pt x="402" y="1284"/>
                  </a:lnTo>
                  <a:lnTo>
                    <a:pt x="405" y="1302"/>
                  </a:lnTo>
                  <a:lnTo>
                    <a:pt x="407" y="1321"/>
                  </a:lnTo>
                  <a:lnTo>
                    <a:pt x="407" y="1359"/>
                  </a:lnTo>
                  <a:lnTo>
                    <a:pt x="405" y="1379"/>
                  </a:lnTo>
                  <a:lnTo>
                    <a:pt x="402" y="1400"/>
                  </a:lnTo>
                  <a:lnTo>
                    <a:pt x="381" y="1442"/>
                  </a:lnTo>
                  <a:lnTo>
                    <a:pt x="471" y="1458"/>
                  </a:lnTo>
                  <a:lnTo>
                    <a:pt x="479" y="1454"/>
                  </a:lnTo>
                  <a:lnTo>
                    <a:pt x="485" y="1452"/>
                  </a:lnTo>
                  <a:lnTo>
                    <a:pt x="489" y="1451"/>
                  </a:lnTo>
                  <a:lnTo>
                    <a:pt x="493" y="1452"/>
                  </a:lnTo>
                  <a:lnTo>
                    <a:pt x="494" y="1452"/>
                  </a:lnTo>
                  <a:lnTo>
                    <a:pt x="494" y="1455"/>
                  </a:lnTo>
                  <a:lnTo>
                    <a:pt x="493" y="1458"/>
                  </a:lnTo>
                  <a:lnTo>
                    <a:pt x="491" y="1463"/>
                  </a:lnTo>
                  <a:lnTo>
                    <a:pt x="495" y="1463"/>
                  </a:lnTo>
                  <a:lnTo>
                    <a:pt x="497" y="1463"/>
                  </a:lnTo>
                  <a:lnTo>
                    <a:pt x="498" y="1463"/>
                  </a:lnTo>
                  <a:lnTo>
                    <a:pt x="500" y="1464"/>
                  </a:lnTo>
                  <a:lnTo>
                    <a:pt x="511" y="1466"/>
                  </a:lnTo>
                  <a:lnTo>
                    <a:pt x="519" y="1467"/>
                  </a:lnTo>
                  <a:lnTo>
                    <a:pt x="528" y="1469"/>
                  </a:lnTo>
                  <a:lnTo>
                    <a:pt x="534" y="1468"/>
                  </a:lnTo>
                  <a:lnTo>
                    <a:pt x="541" y="1468"/>
                  </a:lnTo>
                  <a:lnTo>
                    <a:pt x="543" y="1467"/>
                  </a:lnTo>
                  <a:lnTo>
                    <a:pt x="546" y="1467"/>
                  </a:lnTo>
                  <a:lnTo>
                    <a:pt x="551" y="1467"/>
                  </a:lnTo>
                  <a:lnTo>
                    <a:pt x="552" y="1465"/>
                  </a:lnTo>
                  <a:lnTo>
                    <a:pt x="555" y="1464"/>
                  </a:lnTo>
                  <a:lnTo>
                    <a:pt x="558" y="1462"/>
                  </a:lnTo>
                  <a:lnTo>
                    <a:pt x="558" y="1460"/>
                  </a:lnTo>
                  <a:lnTo>
                    <a:pt x="558" y="1459"/>
                  </a:lnTo>
                  <a:lnTo>
                    <a:pt x="559" y="1459"/>
                  </a:lnTo>
                  <a:lnTo>
                    <a:pt x="561" y="1457"/>
                  </a:lnTo>
                  <a:lnTo>
                    <a:pt x="560" y="1455"/>
                  </a:lnTo>
                  <a:lnTo>
                    <a:pt x="560" y="1454"/>
                  </a:lnTo>
                  <a:lnTo>
                    <a:pt x="560" y="1452"/>
                  </a:lnTo>
                  <a:lnTo>
                    <a:pt x="560" y="1448"/>
                  </a:lnTo>
                  <a:lnTo>
                    <a:pt x="558" y="1443"/>
                  </a:lnTo>
                  <a:lnTo>
                    <a:pt x="557" y="1439"/>
                  </a:lnTo>
                  <a:lnTo>
                    <a:pt x="559" y="1439"/>
                  </a:lnTo>
                  <a:lnTo>
                    <a:pt x="561" y="1439"/>
                  </a:lnTo>
                  <a:lnTo>
                    <a:pt x="561" y="1438"/>
                  </a:lnTo>
                  <a:lnTo>
                    <a:pt x="562" y="1436"/>
                  </a:lnTo>
                  <a:lnTo>
                    <a:pt x="562" y="1433"/>
                  </a:lnTo>
                  <a:lnTo>
                    <a:pt x="571" y="1436"/>
                  </a:lnTo>
                  <a:lnTo>
                    <a:pt x="575" y="1437"/>
                  </a:lnTo>
                  <a:lnTo>
                    <a:pt x="580" y="1439"/>
                  </a:lnTo>
                  <a:lnTo>
                    <a:pt x="583" y="1439"/>
                  </a:lnTo>
                  <a:lnTo>
                    <a:pt x="588" y="1440"/>
                  </a:lnTo>
                  <a:lnTo>
                    <a:pt x="595" y="1442"/>
                  </a:lnTo>
                  <a:lnTo>
                    <a:pt x="600" y="1442"/>
                  </a:lnTo>
                  <a:lnTo>
                    <a:pt x="606" y="1442"/>
                  </a:lnTo>
                  <a:lnTo>
                    <a:pt x="610" y="1441"/>
                  </a:lnTo>
                  <a:lnTo>
                    <a:pt x="614" y="1440"/>
                  </a:lnTo>
                  <a:lnTo>
                    <a:pt x="614" y="1438"/>
                  </a:lnTo>
                  <a:lnTo>
                    <a:pt x="614" y="1437"/>
                  </a:lnTo>
                  <a:lnTo>
                    <a:pt x="615" y="1437"/>
                  </a:lnTo>
                  <a:lnTo>
                    <a:pt x="617" y="1434"/>
                  </a:lnTo>
                  <a:lnTo>
                    <a:pt x="617" y="1429"/>
                  </a:lnTo>
                  <a:lnTo>
                    <a:pt x="617" y="1425"/>
                  </a:lnTo>
                  <a:lnTo>
                    <a:pt x="615" y="1419"/>
                  </a:lnTo>
                  <a:lnTo>
                    <a:pt x="613" y="1413"/>
                  </a:lnTo>
                  <a:lnTo>
                    <a:pt x="609" y="1406"/>
                  </a:lnTo>
                  <a:lnTo>
                    <a:pt x="607" y="1402"/>
                  </a:lnTo>
                  <a:lnTo>
                    <a:pt x="606" y="1400"/>
                  </a:lnTo>
                  <a:lnTo>
                    <a:pt x="606" y="1399"/>
                  </a:lnTo>
                  <a:lnTo>
                    <a:pt x="605" y="1397"/>
                  </a:lnTo>
                  <a:lnTo>
                    <a:pt x="599" y="1398"/>
                  </a:lnTo>
                  <a:lnTo>
                    <a:pt x="597" y="1398"/>
                  </a:lnTo>
                  <a:lnTo>
                    <a:pt x="598" y="1397"/>
                  </a:lnTo>
                  <a:lnTo>
                    <a:pt x="599" y="1396"/>
                  </a:lnTo>
                  <a:lnTo>
                    <a:pt x="603" y="1396"/>
                  </a:lnTo>
                  <a:lnTo>
                    <a:pt x="605" y="1397"/>
                  </a:lnTo>
                  <a:lnTo>
                    <a:pt x="584" y="1353"/>
                  </a:lnTo>
                  <a:lnTo>
                    <a:pt x="609" y="1339"/>
                  </a:lnTo>
                  <a:lnTo>
                    <a:pt x="621" y="1395"/>
                  </a:lnTo>
                  <a:lnTo>
                    <a:pt x="690" y="1363"/>
                  </a:lnTo>
                  <a:lnTo>
                    <a:pt x="639" y="1313"/>
                  </a:lnTo>
                  <a:lnTo>
                    <a:pt x="631" y="1306"/>
                  </a:lnTo>
                  <a:lnTo>
                    <a:pt x="626" y="1301"/>
                  </a:lnTo>
                  <a:lnTo>
                    <a:pt x="623" y="1297"/>
                  </a:lnTo>
                  <a:lnTo>
                    <a:pt x="624" y="1296"/>
                  </a:lnTo>
                  <a:lnTo>
                    <a:pt x="626" y="1295"/>
                  </a:lnTo>
                  <a:lnTo>
                    <a:pt x="631" y="1298"/>
                  </a:lnTo>
                  <a:lnTo>
                    <a:pt x="639" y="1301"/>
                  </a:lnTo>
                  <a:lnTo>
                    <a:pt x="648" y="1307"/>
                  </a:lnTo>
                  <a:lnTo>
                    <a:pt x="670" y="1265"/>
                  </a:lnTo>
                  <a:lnTo>
                    <a:pt x="681" y="1259"/>
                  </a:lnTo>
                  <a:lnTo>
                    <a:pt x="674" y="1264"/>
                  </a:lnTo>
                  <a:lnTo>
                    <a:pt x="669" y="1270"/>
                  </a:lnTo>
                  <a:lnTo>
                    <a:pt x="665" y="1276"/>
                  </a:lnTo>
                  <a:lnTo>
                    <a:pt x="664" y="1284"/>
                  </a:lnTo>
                  <a:lnTo>
                    <a:pt x="668" y="1299"/>
                  </a:lnTo>
                  <a:lnTo>
                    <a:pt x="679" y="1316"/>
                  </a:lnTo>
                  <a:lnTo>
                    <a:pt x="681" y="1315"/>
                  </a:lnTo>
                  <a:lnTo>
                    <a:pt x="687" y="1344"/>
                  </a:lnTo>
                  <a:lnTo>
                    <a:pt x="695" y="1354"/>
                  </a:lnTo>
                  <a:lnTo>
                    <a:pt x="704" y="1360"/>
                  </a:lnTo>
                  <a:lnTo>
                    <a:pt x="712" y="1362"/>
                  </a:lnTo>
                  <a:lnTo>
                    <a:pt x="717" y="1362"/>
                  </a:lnTo>
                  <a:lnTo>
                    <a:pt x="719" y="1361"/>
                  </a:lnTo>
                  <a:lnTo>
                    <a:pt x="722" y="1361"/>
                  </a:lnTo>
                  <a:lnTo>
                    <a:pt x="723" y="1359"/>
                  </a:lnTo>
                  <a:lnTo>
                    <a:pt x="725" y="1358"/>
                  </a:lnTo>
                  <a:lnTo>
                    <a:pt x="727" y="1355"/>
                  </a:lnTo>
                  <a:lnTo>
                    <a:pt x="728" y="1351"/>
                  </a:lnTo>
                  <a:lnTo>
                    <a:pt x="728" y="1347"/>
                  </a:lnTo>
                  <a:lnTo>
                    <a:pt x="737" y="1368"/>
                  </a:lnTo>
                  <a:lnTo>
                    <a:pt x="742" y="1365"/>
                  </a:lnTo>
                  <a:lnTo>
                    <a:pt x="748" y="1364"/>
                  </a:lnTo>
                  <a:lnTo>
                    <a:pt x="751" y="1365"/>
                  </a:lnTo>
                  <a:lnTo>
                    <a:pt x="752" y="1370"/>
                  </a:lnTo>
                  <a:lnTo>
                    <a:pt x="753" y="1375"/>
                  </a:lnTo>
                  <a:lnTo>
                    <a:pt x="758" y="1384"/>
                  </a:lnTo>
                  <a:lnTo>
                    <a:pt x="759" y="1384"/>
                  </a:lnTo>
                  <a:lnTo>
                    <a:pt x="758" y="1384"/>
                  </a:lnTo>
                  <a:lnTo>
                    <a:pt x="720" y="1369"/>
                  </a:lnTo>
                  <a:lnTo>
                    <a:pt x="769" y="1400"/>
                  </a:lnTo>
                  <a:lnTo>
                    <a:pt x="846" y="1392"/>
                  </a:lnTo>
                  <a:lnTo>
                    <a:pt x="851" y="1334"/>
                  </a:lnTo>
                  <a:lnTo>
                    <a:pt x="844" y="1332"/>
                  </a:lnTo>
                  <a:lnTo>
                    <a:pt x="838" y="1331"/>
                  </a:lnTo>
                  <a:lnTo>
                    <a:pt x="835" y="1329"/>
                  </a:lnTo>
                  <a:lnTo>
                    <a:pt x="838" y="1328"/>
                  </a:lnTo>
                  <a:lnTo>
                    <a:pt x="844" y="1328"/>
                  </a:lnTo>
                  <a:lnTo>
                    <a:pt x="851" y="1328"/>
                  </a:lnTo>
                  <a:lnTo>
                    <a:pt x="867" y="1326"/>
                  </a:lnTo>
                  <a:lnTo>
                    <a:pt x="891" y="1332"/>
                  </a:lnTo>
                  <a:lnTo>
                    <a:pt x="925" y="1387"/>
                  </a:lnTo>
                  <a:lnTo>
                    <a:pt x="949" y="1395"/>
                  </a:lnTo>
                  <a:lnTo>
                    <a:pt x="928" y="1431"/>
                  </a:lnTo>
                  <a:lnTo>
                    <a:pt x="979" y="1497"/>
                  </a:lnTo>
                  <a:lnTo>
                    <a:pt x="1017" y="1499"/>
                  </a:lnTo>
                  <a:lnTo>
                    <a:pt x="1030" y="1506"/>
                  </a:lnTo>
                  <a:lnTo>
                    <a:pt x="1046" y="1512"/>
                  </a:lnTo>
                  <a:lnTo>
                    <a:pt x="1063" y="1514"/>
                  </a:lnTo>
                  <a:lnTo>
                    <a:pt x="1084" y="1514"/>
                  </a:lnTo>
                  <a:lnTo>
                    <a:pt x="1090" y="1511"/>
                  </a:lnTo>
                  <a:lnTo>
                    <a:pt x="1097" y="1509"/>
                  </a:lnTo>
                  <a:lnTo>
                    <a:pt x="1103" y="1505"/>
                  </a:lnTo>
                  <a:lnTo>
                    <a:pt x="1105" y="1503"/>
                  </a:lnTo>
                  <a:lnTo>
                    <a:pt x="1105" y="1502"/>
                  </a:lnTo>
                  <a:lnTo>
                    <a:pt x="1106" y="1502"/>
                  </a:lnTo>
                  <a:lnTo>
                    <a:pt x="1108" y="1502"/>
                  </a:lnTo>
                  <a:lnTo>
                    <a:pt x="1104" y="1458"/>
                  </a:lnTo>
                  <a:lnTo>
                    <a:pt x="1105" y="1423"/>
                  </a:lnTo>
                  <a:lnTo>
                    <a:pt x="1113" y="1495"/>
                  </a:lnTo>
                  <a:lnTo>
                    <a:pt x="1165" y="1461"/>
                  </a:lnTo>
                  <a:lnTo>
                    <a:pt x="1223" y="1467"/>
                  </a:lnTo>
                  <a:lnTo>
                    <a:pt x="1139" y="1492"/>
                  </a:lnTo>
                  <a:lnTo>
                    <a:pt x="1133" y="1495"/>
                  </a:lnTo>
                  <a:lnTo>
                    <a:pt x="1128" y="1498"/>
                  </a:lnTo>
                  <a:lnTo>
                    <a:pt x="1128" y="1504"/>
                  </a:lnTo>
                  <a:lnTo>
                    <a:pt x="1131" y="1506"/>
                  </a:lnTo>
                  <a:lnTo>
                    <a:pt x="1136" y="1511"/>
                  </a:lnTo>
                  <a:lnTo>
                    <a:pt x="1179" y="1545"/>
                  </a:lnTo>
                  <a:lnTo>
                    <a:pt x="1223" y="1521"/>
                  </a:lnTo>
                  <a:lnTo>
                    <a:pt x="1218" y="1524"/>
                  </a:lnTo>
                  <a:lnTo>
                    <a:pt x="1215" y="1528"/>
                  </a:lnTo>
                  <a:lnTo>
                    <a:pt x="1211" y="1536"/>
                  </a:lnTo>
                  <a:lnTo>
                    <a:pt x="1209" y="1539"/>
                  </a:lnTo>
                  <a:lnTo>
                    <a:pt x="1212" y="1543"/>
                  </a:lnTo>
                  <a:lnTo>
                    <a:pt x="1214" y="1546"/>
                  </a:lnTo>
                  <a:lnTo>
                    <a:pt x="1218" y="1550"/>
                  </a:lnTo>
                  <a:lnTo>
                    <a:pt x="1225" y="1554"/>
                  </a:lnTo>
                  <a:lnTo>
                    <a:pt x="1234" y="1557"/>
                  </a:lnTo>
                  <a:lnTo>
                    <a:pt x="1243" y="1559"/>
                  </a:lnTo>
                  <a:lnTo>
                    <a:pt x="1251" y="1560"/>
                  </a:lnTo>
                  <a:lnTo>
                    <a:pt x="1254" y="1556"/>
                  </a:lnTo>
                  <a:lnTo>
                    <a:pt x="1254" y="1555"/>
                  </a:lnTo>
                  <a:lnTo>
                    <a:pt x="1255" y="1555"/>
                  </a:lnTo>
                  <a:lnTo>
                    <a:pt x="1254" y="1556"/>
                  </a:lnTo>
                  <a:lnTo>
                    <a:pt x="1333" y="1579"/>
                  </a:lnTo>
                  <a:lnTo>
                    <a:pt x="1356" y="1506"/>
                  </a:lnTo>
                  <a:lnTo>
                    <a:pt x="1355" y="1504"/>
                  </a:lnTo>
                  <a:lnTo>
                    <a:pt x="1344" y="1429"/>
                  </a:lnTo>
                  <a:lnTo>
                    <a:pt x="1342" y="1425"/>
                  </a:lnTo>
                  <a:lnTo>
                    <a:pt x="1342" y="1423"/>
                  </a:lnTo>
                  <a:lnTo>
                    <a:pt x="1345" y="1424"/>
                  </a:lnTo>
                  <a:lnTo>
                    <a:pt x="1347" y="1425"/>
                  </a:lnTo>
                  <a:lnTo>
                    <a:pt x="1351" y="1429"/>
                  </a:lnTo>
                  <a:lnTo>
                    <a:pt x="1363" y="1442"/>
                  </a:lnTo>
                  <a:lnTo>
                    <a:pt x="1364" y="1455"/>
                  </a:lnTo>
                  <a:lnTo>
                    <a:pt x="1369" y="1466"/>
                  </a:lnTo>
                  <a:lnTo>
                    <a:pt x="1372" y="1470"/>
                  </a:lnTo>
                  <a:lnTo>
                    <a:pt x="1376" y="1473"/>
                  </a:lnTo>
                  <a:lnTo>
                    <a:pt x="1380" y="1475"/>
                  </a:lnTo>
                  <a:lnTo>
                    <a:pt x="1385" y="1476"/>
                  </a:lnTo>
                  <a:lnTo>
                    <a:pt x="1399" y="1486"/>
                  </a:lnTo>
                  <a:lnTo>
                    <a:pt x="1437" y="1467"/>
                  </a:lnTo>
                  <a:lnTo>
                    <a:pt x="1484" y="1419"/>
                  </a:lnTo>
                  <a:lnTo>
                    <a:pt x="1501" y="1426"/>
                  </a:lnTo>
                  <a:lnTo>
                    <a:pt x="1503" y="1427"/>
                  </a:lnTo>
                  <a:lnTo>
                    <a:pt x="1505" y="1429"/>
                  </a:lnTo>
                  <a:lnTo>
                    <a:pt x="1506" y="1429"/>
                  </a:lnTo>
                  <a:lnTo>
                    <a:pt x="1507" y="1429"/>
                  </a:lnTo>
                  <a:lnTo>
                    <a:pt x="1506" y="1427"/>
                  </a:lnTo>
                  <a:lnTo>
                    <a:pt x="1506" y="1425"/>
                  </a:lnTo>
                  <a:lnTo>
                    <a:pt x="1504" y="1422"/>
                  </a:lnTo>
                  <a:lnTo>
                    <a:pt x="1503" y="1420"/>
                  </a:lnTo>
                  <a:lnTo>
                    <a:pt x="1503" y="1419"/>
                  </a:lnTo>
                  <a:lnTo>
                    <a:pt x="1516" y="1265"/>
                  </a:lnTo>
                  <a:lnTo>
                    <a:pt x="1440" y="1294"/>
                  </a:lnTo>
                  <a:lnTo>
                    <a:pt x="1393" y="1243"/>
                  </a:lnTo>
                  <a:lnTo>
                    <a:pt x="1346" y="1209"/>
                  </a:lnTo>
                  <a:lnTo>
                    <a:pt x="1248" y="1214"/>
                  </a:lnTo>
                  <a:lnTo>
                    <a:pt x="1193" y="1086"/>
                  </a:lnTo>
                  <a:lnTo>
                    <a:pt x="1201" y="1036"/>
                  </a:lnTo>
                  <a:lnTo>
                    <a:pt x="1158" y="1027"/>
                  </a:lnTo>
                  <a:lnTo>
                    <a:pt x="1188" y="955"/>
                  </a:lnTo>
                  <a:lnTo>
                    <a:pt x="1363" y="901"/>
                  </a:lnTo>
                  <a:lnTo>
                    <a:pt x="1414" y="895"/>
                  </a:lnTo>
                  <a:lnTo>
                    <a:pt x="1378" y="830"/>
                  </a:lnTo>
                  <a:lnTo>
                    <a:pt x="1421" y="794"/>
                  </a:lnTo>
                  <a:lnTo>
                    <a:pt x="1415" y="743"/>
                  </a:lnTo>
                  <a:lnTo>
                    <a:pt x="1414" y="730"/>
                  </a:lnTo>
                  <a:lnTo>
                    <a:pt x="1414" y="721"/>
                  </a:lnTo>
                  <a:lnTo>
                    <a:pt x="1412" y="712"/>
                  </a:lnTo>
                  <a:lnTo>
                    <a:pt x="1412" y="707"/>
                  </a:lnTo>
                  <a:lnTo>
                    <a:pt x="1410" y="702"/>
                  </a:lnTo>
                  <a:lnTo>
                    <a:pt x="1409" y="700"/>
                  </a:lnTo>
                  <a:lnTo>
                    <a:pt x="1407" y="699"/>
                  </a:lnTo>
                  <a:lnTo>
                    <a:pt x="1405" y="700"/>
                  </a:lnTo>
                  <a:lnTo>
                    <a:pt x="1388" y="642"/>
                  </a:lnTo>
                  <a:lnTo>
                    <a:pt x="1397" y="593"/>
                  </a:lnTo>
                  <a:lnTo>
                    <a:pt x="1343" y="575"/>
                  </a:lnTo>
                  <a:lnTo>
                    <a:pt x="1358" y="520"/>
                  </a:lnTo>
                  <a:lnTo>
                    <a:pt x="1416" y="484"/>
                  </a:lnTo>
                  <a:lnTo>
                    <a:pt x="1364" y="443"/>
                  </a:lnTo>
                  <a:lnTo>
                    <a:pt x="1364" y="401"/>
                  </a:lnTo>
                  <a:lnTo>
                    <a:pt x="1424" y="331"/>
                  </a:lnTo>
                  <a:lnTo>
                    <a:pt x="1380" y="297"/>
                  </a:lnTo>
                  <a:lnTo>
                    <a:pt x="1339" y="220"/>
                  </a:lnTo>
                  <a:lnTo>
                    <a:pt x="1324" y="137"/>
                  </a:lnTo>
                  <a:lnTo>
                    <a:pt x="1334" y="82"/>
                  </a:lnTo>
                  <a:lnTo>
                    <a:pt x="1280" y="85"/>
                  </a:lnTo>
                  <a:lnTo>
                    <a:pt x="1265" y="63"/>
                  </a:lnTo>
                  <a:lnTo>
                    <a:pt x="1191" y="59"/>
                  </a:lnTo>
                  <a:lnTo>
                    <a:pt x="1149" y="46"/>
                  </a:lnTo>
                  <a:lnTo>
                    <a:pt x="1131" y="44"/>
                  </a:lnTo>
                  <a:lnTo>
                    <a:pt x="1110" y="80"/>
                  </a:lnTo>
                  <a:lnTo>
                    <a:pt x="1110" y="91"/>
                  </a:lnTo>
                  <a:lnTo>
                    <a:pt x="1110" y="95"/>
                  </a:lnTo>
                  <a:lnTo>
                    <a:pt x="1110" y="97"/>
                  </a:lnTo>
                  <a:lnTo>
                    <a:pt x="1110" y="98"/>
                  </a:lnTo>
                  <a:lnTo>
                    <a:pt x="1111" y="100"/>
                  </a:lnTo>
                  <a:lnTo>
                    <a:pt x="1111" y="106"/>
                  </a:lnTo>
                  <a:lnTo>
                    <a:pt x="1111" y="108"/>
                  </a:lnTo>
                  <a:lnTo>
                    <a:pt x="1111" y="109"/>
                  </a:lnTo>
                  <a:lnTo>
                    <a:pt x="1112" y="111"/>
                  </a:lnTo>
                  <a:lnTo>
                    <a:pt x="1110" y="112"/>
                  </a:lnTo>
                  <a:lnTo>
                    <a:pt x="1109" y="112"/>
                  </a:lnTo>
                  <a:lnTo>
                    <a:pt x="1107" y="109"/>
                  </a:lnTo>
                  <a:lnTo>
                    <a:pt x="1106" y="107"/>
                  </a:lnTo>
                  <a:lnTo>
                    <a:pt x="1106" y="106"/>
                  </a:lnTo>
                  <a:lnTo>
                    <a:pt x="1106" y="104"/>
                  </a:lnTo>
                  <a:lnTo>
                    <a:pt x="1109" y="169"/>
                  </a:lnTo>
                  <a:lnTo>
                    <a:pt x="1120" y="166"/>
                  </a:lnTo>
                  <a:lnTo>
                    <a:pt x="1127" y="166"/>
                  </a:lnTo>
                  <a:lnTo>
                    <a:pt x="1131" y="166"/>
                  </a:lnTo>
                  <a:lnTo>
                    <a:pt x="1131" y="169"/>
                  </a:lnTo>
                  <a:lnTo>
                    <a:pt x="1126" y="172"/>
                  </a:lnTo>
                  <a:lnTo>
                    <a:pt x="1118" y="178"/>
                  </a:lnTo>
                  <a:lnTo>
                    <a:pt x="1106" y="184"/>
                  </a:lnTo>
                  <a:lnTo>
                    <a:pt x="1091" y="193"/>
                  </a:lnTo>
                  <a:lnTo>
                    <a:pt x="1094" y="184"/>
                  </a:lnTo>
                  <a:lnTo>
                    <a:pt x="1046" y="109"/>
                  </a:lnTo>
                  <a:lnTo>
                    <a:pt x="1049" y="102"/>
                  </a:lnTo>
                  <a:lnTo>
                    <a:pt x="1051" y="97"/>
                  </a:lnTo>
                  <a:lnTo>
                    <a:pt x="1049" y="94"/>
                  </a:lnTo>
                  <a:lnTo>
                    <a:pt x="1048" y="93"/>
                  </a:lnTo>
                  <a:lnTo>
                    <a:pt x="1047" y="94"/>
                  </a:lnTo>
                  <a:lnTo>
                    <a:pt x="1042" y="95"/>
                  </a:lnTo>
                  <a:lnTo>
                    <a:pt x="1035" y="100"/>
                  </a:lnTo>
                  <a:lnTo>
                    <a:pt x="1029" y="102"/>
                  </a:lnTo>
                  <a:lnTo>
                    <a:pt x="1025" y="106"/>
                  </a:lnTo>
                  <a:lnTo>
                    <a:pt x="1015" y="115"/>
                  </a:lnTo>
                  <a:lnTo>
                    <a:pt x="994" y="127"/>
                  </a:lnTo>
                  <a:lnTo>
                    <a:pt x="996" y="199"/>
                  </a:lnTo>
                  <a:lnTo>
                    <a:pt x="990" y="161"/>
                  </a:lnTo>
                  <a:lnTo>
                    <a:pt x="992" y="128"/>
                  </a:lnTo>
                  <a:lnTo>
                    <a:pt x="994" y="127"/>
                  </a:lnTo>
                  <a:lnTo>
                    <a:pt x="993" y="92"/>
                  </a:lnTo>
                  <a:lnTo>
                    <a:pt x="972" y="7"/>
                  </a:lnTo>
                  <a:lnTo>
                    <a:pt x="963" y="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9" y="3"/>
                  </a:lnTo>
                  <a:lnTo>
                    <a:pt x="943" y="11"/>
                  </a:lnTo>
                  <a:lnTo>
                    <a:pt x="940" y="14"/>
                  </a:lnTo>
                  <a:lnTo>
                    <a:pt x="939" y="14"/>
                  </a:lnTo>
                  <a:lnTo>
                    <a:pt x="940" y="10"/>
                  </a:lnTo>
                  <a:lnTo>
                    <a:pt x="945" y="4"/>
                  </a:lnTo>
                  <a:lnTo>
                    <a:pt x="909" y="16"/>
                  </a:lnTo>
                  <a:lnTo>
                    <a:pt x="880" y="55"/>
                  </a:lnTo>
                  <a:lnTo>
                    <a:pt x="883" y="53"/>
                  </a:lnTo>
                  <a:lnTo>
                    <a:pt x="886" y="53"/>
                  </a:lnTo>
                  <a:lnTo>
                    <a:pt x="887" y="54"/>
                  </a:lnTo>
                  <a:lnTo>
                    <a:pt x="888" y="57"/>
                  </a:lnTo>
                  <a:lnTo>
                    <a:pt x="887" y="60"/>
                  </a:lnTo>
                  <a:lnTo>
                    <a:pt x="885" y="66"/>
                  </a:lnTo>
                  <a:lnTo>
                    <a:pt x="882" y="72"/>
                  </a:lnTo>
                  <a:lnTo>
                    <a:pt x="879" y="81"/>
                  </a:lnTo>
                  <a:lnTo>
                    <a:pt x="850" y="44"/>
                  </a:lnTo>
                  <a:lnTo>
                    <a:pt x="841" y="47"/>
                  </a:lnTo>
                  <a:lnTo>
                    <a:pt x="835" y="47"/>
                  </a:lnTo>
                  <a:lnTo>
                    <a:pt x="828" y="44"/>
                  </a:lnTo>
                  <a:lnTo>
                    <a:pt x="821" y="39"/>
                  </a:lnTo>
                  <a:lnTo>
                    <a:pt x="736" y="44"/>
                  </a:lnTo>
                  <a:lnTo>
                    <a:pt x="696" y="89"/>
                  </a:lnTo>
                  <a:lnTo>
                    <a:pt x="697" y="90"/>
                  </a:lnTo>
                  <a:lnTo>
                    <a:pt x="700" y="92"/>
                  </a:lnTo>
                  <a:lnTo>
                    <a:pt x="701" y="93"/>
                  </a:lnTo>
                  <a:lnTo>
                    <a:pt x="703" y="95"/>
                  </a:lnTo>
                  <a:lnTo>
                    <a:pt x="704" y="97"/>
                  </a:lnTo>
                  <a:lnTo>
                    <a:pt x="704" y="99"/>
                  </a:lnTo>
                  <a:lnTo>
                    <a:pt x="702" y="98"/>
                  </a:lnTo>
                  <a:lnTo>
                    <a:pt x="701" y="98"/>
                  </a:lnTo>
                  <a:lnTo>
                    <a:pt x="699" y="97"/>
                  </a:lnTo>
                  <a:lnTo>
                    <a:pt x="697" y="97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30" y="95"/>
                  </a:lnTo>
                  <a:lnTo>
                    <a:pt x="584" y="115"/>
                  </a:lnTo>
                  <a:lnTo>
                    <a:pt x="591" y="103"/>
                  </a:lnTo>
                  <a:lnTo>
                    <a:pt x="596" y="93"/>
                  </a:lnTo>
                  <a:lnTo>
                    <a:pt x="598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3" y="66"/>
                  </a:lnTo>
                  <a:lnTo>
                    <a:pt x="587" y="62"/>
                  </a:lnTo>
                  <a:lnTo>
                    <a:pt x="579" y="61"/>
                  </a:lnTo>
                  <a:close/>
                  <a:moveTo>
                    <a:pt x="713" y="1239"/>
                  </a:moveTo>
                  <a:lnTo>
                    <a:pt x="708" y="1238"/>
                  </a:lnTo>
                  <a:lnTo>
                    <a:pt x="706" y="1241"/>
                  </a:lnTo>
                  <a:lnTo>
                    <a:pt x="704" y="1248"/>
                  </a:lnTo>
                  <a:lnTo>
                    <a:pt x="705" y="1243"/>
                  </a:lnTo>
                  <a:lnTo>
                    <a:pt x="706" y="1241"/>
                  </a:lnTo>
                  <a:lnTo>
                    <a:pt x="719" y="1196"/>
                  </a:lnTo>
                  <a:lnTo>
                    <a:pt x="724" y="1201"/>
                  </a:lnTo>
                  <a:lnTo>
                    <a:pt x="726" y="1204"/>
                  </a:lnTo>
                  <a:lnTo>
                    <a:pt x="713" y="1239"/>
                  </a:lnTo>
                  <a:lnTo>
                    <a:pt x="720" y="1232"/>
                  </a:lnTo>
                  <a:lnTo>
                    <a:pt x="726" y="1229"/>
                  </a:lnTo>
                  <a:lnTo>
                    <a:pt x="731" y="1228"/>
                  </a:lnTo>
                  <a:lnTo>
                    <a:pt x="735" y="1229"/>
                  </a:lnTo>
                  <a:lnTo>
                    <a:pt x="737" y="1231"/>
                  </a:lnTo>
                  <a:lnTo>
                    <a:pt x="739" y="1236"/>
                  </a:lnTo>
                  <a:lnTo>
                    <a:pt x="740" y="1243"/>
                  </a:lnTo>
                  <a:lnTo>
                    <a:pt x="741" y="1252"/>
                  </a:lnTo>
                  <a:lnTo>
                    <a:pt x="742" y="1254"/>
                  </a:lnTo>
                  <a:lnTo>
                    <a:pt x="713" y="1239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Freeform 5">
              <a:extLst>
                <a:ext uri="{FF2B5EF4-FFF2-40B4-BE49-F238E27FC236}">
                  <a16:creationId xmlns:a16="http://schemas.microsoft.com/office/drawing/2014/main" id="{577B9E5B-205B-774A-A3C8-074524CF7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220"/>
              <a:ext cx="122" cy="92"/>
            </a:xfrm>
            <a:custGeom>
              <a:avLst/>
              <a:gdLst/>
              <a:ahLst/>
              <a:cxnLst>
                <a:cxn ang="0">
                  <a:pos x="157" y="48"/>
                </a:cxn>
                <a:cxn ang="0">
                  <a:pos x="136" y="93"/>
                </a:cxn>
                <a:cxn ang="0">
                  <a:pos x="105" y="102"/>
                </a:cxn>
                <a:cxn ang="0">
                  <a:pos x="127" y="195"/>
                </a:cxn>
                <a:cxn ang="0">
                  <a:pos x="80" y="284"/>
                </a:cxn>
                <a:cxn ang="0">
                  <a:pos x="52" y="262"/>
                </a:cxn>
                <a:cxn ang="0">
                  <a:pos x="40" y="559"/>
                </a:cxn>
                <a:cxn ang="0">
                  <a:pos x="73" y="751"/>
                </a:cxn>
                <a:cxn ang="0">
                  <a:pos x="86" y="860"/>
                </a:cxn>
                <a:cxn ang="0">
                  <a:pos x="91" y="901"/>
                </a:cxn>
                <a:cxn ang="0">
                  <a:pos x="165" y="1081"/>
                </a:cxn>
                <a:cxn ang="0">
                  <a:pos x="185" y="1077"/>
                </a:cxn>
                <a:cxn ang="0">
                  <a:pos x="192" y="1105"/>
                </a:cxn>
                <a:cxn ang="0">
                  <a:pos x="434" y="1158"/>
                </a:cxn>
                <a:cxn ang="0">
                  <a:pos x="466" y="1127"/>
                </a:cxn>
                <a:cxn ang="0">
                  <a:pos x="666" y="1087"/>
                </a:cxn>
                <a:cxn ang="0">
                  <a:pos x="891" y="1204"/>
                </a:cxn>
                <a:cxn ang="0">
                  <a:pos x="935" y="1257"/>
                </a:cxn>
                <a:cxn ang="0">
                  <a:pos x="1041" y="1220"/>
                </a:cxn>
                <a:cxn ang="0">
                  <a:pos x="1065" y="1237"/>
                </a:cxn>
                <a:cxn ang="0">
                  <a:pos x="1219" y="1209"/>
                </a:cxn>
                <a:cxn ang="0">
                  <a:pos x="1487" y="1245"/>
                </a:cxn>
                <a:cxn ang="0">
                  <a:pos x="1528" y="1222"/>
                </a:cxn>
                <a:cxn ang="0">
                  <a:pos x="1544" y="1226"/>
                </a:cxn>
                <a:cxn ang="0">
                  <a:pos x="1566" y="1132"/>
                </a:cxn>
                <a:cxn ang="0">
                  <a:pos x="1698" y="1060"/>
                </a:cxn>
                <a:cxn ang="0">
                  <a:pos x="1720" y="1045"/>
                </a:cxn>
                <a:cxn ang="0">
                  <a:pos x="1917" y="924"/>
                </a:cxn>
                <a:cxn ang="0">
                  <a:pos x="1943" y="680"/>
                </a:cxn>
                <a:cxn ang="0">
                  <a:pos x="1954" y="636"/>
                </a:cxn>
                <a:cxn ang="0">
                  <a:pos x="1947" y="617"/>
                </a:cxn>
                <a:cxn ang="0">
                  <a:pos x="1882" y="662"/>
                </a:cxn>
                <a:cxn ang="0">
                  <a:pos x="1866" y="688"/>
                </a:cxn>
                <a:cxn ang="0">
                  <a:pos x="1873" y="678"/>
                </a:cxn>
                <a:cxn ang="0">
                  <a:pos x="1814" y="607"/>
                </a:cxn>
                <a:cxn ang="0">
                  <a:pos x="1804" y="599"/>
                </a:cxn>
                <a:cxn ang="0">
                  <a:pos x="1802" y="565"/>
                </a:cxn>
                <a:cxn ang="0">
                  <a:pos x="1767" y="561"/>
                </a:cxn>
                <a:cxn ang="0">
                  <a:pos x="1690" y="492"/>
                </a:cxn>
                <a:cxn ang="0">
                  <a:pos x="1676" y="544"/>
                </a:cxn>
                <a:cxn ang="0">
                  <a:pos x="1654" y="523"/>
                </a:cxn>
                <a:cxn ang="0">
                  <a:pos x="1646" y="493"/>
                </a:cxn>
                <a:cxn ang="0">
                  <a:pos x="1649" y="512"/>
                </a:cxn>
                <a:cxn ang="0">
                  <a:pos x="1499" y="467"/>
                </a:cxn>
                <a:cxn ang="0">
                  <a:pos x="1528" y="415"/>
                </a:cxn>
                <a:cxn ang="0">
                  <a:pos x="1396" y="436"/>
                </a:cxn>
                <a:cxn ang="0">
                  <a:pos x="1351" y="407"/>
                </a:cxn>
                <a:cxn ang="0">
                  <a:pos x="1326" y="441"/>
                </a:cxn>
                <a:cxn ang="0">
                  <a:pos x="1319" y="456"/>
                </a:cxn>
                <a:cxn ang="0">
                  <a:pos x="1289" y="475"/>
                </a:cxn>
                <a:cxn ang="0">
                  <a:pos x="1241" y="485"/>
                </a:cxn>
                <a:cxn ang="0">
                  <a:pos x="941" y="472"/>
                </a:cxn>
                <a:cxn ang="0">
                  <a:pos x="811" y="254"/>
                </a:cxn>
                <a:cxn ang="0">
                  <a:pos x="722" y="134"/>
                </a:cxn>
                <a:cxn ang="0">
                  <a:pos x="752" y="110"/>
                </a:cxn>
                <a:cxn ang="0">
                  <a:pos x="728" y="97"/>
                </a:cxn>
                <a:cxn ang="0">
                  <a:pos x="645" y="145"/>
                </a:cxn>
                <a:cxn ang="0">
                  <a:pos x="654" y="53"/>
                </a:cxn>
                <a:cxn ang="0">
                  <a:pos x="664" y="30"/>
                </a:cxn>
                <a:cxn ang="0">
                  <a:pos x="660" y="13"/>
                </a:cxn>
                <a:cxn ang="0">
                  <a:pos x="509" y="0"/>
                </a:cxn>
                <a:cxn ang="0">
                  <a:pos x="232" y="32"/>
                </a:cxn>
              </a:cxnLst>
              <a:rect l="0" t="0" r="r" b="b"/>
              <a:pathLst>
                <a:path w="1954" h="1375">
                  <a:moveTo>
                    <a:pt x="180" y="51"/>
                  </a:moveTo>
                  <a:lnTo>
                    <a:pt x="171" y="47"/>
                  </a:lnTo>
                  <a:lnTo>
                    <a:pt x="166" y="46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6" y="66"/>
                  </a:lnTo>
                  <a:lnTo>
                    <a:pt x="136" y="93"/>
                  </a:lnTo>
                  <a:lnTo>
                    <a:pt x="127" y="90"/>
                  </a:lnTo>
                  <a:lnTo>
                    <a:pt x="120" y="91"/>
                  </a:lnTo>
                  <a:lnTo>
                    <a:pt x="114" y="92"/>
                  </a:lnTo>
                  <a:lnTo>
                    <a:pt x="109" y="97"/>
                  </a:lnTo>
                  <a:lnTo>
                    <a:pt x="105" y="102"/>
                  </a:lnTo>
                  <a:lnTo>
                    <a:pt x="103" y="109"/>
                  </a:lnTo>
                  <a:lnTo>
                    <a:pt x="101" y="118"/>
                  </a:lnTo>
                  <a:lnTo>
                    <a:pt x="102" y="129"/>
                  </a:lnTo>
                  <a:lnTo>
                    <a:pt x="124" y="151"/>
                  </a:lnTo>
                  <a:lnTo>
                    <a:pt x="127" y="195"/>
                  </a:lnTo>
                  <a:lnTo>
                    <a:pt x="92" y="208"/>
                  </a:lnTo>
                  <a:lnTo>
                    <a:pt x="105" y="267"/>
                  </a:lnTo>
                  <a:lnTo>
                    <a:pt x="96" y="275"/>
                  </a:lnTo>
                  <a:lnTo>
                    <a:pt x="87" y="281"/>
                  </a:lnTo>
                  <a:lnTo>
                    <a:pt x="80" y="284"/>
                  </a:lnTo>
                  <a:lnTo>
                    <a:pt x="73" y="286"/>
                  </a:lnTo>
                  <a:lnTo>
                    <a:pt x="67" y="283"/>
                  </a:lnTo>
                  <a:lnTo>
                    <a:pt x="61" y="279"/>
                  </a:lnTo>
                  <a:lnTo>
                    <a:pt x="56" y="271"/>
                  </a:lnTo>
                  <a:lnTo>
                    <a:pt x="52" y="262"/>
                  </a:lnTo>
                  <a:lnTo>
                    <a:pt x="0" y="295"/>
                  </a:lnTo>
                  <a:lnTo>
                    <a:pt x="15" y="378"/>
                  </a:lnTo>
                  <a:lnTo>
                    <a:pt x="56" y="455"/>
                  </a:lnTo>
                  <a:lnTo>
                    <a:pt x="100" y="489"/>
                  </a:lnTo>
                  <a:lnTo>
                    <a:pt x="40" y="559"/>
                  </a:lnTo>
                  <a:lnTo>
                    <a:pt x="40" y="601"/>
                  </a:lnTo>
                  <a:lnTo>
                    <a:pt x="92" y="642"/>
                  </a:lnTo>
                  <a:lnTo>
                    <a:pt x="34" y="678"/>
                  </a:lnTo>
                  <a:lnTo>
                    <a:pt x="19" y="733"/>
                  </a:lnTo>
                  <a:lnTo>
                    <a:pt x="73" y="751"/>
                  </a:lnTo>
                  <a:lnTo>
                    <a:pt x="64" y="800"/>
                  </a:lnTo>
                  <a:lnTo>
                    <a:pt x="81" y="858"/>
                  </a:lnTo>
                  <a:lnTo>
                    <a:pt x="83" y="857"/>
                  </a:lnTo>
                  <a:lnTo>
                    <a:pt x="85" y="858"/>
                  </a:lnTo>
                  <a:lnTo>
                    <a:pt x="86" y="860"/>
                  </a:lnTo>
                  <a:lnTo>
                    <a:pt x="88" y="865"/>
                  </a:lnTo>
                  <a:lnTo>
                    <a:pt x="88" y="870"/>
                  </a:lnTo>
                  <a:lnTo>
                    <a:pt x="90" y="879"/>
                  </a:lnTo>
                  <a:lnTo>
                    <a:pt x="90" y="888"/>
                  </a:lnTo>
                  <a:lnTo>
                    <a:pt x="91" y="901"/>
                  </a:lnTo>
                  <a:lnTo>
                    <a:pt x="97" y="952"/>
                  </a:lnTo>
                  <a:lnTo>
                    <a:pt x="54" y="988"/>
                  </a:lnTo>
                  <a:lnTo>
                    <a:pt x="90" y="1053"/>
                  </a:lnTo>
                  <a:lnTo>
                    <a:pt x="39" y="1059"/>
                  </a:lnTo>
                  <a:lnTo>
                    <a:pt x="165" y="1081"/>
                  </a:lnTo>
                  <a:lnTo>
                    <a:pt x="169" y="1076"/>
                  </a:lnTo>
                  <a:lnTo>
                    <a:pt x="173" y="1074"/>
                  </a:lnTo>
                  <a:lnTo>
                    <a:pt x="176" y="1072"/>
                  </a:lnTo>
                  <a:lnTo>
                    <a:pt x="178" y="1073"/>
                  </a:lnTo>
                  <a:lnTo>
                    <a:pt x="185" y="1077"/>
                  </a:lnTo>
                  <a:lnTo>
                    <a:pt x="190" y="1082"/>
                  </a:lnTo>
                  <a:lnTo>
                    <a:pt x="194" y="1087"/>
                  </a:lnTo>
                  <a:lnTo>
                    <a:pt x="196" y="1093"/>
                  </a:lnTo>
                  <a:lnTo>
                    <a:pt x="195" y="1099"/>
                  </a:lnTo>
                  <a:lnTo>
                    <a:pt x="192" y="1105"/>
                  </a:lnTo>
                  <a:lnTo>
                    <a:pt x="186" y="1111"/>
                  </a:lnTo>
                  <a:lnTo>
                    <a:pt x="181" y="1119"/>
                  </a:lnTo>
                  <a:lnTo>
                    <a:pt x="284" y="1107"/>
                  </a:lnTo>
                  <a:lnTo>
                    <a:pt x="350" y="1150"/>
                  </a:lnTo>
                  <a:lnTo>
                    <a:pt x="434" y="1158"/>
                  </a:lnTo>
                  <a:lnTo>
                    <a:pt x="432" y="1150"/>
                  </a:lnTo>
                  <a:lnTo>
                    <a:pt x="436" y="1142"/>
                  </a:lnTo>
                  <a:lnTo>
                    <a:pt x="444" y="1131"/>
                  </a:lnTo>
                  <a:lnTo>
                    <a:pt x="455" y="1126"/>
                  </a:lnTo>
                  <a:lnTo>
                    <a:pt x="466" y="1127"/>
                  </a:lnTo>
                  <a:lnTo>
                    <a:pt x="478" y="1135"/>
                  </a:lnTo>
                  <a:lnTo>
                    <a:pt x="519" y="1131"/>
                  </a:lnTo>
                  <a:lnTo>
                    <a:pt x="533" y="1081"/>
                  </a:lnTo>
                  <a:lnTo>
                    <a:pt x="579" y="1074"/>
                  </a:lnTo>
                  <a:lnTo>
                    <a:pt x="666" y="1087"/>
                  </a:lnTo>
                  <a:lnTo>
                    <a:pt x="699" y="1149"/>
                  </a:lnTo>
                  <a:lnTo>
                    <a:pt x="806" y="1154"/>
                  </a:lnTo>
                  <a:lnTo>
                    <a:pt x="860" y="1191"/>
                  </a:lnTo>
                  <a:lnTo>
                    <a:pt x="876" y="1196"/>
                  </a:lnTo>
                  <a:lnTo>
                    <a:pt x="891" y="1204"/>
                  </a:lnTo>
                  <a:lnTo>
                    <a:pt x="903" y="1212"/>
                  </a:lnTo>
                  <a:lnTo>
                    <a:pt x="915" y="1222"/>
                  </a:lnTo>
                  <a:lnTo>
                    <a:pt x="922" y="1232"/>
                  </a:lnTo>
                  <a:lnTo>
                    <a:pt x="930" y="1244"/>
                  </a:lnTo>
                  <a:lnTo>
                    <a:pt x="935" y="1257"/>
                  </a:lnTo>
                  <a:lnTo>
                    <a:pt x="938" y="1272"/>
                  </a:lnTo>
                  <a:lnTo>
                    <a:pt x="942" y="1268"/>
                  </a:lnTo>
                  <a:lnTo>
                    <a:pt x="1031" y="1227"/>
                  </a:lnTo>
                  <a:lnTo>
                    <a:pt x="1035" y="1222"/>
                  </a:lnTo>
                  <a:lnTo>
                    <a:pt x="1041" y="1220"/>
                  </a:lnTo>
                  <a:lnTo>
                    <a:pt x="1047" y="1219"/>
                  </a:lnTo>
                  <a:lnTo>
                    <a:pt x="1053" y="1222"/>
                  </a:lnTo>
                  <a:lnTo>
                    <a:pt x="1057" y="1224"/>
                  </a:lnTo>
                  <a:lnTo>
                    <a:pt x="1061" y="1228"/>
                  </a:lnTo>
                  <a:lnTo>
                    <a:pt x="1065" y="1237"/>
                  </a:lnTo>
                  <a:lnTo>
                    <a:pt x="1066" y="1239"/>
                  </a:lnTo>
                  <a:lnTo>
                    <a:pt x="1041" y="1354"/>
                  </a:lnTo>
                  <a:lnTo>
                    <a:pt x="1090" y="1375"/>
                  </a:lnTo>
                  <a:lnTo>
                    <a:pt x="1166" y="1327"/>
                  </a:lnTo>
                  <a:lnTo>
                    <a:pt x="1219" y="1209"/>
                  </a:lnTo>
                  <a:lnTo>
                    <a:pt x="1261" y="1183"/>
                  </a:lnTo>
                  <a:lnTo>
                    <a:pt x="1311" y="1172"/>
                  </a:lnTo>
                  <a:lnTo>
                    <a:pt x="1384" y="1225"/>
                  </a:lnTo>
                  <a:lnTo>
                    <a:pt x="1405" y="1275"/>
                  </a:lnTo>
                  <a:lnTo>
                    <a:pt x="1487" y="1245"/>
                  </a:lnTo>
                  <a:lnTo>
                    <a:pt x="1490" y="1236"/>
                  </a:lnTo>
                  <a:lnTo>
                    <a:pt x="1493" y="1229"/>
                  </a:lnTo>
                  <a:lnTo>
                    <a:pt x="1502" y="1220"/>
                  </a:lnTo>
                  <a:lnTo>
                    <a:pt x="1514" y="1217"/>
                  </a:lnTo>
                  <a:lnTo>
                    <a:pt x="1528" y="1222"/>
                  </a:lnTo>
                  <a:lnTo>
                    <a:pt x="1530" y="1223"/>
                  </a:lnTo>
                  <a:lnTo>
                    <a:pt x="1533" y="1225"/>
                  </a:lnTo>
                  <a:lnTo>
                    <a:pt x="1539" y="1227"/>
                  </a:lnTo>
                  <a:lnTo>
                    <a:pt x="1542" y="1227"/>
                  </a:lnTo>
                  <a:lnTo>
                    <a:pt x="1544" y="1226"/>
                  </a:lnTo>
                  <a:lnTo>
                    <a:pt x="1544" y="1223"/>
                  </a:lnTo>
                  <a:lnTo>
                    <a:pt x="1543" y="1219"/>
                  </a:lnTo>
                  <a:lnTo>
                    <a:pt x="1540" y="1213"/>
                  </a:lnTo>
                  <a:lnTo>
                    <a:pt x="1535" y="1207"/>
                  </a:lnTo>
                  <a:lnTo>
                    <a:pt x="1566" y="1132"/>
                  </a:lnTo>
                  <a:lnTo>
                    <a:pt x="1607" y="1132"/>
                  </a:lnTo>
                  <a:lnTo>
                    <a:pt x="1623" y="1068"/>
                  </a:lnTo>
                  <a:lnTo>
                    <a:pt x="1688" y="1055"/>
                  </a:lnTo>
                  <a:lnTo>
                    <a:pt x="1692" y="1058"/>
                  </a:lnTo>
                  <a:lnTo>
                    <a:pt x="1698" y="1060"/>
                  </a:lnTo>
                  <a:lnTo>
                    <a:pt x="1705" y="1060"/>
                  </a:lnTo>
                  <a:lnTo>
                    <a:pt x="1706" y="1059"/>
                  </a:lnTo>
                  <a:lnTo>
                    <a:pt x="1709" y="1056"/>
                  </a:lnTo>
                  <a:lnTo>
                    <a:pt x="1714" y="1051"/>
                  </a:lnTo>
                  <a:lnTo>
                    <a:pt x="1720" y="1045"/>
                  </a:lnTo>
                  <a:lnTo>
                    <a:pt x="1758" y="1004"/>
                  </a:lnTo>
                  <a:lnTo>
                    <a:pt x="1823" y="1028"/>
                  </a:lnTo>
                  <a:lnTo>
                    <a:pt x="1865" y="1009"/>
                  </a:lnTo>
                  <a:lnTo>
                    <a:pt x="1876" y="934"/>
                  </a:lnTo>
                  <a:lnTo>
                    <a:pt x="1917" y="924"/>
                  </a:lnTo>
                  <a:lnTo>
                    <a:pt x="1900" y="891"/>
                  </a:lnTo>
                  <a:lnTo>
                    <a:pt x="1924" y="852"/>
                  </a:lnTo>
                  <a:lnTo>
                    <a:pt x="1901" y="795"/>
                  </a:lnTo>
                  <a:lnTo>
                    <a:pt x="1938" y="747"/>
                  </a:lnTo>
                  <a:lnTo>
                    <a:pt x="1943" y="680"/>
                  </a:lnTo>
                  <a:lnTo>
                    <a:pt x="1946" y="676"/>
                  </a:lnTo>
                  <a:lnTo>
                    <a:pt x="1950" y="657"/>
                  </a:lnTo>
                  <a:lnTo>
                    <a:pt x="1951" y="649"/>
                  </a:lnTo>
                  <a:lnTo>
                    <a:pt x="1954" y="643"/>
                  </a:lnTo>
                  <a:lnTo>
                    <a:pt x="1954" y="636"/>
                  </a:lnTo>
                  <a:lnTo>
                    <a:pt x="1954" y="631"/>
                  </a:lnTo>
                  <a:lnTo>
                    <a:pt x="1953" y="626"/>
                  </a:lnTo>
                  <a:lnTo>
                    <a:pt x="1953" y="623"/>
                  </a:lnTo>
                  <a:lnTo>
                    <a:pt x="1949" y="619"/>
                  </a:lnTo>
                  <a:lnTo>
                    <a:pt x="1947" y="617"/>
                  </a:lnTo>
                  <a:lnTo>
                    <a:pt x="1944" y="615"/>
                  </a:lnTo>
                  <a:lnTo>
                    <a:pt x="1941" y="615"/>
                  </a:lnTo>
                  <a:lnTo>
                    <a:pt x="1930" y="616"/>
                  </a:lnTo>
                  <a:lnTo>
                    <a:pt x="1918" y="621"/>
                  </a:lnTo>
                  <a:lnTo>
                    <a:pt x="1882" y="662"/>
                  </a:lnTo>
                  <a:lnTo>
                    <a:pt x="1876" y="671"/>
                  </a:lnTo>
                  <a:lnTo>
                    <a:pt x="1873" y="678"/>
                  </a:lnTo>
                  <a:lnTo>
                    <a:pt x="1871" y="683"/>
                  </a:lnTo>
                  <a:lnTo>
                    <a:pt x="1868" y="686"/>
                  </a:lnTo>
                  <a:lnTo>
                    <a:pt x="1866" y="688"/>
                  </a:lnTo>
                  <a:lnTo>
                    <a:pt x="1865" y="689"/>
                  </a:lnTo>
                  <a:lnTo>
                    <a:pt x="1865" y="687"/>
                  </a:lnTo>
                  <a:lnTo>
                    <a:pt x="1867" y="685"/>
                  </a:lnTo>
                  <a:lnTo>
                    <a:pt x="1869" y="682"/>
                  </a:lnTo>
                  <a:lnTo>
                    <a:pt x="1873" y="678"/>
                  </a:lnTo>
                  <a:lnTo>
                    <a:pt x="1885" y="610"/>
                  </a:lnTo>
                  <a:lnTo>
                    <a:pt x="1854" y="573"/>
                  </a:lnTo>
                  <a:lnTo>
                    <a:pt x="1818" y="600"/>
                  </a:lnTo>
                  <a:lnTo>
                    <a:pt x="1816" y="604"/>
                  </a:lnTo>
                  <a:lnTo>
                    <a:pt x="1814" y="607"/>
                  </a:lnTo>
                  <a:lnTo>
                    <a:pt x="1812" y="608"/>
                  </a:lnTo>
                  <a:lnTo>
                    <a:pt x="1811" y="608"/>
                  </a:lnTo>
                  <a:lnTo>
                    <a:pt x="1809" y="606"/>
                  </a:lnTo>
                  <a:lnTo>
                    <a:pt x="1806" y="603"/>
                  </a:lnTo>
                  <a:lnTo>
                    <a:pt x="1804" y="599"/>
                  </a:lnTo>
                  <a:lnTo>
                    <a:pt x="1802" y="594"/>
                  </a:lnTo>
                  <a:lnTo>
                    <a:pt x="1809" y="583"/>
                  </a:lnTo>
                  <a:lnTo>
                    <a:pt x="1811" y="575"/>
                  </a:lnTo>
                  <a:lnTo>
                    <a:pt x="1806" y="568"/>
                  </a:lnTo>
                  <a:lnTo>
                    <a:pt x="1802" y="565"/>
                  </a:lnTo>
                  <a:lnTo>
                    <a:pt x="1797" y="563"/>
                  </a:lnTo>
                  <a:lnTo>
                    <a:pt x="1788" y="565"/>
                  </a:lnTo>
                  <a:lnTo>
                    <a:pt x="1781" y="566"/>
                  </a:lnTo>
                  <a:lnTo>
                    <a:pt x="1773" y="564"/>
                  </a:lnTo>
                  <a:lnTo>
                    <a:pt x="1767" y="561"/>
                  </a:lnTo>
                  <a:lnTo>
                    <a:pt x="1726" y="504"/>
                  </a:lnTo>
                  <a:lnTo>
                    <a:pt x="1715" y="494"/>
                  </a:lnTo>
                  <a:lnTo>
                    <a:pt x="1705" y="490"/>
                  </a:lnTo>
                  <a:lnTo>
                    <a:pt x="1697" y="488"/>
                  </a:lnTo>
                  <a:lnTo>
                    <a:pt x="1690" y="492"/>
                  </a:lnTo>
                  <a:lnTo>
                    <a:pt x="1684" y="498"/>
                  </a:lnTo>
                  <a:lnTo>
                    <a:pt x="1679" y="509"/>
                  </a:lnTo>
                  <a:lnTo>
                    <a:pt x="1676" y="523"/>
                  </a:lnTo>
                  <a:lnTo>
                    <a:pt x="1676" y="542"/>
                  </a:lnTo>
                  <a:lnTo>
                    <a:pt x="1676" y="544"/>
                  </a:lnTo>
                  <a:lnTo>
                    <a:pt x="1668" y="542"/>
                  </a:lnTo>
                  <a:lnTo>
                    <a:pt x="1662" y="539"/>
                  </a:lnTo>
                  <a:lnTo>
                    <a:pt x="1658" y="535"/>
                  </a:lnTo>
                  <a:lnTo>
                    <a:pt x="1656" y="530"/>
                  </a:lnTo>
                  <a:lnTo>
                    <a:pt x="1654" y="523"/>
                  </a:lnTo>
                  <a:lnTo>
                    <a:pt x="1654" y="516"/>
                  </a:lnTo>
                  <a:lnTo>
                    <a:pt x="1655" y="507"/>
                  </a:lnTo>
                  <a:lnTo>
                    <a:pt x="1658" y="498"/>
                  </a:lnTo>
                  <a:lnTo>
                    <a:pt x="1651" y="493"/>
                  </a:lnTo>
                  <a:lnTo>
                    <a:pt x="1646" y="493"/>
                  </a:lnTo>
                  <a:lnTo>
                    <a:pt x="1643" y="497"/>
                  </a:lnTo>
                  <a:lnTo>
                    <a:pt x="1643" y="506"/>
                  </a:lnTo>
                  <a:lnTo>
                    <a:pt x="1644" y="510"/>
                  </a:lnTo>
                  <a:lnTo>
                    <a:pt x="1645" y="511"/>
                  </a:lnTo>
                  <a:lnTo>
                    <a:pt x="1649" y="512"/>
                  </a:lnTo>
                  <a:lnTo>
                    <a:pt x="1630" y="545"/>
                  </a:lnTo>
                  <a:lnTo>
                    <a:pt x="1624" y="519"/>
                  </a:lnTo>
                  <a:lnTo>
                    <a:pt x="1583" y="454"/>
                  </a:lnTo>
                  <a:lnTo>
                    <a:pt x="1592" y="429"/>
                  </a:lnTo>
                  <a:lnTo>
                    <a:pt x="1499" y="467"/>
                  </a:lnTo>
                  <a:lnTo>
                    <a:pt x="1509" y="455"/>
                  </a:lnTo>
                  <a:lnTo>
                    <a:pt x="1516" y="445"/>
                  </a:lnTo>
                  <a:lnTo>
                    <a:pt x="1522" y="435"/>
                  </a:lnTo>
                  <a:lnTo>
                    <a:pt x="1527" y="425"/>
                  </a:lnTo>
                  <a:lnTo>
                    <a:pt x="1528" y="415"/>
                  </a:lnTo>
                  <a:lnTo>
                    <a:pt x="1529" y="405"/>
                  </a:lnTo>
                  <a:lnTo>
                    <a:pt x="1527" y="395"/>
                  </a:lnTo>
                  <a:lnTo>
                    <a:pt x="1524" y="386"/>
                  </a:lnTo>
                  <a:lnTo>
                    <a:pt x="1515" y="359"/>
                  </a:lnTo>
                  <a:lnTo>
                    <a:pt x="1396" y="436"/>
                  </a:lnTo>
                  <a:lnTo>
                    <a:pt x="1385" y="424"/>
                  </a:lnTo>
                  <a:lnTo>
                    <a:pt x="1377" y="415"/>
                  </a:lnTo>
                  <a:lnTo>
                    <a:pt x="1368" y="409"/>
                  </a:lnTo>
                  <a:lnTo>
                    <a:pt x="1359" y="407"/>
                  </a:lnTo>
                  <a:lnTo>
                    <a:pt x="1351" y="407"/>
                  </a:lnTo>
                  <a:lnTo>
                    <a:pt x="1342" y="411"/>
                  </a:lnTo>
                  <a:lnTo>
                    <a:pt x="1334" y="417"/>
                  </a:lnTo>
                  <a:lnTo>
                    <a:pt x="1327" y="427"/>
                  </a:lnTo>
                  <a:lnTo>
                    <a:pt x="1327" y="439"/>
                  </a:lnTo>
                  <a:lnTo>
                    <a:pt x="1326" y="441"/>
                  </a:lnTo>
                  <a:lnTo>
                    <a:pt x="1326" y="444"/>
                  </a:lnTo>
                  <a:lnTo>
                    <a:pt x="1325" y="450"/>
                  </a:lnTo>
                  <a:lnTo>
                    <a:pt x="1322" y="454"/>
                  </a:lnTo>
                  <a:lnTo>
                    <a:pt x="1320" y="456"/>
                  </a:lnTo>
                  <a:lnTo>
                    <a:pt x="1319" y="456"/>
                  </a:lnTo>
                  <a:lnTo>
                    <a:pt x="1319" y="457"/>
                  </a:lnTo>
                  <a:lnTo>
                    <a:pt x="1319" y="459"/>
                  </a:lnTo>
                  <a:lnTo>
                    <a:pt x="1310" y="467"/>
                  </a:lnTo>
                  <a:lnTo>
                    <a:pt x="1298" y="473"/>
                  </a:lnTo>
                  <a:lnTo>
                    <a:pt x="1289" y="475"/>
                  </a:lnTo>
                  <a:lnTo>
                    <a:pt x="1285" y="476"/>
                  </a:lnTo>
                  <a:lnTo>
                    <a:pt x="1282" y="478"/>
                  </a:lnTo>
                  <a:lnTo>
                    <a:pt x="1262" y="482"/>
                  </a:lnTo>
                  <a:lnTo>
                    <a:pt x="1252" y="483"/>
                  </a:lnTo>
                  <a:lnTo>
                    <a:pt x="1241" y="485"/>
                  </a:lnTo>
                  <a:lnTo>
                    <a:pt x="1144" y="593"/>
                  </a:lnTo>
                  <a:lnTo>
                    <a:pt x="1099" y="575"/>
                  </a:lnTo>
                  <a:lnTo>
                    <a:pt x="1088" y="644"/>
                  </a:lnTo>
                  <a:lnTo>
                    <a:pt x="1046" y="563"/>
                  </a:lnTo>
                  <a:lnTo>
                    <a:pt x="941" y="472"/>
                  </a:lnTo>
                  <a:lnTo>
                    <a:pt x="944" y="433"/>
                  </a:lnTo>
                  <a:lnTo>
                    <a:pt x="937" y="379"/>
                  </a:lnTo>
                  <a:lnTo>
                    <a:pt x="881" y="337"/>
                  </a:lnTo>
                  <a:lnTo>
                    <a:pt x="868" y="297"/>
                  </a:lnTo>
                  <a:lnTo>
                    <a:pt x="811" y="254"/>
                  </a:lnTo>
                  <a:lnTo>
                    <a:pt x="836" y="206"/>
                  </a:lnTo>
                  <a:lnTo>
                    <a:pt x="812" y="176"/>
                  </a:lnTo>
                  <a:lnTo>
                    <a:pt x="743" y="158"/>
                  </a:lnTo>
                  <a:lnTo>
                    <a:pt x="713" y="140"/>
                  </a:lnTo>
                  <a:lnTo>
                    <a:pt x="722" y="134"/>
                  </a:lnTo>
                  <a:lnTo>
                    <a:pt x="729" y="130"/>
                  </a:lnTo>
                  <a:lnTo>
                    <a:pt x="742" y="122"/>
                  </a:lnTo>
                  <a:lnTo>
                    <a:pt x="748" y="115"/>
                  </a:lnTo>
                  <a:lnTo>
                    <a:pt x="750" y="112"/>
                  </a:lnTo>
                  <a:lnTo>
                    <a:pt x="752" y="110"/>
                  </a:lnTo>
                  <a:lnTo>
                    <a:pt x="750" y="106"/>
                  </a:lnTo>
                  <a:lnTo>
                    <a:pt x="748" y="104"/>
                  </a:lnTo>
                  <a:lnTo>
                    <a:pt x="745" y="102"/>
                  </a:lnTo>
                  <a:lnTo>
                    <a:pt x="741" y="100"/>
                  </a:lnTo>
                  <a:lnTo>
                    <a:pt x="728" y="97"/>
                  </a:lnTo>
                  <a:lnTo>
                    <a:pt x="721" y="95"/>
                  </a:lnTo>
                  <a:lnTo>
                    <a:pt x="712" y="95"/>
                  </a:lnTo>
                  <a:lnTo>
                    <a:pt x="692" y="85"/>
                  </a:lnTo>
                  <a:lnTo>
                    <a:pt x="622" y="178"/>
                  </a:lnTo>
                  <a:lnTo>
                    <a:pt x="645" y="145"/>
                  </a:lnTo>
                  <a:lnTo>
                    <a:pt x="678" y="72"/>
                  </a:lnTo>
                  <a:lnTo>
                    <a:pt x="667" y="68"/>
                  </a:lnTo>
                  <a:lnTo>
                    <a:pt x="660" y="64"/>
                  </a:lnTo>
                  <a:lnTo>
                    <a:pt x="656" y="58"/>
                  </a:lnTo>
                  <a:lnTo>
                    <a:pt x="654" y="53"/>
                  </a:lnTo>
                  <a:lnTo>
                    <a:pt x="653" y="49"/>
                  </a:lnTo>
                  <a:lnTo>
                    <a:pt x="654" y="46"/>
                  </a:lnTo>
                  <a:lnTo>
                    <a:pt x="658" y="39"/>
                  </a:lnTo>
                  <a:lnTo>
                    <a:pt x="660" y="34"/>
                  </a:lnTo>
                  <a:lnTo>
                    <a:pt x="664" y="30"/>
                  </a:lnTo>
                  <a:lnTo>
                    <a:pt x="674" y="21"/>
                  </a:lnTo>
                  <a:lnTo>
                    <a:pt x="669" y="18"/>
                  </a:lnTo>
                  <a:lnTo>
                    <a:pt x="665" y="16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1"/>
                  </a:lnTo>
                  <a:lnTo>
                    <a:pt x="622" y="15"/>
                  </a:lnTo>
                  <a:lnTo>
                    <a:pt x="508" y="128"/>
                  </a:lnTo>
                  <a:lnTo>
                    <a:pt x="524" y="48"/>
                  </a:lnTo>
                  <a:lnTo>
                    <a:pt x="509" y="0"/>
                  </a:lnTo>
                  <a:lnTo>
                    <a:pt x="457" y="38"/>
                  </a:lnTo>
                  <a:lnTo>
                    <a:pt x="405" y="39"/>
                  </a:lnTo>
                  <a:lnTo>
                    <a:pt x="325" y="88"/>
                  </a:lnTo>
                  <a:lnTo>
                    <a:pt x="265" y="80"/>
                  </a:lnTo>
                  <a:lnTo>
                    <a:pt x="232" y="32"/>
                  </a:lnTo>
                  <a:lnTo>
                    <a:pt x="180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Freeform 6">
              <a:extLst>
                <a:ext uri="{FF2B5EF4-FFF2-40B4-BE49-F238E27FC236}">
                  <a16:creationId xmlns:a16="http://schemas.microsoft.com/office/drawing/2014/main" id="{18487064-30E5-C8FC-F69A-C36DCEC80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" y="291"/>
              <a:ext cx="119" cy="84"/>
            </a:xfrm>
            <a:custGeom>
              <a:avLst/>
              <a:gdLst/>
              <a:ahLst/>
              <a:cxnLst>
                <a:cxn ang="0">
                  <a:pos x="644" y="76"/>
                </a:cxn>
                <a:cxn ang="0">
                  <a:pos x="450" y="48"/>
                </a:cxn>
                <a:cxn ang="0">
                  <a:pos x="351" y="18"/>
                </a:cxn>
                <a:cxn ang="0">
                  <a:pos x="0" y="126"/>
                </a:cxn>
                <a:cxn ang="0">
                  <a:pos x="345" y="518"/>
                </a:cxn>
                <a:cxn ang="0">
                  <a:pos x="345" y="526"/>
                </a:cxn>
                <a:cxn ang="0">
                  <a:pos x="214" y="569"/>
                </a:cxn>
                <a:cxn ang="0">
                  <a:pos x="187" y="653"/>
                </a:cxn>
                <a:cxn ang="0">
                  <a:pos x="429" y="729"/>
                </a:cxn>
                <a:cxn ang="0">
                  <a:pos x="536" y="886"/>
                </a:cxn>
                <a:cxn ang="0">
                  <a:pos x="551" y="816"/>
                </a:cxn>
                <a:cxn ang="0">
                  <a:pos x="566" y="744"/>
                </a:cxn>
                <a:cxn ang="0">
                  <a:pos x="653" y="774"/>
                </a:cxn>
                <a:cxn ang="0">
                  <a:pos x="637" y="798"/>
                </a:cxn>
                <a:cxn ang="0">
                  <a:pos x="623" y="798"/>
                </a:cxn>
                <a:cxn ang="0">
                  <a:pos x="596" y="814"/>
                </a:cxn>
                <a:cxn ang="0">
                  <a:pos x="571" y="836"/>
                </a:cxn>
                <a:cxn ang="0">
                  <a:pos x="631" y="1148"/>
                </a:cxn>
                <a:cxn ang="0">
                  <a:pos x="648" y="1013"/>
                </a:cxn>
                <a:cxn ang="0">
                  <a:pos x="719" y="1005"/>
                </a:cxn>
                <a:cxn ang="0">
                  <a:pos x="740" y="1025"/>
                </a:cxn>
                <a:cxn ang="0">
                  <a:pos x="739" y="1002"/>
                </a:cxn>
                <a:cxn ang="0">
                  <a:pos x="844" y="943"/>
                </a:cxn>
                <a:cxn ang="0">
                  <a:pos x="854" y="982"/>
                </a:cxn>
                <a:cxn ang="0">
                  <a:pos x="920" y="990"/>
                </a:cxn>
                <a:cxn ang="0">
                  <a:pos x="968" y="975"/>
                </a:cxn>
                <a:cxn ang="0">
                  <a:pos x="1023" y="942"/>
                </a:cxn>
                <a:cxn ang="0">
                  <a:pos x="1063" y="962"/>
                </a:cxn>
                <a:cxn ang="0">
                  <a:pos x="1080" y="981"/>
                </a:cxn>
                <a:cxn ang="0">
                  <a:pos x="1092" y="1011"/>
                </a:cxn>
                <a:cxn ang="0">
                  <a:pos x="1106" y="1005"/>
                </a:cxn>
                <a:cxn ang="0">
                  <a:pos x="1022" y="1084"/>
                </a:cxn>
                <a:cxn ang="0">
                  <a:pos x="989" y="1069"/>
                </a:cxn>
                <a:cxn ang="0">
                  <a:pos x="882" y="1085"/>
                </a:cxn>
                <a:cxn ang="0">
                  <a:pos x="1107" y="1168"/>
                </a:cxn>
                <a:cxn ang="0">
                  <a:pos x="1145" y="1145"/>
                </a:cxn>
                <a:cxn ang="0">
                  <a:pos x="1222" y="1123"/>
                </a:cxn>
                <a:cxn ang="0">
                  <a:pos x="1216" y="1133"/>
                </a:cxn>
                <a:cxn ang="0">
                  <a:pos x="1292" y="1142"/>
                </a:cxn>
                <a:cxn ang="0">
                  <a:pos x="1379" y="1209"/>
                </a:cxn>
                <a:cxn ang="0">
                  <a:pos x="1338" y="1255"/>
                </a:cxn>
                <a:cxn ang="0">
                  <a:pos x="1432" y="1252"/>
                </a:cxn>
                <a:cxn ang="0">
                  <a:pos x="1572" y="1172"/>
                </a:cxn>
                <a:cxn ang="0">
                  <a:pos x="1608" y="1196"/>
                </a:cxn>
                <a:cxn ang="0">
                  <a:pos x="1703" y="1191"/>
                </a:cxn>
                <a:cxn ang="0">
                  <a:pos x="1693" y="1204"/>
                </a:cxn>
                <a:cxn ang="0">
                  <a:pos x="1736" y="1206"/>
                </a:cxn>
                <a:cxn ang="0">
                  <a:pos x="1803" y="1157"/>
                </a:cxn>
                <a:cxn ang="0">
                  <a:pos x="1854" y="814"/>
                </a:cxn>
                <a:cxn ang="0">
                  <a:pos x="1839" y="662"/>
                </a:cxn>
                <a:cxn ang="0">
                  <a:pos x="1636" y="412"/>
                </a:cxn>
                <a:cxn ang="0">
                  <a:pos x="1682" y="298"/>
                </a:cxn>
                <a:cxn ang="0">
                  <a:pos x="1332" y="268"/>
                </a:cxn>
                <a:cxn ang="0">
                  <a:pos x="1213" y="160"/>
                </a:cxn>
                <a:cxn ang="0">
                  <a:pos x="1088" y="173"/>
                </a:cxn>
                <a:cxn ang="0">
                  <a:pos x="349" y="605"/>
                </a:cxn>
                <a:cxn ang="0">
                  <a:pos x="354" y="617"/>
                </a:cxn>
                <a:cxn ang="0">
                  <a:pos x="340" y="614"/>
                </a:cxn>
              </a:cxnLst>
              <a:rect l="0" t="0" r="r" b="b"/>
              <a:pathLst>
                <a:path w="1906" h="1268">
                  <a:moveTo>
                    <a:pt x="1026" y="132"/>
                  </a:moveTo>
                  <a:lnTo>
                    <a:pt x="972" y="95"/>
                  </a:lnTo>
                  <a:lnTo>
                    <a:pt x="865" y="90"/>
                  </a:lnTo>
                  <a:lnTo>
                    <a:pt x="832" y="28"/>
                  </a:lnTo>
                  <a:lnTo>
                    <a:pt x="745" y="15"/>
                  </a:lnTo>
                  <a:lnTo>
                    <a:pt x="699" y="22"/>
                  </a:lnTo>
                  <a:lnTo>
                    <a:pt x="685" y="72"/>
                  </a:lnTo>
                  <a:lnTo>
                    <a:pt x="644" y="76"/>
                  </a:lnTo>
                  <a:lnTo>
                    <a:pt x="632" y="68"/>
                  </a:lnTo>
                  <a:lnTo>
                    <a:pt x="621" y="67"/>
                  </a:lnTo>
                  <a:lnTo>
                    <a:pt x="610" y="72"/>
                  </a:lnTo>
                  <a:lnTo>
                    <a:pt x="602" y="83"/>
                  </a:lnTo>
                  <a:lnTo>
                    <a:pt x="598" y="91"/>
                  </a:lnTo>
                  <a:lnTo>
                    <a:pt x="600" y="99"/>
                  </a:lnTo>
                  <a:lnTo>
                    <a:pt x="516" y="91"/>
                  </a:lnTo>
                  <a:lnTo>
                    <a:pt x="450" y="48"/>
                  </a:lnTo>
                  <a:lnTo>
                    <a:pt x="347" y="60"/>
                  </a:lnTo>
                  <a:lnTo>
                    <a:pt x="352" y="52"/>
                  </a:lnTo>
                  <a:lnTo>
                    <a:pt x="358" y="46"/>
                  </a:lnTo>
                  <a:lnTo>
                    <a:pt x="361" y="40"/>
                  </a:lnTo>
                  <a:lnTo>
                    <a:pt x="362" y="34"/>
                  </a:lnTo>
                  <a:lnTo>
                    <a:pt x="360" y="28"/>
                  </a:lnTo>
                  <a:lnTo>
                    <a:pt x="356" y="23"/>
                  </a:lnTo>
                  <a:lnTo>
                    <a:pt x="351" y="18"/>
                  </a:lnTo>
                  <a:lnTo>
                    <a:pt x="344" y="14"/>
                  </a:lnTo>
                  <a:lnTo>
                    <a:pt x="342" y="13"/>
                  </a:lnTo>
                  <a:lnTo>
                    <a:pt x="339" y="15"/>
                  </a:lnTo>
                  <a:lnTo>
                    <a:pt x="335" y="17"/>
                  </a:lnTo>
                  <a:lnTo>
                    <a:pt x="331" y="22"/>
                  </a:lnTo>
                  <a:lnTo>
                    <a:pt x="205" y="0"/>
                  </a:lnTo>
                  <a:lnTo>
                    <a:pt x="30" y="54"/>
                  </a:lnTo>
                  <a:lnTo>
                    <a:pt x="0" y="126"/>
                  </a:lnTo>
                  <a:lnTo>
                    <a:pt x="43" y="135"/>
                  </a:lnTo>
                  <a:lnTo>
                    <a:pt x="35" y="185"/>
                  </a:lnTo>
                  <a:lnTo>
                    <a:pt x="90" y="313"/>
                  </a:lnTo>
                  <a:lnTo>
                    <a:pt x="188" y="308"/>
                  </a:lnTo>
                  <a:lnTo>
                    <a:pt x="235" y="342"/>
                  </a:lnTo>
                  <a:lnTo>
                    <a:pt x="282" y="393"/>
                  </a:lnTo>
                  <a:lnTo>
                    <a:pt x="358" y="364"/>
                  </a:lnTo>
                  <a:lnTo>
                    <a:pt x="345" y="518"/>
                  </a:lnTo>
                  <a:lnTo>
                    <a:pt x="345" y="519"/>
                  </a:lnTo>
                  <a:lnTo>
                    <a:pt x="346" y="521"/>
                  </a:lnTo>
                  <a:lnTo>
                    <a:pt x="348" y="524"/>
                  </a:lnTo>
                  <a:lnTo>
                    <a:pt x="348" y="526"/>
                  </a:lnTo>
                  <a:lnTo>
                    <a:pt x="349" y="528"/>
                  </a:lnTo>
                  <a:lnTo>
                    <a:pt x="348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3" y="525"/>
                  </a:lnTo>
                  <a:lnTo>
                    <a:pt x="326" y="518"/>
                  </a:lnTo>
                  <a:lnTo>
                    <a:pt x="279" y="566"/>
                  </a:lnTo>
                  <a:lnTo>
                    <a:pt x="241" y="585"/>
                  </a:lnTo>
                  <a:lnTo>
                    <a:pt x="227" y="575"/>
                  </a:lnTo>
                  <a:lnTo>
                    <a:pt x="222" y="574"/>
                  </a:lnTo>
                  <a:lnTo>
                    <a:pt x="218" y="572"/>
                  </a:lnTo>
                  <a:lnTo>
                    <a:pt x="214" y="569"/>
                  </a:lnTo>
                  <a:lnTo>
                    <a:pt x="211" y="565"/>
                  </a:lnTo>
                  <a:lnTo>
                    <a:pt x="206" y="554"/>
                  </a:lnTo>
                  <a:lnTo>
                    <a:pt x="205" y="541"/>
                  </a:lnTo>
                  <a:lnTo>
                    <a:pt x="197" y="603"/>
                  </a:lnTo>
                  <a:lnTo>
                    <a:pt x="198" y="605"/>
                  </a:lnTo>
                  <a:lnTo>
                    <a:pt x="198" y="604"/>
                  </a:lnTo>
                  <a:lnTo>
                    <a:pt x="205" y="612"/>
                  </a:lnTo>
                  <a:lnTo>
                    <a:pt x="187" y="653"/>
                  </a:lnTo>
                  <a:lnTo>
                    <a:pt x="264" y="792"/>
                  </a:lnTo>
                  <a:lnTo>
                    <a:pt x="344" y="787"/>
                  </a:lnTo>
                  <a:lnTo>
                    <a:pt x="387" y="712"/>
                  </a:lnTo>
                  <a:lnTo>
                    <a:pt x="356" y="637"/>
                  </a:lnTo>
                  <a:lnTo>
                    <a:pt x="413" y="722"/>
                  </a:lnTo>
                  <a:lnTo>
                    <a:pt x="478" y="650"/>
                  </a:lnTo>
                  <a:lnTo>
                    <a:pt x="471" y="672"/>
                  </a:lnTo>
                  <a:lnTo>
                    <a:pt x="429" y="729"/>
                  </a:lnTo>
                  <a:lnTo>
                    <a:pt x="387" y="748"/>
                  </a:lnTo>
                  <a:lnTo>
                    <a:pt x="367" y="775"/>
                  </a:lnTo>
                  <a:lnTo>
                    <a:pt x="420" y="789"/>
                  </a:lnTo>
                  <a:lnTo>
                    <a:pt x="462" y="817"/>
                  </a:lnTo>
                  <a:lnTo>
                    <a:pt x="413" y="796"/>
                  </a:lnTo>
                  <a:lnTo>
                    <a:pt x="369" y="808"/>
                  </a:lnTo>
                  <a:lnTo>
                    <a:pt x="400" y="804"/>
                  </a:lnTo>
                  <a:lnTo>
                    <a:pt x="536" y="886"/>
                  </a:lnTo>
                  <a:lnTo>
                    <a:pt x="543" y="828"/>
                  </a:lnTo>
                  <a:lnTo>
                    <a:pt x="540" y="820"/>
                  </a:lnTo>
                  <a:lnTo>
                    <a:pt x="539" y="815"/>
                  </a:lnTo>
                  <a:lnTo>
                    <a:pt x="539" y="810"/>
                  </a:lnTo>
                  <a:lnTo>
                    <a:pt x="540" y="809"/>
                  </a:lnTo>
                  <a:lnTo>
                    <a:pt x="541" y="808"/>
                  </a:lnTo>
                  <a:lnTo>
                    <a:pt x="543" y="809"/>
                  </a:lnTo>
                  <a:lnTo>
                    <a:pt x="551" y="816"/>
                  </a:lnTo>
                  <a:lnTo>
                    <a:pt x="556" y="827"/>
                  </a:lnTo>
                  <a:lnTo>
                    <a:pt x="583" y="798"/>
                  </a:lnTo>
                  <a:lnTo>
                    <a:pt x="586" y="751"/>
                  </a:lnTo>
                  <a:lnTo>
                    <a:pt x="580" y="751"/>
                  </a:lnTo>
                  <a:lnTo>
                    <a:pt x="573" y="753"/>
                  </a:lnTo>
                  <a:lnTo>
                    <a:pt x="568" y="751"/>
                  </a:lnTo>
                  <a:lnTo>
                    <a:pt x="566" y="748"/>
                  </a:lnTo>
                  <a:lnTo>
                    <a:pt x="566" y="744"/>
                  </a:lnTo>
                  <a:lnTo>
                    <a:pt x="567" y="734"/>
                  </a:lnTo>
                  <a:lnTo>
                    <a:pt x="604" y="763"/>
                  </a:lnTo>
                  <a:lnTo>
                    <a:pt x="630" y="741"/>
                  </a:lnTo>
                  <a:lnTo>
                    <a:pt x="633" y="766"/>
                  </a:lnTo>
                  <a:lnTo>
                    <a:pt x="614" y="781"/>
                  </a:lnTo>
                  <a:lnTo>
                    <a:pt x="644" y="785"/>
                  </a:lnTo>
                  <a:lnTo>
                    <a:pt x="648" y="776"/>
                  </a:lnTo>
                  <a:lnTo>
                    <a:pt x="653" y="774"/>
                  </a:lnTo>
                  <a:lnTo>
                    <a:pt x="658" y="777"/>
                  </a:lnTo>
                  <a:lnTo>
                    <a:pt x="667" y="787"/>
                  </a:lnTo>
                  <a:lnTo>
                    <a:pt x="644" y="785"/>
                  </a:lnTo>
                  <a:lnTo>
                    <a:pt x="643" y="788"/>
                  </a:lnTo>
                  <a:lnTo>
                    <a:pt x="641" y="792"/>
                  </a:lnTo>
                  <a:lnTo>
                    <a:pt x="640" y="796"/>
                  </a:lnTo>
                  <a:lnTo>
                    <a:pt x="638" y="798"/>
                  </a:lnTo>
                  <a:lnTo>
                    <a:pt x="637" y="798"/>
                  </a:lnTo>
                  <a:lnTo>
                    <a:pt x="637" y="799"/>
                  </a:lnTo>
                  <a:lnTo>
                    <a:pt x="637" y="801"/>
                  </a:lnTo>
                  <a:lnTo>
                    <a:pt x="635" y="801"/>
                  </a:lnTo>
                  <a:lnTo>
                    <a:pt x="634" y="801"/>
                  </a:lnTo>
                  <a:lnTo>
                    <a:pt x="634" y="802"/>
                  </a:lnTo>
                  <a:lnTo>
                    <a:pt x="632" y="803"/>
                  </a:lnTo>
                  <a:lnTo>
                    <a:pt x="627" y="803"/>
                  </a:lnTo>
                  <a:lnTo>
                    <a:pt x="623" y="798"/>
                  </a:lnTo>
                  <a:lnTo>
                    <a:pt x="621" y="796"/>
                  </a:lnTo>
                  <a:lnTo>
                    <a:pt x="619" y="794"/>
                  </a:lnTo>
                  <a:lnTo>
                    <a:pt x="619" y="795"/>
                  </a:lnTo>
                  <a:lnTo>
                    <a:pt x="616" y="794"/>
                  </a:lnTo>
                  <a:lnTo>
                    <a:pt x="615" y="796"/>
                  </a:lnTo>
                  <a:lnTo>
                    <a:pt x="616" y="805"/>
                  </a:lnTo>
                  <a:lnTo>
                    <a:pt x="604" y="809"/>
                  </a:lnTo>
                  <a:lnTo>
                    <a:pt x="596" y="814"/>
                  </a:lnTo>
                  <a:lnTo>
                    <a:pt x="592" y="816"/>
                  </a:lnTo>
                  <a:lnTo>
                    <a:pt x="593" y="818"/>
                  </a:lnTo>
                  <a:lnTo>
                    <a:pt x="594" y="818"/>
                  </a:lnTo>
                  <a:lnTo>
                    <a:pt x="598" y="819"/>
                  </a:lnTo>
                  <a:lnTo>
                    <a:pt x="601" y="819"/>
                  </a:lnTo>
                  <a:lnTo>
                    <a:pt x="606" y="820"/>
                  </a:lnTo>
                  <a:lnTo>
                    <a:pt x="624" y="815"/>
                  </a:lnTo>
                  <a:lnTo>
                    <a:pt x="571" y="836"/>
                  </a:lnTo>
                  <a:lnTo>
                    <a:pt x="541" y="865"/>
                  </a:lnTo>
                  <a:lnTo>
                    <a:pt x="537" y="903"/>
                  </a:lnTo>
                  <a:lnTo>
                    <a:pt x="590" y="959"/>
                  </a:lnTo>
                  <a:lnTo>
                    <a:pt x="609" y="1061"/>
                  </a:lnTo>
                  <a:lnTo>
                    <a:pt x="585" y="1086"/>
                  </a:lnTo>
                  <a:lnTo>
                    <a:pt x="600" y="1165"/>
                  </a:lnTo>
                  <a:lnTo>
                    <a:pt x="664" y="1186"/>
                  </a:lnTo>
                  <a:lnTo>
                    <a:pt x="631" y="1148"/>
                  </a:lnTo>
                  <a:lnTo>
                    <a:pt x="619" y="999"/>
                  </a:lnTo>
                  <a:lnTo>
                    <a:pt x="619" y="986"/>
                  </a:lnTo>
                  <a:lnTo>
                    <a:pt x="622" y="979"/>
                  </a:lnTo>
                  <a:lnTo>
                    <a:pt x="625" y="978"/>
                  </a:lnTo>
                  <a:lnTo>
                    <a:pt x="632" y="985"/>
                  </a:lnTo>
                  <a:lnTo>
                    <a:pt x="633" y="987"/>
                  </a:lnTo>
                  <a:lnTo>
                    <a:pt x="652" y="1010"/>
                  </a:lnTo>
                  <a:lnTo>
                    <a:pt x="648" y="1013"/>
                  </a:lnTo>
                  <a:lnTo>
                    <a:pt x="647" y="1017"/>
                  </a:lnTo>
                  <a:lnTo>
                    <a:pt x="647" y="1020"/>
                  </a:lnTo>
                  <a:lnTo>
                    <a:pt x="650" y="1023"/>
                  </a:lnTo>
                  <a:lnTo>
                    <a:pt x="652" y="1024"/>
                  </a:lnTo>
                  <a:lnTo>
                    <a:pt x="657" y="1026"/>
                  </a:lnTo>
                  <a:lnTo>
                    <a:pt x="664" y="1027"/>
                  </a:lnTo>
                  <a:lnTo>
                    <a:pt x="672" y="1029"/>
                  </a:lnTo>
                  <a:lnTo>
                    <a:pt x="719" y="1005"/>
                  </a:lnTo>
                  <a:lnTo>
                    <a:pt x="726" y="1015"/>
                  </a:lnTo>
                  <a:lnTo>
                    <a:pt x="728" y="1018"/>
                  </a:lnTo>
                  <a:lnTo>
                    <a:pt x="731" y="1022"/>
                  </a:lnTo>
                  <a:lnTo>
                    <a:pt x="735" y="1026"/>
                  </a:lnTo>
                  <a:lnTo>
                    <a:pt x="739" y="1028"/>
                  </a:lnTo>
                  <a:lnTo>
                    <a:pt x="739" y="1026"/>
                  </a:lnTo>
                  <a:lnTo>
                    <a:pt x="739" y="1025"/>
                  </a:lnTo>
                  <a:lnTo>
                    <a:pt x="740" y="1025"/>
                  </a:lnTo>
                  <a:lnTo>
                    <a:pt x="740" y="1022"/>
                  </a:lnTo>
                  <a:lnTo>
                    <a:pt x="742" y="1020"/>
                  </a:lnTo>
                  <a:lnTo>
                    <a:pt x="740" y="1016"/>
                  </a:lnTo>
                  <a:lnTo>
                    <a:pt x="740" y="1012"/>
                  </a:lnTo>
                  <a:lnTo>
                    <a:pt x="739" y="1010"/>
                  </a:lnTo>
                  <a:lnTo>
                    <a:pt x="739" y="1009"/>
                  </a:lnTo>
                  <a:lnTo>
                    <a:pt x="739" y="1007"/>
                  </a:lnTo>
                  <a:lnTo>
                    <a:pt x="739" y="1002"/>
                  </a:lnTo>
                  <a:lnTo>
                    <a:pt x="772" y="1030"/>
                  </a:lnTo>
                  <a:lnTo>
                    <a:pt x="778" y="1015"/>
                  </a:lnTo>
                  <a:lnTo>
                    <a:pt x="795" y="1047"/>
                  </a:lnTo>
                  <a:lnTo>
                    <a:pt x="845" y="1062"/>
                  </a:lnTo>
                  <a:lnTo>
                    <a:pt x="819" y="997"/>
                  </a:lnTo>
                  <a:lnTo>
                    <a:pt x="806" y="974"/>
                  </a:lnTo>
                  <a:lnTo>
                    <a:pt x="804" y="892"/>
                  </a:lnTo>
                  <a:lnTo>
                    <a:pt x="844" y="943"/>
                  </a:lnTo>
                  <a:lnTo>
                    <a:pt x="846" y="1007"/>
                  </a:lnTo>
                  <a:lnTo>
                    <a:pt x="847" y="994"/>
                  </a:lnTo>
                  <a:lnTo>
                    <a:pt x="849" y="986"/>
                  </a:lnTo>
                  <a:lnTo>
                    <a:pt x="849" y="982"/>
                  </a:lnTo>
                  <a:lnTo>
                    <a:pt x="850" y="980"/>
                  </a:lnTo>
                  <a:lnTo>
                    <a:pt x="852" y="978"/>
                  </a:lnTo>
                  <a:lnTo>
                    <a:pt x="852" y="979"/>
                  </a:lnTo>
                  <a:lnTo>
                    <a:pt x="854" y="982"/>
                  </a:lnTo>
                  <a:lnTo>
                    <a:pt x="854" y="988"/>
                  </a:lnTo>
                  <a:lnTo>
                    <a:pt x="855" y="999"/>
                  </a:lnTo>
                  <a:lnTo>
                    <a:pt x="862" y="1018"/>
                  </a:lnTo>
                  <a:lnTo>
                    <a:pt x="894" y="1025"/>
                  </a:lnTo>
                  <a:lnTo>
                    <a:pt x="905" y="987"/>
                  </a:lnTo>
                  <a:lnTo>
                    <a:pt x="912" y="989"/>
                  </a:lnTo>
                  <a:lnTo>
                    <a:pt x="915" y="989"/>
                  </a:lnTo>
                  <a:lnTo>
                    <a:pt x="920" y="990"/>
                  </a:lnTo>
                  <a:lnTo>
                    <a:pt x="922" y="989"/>
                  </a:lnTo>
                  <a:lnTo>
                    <a:pt x="925" y="989"/>
                  </a:lnTo>
                  <a:lnTo>
                    <a:pt x="929" y="988"/>
                  </a:lnTo>
                  <a:lnTo>
                    <a:pt x="931" y="984"/>
                  </a:lnTo>
                  <a:lnTo>
                    <a:pt x="932" y="980"/>
                  </a:lnTo>
                  <a:lnTo>
                    <a:pt x="931" y="974"/>
                  </a:lnTo>
                  <a:lnTo>
                    <a:pt x="929" y="967"/>
                  </a:lnTo>
                  <a:lnTo>
                    <a:pt x="968" y="975"/>
                  </a:lnTo>
                  <a:lnTo>
                    <a:pt x="1027" y="959"/>
                  </a:lnTo>
                  <a:lnTo>
                    <a:pt x="1021" y="949"/>
                  </a:lnTo>
                  <a:lnTo>
                    <a:pt x="1018" y="942"/>
                  </a:lnTo>
                  <a:lnTo>
                    <a:pt x="1015" y="937"/>
                  </a:lnTo>
                  <a:lnTo>
                    <a:pt x="1016" y="935"/>
                  </a:lnTo>
                  <a:lnTo>
                    <a:pt x="1016" y="934"/>
                  </a:lnTo>
                  <a:lnTo>
                    <a:pt x="1019" y="937"/>
                  </a:lnTo>
                  <a:lnTo>
                    <a:pt x="1023" y="942"/>
                  </a:lnTo>
                  <a:lnTo>
                    <a:pt x="1031" y="949"/>
                  </a:lnTo>
                  <a:lnTo>
                    <a:pt x="1037" y="945"/>
                  </a:lnTo>
                  <a:lnTo>
                    <a:pt x="1043" y="944"/>
                  </a:lnTo>
                  <a:lnTo>
                    <a:pt x="1049" y="943"/>
                  </a:lnTo>
                  <a:lnTo>
                    <a:pt x="1054" y="946"/>
                  </a:lnTo>
                  <a:lnTo>
                    <a:pt x="1057" y="949"/>
                  </a:lnTo>
                  <a:lnTo>
                    <a:pt x="1060" y="955"/>
                  </a:lnTo>
                  <a:lnTo>
                    <a:pt x="1063" y="962"/>
                  </a:lnTo>
                  <a:lnTo>
                    <a:pt x="1066" y="971"/>
                  </a:lnTo>
                  <a:lnTo>
                    <a:pt x="1068" y="963"/>
                  </a:lnTo>
                  <a:lnTo>
                    <a:pt x="1072" y="962"/>
                  </a:lnTo>
                  <a:lnTo>
                    <a:pt x="1076" y="965"/>
                  </a:lnTo>
                  <a:lnTo>
                    <a:pt x="1081" y="974"/>
                  </a:lnTo>
                  <a:lnTo>
                    <a:pt x="1081" y="976"/>
                  </a:lnTo>
                  <a:lnTo>
                    <a:pt x="1081" y="979"/>
                  </a:lnTo>
                  <a:lnTo>
                    <a:pt x="1080" y="981"/>
                  </a:lnTo>
                  <a:lnTo>
                    <a:pt x="1079" y="981"/>
                  </a:lnTo>
                  <a:lnTo>
                    <a:pt x="1079" y="982"/>
                  </a:lnTo>
                  <a:lnTo>
                    <a:pt x="1079" y="984"/>
                  </a:lnTo>
                  <a:lnTo>
                    <a:pt x="1031" y="963"/>
                  </a:lnTo>
                  <a:lnTo>
                    <a:pt x="1078" y="999"/>
                  </a:lnTo>
                  <a:lnTo>
                    <a:pt x="1084" y="1005"/>
                  </a:lnTo>
                  <a:lnTo>
                    <a:pt x="1090" y="1010"/>
                  </a:lnTo>
                  <a:lnTo>
                    <a:pt x="1092" y="1011"/>
                  </a:lnTo>
                  <a:lnTo>
                    <a:pt x="1096" y="1013"/>
                  </a:lnTo>
                  <a:lnTo>
                    <a:pt x="1098" y="1013"/>
                  </a:lnTo>
                  <a:lnTo>
                    <a:pt x="1099" y="1013"/>
                  </a:lnTo>
                  <a:lnTo>
                    <a:pt x="1101" y="1014"/>
                  </a:lnTo>
                  <a:lnTo>
                    <a:pt x="1103" y="1013"/>
                  </a:lnTo>
                  <a:lnTo>
                    <a:pt x="1105" y="1010"/>
                  </a:lnTo>
                  <a:lnTo>
                    <a:pt x="1105" y="1007"/>
                  </a:lnTo>
                  <a:lnTo>
                    <a:pt x="1106" y="1005"/>
                  </a:lnTo>
                  <a:lnTo>
                    <a:pt x="1106" y="1002"/>
                  </a:lnTo>
                  <a:lnTo>
                    <a:pt x="1107" y="1000"/>
                  </a:lnTo>
                  <a:lnTo>
                    <a:pt x="1106" y="993"/>
                  </a:lnTo>
                  <a:lnTo>
                    <a:pt x="1111" y="943"/>
                  </a:lnTo>
                  <a:lnTo>
                    <a:pt x="1118" y="955"/>
                  </a:lnTo>
                  <a:lnTo>
                    <a:pt x="1128" y="996"/>
                  </a:lnTo>
                  <a:lnTo>
                    <a:pt x="1051" y="1102"/>
                  </a:lnTo>
                  <a:lnTo>
                    <a:pt x="1022" y="1084"/>
                  </a:lnTo>
                  <a:lnTo>
                    <a:pt x="1014" y="1086"/>
                  </a:lnTo>
                  <a:lnTo>
                    <a:pt x="1007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3" y="1084"/>
                  </a:lnTo>
                  <a:lnTo>
                    <a:pt x="991" y="1080"/>
                  </a:lnTo>
                  <a:lnTo>
                    <a:pt x="989" y="1075"/>
                  </a:lnTo>
                  <a:lnTo>
                    <a:pt x="989" y="1069"/>
                  </a:lnTo>
                  <a:lnTo>
                    <a:pt x="968" y="1099"/>
                  </a:lnTo>
                  <a:lnTo>
                    <a:pt x="932" y="1096"/>
                  </a:lnTo>
                  <a:lnTo>
                    <a:pt x="931" y="1096"/>
                  </a:lnTo>
                  <a:lnTo>
                    <a:pt x="931" y="1095"/>
                  </a:lnTo>
                  <a:lnTo>
                    <a:pt x="932" y="1095"/>
                  </a:lnTo>
                  <a:lnTo>
                    <a:pt x="907" y="1059"/>
                  </a:lnTo>
                  <a:lnTo>
                    <a:pt x="879" y="1056"/>
                  </a:lnTo>
                  <a:lnTo>
                    <a:pt x="882" y="1085"/>
                  </a:lnTo>
                  <a:lnTo>
                    <a:pt x="934" y="1130"/>
                  </a:lnTo>
                  <a:lnTo>
                    <a:pt x="941" y="1163"/>
                  </a:lnTo>
                  <a:lnTo>
                    <a:pt x="983" y="1177"/>
                  </a:lnTo>
                  <a:lnTo>
                    <a:pt x="1072" y="1155"/>
                  </a:lnTo>
                  <a:lnTo>
                    <a:pt x="1085" y="1161"/>
                  </a:lnTo>
                  <a:lnTo>
                    <a:pt x="1090" y="1163"/>
                  </a:lnTo>
                  <a:lnTo>
                    <a:pt x="1097" y="1166"/>
                  </a:lnTo>
                  <a:lnTo>
                    <a:pt x="1107" y="1168"/>
                  </a:lnTo>
                  <a:lnTo>
                    <a:pt x="1118" y="1169"/>
                  </a:lnTo>
                  <a:lnTo>
                    <a:pt x="1121" y="1167"/>
                  </a:lnTo>
                  <a:lnTo>
                    <a:pt x="1126" y="1166"/>
                  </a:lnTo>
                  <a:lnTo>
                    <a:pt x="1129" y="1164"/>
                  </a:lnTo>
                  <a:lnTo>
                    <a:pt x="1133" y="1162"/>
                  </a:lnTo>
                  <a:lnTo>
                    <a:pt x="1139" y="1154"/>
                  </a:lnTo>
                  <a:lnTo>
                    <a:pt x="1142" y="1149"/>
                  </a:lnTo>
                  <a:lnTo>
                    <a:pt x="1145" y="1145"/>
                  </a:lnTo>
                  <a:lnTo>
                    <a:pt x="1185" y="1142"/>
                  </a:lnTo>
                  <a:lnTo>
                    <a:pt x="1161" y="1122"/>
                  </a:lnTo>
                  <a:lnTo>
                    <a:pt x="1148" y="1098"/>
                  </a:lnTo>
                  <a:lnTo>
                    <a:pt x="1194" y="1124"/>
                  </a:lnTo>
                  <a:lnTo>
                    <a:pt x="1193" y="1094"/>
                  </a:lnTo>
                  <a:lnTo>
                    <a:pt x="1210" y="1062"/>
                  </a:lnTo>
                  <a:lnTo>
                    <a:pt x="1207" y="1095"/>
                  </a:lnTo>
                  <a:lnTo>
                    <a:pt x="1222" y="1123"/>
                  </a:lnTo>
                  <a:lnTo>
                    <a:pt x="1249" y="1078"/>
                  </a:lnTo>
                  <a:lnTo>
                    <a:pt x="1268" y="1102"/>
                  </a:lnTo>
                  <a:lnTo>
                    <a:pt x="1248" y="1123"/>
                  </a:lnTo>
                  <a:lnTo>
                    <a:pt x="1239" y="1141"/>
                  </a:lnTo>
                  <a:lnTo>
                    <a:pt x="1230" y="1136"/>
                  </a:lnTo>
                  <a:lnTo>
                    <a:pt x="1225" y="1134"/>
                  </a:lnTo>
                  <a:lnTo>
                    <a:pt x="1219" y="1132"/>
                  </a:lnTo>
                  <a:lnTo>
                    <a:pt x="1216" y="1133"/>
                  </a:lnTo>
                  <a:lnTo>
                    <a:pt x="1213" y="1133"/>
                  </a:lnTo>
                  <a:lnTo>
                    <a:pt x="1212" y="1136"/>
                  </a:lnTo>
                  <a:lnTo>
                    <a:pt x="1211" y="1140"/>
                  </a:lnTo>
                  <a:lnTo>
                    <a:pt x="1213" y="1146"/>
                  </a:lnTo>
                  <a:lnTo>
                    <a:pt x="1215" y="1150"/>
                  </a:lnTo>
                  <a:lnTo>
                    <a:pt x="1277" y="1156"/>
                  </a:lnTo>
                  <a:lnTo>
                    <a:pt x="1283" y="1147"/>
                  </a:lnTo>
                  <a:lnTo>
                    <a:pt x="1292" y="1142"/>
                  </a:lnTo>
                  <a:lnTo>
                    <a:pt x="1299" y="1139"/>
                  </a:lnTo>
                  <a:lnTo>
                    <a:pt x="1308" y="1138"/>
                  </a:lnTo>
                  <a:lnTo>
                    <a:pt x="1314" y="1139"/>
                  </a:lnTo>
                  <a:lnTo>
                    <a:pt x="1323" y="1143"/>
                  </a:lnTo>
                  <a:lnTo>
                    <a:pt x="1329" y="1149"/>
                  </a:lnTo>
                  <a:lnTo>
                    <a:pt x="1338" y="1158"/>
                  </a:lnTo>
                  <a:lnTo>
                    <a:pt x="1423" y="1199"/>
                  </a:lnTo>
                  <a:lnTo>
                    <a:pt x="1379" y="1209"/>
                  </a:lnTo>
                  <a:lnTo>
                    <a:pt x="1367" y="1198"/>
                  </a:lnTo>
                  <a:lnTo>
                    <a:pt x="1356" y="1193"/>
                  </a:lnTo>
                  <a:lnTo>
                    <a:pt x="1344" y="1194"/>
                  </a:lnTo>
                  <a:lnTo>
                    <a:pt x="1333" y="1201"/>
                  </a:lnTo>
                  <a:lnTo>
                    <a:pt x="1330" y="1217"/>
                  </a:lnTo>
                  <a:lnTo>
                    <a:pt x="1331" y="1232"/>
                  </a:lnTo>
                  <a:lnTo>
                    <a:pt x="1332" y="1244"/>
                  </a:lnTo>
                  <a:lnTo>
                    <a:pt x="1338" y="1255"/>
                  </a:lnTo>
                  <a:lnTo>
                    <a:pt x="1343" y="1261"/>
                  </a:lnTo>
                  <a:lnTo>
                    <a:pt x="1353" y="1266"/>
                  </a:lnTo>
                  <a:lnTo>
                    <a:pt x="1363" y="1268"/>
                  </a:lnTo>
                  <a:lnTo>
                    <a:pt x="1377" y="1268"/>
                  </a:lnTo>
                  <a:lnTo>
                    <a:pt x="1422" y="1226"/>
                  </a:lnTo>
                  <a:lnTo>
                    <a:pt x="1424" y="1237"/>
                  </a:lnTo>
                  <a:lnTo>
                    <a:pt x="1427" y="1246"/>
                  </a:lnTo>
                  <a:lnTo>
                    <a:pt x="1432" y="1252"/>
                  </a:lnTo>
                  <a:lnTo>
                    <a:pt x="1438" y="1257"/>
                  </a:lnTo>
                  <a:lnTo>
                    <a:pt x="1443" y="1258"/>
                  </a:lnTo>
                  <a:lnTo>
                    <a:pt x="1451" y="1258"/>
                  </a:lnTo>
                  <a:lnTo>
                    <a:pt x="1459" y="1255"/>
                  </a:lnTo>
                  <a:lnTo>
                    <a:pt x="1469" y="1251"/>
                  </a:lnTo>
                  <a:lnTo>
                    <a:pt x="1541" y="1258"/>
                  </a:lnTo>
                  <a:lnTo>
                    <a:pt x="1550" y="1219"/>
                  </a:lnTo>
                  <a:lnTo>
                    <a:pt x="1572" y="1172"/>
                  </a:lnTo>
                  <a:lnTo>
                    <a:pt x="1584" y="1174"/>
                  </a:lnTo>
                  <a:lnTo>
                    <a:pt x="1595" y="1176"/>
                  </a:lnTo>
                  <a:lnTo>
                    <a:pt x="1602" y="1178"/>
                  </a:lnTo>
                  <a:lnTo>
                    <a:pt x="1609" y="1182"/>
                  </a:lnTo>
                  <a:lnTo>
                    <a:pt x="1611" y="1184"/>
                  </a:lnTo>
                  <a:lnTo>
                    <a:pt x="1612" y="1188"/>
                  </a:lnTo>
                  <a:lnTo>
                    <a:pt x="1611" y="1192"/>
                  </a:lnTo>
                  <a:lnTo>
                    <a:pt x="1608" y="1196"/>
                  </a:lnTo>
                  <a:lnTo>
                    <a:pt x="1676" y="1188"/>
                  </a:lnTo>
                  <a:lnTo>
                    <a:pt x="1680" y="1185"/>
                  </a:lnTo>
                  <a:lnTo>
                    <a:pt x="1685" y="1184"/>
                  </a:lnTo>
                  <a:lnTo>
                    <a:pt x="1690" y="1183"/>
                  </a:lnTo>
                  <a:lnTo>
                    <a:pt x="1694" y="1184"/>
                  </a:lnTo>
                  <a:lnTo>
                    <a:pt x="1696" y="1184"/>
                  </a:lnTo>
                  <a:lnTo>
                    <a:pt x="1699" y="1186"/>
                  </a:lnTo>
                  <a:lnTo>
                    <a:pt x="1703" y="1191"/>
                  </a:lnTo>
                  <a:lnTo>
                    <a:pt x="1703" y="1197"/>
                  </a:lnTo>
                  <a:lnTo>
                    <a:pt x="1701" y="1199"/>
                  </a:lnTo>
                  <a:lnTo>
                    <a:pt x="1701" y="1202"/>
                  </a:lnTo>
                  <a:lnTo>
                    <a:pt x="1699" y="1203"/>
                  </a:lnTo>
                  <a:lnTo>
                    <a:pt x="1698" y="1203"/>
                  </a:lnTo>
                  <a:lnTo>
                    <a:pt x="1698" y="1204"/>
                  </a:lnTo>
                  <a:lnTo>
                    <a:pt x="1695" y="1204"/>
                  </a:lnTo>
                  <a:lnTo>
                    <a:pt x="1693" y="1204"/>
                  </a:lnTo>
                  <a:lnTo>
                    <a:pt x="1697" y="1211"/>
                  </a:lnTo>
                  <a:lnTo>
                    <a:pt x="1703" y="1216"/>
                  </a:lnTo>
                  <a:lnTo>
                    <a:pt x="1707" y="1219"/>
                  </a:lnTo>
                  <a:lnTo>
                    <a:pt x="1713" y="1221"/>
                  </a:lnTo>
                  <a:lnTo>
                    <a:pt x="1717" y="1220"/>
                  </a:lnTo>
                  <a:lnTo>
                    <a:pt x="1724" y="1217"/>
                  </a:lnTo>
                  <a:lnTo>
                    <a:pt x="1729" y="1212"/>
                  </a:lnTo>
                  <a:lnTo>
                    <a:pt x="1736" y="1206"/>
                  </a:lnTo>
                  <a:lnTo>
                    <a:pt x="1735" y="1193"/>
                  </a:lnTo>
                  <a:lnTo>
                    <a:pt x="1737" y="1182"/>
                  </a:lnTo>
                  <a:lnTo>
                    <a:pt x="1741" y="1173"/>
                  </a:lnTo>
                  <a:lnTo>
                    <a:pt x="1748" y="1166"/>
                  </a:lnTo>
                  <a:lnTo>
                    <a:pt x="1758" y="1160"/>
                  </a:lnTo>
                  <a:lnTo>
                    <a:pt x="1770" y="1157"/>
                  </a:lnTo>
                  <a:lnTo>
                    <a:pt x="1785" y="1156"/>
                  </a:lnTo>
                  <a:lnTo>
                    <a:pt x="1803" y="1157"/>
                  </a:lnTo>
                  <a:lnTo>
                    <a:pt x="1803" y="1066"/>
                  </a:lnTo>
                  <a:lnTo>
                    <a:pt x="1816" y="1002"/>
                  </a:lnTo>
                  <a:lnTo>
                    <a:pt x="1793" y="919"/>
                  </a:lnTo>
                  <a:lnTo>
                    <a:pt x="1788" y="862"/>
                  </a:lnTo>
                  <a:lnTo>
                    <a:pt x="1813" y="834"/>
                  </a:lnTo>
                  <a:lnTo>
                    <a:pt x="1870" y="816"/>
                  </a:lnTo>
                  <a:lnTo>
                    <a:pt x="1860" y="816"/>
                  </a:lnTo>
                  <a:lnTo>
                    <a:pt x="1854" y="814"/>
                  </a:lnTo>
                  <a:lnTo>
                    <a:pt x="1848" y="808"/>
                  </a:lnTo>
                  <a:lnTo>
                    <a:pt x="1843" y="800"/>
                  </a:lnTo>
                  <a:lnTo>
                    <a:pt x="1843" y="798"/>
                  </a:lnTo>
                  <a:lnTo>
                    <a:pt x="1844" y="793"/>
                  </a:lnTo>
                  <a:lnTo>
                    <a:pt x="1795" y="793"/>
                  </a:lnTo>
                  <a:lnTo>
                    <a:pt x="1906" y="688"/>
                  </a:lnTo>
                  <a:lnTo>
                    <a:pt x="1890" y="626"/>
                  </a:lnTo>
                  <a:lnTo>
                    <a:pt x="1839" y="662"/>
                  </a:lnTo>
                  <a:lnTo>
                    <a:pt x="1824" y="592"/>
                  </a:lnTo>
                  <a:lnTo>
                    <a:pt x="1863" y="557"/>
                  </a:lnTo>
                  <a:lnTo>
                    <a:pt x="1804" y="442"/>
                  </a:lnTo>
                  <a:lnTo>
                    <a:pt x="1752" y="433"/>
                  </a:lnTo>
                  <a:lnTo>
                    <a:pt x="1693" y="404"/>
                  </a:lnTo>
                  <a:lnTo>
                    <a:pt x="1643" y="415"/>
                  </a:lnTo>
                  <a:lnTo>
                    <a:pt x="1639" y="413"/>
                  </a:lnTo>
                  <a:lnTo>
                    <a:pt x="1636" y="412"/>
                  </a:lnTo>
                  <a:lnTo>
                    <a:pt x="1634" y="408"/>
                  </a:lnTo>
                  <a:lnTo>
                    <a:pt x="1634" y="402"/>
                  </a:lnTo>
                  <a:lnTo>
                    <a:pt x="1639" y="396"/>
                  </a:lnTo>
                  <a:lnTo>
                    <a:pt x="1689" y="325"/>
                  </a:lnTo>
                  <a:lnTo>
                    <a:pt x="1746" y="324"/>
                  </a:lnTo>
                  <a:lnTo>
                    <a:pt x="1783" y="286"/>
                  </a:lnTo>
                  <a:lnTo>
                    <a:pt x="1724" y="277"/>
                  </a:lnTo>
                  <a:lnTo>
                    <a:pt x="1682" y="298"/>
                  </a:lnTo>
                  <a:lnTo>
                    <a:pt x="1689" y="230"/>
                  </a:lnTo>
                  <a:lnTo>
                    <a:pt x="1653" y="186"/>
                  </a:lnTo>
                  <a:lnTo>
                    <a:pt x="1571" y="216"/>
                  </a:lnTo>
                  <a:lnTo>
                    <a:pt x="1550" y="166"/>
                  </a:lnTo>
                  <a:lnTo>
                    <a:pt x="1477" y="113"/>
                  </a:lnTo>
                  <a:lnTo>
                    <a:pt x="1427" y="124"/>
                  </a:lnTo>
                  <a:lnTo>
                    <a:pt x="1385" y="150"/>
                  </a:lnTo>
                  <a:lnTo>
                    <a:pt x="1332" y="268"/>
                  </a:lnTo>
                  <a:lnTo>
                    <a:pt x="1256" y="316"/>
                  </a:lnTo>
                  <a:lnTo>
                    <a:pt x="1207" y="295"/>
                  </a:lnTo>
                  <a:lnTo>
                    <a:pt x="1232" y="180"/>
                  </a:lnTo>
                  <a:lnTo>
                    <a:pt x="1231" y="178"/>
                  </a:lnTo>
                  <a:lnTo>
                    <a:pt x="1227" y="169"/>
                  </a:lnTo>
                  <a:lnTo>
                    <a:pt x="1223" y="165"/>
                  </a:lnTo>
                  <a:lnTo>
                    <a:pt x="1219" y="163"/>
                  </a:lnTo>
                  <a:lnTo>
                    <a:pt x="1213" y="160"/>
                  </a:lnTo>
                  <a:lnTo>
                    <a:pt x="1207" y="161"/>
                  </a:lnTo>
                  <a:lnTo>
                    <a:pt x="1201" y="163"/>
                  </a:lnTo>
                  <a:lnTo>
                    <a:pt x="1197" y="168"/>
                  </a:lnTo>
                  <a:lnTo>
                    <a:pt x="1108" y="209"/>
                  </a:lnTo>
                  <a:lnTo>
                    <a:pt x="1104" y="213"/>
                  </a:lnTo>
                  <a:lnTo>
                    <a:pt x="1101" y="198"/>
                  </a:lnTo>
                  <a:lnTo>
                    <a:pt x="1096" y="185"/>
                  </a:lnTo>
                  <a:lnTo>
                    <a:pt x="1088" y="173"/>
                  </a:lnTo>
                  <a:lnTo>
                    <a:pt x="1081" y="163"/>
                  </a:lnTo>
                  <a:lnTo>
                    <a:pt x="1069" y="153"/>
                  </a:lnTo>
                  <a:lnTo>
                    <a:pt x="1057" y="145"/>
                  </a:lnTo>
                  <a:lnTo>
                    <a:pt x="1042" y="137"/>
                  </a:lnTo>
                  <a:lnTo>
                    <a:pt x="1026" y="132"/>
                  </a:lnTo>
                  <a:close/>
                  <a:moveTo>
                    <a:pt x="348" y="617"/>
                  </a:moveTo>
                  <a:lnTo>
                    <a:pt x="348" y="610"/>
                  </a:lnTo>
                  <a:lnTo>
                    <a:pt x="349" y="605"/>
                  </a:lnTo>
                  <a:lnTo>
                    <a:pt x="351" y="598"/>
                  </a:lnTo>
                  <a:lnTo>
                    <a:pt x="351" y="595"/>
                  </a:lnTo>
                  <a:lnTo>
                    <a:pt x="352" y="594"/>
                  </a:lnTo>
                  <a:lnTo>
                    <a:pt x="354" y="595"/>
                  </a:lnTo>
                  <a:lnTo>
                    <a:pt x="354" y="598"/>
                  </a:lnTo>
                  <a:lnTo>
                    <a:pt x="354" y="601"/>
                  </a:lnTo>
                  <a:lnTo>
                    <a:pt x="355" y="606"/>
                  </a:lnTo>
                  <a:lnTo>
                    <a:pt x="354" y="617"/>
                  </a:lnTo>
                  <a:lnTo>
                    <a:pt x="354" y="633"/>
                  </a:lnTo>
                  <a:lnTo>
                    <a:pt x="347" y="626"/>
                  </a:lnTo>
                  <a:lnTo>
                    <a:pt x="343" y="622"/>
                  </a:lnTo>
                  <a:lnTo>
                    <a:pt x="339" y="618"/>
                  </a:lnTo>
                  <a:lnTo>
                    <a:pt x="338" y="616"/>
                  </a:lnTo>
                  <a:lnTo>
                    <a:pt x="337" y="614"/>
                  </a:lnTo>
                  <a:lnTo>
                    <a:pt x="338" y="614"/>
                  </a:lnTo>
                  <a:lnTo>
                    <a:pt x="340" y="614"/>
                  </a:lnTo>
                  <a:lnTo>
                    <a:pt x="346" y="617"/>
                  </a:lnTo>
                  <a:lnTo>
                    <a:pt x="348" y="6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 7">
              <a:extLst>
                <a:ext uri="{FF2B5EF4-FFF2-40B4-BE49-F238E27FC236}">
                  <a16:creationId xmlns:a16="http://schemas.microsoft.com/office/drawing/2014/main" id="{F4CF5119-EAA4-B592-C9AA-29DA726B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378"/>
              <a:ext cx="14" cy="12"/>
            </a:xfrm>
            <a:custGeom>
              <a:avLst/>
              <a:gdLst/>
              <a:ahLst/>
              <a:cxnLst>
                <a:cxn ang="0">
                  <a:pos x="123" y="39"/>
                </a:cxn>
                <a:cxn ang="0">
                  <a:pos x="55" y="20"/>
                </a:cxn>
                <a:cxn ang="0">
                  <a:pos x="53" y="28"/>
                </a:cxn>
                <a:cxn ang="0">
                  <a:pos x="53" y="30"/>
                </a:cxn>
                <a:cxn ang="0">
                  <a:pos x="53" y="31"/>
                </a:cxn>
                <a:cxn ang="0">
                  <a:pos x="53" y="29"/>
                </a:cxn>
                <a:cxn ang="0">
                  <a:pos x="53" y="26"/>
                </a:cxn>
                <a:cxn ang="0">
                  <a:pos x="53" y="22"/>
                </a:cxn>
                <a:cxn ang="0">
                  <a:pos x="55" y="20"/>
                </a:cxn>
                <a:cxn ang="0">
                  <a:pos x="46" y="11"/>
                </a:cxn>
                <a:cxn ang="0">
                  <a:pos x="40" y="6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6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0" y="47"/>
                </a:cxn>
                <a:cxn ang="0">
                  <a:pos x="26" y="95"/>
                </a:cxn>
                <a:cxn ang="0">
                  <a:pos x="23" y="100"/>
                </a:cxn>
                <a:cxn ang="0">
                  <a:pos x="22" y="106"/>
                </a:cxn>
                <a:cxn ang="0">
                  <a:pos x="21" y="117"/>
                </a:cxn>
                <a:cxn ang="0">
                  <a:pos x="22" y="125"/>
                </a:cxn>
                <a:cxn ang="0">
                  <a:pos x="23" y="128"/>
                </a:cxn>
                <a:cxn ang="0">
                  <a:pos x="26" y="132"/>
                </a:cxn>
                <a:cxn ang="0">
                  <a:pos x="28" y="133"/>
                </a:cxn>
                <a:cxn ang="0">
                  <a:pos x="32" y="135"/>
                </a:cxn>
                <a:cxn ang="0">
                  <a:pos x="42" y="137"/>
                </a:cxn>
                <a:cxn ang="0">
                  <a:pos x="54" y="136"/>
                </a:cxn>
                <a:cxn ang="0">
                  <a:pos x="60" y="135"/>
                </a:cxn>
                <a:cxn ang="0">
                  <a:pos x="69" y="135"/>
                </a:cxn>
                <a:cxn ang="0">
                  <a:pos x="104" y="136"/>
                </a:cxn>
                <a:cxn ang="0">
                  <a:pos x="196" y="173"/>
                </a:cxn>
                <a:cxn ang="0">
                  <a:pos x="234" y="135"/>
                </a:cxn>
                <a:cxn ang="0">
                  <a:pos x="183" y="120"/>
                </a:cxn>
                <a:cxn ang="0">
                  <a:pos x="140" y="94"/>
                </a:cxn>
                <a:cxn ang="0">
                  <a:pos x="123" y="39"/>
                </a:cxn>
              </a:cxnLst>
              <a:rect l="0" t="0" r="r" b="b"/>
              <a:pathLst>
                <a:path w="234" h="173">
                  <a:moveTo>
                    <a:pt x="123" y="39"/>
                  </a:moveTo>
                  <a:lnTo>
                    <a:pt x="55" y="2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2"/>
                  </a:lnTo>
                  <a:lnTo>
                    <a:pt x="55" y="20"/>
                  </a:lnTo>
                  <a:lnTo>
                    <a:pt x="46" y="11"/>
                  </a:lnTo>
                  <a:lnTo>
                    <a:pt x="40" y="6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0" y="47"/>
                  </a:lnTo>
                  <a:lnTo>
                    <a:pt x="26" y="95"/>
                  </a:lnTo>
                  <a:lnTo>
                    <a:pt x="23" y="100"/>
                  </a:lnTo>
                  <a:lnTo>
                    <a:pt x="22" y="106"/>
                  </a:lnTo>
                  <a:lnTo>
                    <a:pt x="21" y="117"/>
                  </a:lnTo>
                  <a:lnTo>
                    <a:pt x="22" y="125"/>
                  </a:lnTo>
                  <a:lnTo>
                    <a:pt x="23" y="128"/>
                  </a:lnTo>
                  <a:lnTo>
                    <a:pt x="26" y="132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42" y="137"/>
                  </a:lnTo>
                  <a:lnTo>
                    <a:pt x="54" y="136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104" y="136"/>
                  </a:lnTo>
                  <a:lnTo>
                    <a:pt x="196" y="173"/>
                  </a:lnTo>
                  <a:lnTo>
                    <a:pt x="234" y="135"/>
                  </a:lnTo>
                  <a:lnTo>
                    <a:pt x="183" y="120"/>
                  </a:lnTo>
                  <a:lnTo>
                    <a:pt x="140" y="94"/>
                  </a:lnTo>
                  <a:lnTo>
                    <a:pt x="123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 8">
              <a:extLst>
                <a:ext uri="{FF2B5EF4-FFF2-40B4-BE49-F238E27FC236}">
                  <a16:creationId xmlns:a16="http://schemas.microsoft.com/office/drawing/2014/main" id="{446F23DC-ACCE-655B-536B-F8039CD45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692"/>
              <a:ext cx="131" cy="111"/>
            </a:xfrm>
            <a:custGeom>
              <a:avLst/>
              <a:gdLst/>
              <a:ahLst/>
              <a:cxnLst>
                <a:cxn ang="0">
                  <a:pos x="226" y="954"/>
                </a:cxn>
                <a:cxn ang="0">
                  <a:pos x="137" y="1270"/>
                </a:cxn>
                <a:cxn ang="0">
                  <a:pos x="91" y="1383"/>
                </a:cxn>
                <a:cxn ang="0">
                  <a:pos x="13" y="1549"/>
                </a:cxn>
                <a:cxn ang="0">
                  <a:pos x="57" y="1563"/>
                </a:cxn>
                <a:cxn ang="0">
                  <a:pos x="73" y="1586"/>
                </a:cxn>
                <a:cxn ang="0">
                  <a:pos x="132" y="1633"/>
                </a:cxn>
                <a:cxn ang="0">
                  <a:pos x="484" y="1631"/>
                </a:cxn>
                <a:cxn ang="0">
                  <a:pos x="446" y="1645"/>
                </a:cxn>
                <a:cxn ang="0">
                  <a:pos x="440" y="1658"/>
                </a:cxn>
                <a:cxn ang="0">
                  <a:pos x="453" y="1651"/>
                </a:cxn>
                <a:cxn ang="0">
                  <a:pos x="472" y="1659"/>
                </a:cxn>
                <a:cxn ang="0">
                  <a:pos x="476" y="1660"/>
                </a:cxn>
                <a:cxn ang="0">
                  <a:pos x="480" y="1645"/>
                </a:cxn>
                <a:cxn ang="0">
                  <a:pos x="563" y="1635"/>
                </a:cxn>
                <a:cxn ang="0">
                  <a:pos x="582" y="1635"/>
                </a:cxn>
                <a:cxn ang="0">
                  <a:pos x="660" y="1591"/>
                </a:cxn>
                <a:cxn ang="0">
                  <a:pos x="924" y="1565"/>
                </a:cxn>
                <a:cxn ang="0">
                  <a:pos x="962" y="1562"/>
                </a:cxn>
                <a:cxn ang="0">
                  <a:pos x="1012" y="1598"/>
                </a:cxn>
                <a:cxn ang="0">
                  <a:pos x="1027" y="1580"/>
                </a:cxn>
                <a:cxn ang="0">
                  <a:pos x="1055" y="1572"/>
                </a:cxn>
                <a:cxn ang="0">
                  <a:pos x="1087" y="1558"/>
                </a:cxn>
                <a:cxn ang="0">
                  <a:pos x="1081" y="1574"/>
                </a:cxn>
                <a:cxn ang="0">
                  <a:pos x="1227" y="1579"/>
                </a:cxn>
                <a:cxn ang="0">
                  <a:pos x="1322" y="1583"/>
                </a:cxn>
                <a:cxn ang="0">
                  <a:pos x="1349" y="1603"/>
                </a:cxn>
                <a:cxn ang="0">
                  <a:pos x="1392" y="1578"/>
                </a:cxn>
                <a:cxn ang="0">
                  <a:pos x="1591" y="1546"/>
                </a:cxn>
                <a:cxn ang="0">
                  <a:pos x="1574" y="1511"/>
                </a:cxn>
                <a:cxn ang="0">
                  <a:pos x="1551" y="1496"/>
                </a:cxn>
                <a:cxn ang="0">
                  <a:pos x="1616" y="1353"/>
                </a:cxn>
                <a:cxn ang="0">
                  <a:pos x="1653" y="1328"/>
                </a:cxn>
                <a:cxn ang="0">
                  <a:pos x="1644" y="1300"/>
                </a:cxn>
                <a:cxn ang="0">
                  <a:pos x="1650" y="1200"/>
                </a:cxn>
                <a:cxn ang="0">
                  <a:pos x="1658" y="1204"/>
                </a:cxn>
                <a:cxn ang="0">
                  <a:pos x="1667" y="1194"/>
                </a:cxn>
                <a:cxn ang="0">
                  <a:pos x="1671" y="1164"/>
                </a:cxn>
                <a:cxn ang="0">
                  <a:pos x="1624" y="1061"/>
                </a:cxn>
                <a:cxn ang="0">
                  <a:pos x="1642" y="1034"/>
                </a:cxn>
                <a:cxn ang="0">
                  <a:pos x="1794" y="1001"/>
                </a:cxn>
                <a:cxn ang="0">
                  <a:pos x="1813" y="988"/>
                </a:cxn>
                <a:cxn ang="0">
                  <a:pos x="1880" y="943"/>
                </a:cxn>
                <a:cxn ang="0">
                  <a:pos x="1909" y="955"/>
                </a:cxn>
                <a:cxn ang="0">
                  <a:pos x="1988" y="1073"/>
                </a:cxn>
                <a:cxn ang="0">
                  <a:pos x="2000" y="872"/>
                </a:cxn>
                <a:cxn ang="0">
                  <a:pos x="1778" y="657"/>
                </a:cxn>
                <a:cxn ang="0">
                  <a:pos x="1663" y="567"/>
                </a:cxn>
                <a:cxn ang="0">
                  <a:pos x="1415" y="401"/>
                </a:cxn>
                <a:cxn ang="0">
                  <a:pos x="1163" y="235"/>
                </a:cxn>
                <a:cxn ang="0">
                  <a:pos x="994" y="183"/>
                </a:cxn>
                <a:cxn ang="0">
                  <a:pos x="908" y="189"/>
                </a:cxn>
                <a:cxn ang="0">
                  <a:pos x="828" y="151"/>
                </a:cxn>
                <a:cxn ang="0">
                  <a:pos x="746" y="43"/>
                </a:cxn>
                <a:cxn ang="0">
                  <a:pos x="722" y="36"/>
                </a:cxn>
              </a:cxnLst>
              <a:rect l="0" t="0" r="r" b="b"/>
              <a:pathLst>
                <a:path w="2095" h="1662">
                  <a:moveTo>
                    <a:pt x="635" y="0"/>
                  </a:moveTo>
                  <a:lnTo>
                    <a:pt x="606" y="45"/>
                  </a:lnTo>
                  <a:lnTo>
                    <a:pt x="422" y="92"/>
                  </a:lnTo>
                  <a:lnTo>
                    <a:pt x="226" y="954"/>
                  </a:lnTo>
                  <a:lnTo>
                    <a:pt x="207" y="1034"/>
                  </a:lnTo>
                  <a:lnTo>
                    <a:pt x="186" y="1114"/>
                  </a:lnTo>
                  <a:lnTo>
                    <a:pt x="163" y="1192"/>
                  </a:lnTo>
                  <a:lnTo>
                    <a:pt x="137" y="1270"/>
                  </a:lnTo>
                  <a:lnTo>
                    <a:pt x="107" y="1346"/>
                  </a:lnTo>
                  <a:lnTo>
                    <a:pt x="99" y="1364"/>
                  </a:lnTo>
                  <a:lnTo>
                    <a:pt x="95" y="1373"/>
                  </a:lnTo>
                  <a:lnTo>
                    <a:pt x="91" y="1383"/>
                  </a:lnTo>
                  <a:lnTo>
                    <a:pt x="75" y="1421"/>
                  </a:lnTo>
                  <a:lnTo>
                    <a:pt x="40" y="1495"/>
                  </a:lnTo>
                  <a:lnTo>
                    <a:pt x="22" y="1531"/>
                  </a:lnTo>
                  <a:lnTo>
                    <a:pt x="13" y="1549"/>
                  </a:lnTo>
                  <a:lnTo>
                    <a:pt x="4" y="1568"/>
                  </a:lnTo>
                  <a:lnTo>
                    <a:pt x="0" y="1574"/>
                  </a:lnTo>
                  <a:lnTo>
                    <a:pt x="51" y="1564"/>
                  </a:lnTo>
                  <a:lnTo>
                    <a:pt x="57" y="1563"/>
                  </a:lnTo>
                  <a:lnTo>
                    <a:pt x="64" y="1566"/>
                  </a:lnTo>
                  <a:lnTo>
                    <a:pt x="68" y="1570"/>
                  </a:lnTo>
                  <a:lnTo>
                    <a:pt x="72" y="1577"/>
                  </a:lnTo>
                  <a:lnTo>
                    <a:pt x="73" y="1586"/>
                  </a:lnTo>
                  <a:lnTo>
                    <a:pt x="72" y="1591"/>
                  </a:lnTo>
                  <a:lnTo>
                    <a:pt x="72" y="1598"/>
                  </a:lnTo>
                  <a:lnTo>
                    <a:pt x="111" y="1606"/>
                  </a:lnTo>
                  <a:lnTo>
                    <a:pt x="132" y="1633"/>
                  </a:lnTo>
                  <a:lnTo>
                    <a:pt x="282" y="1639"/>
                  </a:lnTo>
                  <a:lnTo>
                    <a:pt x="423" y="1568"/>
                  </a:lnTo>
                  <a:lnTo>
                    <a:pt x="457" y="1597"/>
                  </a:lnTo>
                  <a:lnTo>
                    <a:pt x="484" y="1631"/>
                  </a:lnTo>
                  <a:lnTo>
                    <a:pt x="470" y="1628"/>
                  </a:lnTo>
                  <a:lnTo>
                    <a:pt x="460" y="1630"/>
                  </a:lnTo>
                  <a:lnTo>
                    <a:pt x="451" y="1635"/>
                  </a:lnTo>
                  <a:lnTo>
                    <a:pt x="446" y="1645"/>
                  </a:lnTo>
                  <a:lnTo>
                    <a:pt x="442" y="1650"/>
                  </a:lnTo>
                  <a:lnTo>
                    <a:pt x="440" y="1654"/>
                  </a:lnTo>
                  <a:lnTo>
                    <a:pt x="439" y="1656"/>
                  </a:lnTo>
                  <a:lnTo>
                    <a:pt x="440" y="1658"/>
                  </a:lnTo>
                  <a:lnTo>
                    <a:pt x="441" y="1658"/>
                  </a:lnTo>
                  <a:lnTo>
                    <a:pt x="444" y="1657"/>
                  </a:lnTo>
                  <a:lnTo>
                    <a:pt x="448" y="1654"/>
                  </a:lnTo>
                  <a:lnTo>
                    <a:pt x="453" y="1651"/>
                  </a:lnTo>
                  <a:lnTo>
                    <a:pt x="458" y="1650"/>
                  </a:lnTo>
                  <a:lnTo>
                    <a:pt x="464" y="1651"/>
                  </a:lnTo>
                  <a:lnTo>
                    <a:pt x="468" y="1654"/>
                  </a:lnTo>
                  <a:lnTo>
                    <a:pt x="472" y="1659"/>
                  </a:lnTo>
                  <a:lnTo>
                    <a:pt x="472" y="1661"/>
                  </a:lnTo>
                  <a:lnTo>
                    <a:pt x="474" y="1662"/>
                  </a:lnTo>
                  <a:lnTo>
                    <a:pt x="476" y="1662"/>
                  </a:lnTo>
                  <a:lnTo>
                    <a:pt x="476" y="1660"/>
                  </a:lnTo>
                  <a:lnTo>
                    <a:pt x="478" y="1658"/>
                  </a:lnTo>
                  <a:lnTo>
                    <a:pt x="478" y="1654"/>
                  </a:lnTo>
                  <a:lnTo>
                    <a:pt x="479" y="1650"/>
                  </a:lnTo>
                  <a:lnTo>
                    <a:pt x="480" y="1645"/>
                  </a:lnTo>
                  <a:lnTo>
                    <a:pt x="483" y="1647"/>
                  </a:lnTo>
                  <a:lnTo>
                    <a:pt x="560" y="1622"/>
                  </a:lnTo>
                  <a:lnTo>
                    <a:pt x="561" y="1632"/>
                  </a:lnTo>
                  <a:lnTo>
                    <a:pt x="563" y="1635"/>
                  </a:lnTo>
                  <a:lnTo>
                    <a:pt x="567" y="1637"/>
                  </a:lnTo>
                  <a:lnTo>
                    <a:pt x="570" y="1637"/>
                  </a:lnTo>
                  <a:lnTo>
                    <a:pt x="576" y="1637"/>
                  </a:lnTo>
                  <a:lnTo>
                    <a:pt x="582" y="1635"/>
                  </a:lnTo>
                  <a:lnTo>
                    <a:pt x="591" y="1633"/>
                  </a:lnTo>
                  <a:lnTo>
                    <a:pt x="619" y="1651"/>
                  </a:lnTo>
                  <a:lnTo>
                    <a:pt x="660" y="1634"/>
                  </a:lnTo>
                  <a:lnTo>
                    <a:pt x="660" y="1591"/>
                  </a:lnTo>
                  <a:lnTo>
                    <a:pt x="705" y="1605"/>
                  </a:lnTo>
                  <a:lnTo>
                    <a:pt x="757" y="1587"/>
                  </a:lnTo>
                  <a:lnTo>
                    <a:pt x="849" y="1591"/>
                  </a:lnTo>
                  <a:lnTo>
                    <a:pt x="924" y="1565"/>
                  </a:lnTo>
                  <a:lnTo>
                    <a:pt x="932" y="1560"/>
                  </a:lnTo>
                  <a:lnTo>
                    <a:pt x="942" y="1558"/>
                  </a:lnTo>
                  <a:lnTo>
                    <a:pt x="951" y="1559"/>
                  </a:lnTo>
                  <a:lnTo>
                    <a:pt x="962" y="1562"/>
                  </a:lnTo>
                  <a:lnTo>
                    <a:pt x="972" y="1567"/>
                  </a:lnTo>
                  <a:lnTo>
                    <a:pt x="985" y="1575"/>
                  </a:lnTo>
                  <a:lnTo>
                    <a:pt x="998" y="1585"/>
                  </a:lnTo>
                  <a:lnTo>
                    <a:pt x="1012" y="1598"/>
                  </a:lnTo>
                  <a:lnTo>
                    <a:pt x="1012" y="1590"/>
                  </a:lnTo>
                  <a:lnTo>
                    <a:pt x="1015" y="1585"/>
                  </a:lnTo>
                  <a:lnTo>
                    <a:pt x="1019" y="1581"/>
                  </a:lnTo>
                  <a:lnTo>
                    <a:pt x="1027" y="1580"/>
                  </a:lnTo>
                  <a:lnTo>
                    <a:pt x="1031" y="1580"/>
                  </a:lnTo>
                  <a:lnTo>
                    <a:pt x="1041" y="1582"/>
                  </a:lnTo>
                  <a:lnTo>
                    <a:pt x="1047" y="1576"/>
                  </a:lnTo>
                  <a:lnTo>
                    <a:pt x="1055" y="1572"/>
                  </a:lnTo>
                  <a:lnTo>
                    <a:pt x="1067" y="1565"/>
                  </a:lnTo>
                  <a:lnTo>
                    <a:pt x="1076" y="1560"/>
                  </a:lnTo>
                  <a:lnTo>
                    <a:pt x="1083" y="1559"/>
                  </a:lnTo>
                  <a:lnTo>
                    <a:pt x="1087" y="1558"/>
                  </a:lnTo>
                  <a:lnTo>
                    <a:pt x="1088" y="1561"/>
                  </a:lnTo>
                  <a:lnTo>
                    <a:pt x="1086" y="1566"/>
                  </a:lnTo>
                  <a:lnTo>
                    <a:pt x="1083" y="1569"/>
                  </a:lnTo>
                  <a:lnTo>
                    <a:pt x="1081" y="1574"/>
                  </a:lnTo>
                  <a:lnTo>
                    <a:pt x="1113" y="1595"/>
                  </a:lnTo>
                  <a:lnTo>
                    <a:pt x="1132" y="1614"/>
                  </a:lnTo>
                  <a:lnTo>
                    <a:pt x="1190" y="1586"/>
                  </a:lnTo>
                  <a:lnTo>
                    <a:pt x="1227" y="1579"/>
                  </a:lnTo>
                  <a:lnTo>
                    <a:pt x="1269" y="1571"/>
                  </a:lnTo>
                  <a:lnTo>
                    <a:pt x="1313" y="1560"/>
                  </a:lnTo>
                  <a:lnTo>
                    <a:pt x="1361" y="1548"/>
                  </a:lnTo>
                  <a:lnTo>
                    <a:pt x="1322" y="1583"/>
                  </a:lnTo>
                  <a:lnTo>
                    <a:pt x="1327" y="1592"/>
                  </a:lnTo>
                  <a:lnTo>
                    <a:pt x="1333" y="1599"/>
                  </a:lnTo>
                  <a:lnTo>
                    <a:pt x="1340" y="1602"/>
                  </a:lnTo>
                  <a:lnTo>
                    <a:pt x="1349" y="1603"/>
                  </a:lnTo>
                  <a:lnTo>
                    <a:pt x="1357" y="1600"/>
                  </a:lnTo>
                  <a:lnTo>
                    <a:pt x="1368" y="1596"/>
                  </a:lnTo>
                  <a:lnTo>
                    <a:pt x="1379" y="1588"/>
                  </a:lnTo>
                  <a:lnTo>
                    <a:pt x="1392" y="1578"/>
                  </a:lnTo>
                  <a:lnTo>
                    <a:pt x="1478" y="1609"/>
                  </a:lnTo>
                  <a:lnTo>
                    <a:pt x="1536" y="1580"/>
                  </a:lnTo>
                  <a:lnTo>
                    <a:pt x="1594" y="1559"/>
                  </a:lnTo>
                  <a:lnTo>
                    <a:pt x="1591" y="1546"/>
                  </a:lnTo>
                  <a:lnTo>
                    <a:pt x="1589" y="1536"/>
                  </a:lnTo>
                  <a:lnTo>
                    <a:pt x="1585" y="1526"/>
                  </a:lnTo>
                  <a:lnTo>
                    <a:pt x="1580" y="1519"/>
                  </a:lnTo>
                  <a:lnTo>
                    <a:pt x="1574" y="1511"/>
                  </a:lnTo>
                  <a:lnTo>
                    <a:pt x="1568" y="1506"/>
                  </a:lnTo>
                  <a:lnTo>
                    <a:pt x="1559" y="1501"/>
                  </a:lnTo>
                  <a:lnTo>
                    <a:pt x="1551" y="1498"/>
                  </a:lnTo>
                  <a:lnTo>
                    <a:pt x="1551" y="1496"/>
                  </a:lnTo>
                  <a:lnTo>
                    <a:pt x="1560" y="1471"/>
                  </a:lnTo>
                  <a:lnTo>
                    <a:pt x="1605" y="1421"/>
                  </a:lnTo>
                  <a:lnTo>
                    <a:pt x="1594" y="1363"/>
                  </a:lnTo>
                  <a:lnTo>
                    <a:pt x="1616" y="1353"/>
                  </a:lnTo>
                  <a:lnTo>
                    <a:pt x="1633" y="1345"/>
                  </a:lnTo>
                  <a:lnTo>
                    <a:pt x="1639" y="1340"/>
                  </a:lnTo>
                  <a:lnTo>
                    <a:pt x="1644" y="1336"/>
                  </a:lnTo>
                  <a:lnTo>
                    <a:pt x="1653" y="1328"/>
                  </a:lnTo>
                  <a:lnTo>
                    <a:pt x="1655" y="1320"/>
                  </a:lnTo>
                  <a:lnTo>
                    <a:pt x="1655" y="1312"/>
                  </a:lnTo>
                  <a:lnTo>
                    <a:pt x="1649" y="1304"/>
                  </a:lnTo>
                  <a:lnTo>
                    <a:pt x="1644" y="1300"/>
                  </a:lnTo>
                  <a:lnTo>
                    <a:pt x="1639" y="1297"/>
                  </a:lnTo>
                  <a:lnTo>
                    <a:pt x="1644" y="1197"/>
                  </a:lnTo>
                  <a:lnTo>
                    <a:pt x="1647" y="1198"/>
                  </a:lnTo>
                  <a:lnTo>
                    <a:pt x="1650" y="1200"/>
                  </a:lnTo>
                  <a:lnTo>
                    <a:pt x="1652" y="1201"/>
                  </a:lnTo>
                  <a:lnTo>
                    <a:pt x="1655" y="1203"/>
                  </a:lnTo>
                  <a:lnTo>
                    <a:pt x="1656" y="1203"/>
                  </a:lnTo>
                  <a:lnTo>
                    <a:pt x="1658" y="1204"/>
                  </a:lnTo>
                  <a:lnTo>
                    <a:pt x="1663" y="1204"/>
                  </a:lnTo>
                  <a:lnTo>
                    <a:pt x="1665" y="1202"/>
                  </a:lnTo>
                  <a:lnTo>
                    <a:pt x="1667" y="1199"/>
                  </a:lnTo>
                  <a:lnTo>
                    <a:pt x="1667" y="1194"/>
                  </a:lnTo>
                  <a:lnTo>
                    <a:pt x="1668" y="1188"/>
                  </a:lnTo>
                  <a:lnTo>
                    <a:pt x="1667" y="1178"/>
                  </a:lnTo>
                  <a:lnTo>
                    <a:pt x="1669" y="1171"/>
                  </a:lnTo>
                  <a:lnTo>
                    <a:pt x="1671" y="1164"/>
                  </a:lnTo>
                  <a:lnTo>
                    <a:pt x="1676" y="1161"/>
                  </a:lnTo>
                  <a:lnTo>
                    <a:pt x="1670" y="1106"/>
                  </a:lnTo>
                  <a:lnTo>
                    <a:pt x="1629" y="1071"/>
                  </a:lnTo>
                  <a:lnTo>
                    <a:pt x="1624" y="1061"/>
                  </a:lnTo>
                  <a:lnTo>
                    <a:pt x="1623" y="1056"/>
                  </a:lnTo>
                  <a:lnTo>
                    <a:pt x="1625" y="1052"/>
                  </a:lnTo>
                  <a:lnTo>
                    <a:pt x="1631" y="1042"/>
                  </a:lnTo>
                  <a:lnTo>
                    <a:pt x="1642" y="1034"/>
                  </a:lnTo>
                  <a:lnTo>
                    <a:pt x="1702" y="1000"/>
                  </a:lnTo>
                  <a:lnTo>
                    <a:pt x="1789" y="1017"/>
                  </a:lnTo>
                  <a:lnTo>
                    <a:pt x="1791" y="1008"/>
                  </a:lnTo>
                  <a:lnTo>
                    <a:pt x="1794" y="1001"/>
                  </a:lnTo>
                  <a:lnTo>
                    <a:pt x="1797" y="995"/>
                  </a:lnTo>
                  <a:lnTo>
                    <a:pt x="1802" y="992"/>
                  </a:lnTo>
                  <a:lnTo>
                    <a:pt x="1807" y="989"/>
                  </a:lnTo>
                  <a:lnTo>
                    <a:pt x="1813" y="988"/>
                  </a:lnTo>
                  <a:lnTo>
                    <a:pt x="1829" y="991"/>
                  </a:lnTo>
                  <a:lnTo>
                    <a:pt x="1871" y="953"/>
                  </a:lnTo>
                  <a:lnTo>
                    <a:pt x="1875" y="946"/>
                  </a:lnTo>
                  <a:lnTo>
                    <a:pt x="1880" y="943"/>
                  </a:lnTo>
                  <a:lnTo>
                    <a:pt x="1885" y="942"/>
                  </a:lnTo>
                  <a:lnTo>
                    <a:pt x="1893" y="944"/>
                  </a:lnTo>
                  <a:lnTo>
                    <a:pt x="1900" y="948"/>
                  </a:lnTo>
                  <a:lnTo>
                    <a:pt x="1909" y="955"/>
                  </a:lnTo>
                  <a:lnTo>
                    <a:pt x="1917" y="964"/>
                  </a:lnTo>
                  <a:lnTo>
                    <a:pt x="1927" y="976"/>
                  </a:lnTo>
                  <a:lnTo>
                    <a:pt x="1896" y="1021"/>
                  </a:lnTo>
                  <a:lnTo>
                    <a:pt x="1988" y="1073"/>
                  </a:lnTo>
                  <a:lnTo>
                    <a:pt x="1989" y="987"/>
                  </a:lnTo>
                  <a:lnTo>
                    <a:pt x="2016" y="937"/>
                  </a:lnTo>
                  <a:lnTo>
                    <a:pt x="2001" y="910"/>
                  </a:lnTo>
                  <a:lnTo>
                    <a:pt x="2000" y="872"/>
                  </a:lnTo>
                  <a:lnTo>
                    <a:pt x="2024" y="849"/>
                  </a:lnTo>
                  <a:lnTo>
                    <a:pt x="2054" y="770"/>
                  </a:lnTo>
                  <a:lnTo>
                    <a:pt x="2095" y="719"/>
                  </a:lnTo>
                  <a:lnTo>
                    <a:pt x="1778" y="657"/>
                  </a:lnTo>
                  <a:lnTo>
                    <a:pt x="1765" y="538"/>
                  </a:lnTo>
                  <a:lnTo>
                    <a:pt x="1708" y="469"/>
                  </a:lnTo>
                  <a:lnTo>
                    <a:pt x="1663" y="474"/>
                  </a:lnTo>
                  <a:lnTo>
                    <a:pt x="1663" y="567"/>
                  </a:lnTo>
                  <a:lnTo>
                    <a:pt x="1602" y="584"/>
                  </a:lnTo>
                  <a:lnTo>
                    <a:pt x="1479" y="558"/>
                  </a:lnTo>
                  <a:lnTo>
                    <a:pt x="1471" y="430"/>
                  </a:lnTo>
                  <a:lnTo>
                    <a:pt x="1415" y="401"/>
                  </a:lnTo>
                  <a:lnTo>
                    <a:pt x="1415" y="370"/>
                  </a:lnTo>
                  <a:lnTo>
                    <a:pt x="1312" y="339"/>
                  </a:lnTo>
                  <a:lnTo>
                    <a:pt x="1300" y="298"/>
                  </a:lnTo>
                  <a:lnTo>
                    <a:pt x="1163" y="235"/>
                  </a:lnTo>
                  <a:lnTo>
                    <a:pt x="1171" y="158"/>
                  </a:lnTo>
                  <a:lnTo>
                    <a:pt x="1118" y="152"/>
                  </a:lnTo>
                  <a:lnTo>
                    <a:pt x="1008" y="164"/>
                  </a:lnTo>
                  <a:lnTo>
                    <a:pt x="994" y="183"/>
                  </a:lnTo>
                  <a:lnTo>
                    <a:pt x="971" y="188"/>
                  </a:lnTo>
                  <a:lnTo>
                    <a:pt x="950" y="191"/>
                  </a:lnTo>
                  <a:lnTo>
                    <a:pt x="929" y="191"/>
                  </a:lnTo>
                  <a:lnTo>
                    <a:pt x="908" y="189"/>
                  </a:lnTo>
                  <a:lnTo>
                    <a:pt x="887" y="183"/>
                  </a:lnTo>
                  <a:lnTo>
                    <a:pt x="867" y="175"/>
                  </a:lnTo>
                  <a:lnTo>
                    <a:pt x="848" y="164"/>
                  </a:lnTo>
                  <a:lnTo>
                    <a:pt x="828" y="151"/>
                  </a:lnTo>
                  <a:lnTo>
                    <a:pt x="694" y="178"/>
                  </a:lnTo>
                  <a:lnTo>
                    <a:pt x="753" y="56"/>
                  </a:lnTo>
                  <a:lnTo>
                    <a:pt x="750" y="48"/>
                  </a:lnTo>
                  <a:lnTo>
                    <a:pt x="746" y="43"/>
                  </a:lnTo>
                  <a:lnTo>
                    <a:pt x="742" y="38"/>
                  </a:lnTo>
                  <a:lnTo>
                    <a:pt x="737" y="36"/>
                  </a:lnTo>
                  <a:lnTo>
                    <a:pt x="729" y="35"/>
                  </a:lnTo>
                  <a:lnTo>
                    <a:pt x="722" y="36"/>
                  </a:lnTo>
                  <a:lnTo>
                    <a:pt x="712" y="38"/>
                  </a:lnTo>
                  <a:lnTo>
                    <a:pt x="703" y="4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Freeform 9">
              <a:extLst>
                <a:ext uri="{FF2B5EF4-FFF2-40B4-BE49-F238E27FC236}">
                  <a16:creationId xmlns:a16="http://schemas.microsoft.com/office/drawing/2014/main" id="{FAC9A129-F826-8F39-00D0-88512DC38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" y="795"/>
              <a:ext cx="141" cy="86"/>
            </a:xfrm>
            <a:custGeom>
              <a:avLst/>
              <a:gdLst/>
              <a:ahLst/>
              <a:cxnLst>
                <a:cxn ang="0">
                  <a:pos x="1736" y="34"/>
                </a:cxn>
                <a:cxn ang="0">
                  <a:pos x="1684" y="58"/>
                </a:cxn>
                <a:cxn ang="0">
                  <a:pos x="1657" y="16"/>
                </a:cxn>
                <a:cxn ang="0">
                  <a:pos x="1457" y="51"/>
                </a:cxn>
                <a:cxn ang="0">
                  <a:pos x="1431" y="14"/>
                </a:cxn>
                <a:cxn ang="0">
                  <a:pos x="1391" y="32"/>
                </a:cxn>
                <a:cxn ang="0">
                  <a:pos x="1359" y="41"/>
                </a:cxn>
                <a:cxn ang="0">
                  <a:pos x="1316" y="23"/>
                </a:cxn>
                <a:cxn ang="0">
                  <a:pos x="1268" y="21"/>
                </a:cxn>
                <a:cxn ang="0">
                  <a:pos x="1004" y="90"/>
                </a:cxn>
                <a:cxn ang="0">
                  <a:pos x="914" y="93"/>
                </a:cxn>
                <a:cxn ang="0">
                  <a:pos x="827" y="103"/>
                </a:cxn>
                <a:cxn ang="0">
                  <a:pos x="820" y="116"/>
                </a:cxn>
                <a:cxn ang="0">
                  <a:pos x="812" y="110"/>
                </a:cxn>
                <a:cxn ang="0">
                  <a:pos x="788" y="113"/>
                </a:cxn>
                <a:cxn ang="0">
                  <a:pos x="786" y="106"/>
                </a:cxn>
                <a:cxn ang="0">
                  <a:pos x="828" y="87"/>
                </a:cxn>
                <a:cxn ang="0">
                  <a:pos x="455" y="62"/>
                </a:cxn>
                <a:cxn ang="0">
                  <a:pos x="412" y="26"/>
                </a:cxn>
                <a:cxn ang="0">
                  <a:pos x="239" y="179"/>
                </a:cxn>
                <a:cxn ang="0">
                  <a:pos x="154" y="244"/>
                </a:cxn>
                <a:cxn ang="0">
                  <a:pos x="141" y="244"/>
                </a:cxn>
                <a:cxn ang="0">
                  <a:pos x="31" y="311"/>
                </a:cxn>
                <a:cxn ang="0">
                  <a:pos x="201" y="454"/>
                </a:cxn>
                <a:cxn ang="0">
                  <a:pos x="457" y="448"/>
                </a:cxn>
                <a:cxn ang="0">
                  <a:pos x="443" y="679"/>
                </a:cxn>
                <a:cxn ang="0">
                  <a:pos x="622" y="704"/>
                </a:cxn>
                <a:cxn ang="0">
                  <a:pos x="844" y="887"/>
                </a:cxn>
                <a:cxn ang="0">
                  <a:pos x="962" y="960"/>
                </a:cxn>
                <a:cxn ang="0">
                  <a:pos x="1008" y="987"/>
                </a:cxn>
                <a:cxn ang="0">
                  <a:pos x="1042" y="983"/>
                </a:cxn>
                <a:cxn ang="0">
                  <a:pos x="1060" y="973"/>
                </a:cxn>
                <a:cxn ang="0">
                  <a:pos x="1345" y="1118"/>
                </a:cxn>
                <a:cxn ang="0">
                  <a:pos x="1436" y="1236"/>
                </a:cxn>
                <a:cxn ang="0">
                  <a:pos x="1474" y="1244"/>
                </a:cxn>
                <a:cxn ang="0">
                  <a:pos x="1677" y="1252"/>
                </a:cxn>
                <a:cxn ang="0">
                  <a:pos x="1883" y="914"/>
                </a:cxn>
                <a:cxn ang="0">
                  <a:pos x="1888" y="885"/>
                </a:cxn>
                <a:cxn ang="0">
                  <a:pos x="1923" y="898"/>
                </a:cxn>
                <a:cxn ang="0">
                  <a:pos x="1969" y="782"/>
                </a:cxn>
                <a:cxn ang="0">
                  <a:pos x="1969" y="772"/>
                </a:cxn>
                <a:cxn ang="0">
                  <a:pos x="2079" y="681"/>
                </a:cxn>
                <a:cxn ang="0">
                  <a:pos x="2171" y="509"/>
                </a:cxn>
                <a:cxn ang="0">
                  <a:pos x="2164" y="479"/>
                </a:cxn>
                <a:cxn ang="0">
                  <a:pos x="2224" y="251"/>
                </a:cxn>
                <a:cxn ang="0">
                  <a:pos x="2145" y="294"/>
                </a:cxn>
                <a:cxn ang="0">
                  <a:pos x="2151" y="218"/>
                </a:cxn>
                <a:cxn ang="0">
                  <a:pos x="2170" y="96"/>
                </a:cxn>
                <a:cxn ang="0">
                  <a:pos x="2141" y="84"/>
                </a:cxn>
                <a:cxn ang="0">
                  <a:pos x="2056" y="476"/>
                </a:cxn>
                <a:cxn ang="0">
                  <a:pos x="2089" y="461"/>
                </a:cxn>
                <a:cxn ang="0">
                  <a:pos x="2117" y="493"/>
                </a:cxn>
                <a:cxn ang="0">
                  <a:pos x="2115" y="540"/>
                </a:cxn>
                <a:cxn ang="0">
                  <a:pos x="2103" y="561"/>
                </a:cxn>
                <a:cxn ang="0">
                  <a:pos x="2074" y="569"/>
                </a:cxn>
                <a:cxn ang="0">
                  <a:pos x="2046" y="536"/>
                </a:cxn>
                <a:cxn ang="0">
                  <a:pos x="2056" y="476"/>
                </a:cxn>
                <a:cxn ang="0">
                  <a:pos x="2100" y="360"/>
                </a:cxn>
              </a:cxnLst>
              <a:rect l="0" t="0" r="r" b="b"/>
              <a:pathLst>
                <a:path w="2245" h="1286">
                  <a:moveTo>
                    <a:pt x="2021" y="0"/>
                  </a:moveTo>
                  <a:lnTo>
                    <a:pt x="1938" y="15"/>
                  </a:lnTo>
                  <a:lnTo>
                    <a:pt x="1880" y="36"/>
                  </a:lnTo>
                  <a:lnTo>
                    <a:pt x="1822" y="65"/>
                  </a:lnTo>
                  <a:lnTo>
                    <a:pt x="1736" y="34"/>
                  </a:lnTo>
                  <a:lnTo>
                    <a:pt x="1723" y="44"/>
                  </a:lnTo>
                  <a:lnTo>
                    <a:pt x="1712" y="52"/>
                  </a:lnTo>
                  <a:lnTo>
                    <a:pt x="1701" y="56"/>
                  </a:lnTo>
                  <a:lnTo>
                    <a:pt x="1693" y="59"/>
                  </a:lnTo>
                  <a:lnTo>
                    <a:pt x="1684" y="58"/>
                  </a:lnTo>
                  <a:lnTo>
                    <a:pt x="1677" y="55"/>
                  </a:lnTo>
                  <a:lnTo>
                    <a:pt x="1671" y="48"/>
                  </a:lnTo>
                  <a:lnTo>
                    <a:pt x="1666" y="39"/>
                  </a:lnTo>
                  <a:lnTo>
                    <a:pt x="1705" y="4"/>
                  </a:lnTo>
                  <a:lnTo>
                    <a:pt x="1657" y="16"/>
                  </a:lnTo>
                  <a:lnTo>
                    <a:pt x="1613" y="27"/>
                  </a:lnTo>
                  <a:lnTo>
                    <a:pt x="1571" y="35"/>
                  </a:lnTo>
                  <a:lnTo>
                    <a:pt x="1534" y="42"/>
                  </a:lnTo>
                  <a:lnTo>
                    <a:pt x="1476" y="70"/>
                  </a:lnTo>
                  <a:lnTo>
                    <a:pt x="1457" y="51"/>
                  </a:lnTo>
                  <a:lnTo>
                    <a:pt x="1425" y="30"/>
                  </a:lnTo>
                  <a:lnTo>
                    <a:pt x="1427" y="25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1" y="14"/>
                  </a:lnTo>
                  <a:lnTo>
                    <a:pt x="1427" y="15"/>
                  </a:lnTo>
                  <a:lnTo>
                    <a:pt x="1420" y="16"/>
                  </a:lnTo>
                  <a:lnTo>
                    <a:pt x="1411" y="21"/>
                  </a:lnTo>
                  <a:lnTo>
                    <a:pt x="1399" y="28"/>
                  </a:lnTo>
                  <a:lnTo>
                    <a:pt x="1391" y="32"/>
                  </a:lnTo>
                  <a:lnTo>
                    <a:pt x="1385" y="38"/>
                  </a:lnTo>
                  <a:lnTo>
                    <a:pt x="1375" y="36"/>
                  </a:lnTo>
                  <a:lnTo>
                    <a:pt x="1371" y="36"/>
                  </a:lnTo>
                  <a:lnTo>
                    <a:pt x="1363" y="37"/>
                  </a:lnTo>
                  <a:lnTo>
                    <a:pt x="1359" y="41"/>
                  </a:lnTo>
                  <a:lnTo>
                    <a:pt x="1356" y="46"/>
                  </a:lnTo>
                  <a:lnTo>
                    <a:pt x="1356" y="54"/>
                  </a:lnTo>
                  <a:lnTo>
                    <a:pt x="1342" y="41"/>
                  </a:lnTo>
                  <a:lnTo>
                    <a:pt x="1329" y="31"/>
                  </a:lnTo>
                  <a:lnTo>
                    <a:pt x="1316" y="23"/>
                  </a:lnTo>
                  <a:lnTo>
                    <a:pt x="1306" y="18"/>
                  </a:lnTo>
                  <a:lnTo>
                    <a:pt x="1295" y="15"/>
                  </a:lnTo>
                  <a:lnTo>
                    <a:pt x="1286" y="14"/>
                  </a:lnTo>
                  <a:lnTo>
                    <a:pt x="1276" y="16"/>
                  </a:lnTo>
                  <a:lnTo>
                    <a:pt x="1268" y="21"/>
                  </a:lnTo>
                  <a:lnTo>
                    <a:pt x="1193" y="47"/>
                  </a:lnTo>
                  <a:lnTo>
                    <a:pt x="1101" y="43"/>
                  </a:lnTo>
                  <a:lnTo>
                    <a:pt x="1049" y="61"/>
                  </a:lnTo>
                  <a:lnTo>
                    <a:pt x="1004" y="47"/>
                  </a:lnTo>
                  <a:lnTo>
                    <a:pt x="1004" y="90"/>
                  </a:lnTo>
                  <a:lnTo>
                    <a:pt x="963" y="107"/>
                  </a:lnTo>
                  <a:lnTo>
                    <a:pt x="935" y="89"/>
                  </a:lnTo>
                  <a:lnTo>
                    <a:pt x="926" y="91"/>
                  </a:lnTo>
                  <a:lnTo>
                    <a:pt x="920" y="93"/>
                  </a:lnTo>
                  <a:lnTo>
                    <a:pt x="914" y="93"/>
                  </a:lnTo>
                  <a:lnTo>
                    <a:pt x="911" y="93"/>
                  </a:lnTo>
                  <a:lnTo>
                    <a:pt x="907" y="91"/>
                  </a:lnTo>
                  <a:lnTo>
                    <a:pt x="905" y="88"/>
                  </a:lnTo>
                  <a:lnTo>
                    <a:pt x="904" y="78"/>
                  </a:lnTo>
                  <a:lnTo>
                    <a:pt x="827" y="103"/>
                  </a:lnTo>
                  <a:lnTo>
                    <a:pt x="824" y="101"/>
                  </a:lnTo>
                  <a:lnTo>
                    <a:pt x="823" y="106"/>
                  </a:lnTo>
                  <a:lnTo>
                    <a:pt x="822" y="110"/>
                  </a:lnTo>
                  <a:lnTo>
                    <a:pt x="822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18" y="118"/>
                  </a:lnTo>
                  <a:lnTo>
                    <a:pt x="816" y="117"/>
                  </a:lnTo>
                  <a:lnTo>
                    <a:pt x="816" y="115"/>
                  </a:lnTo>
                  <a:lnTo>
                    <a:pt x="812" y="110"/>
                  </a:lnTo>
                  <a:lnTo>
                    <a:pt x="808" y="107"/>
                  </a:lnTo>
                  <a:lnTo>
                    <a:pt x="802" y="106"/>
                  </a:lnTo>
                  <a:lnTo>
                    <a:pt x="797" y="107"/>
                  </a:lnTo>
                  <a:lnTo>
                    <a:pt x="792" y="110"/>
                  </a:lnTo>
                  <a:lnTo>
                    <a:pt x="788" y="113"/>
                  </a:lnTo>
                  <a:lnTo>
                    <a:pt x="785" y="114"/>
                  </a:lnTo>
                  <a:lnTo>
                    <a:pt x="784" y="114"/>
                  </a:lnTo>
                  <a:lnTo>
                    <a:pt x="783" y="112"/>
                  </a:lnTo>
                  <a:lnTo>
                    <a:pt x="784" y="110"/>
                  </a:lnTo>
                  <a:lnTo>
                    <a:pt x="786" y="106"/>
                  </a:lnTo>
                  <a:lnTo>
                    <a:pt x="790" y="101"/>
                  </a:lnTo>
                  <a:lnTo>
                    <a:pt x="795" y="91"/>
                  </a:lnTo>
                  <a:lnTo>
                    <a:pt x="804" y="86"/>
                  </a:lnTo>
                  <a:lnTo>
                    <a:pt x="814" y="84"/>
                  </a:lnTo>
                  <a:lnTo>
                    <a:pt x="828" y="87"/>
                  </a:lnTo>
                  <a:lnTo>
                    <a:pt x="801" y="53"/>
                  </a:lnTo>
                  <a:lnTo>
                    <a:pt x="767" y="24"/>
                  </a:lnTo>
                  <a:lnTo>
                    <a:pt x="626" y="95"/>
                  </a:lnTo>
                  <a:lnTo>
                    <a:pt x="476" y="89"/>
                  </a:lnTo>
                  <a:lnTo>
                    <a:pt x="455" y="62"/>
                  </a:lnTo>
                  <a:lnTo>
                    <a:pt x="416" y="54"/>
                  </a:lnTo>
                  <a:lnTo>
                    <a:pt x="416" y="47"/>
                  </a:lnTo>
                  <a:lnTo>
                    <a:pt x="417" y="42"/>
                  </a:lnTo>
                  <a:lnTo>
                    <a:pt x="416" y="33"/>
                  </a:lnTo>
                  <a:lnTo>
                    <a:pt x="412" y="26"/>
                  </a:lnTo>
                  <a:lnTo>
                    <a:pt x="408" y="22"/>
                  </a:lnTo>
                  <a:lnTo>
                    <a:pt x="401" y="19"/>
                  </a:lnTo>
                  <a:lnTo>
                    <a:pt x="395" y="20"/>
                  </a:lnTo>
                  <a:lnTo>
                    <a:pt x="344" y="30"/>
                  </a:lnTo>
                  <a:lnTo>
                    <a:pt x="239" y="179"/>
                  </a:lnTo>
                  <a:lnTo>
                    <a:pt x="161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6"/>
                  </a:lnTo>
                  <a:lnTo>
                    <a:pt x="151" y="246"/>
                  </a:lnTo>
                  <a:lnTo>
                    <a:pt x="145" y="243"/>
                  </a:lnTo>
                  <a:lnTo>
                    <a:pt x="141" y="244"/>
                  </a:lnTo>
                  <a:lnTo>
                    <a:pt x="136" y="244"/>
                  </a:lnTo>
                  <a:lnTo>
                    <a:pt x="134" y="243"/>
                  </a:lnTo>
                  <a:lnTo>
                    <a:pt x="134" y="241"/>
                  </a:lnTo>
                  <a:lnTo>
                    <a:pt x="0" y="254"/>
                  </a:lnTo>
                  <a:lnTo>
                    <a:pt x="31" y="311"/>
                  </a:lnTo>
                  <a:lnTo>
                    <a:pt x="59" y="334"/>
                  </a:lnTo>
                  <a:lnTo>
                    <a:pt x="71" y="387"/>
                  </a:lnTo>
                  <a:lnTo>
                    <a:pt x="147" y="365"/>
                  </a:lnTo>
                  <a:lnTo>
                    <a:pt x="199" y="381"/>
                  </a:lnTo>
                  <a:lnTo>
                    <a:pt x="201" y="454"/>
                  </a:lnTo>
                  <a:lnTo>
                    <a:pt x="252" y="474"/>
                  </a:lnTo>
                  <a:lnTo>
                    <a:pt x="270" y="414"/>
                  </a:lnTo>
                  <a:lnTo>
                    <a:pt x="343" y="409"/>
                  </a:lnTo>
                  <a:lnTo>
                    <a:pt x="425" y="457"/>
                  </a:lnTo>
                  <a:lnTo>
                    <a:pt x="457" y="448"/>
                  </a:lnTo>
                  <a:lnTo>
                    <a:pt x="494" y="482"/>
                  </a:lnTo>
                  <a:lnTo>
                    <a:pt x="487" y="581"/>
                  </a:lnTo>
                  <a:lnTo>
                    <a:pt x="463" y="600"/>
                  </a:lnTo>
                  <a:lnTo>
                    <a:pt x="442" y="647"/>
                  </a:lnTo>
                  <a:lnTo>
                    <a:pt x="443" y="679"/>
                  </a:lnTo>
                  <a:lnTo>
                    <a:pt x="368" y="734"/>
                  </a:lnTo>
                  <a:lnTo>
                    <a:pt x="398" y="804"/>
                  </a:lnTo>
                  <a:lnTo>
                    <a:pt x="494" y="839"/>
                  </a:lnTo>
                  <a:lnTo>
                    <a:pt x="543" y="718"/>
                  </a:lnTo>
                  <a:lnTo>
                    <a:pt x="622" y="704"/>
                  </a:lnTo>
                  <a:lnTo>
                    <a:pt x="569" y="782"/>
                  </a:lnTo>
                  <a:lnTo>
                    <a:pt x="662" y="811"/>
                  </a:lnTo>
                  <a:lnTo>
                    <a:pt x="726" y="847"/>
                  </a:lnTo>
                  <a:lnTo>
                    <a:pt x="769" y="882"/>
                  </a:lnTo>
                  <a:lnTo>
                    <a:pt x="844" y="887"/>
                  </a:lnTo>
                  <a:lnTo>
                    <a:pt x="857" y="909"/>
                  </a:lnTo>
                  <a:lnTo>
                    <a:pt x="936" y="923"/>
                  </a:lnTo>
                  <a:lnTo>
                    <a:pt x="947" y="943"/>
                  </a:lnTo>
                  <a:lnTo>
                    <a:pt x="954" y="951"/>
                  </a:lnTo>
                  <a:lnTo>
                    <a:pt x="962" y="960"/>
                  </a:lnTo>
                  <a:lnTo>
                    <a:pt x="970" y="967"/>
                  </a:lnTo>
                  <a:lnTo>
                    <a:pt x="979" y="974"/>
                  </a:lnTo>
                  <a:lnTo>
                    <a:pt x="989" y="979"/>
                  </a:lnTo>
                  <a:lnTo>
                    <a:pt x="1001" y="985"/>
                  </a:lnTo>
                  <a:lnTo>
                    <a:pt x="1008" y="987"/>
                  </a:lnTo>
                  <a:lnTo>
                    <a:pt x="1017" y="988"/>
                  </a:lnTo>
                  <a:lnTo>
                    <a:pt x="1024" y="988"/>
                  </a:lnTo>
                  <a:lnTo>
                    <a:pt x="1033" y="988"/>
                  </a:lnTo>
                  <a:lnTo>
                    <a:pt x="1039" y="985"/>
                  </a:lnTo>
                  <a:lnTo>
                    <a:pt x="1042" y="983"/>
                  </a:lnTo>
                  <a:lnTo>
                    <a:pt x="1047" y="982"/>
                  </a:lnTo>
                  <a:lnTo>
                    <a:pt x="1053" y="978"/>
                  </a:lnTo>
                  <a:lnTo>
                    <a:pt x="1054" y="976"/>
                  </a:lnTo>
                  <a:lnTo>
                    <a:pt x="1056" y="975"/>
                  </a:lnTo>
                  <a:lnTo>
                    <a:pt x="1060" y="973"/>
                  </a:lnTo>
                  <a:lnTo>
                    <a:pt x="1182" y="999"/>
                  </a:lnTo>
                  <a:lnTo>
                    <a:pt x="1251" y="975"/>
                  </a:lnTo>
                  <a:lnTo>
                    <a:pt x="1275" y="1063"/>
                  </a:lnTo>
                  <a:lnTo>
                    <a:pt x="1316" y="1120"/>
                  </a:lnTo>
                  <a:lnTo>
                    <a:pt x="1345" y="1118"/>
                  </a:lnTo>
                  <a:lnTo>
                    <a:pt x="1434" y="1203"/>
                  </a:lnTo>
                  <a:lnTo>
                    <a:pt x="1431" y="1213"/>
                  </a:lnTo>
                  <a:lnTo>
                    <a:pt x="1431" y="1222"/>
                  </a:lnTo>
                  <a:lnTo>
                    <a:pt x="1432" y="1229"/>
                  </a:lnTo>
                  <a:lnTo>
                    <a:pt x="1436" y="1236"/>
                  </a:lnTo>
                  <a:lnTo>
                    <a:pt x="1439" y="1239"/>
                  </a:lnTo>
                  <a:lnTo>
                    <a:pt x="1446" y="1242"/>
                  </a:lnTo>
                  <a:lnTo>
                    <a:pt x="1453" y="1243"/>
                  </a:lnTo>
                  <a:lnTo>
                    <a:pt x="1464" y="1243"/>
                  </a:lnTo>
                  <a:lnTo>
                    <a:pt x="1474" y="1244"/>
                  </a:lnTo>
                  <a:lnTo>
                    <a:pt x="1473" y="1286"/>
                  </a:lnTo>
                  <a:lnTo>
                    <a:pt x="1532" y="1259"/>
                  </a:lnTo>
                  <a:lnTo>
                    <a:pt x="1555" y="1215"/>
                  </a:lnTo>
                  <a:lnTo>
                    <a:pt x="1630" y="1267"/>
                  </a:lnTo>
                  <a:lnTo>
                    <a:pt x="1677" y="1252"/>
                  </a:lnTo>
                  <a:lnTo>
                    <a:pt x="1799" y="1189"/>
                  </a:lnTo>
                  <a:lnTo>
                    <a:pt x="1787" y="1080"/>
                  </a:lnTo>
                  <a:lnTo>
                    <a:pt x="1840" y="1061"/>
                  </a:lnTo>
                  <a:lnTo>
                    <a:pt x="1842" y="941"/>
                  </a:lnTo>
                  <a:lnTo>
                    <a:pt x="1883" y="914"/>
                  </a:lnTo>
                  <a:lnTo>
                    <a:pt x="1880" y="904"/>
                  </a:lnTo>
                  <a:lnTo>
                    <a:pt x="1880" y="897"/>
                  </a:lnTo>
                  <a:lnTo>
                    <a:pt x="1881" y="891"/>
                  </a:lnTo>
                  <a:lnTo>
                    <a:pt x="1884" y="888"/>
                  </a:lnTo>
                  <a:lnTo>
                    <a:pt x="1888" y="885"/>
                  </a:lnTo>
                  <a:lnTo>
                    <a:pt x="1896" y="886"/>
                  </a:lnTo>
                  <a:lnTo>
                    <a:pt x="1904" y="887"/>
                  </a:lnTo>
                  <a:lnTo>
                    <a:pt x="1916" y="892"/>
                  </a:lnTo>
                  <a:lnTo>
                    <a:pt x="1920" y="893"/>
                  </a:lnTo>
                  <a:lnTo>
                    <a:pt x="1923" y="898"/>
                  </a:lnTo>
                  <a:lnTo>
                    <a:pt x="1961" y="858"/>
                  </a:lnTo>
                  <a:lnTo>
                    <a:pt x="1964" y="787"/>
                  </a:lnTo>
                  <a:lnTo>
                    <a:pt x="1966" y="785"/>
                  </a:lnTo>
                  <a:lnTo>
                    <a:pt x="1968" y="784"/>
                  </a:lnTo>
                  <a:lnTo>
                    <a:pt x="1969" y="782"/>
                  </a:lnTo>
                  <a:lnTo>
                    <a:pt x="1971" y="781"/>
                  </a:lnTo>
                  <a:lnTo>
                    <a:pt x="1971" y="777"/>
                  </a:lnTo>
                  <a:lnTo>
                    <a:pt x="1970" y="775"/>
                  </a:lnTo>
                  <a:lnTo>
                    <a:pt x="1970" y="774"/>
                  </a:lnTo>
                  <a:lnTo>
                    <a:pt x="1969" y="772"/>
                  </a:lnTo>
                  <a:lnTo>
                    <a:pt x="1969" y="769"/>
                  </a:lnTo>
                  <a:lnTo>
                    <a:pt x="1975" y="770"/>
                  </a:lnTo>
                  <a:lnTo>
                    <a:pt x="1987" y="777"/>
                  </a:lnTo>
                  <a:lnTo>
                    <a:pt x="2028" y="751"/>
                  </a:lnTo>
                  <a:lnTo>
                    <a:pt x="2079" y="681"/>
                  </a:lnTo>
                  <a:lnTo>
                    <a:pt x="2129" y="669"/>
                  </a:lnTo>
                  <a:lnTo>
                    <a:pt x="2139" y="605"/>
                  </a:lnTo>
                  <a:lnTo>
                    <a:pt x="2188" y="512"/>
                  </a:lnTo>
                  <a:lnTo>
                    <a:pt x="2178" y="511"/>
                  </a:lnTo>
                  <a:lnTo>
                    <a:pt x="2171" y="509"/>
                  </a:lnTo>
                  <a:lnTo>
                    <a:pt x="2168" y="506"/>
                  </a:lnTo>
                  <a:lnTo>
                    <a:pt x="2167" y="504"/>
                  </a:lnTo>
                  <a:lnTo>
                    <a:pt x="2165" y="497"/>
                  </a:lnTo>
                  <a:lnTo>
                    <a:pt x="2165" y="491"/>
                  </a:lnTo>
                  <a:lnTo>
                    <a:pt x="2164" y="479"/>
                  </a:lnTo>
                  <a:lnTo>
                    <a:pt x="2192" y="434"/>
                  </a:lnTo>
                  <a:lnTo>
                    <a:pt x="2245" y="430"/>
                  </a:lnTo>
                  <a:lnTo>
                    <a:pt x="2231" y="335"/>
                  </a:lnTo>
                  <a:lnTo>
                    <a:pt x="2223" y="325"/>
                  </a:lnTo>
                  <a:lnTo>
                    <a:pt x="2224" y="251"/>
                  </a:lnTo>
                  <a:lnTo>
                    <a:pt x="2174" y="304"/>
                  </a:lnTo>
                  <a:lnTo>
                    <a:pt x="2168" y="301"/>
                  </a:lnTo>
                  <a:lnTo>
                    <a:pt x="2162" y="299"/>
                  </a:lnTo>
                  <a:lnTo>
                    <a:pt x="2148" y="295"/>
                  </a:lnTo>
                  <a:lnTo>
                    <a:pt x="2145" y="294"/>
                  </a:lnTo>
                  <a:lnTo>
                    <a:pt x="2146" y="293"/>
                  </a:lnTo>
                  <a:lnTo>
                    <a:pt x="2148" y="291"/>
                  </a:lnTo>
                  <a:lnTo>
                    <a:pt x="2154" y="289"/>
                  </a:lnTo>
                  <a:lnTo>
                    <a:pt x="2163" y="283"/>
                  </a:lnTo>
                  <a:lnTo>
                    <a:pt x="2151" y="218"/>
                  </a:lnTo>
                  <a:lnTo>
                    <a:pt x="2196" y="204"/>
                  </a:lnTo>
                  <a:lnTo>
                    <a:pt x="2185" y="141"/>
                  </a:lnTo>
                  <a:lnTo>
                    <a:pt x="2181" y="122"/>
                  </a:lnTo>
                  <a:lnTo>
                    <a:pt x="2175" y="104"/>
                  </a:lnTo>
                  <a:lnTo>
                    <a:pt x="2170" y="96"/>
                  </a:lnTo>
                  <a:lnTo>
                    <a:pt x="2165" y="91"/>
                  </a:lnTo>
                  <a:lnTo>
                    <a:pt x="2160" y="86"/>
                  </a:lnTo>
                  <a:lnTo>
                    <a:pt x="2155" y="84"/>
                  </a:lnTo>
                  <a:lnTo>
                    <a:pt x="2147" y="83"/>
                  </a:lnTo>
                  <a:lnTo>
                    <a:pt x="2141" y="84"/>
                  </a:lnTo>
                  <a:lnTo>
                    <a:pt x="2133" y="86"/>
                  </a:lnTo>
                  <a:lnTo>
                    <a:pt x="2126" y="91"/>
                  </a:lnTo>
                  <a:lnTo>
                    <a:pt x="2120" y="26"/>
                  </a:lnTo>
                  <a:lnTo>
                    <a:pt x="2021" y="0"/>
                  </a:lnTo>
                  <a:close/>
                  <a:moveTo>
                    <a:pt x="2056" y="476"/>
                  </a:moveTo>
                  <a:lnTo>
                    <a:pt x="2061" y="469"/>
                  </a:lnTo>
                  <a:lnTo>
                    <a:pt x="2067" y="464"/>
                  </a:lnTo>
                  <a:lnTo>
                    <a:pt x="2074" y="461"/>
                  </a:lnTo>
                  <a:lnTo>
                    <a:pt x="2082" y="460"/>
                  </a:lnTo>
                  <a:lnTo>
                    <a:pt x="2089" y="461"/>
                  </a:lnTo>
                  <a:lnTo>
                    <a:pt x="2096" y="464"/>
                  </a:lnTo>
                  <a:lnTo>
                    <a:pt x="2103" y="469"/>
                  </a:lnTo>
                  <a:lnTo>
                    <a:pt x="2110" y="476"/>
                  </a:lnTo>
                  <a:lnTo>
                    <a:pt x="2114" y="484"/>
                  </a:lnTo>
                  <a:lnTo>
                    <a:pt x="2117" y="493"/>
                  </a:lnTo>
                  <a:lnTo>
                    <a:pt x="2120" y="503"/>
                  </a:lnTo>
                  <a:lnTo>
                    <a:pt x="2121" y="515"/>
                  </a:lnTo>
                  <a:lnTo>
                    <a:pt x="2120" y="525"/>
                  </a:lnTo>
                  <a:lnTo>
                    <a:pt x="2117" y="536"/>
                  </a:lnTo>
                  <a:lnTo>
                    <a:pt x="2115" y="540"/>
                  </a:lnTo>
                  <a:lnTo>
                    <a:pt x="2114" y="542"/>
                  </a:lnTo>
                  <a:lnTo>
                    <a:pt x="2114" y="545"/>
                  </a:lnTo>
                  <a:lnTo>
                    <a:pt x="2110" y="554"/>
                  </a:lnTo>
                  <a:lnTo>
                    <a:pt x="2106" y="557"/>
                  </a:lnTo>
                  <a:lnTo>
                    <a:pt x="2103" y="561"/>
                  </a:lnTo>
                  <a:lnTo>
                    <a:pt x="2096" y="566"/>
                  </a:lnTo>
                  <a:lnTo>
                    <a:pt x="2092" y="567"/>
                  </a:lnTo>
                  <a:lnTo>
                    <a:pt x="2089" y="569"/>
                  </a:lnTo>
                  <a:lnTo>
                    <a:pt x="2082" y="570"/>
                  </a:lnTo>
                  <a:lnTo>
                    <a:pt x="2074" y="569"/>
                  </a:lnTo>
                  <a:lnTo>
                    <a:pt x="2067" y="566"/>
                  </a:lnTo>
                  <a:lnTo>
                    <a:pt x="2061" y="561"/>
                  </a:lnTo>
                  <a:lnTo>
                    <a:pt x="2056" y="554"/>
                  </a:lnTo>
                  <a:lnTo>
                    <a:pt x="2049" y="545"/>
                  </a:lnTo>
                  <a:lnTo>
                    <a:pt x="2046" y="536"/>
                  </a:lnTo>
                  <a:lnTo>
                    <a:pt x="2044" y="525"/>
                  </a:lnTo>
                  <a:lnTo>
                    <a:pt x="2044" y="515"/>
                  </a:lnTo>
                  <a:lnTo>
                    <a:pt x="2044" y="503"/>
                  </a:lnTo>
                  <a:lnTo>
                    <a:pt x="2046" y="493"/>
                  </a:lnTo>
                  <a:lnTo>
                    <a:pt x="2056" y="476"/>
                  </a:lnTo>
                  <a:close/>
                  <a:moveTo>
                    <a:pt x="2146" y="403"/>
                  </a:moveTo>
                  <a:lnTo>
                    <a:pt x="2136" y="461"/>
                  </a:lnTo>
                  <a:lnTo>
                    <a:pt x="2079" y="439"/>
                  </a:lnTo>
                  <a:lnTo>
                    <a:pt x="2113" y="391"/>
                  </a:lnTo>
                  <a:lnTo>
                    <a:pt x="2100" y="360"/>
                  </a:lnTo>
                  <a:lnTo>
                    <a:pt x="2146" y="4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 10">
              <a:extLst>
                <a:ext uri="{FF2B5EF4-FFF2-40B4-BE49-F238E27FC236}">
                  <a16:creationId xmlns:a16="http://schemas.microsoft.com/office/drawing/2014/main" id="{9D4325BD-9E47-959E-8CD9-51CD7CCC9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47"/>
              <a:ext cx="46" cy="52"/>
            </a:xfrm>
            <a:custGeom>
              <a:avLst/>
              <a:gdLst/>
              <a:ahLst/>
              <a:cxnLst>
                <a:cxn ang="0">
                  <a:pos x="444" y="63"/>
                </a:cxn>
                <a:cxn ang="0">
                  <a:pos x="428" y="70"/>
                </a:cxn>
                <a:cxn ang="0">
                  <a:pos x="416" y="49"/>
                </a:cxn>
                <a:cxn ang="0">
                  <a:pos x="251" y="56"/>
                </a:cxn>
                <a:cxn ang="0">
                  <a:pos x="218" y="55"/>
                </a:cxn>
                <a:cxn ang="0">
                  <a:pos x="210" y="67"/>
                </a:cxn>
                <a:cxn ang="0">
                  <a:pos x="191" y="132"/>
                </a:cxn>
                <a:cxn ang="0">
                  <a:pos x="133" y="218"/>
                </a:cxn>
                <a:cxn ang="0">
                  <a:pos x="143" y="232"/>
                </a:cxn>
                <a:cxn ang="0">
                  <a:pos x="149" y="251"/>
                </a:cxn>
                <a:cxn ang="0">
                  <a:pos x="141" y="265"/>
                </a:cxn>
                <a:cxn ang="0">
                  <a:pos x="108" y="348"/>
                </a:cxn>
                <a:cxn ang="0">
                  <a:pos x="62" y="383"/>
                </a:cxn>
                <a:cxn ang="0">
                  <a:pos x="60" y="394"/>
                </a:cxn>
                <a:cxn ang="0">
                  <a:pos x="49" y="400"/>
                </a:cxn>
                <a:cxn ang="0">
                  <a:pos x="0" y="506"/>
                </a:cxn>
                <a:cxn ang="0">
                  <a:pos x="57" y="596"/>
                </a:cxn>
                <a:cxn ang="0">
                  <a:pos x="39" y="745"/>
                </a:cxn>
                <a:cxn ang="0">
                  <a:pos x="205" y="749"/>
                </a:cxn>
                <a:cxn ang="0">
                  <a:pos x="319" y="690"/>
                </a:cxn>
                <a:cxn ang="0">
                  <a:pos x="368" y="763"/>
                </a:cxn>
                <a:cxn ang="0">
                  <a:pos x="385" y="741"/>
                </a:cxn>
                <a:cxn ang="0">
                  <a:pos x="413" y="744"/>
                </a:cxn>
                <a:cxn ang="0">
                  <a:pos x="457" y="711"/>
                </a:cxn>
                <a:cxn ang="0">
                  <a:pos x="483" y="740"/>
                </a:cxn>
                <a:cxn ang="0">
                  <a:pos x="517" y="743"/>
                </a:cxn>
                <a:cxn ang="0">
                  <a:pos x="539" y="721"/>
                </a:cxn>
                <a:cxn ang="0">
                  <a:pos x="540" y="704"/>
                </a:cxn>
                <a:cxn ang="0">
                  <a:pos x="562" y="702"/>
                </a:cxn>
                <a:cxn ang="0">
                  <a:pos x="628" y="638"/>
                </a:cxn>
                <a:cxn ang="0">
                  <a:pos x="655" y="512"/>
                </a:cxn>
                <a:cxn ang="0">
                  <a:pos x="693" y="327"/>
                </a:cxn>
                <a:cxn ang="0">
                  <a:pos x="688" y="326"/>
                </a:cxn>
                <a:cxn ang="0">
                  <a:pos x="678" y="311"/>
                </a:cxn>
                <a:cxn ang="0">
                  <a:pos x="715" y="174"/>
                </a:cxn>
                <a:cxn ang="0">
                  <a:pos x="731" y="172"/>
                </a:cxn>
                <a:cxn ang="0">
                  <a:pos x="737" y="169"/>
                </a:cxn>
                <a:cxn ang="0">
                  <a:pos x="742" y="167"/>
                </a:cxn>
                <a:cxn ang="0">
                  <a:pos x="746" y="166"/>
                </a:cxn>
                <a:cxn ang="0">
                  <a:pos x="744" y="146"/>
                </a:cxn>
                <a:cxn ang="0">
                  <a:pos x="692" y="116"/>
                </a:cxn>
                <a:cxn ang="0">
                  <a:pos x="558" y="82"/>
                </a:cxn>
                <a:cxn ang="0">
                  <a:pos x="527" y="91"/>
                </a:cxn>
                <a:cxn ang="0">
                  <a:pos x="514" y="81"/>
                </a:cxn>
                <a:cxn ang="0">
                  <a:pos x="458" y="44"/>
                </a:cxn>
              </a:cxnLst>
              <a:rect l="0" t="0" r="r" b="b"/>
              <a:pathLst>
                <a:path w="747" h="781">
                  <a:moveTo>
                    <a:pt x="458" y="44"/>
                  </a:moveTo>
                  <a:lnTo>
                    <a:pt x="450" y="55"/>
                  </a:lnTo>
                  <a:lnTo>
                    <a:pt x="444" y="63"/>
                  </a:lnTo>
                  <a:lnTo>
                    <a:pt x="437" y="68"/>
                  </a:lnTo>
                  <a:lnTo>
                    <a:pt x="433" y="71"/>
                  </a:lnTo>
                  <a:lnTo>
                    <a:pt x="428" y="70"/>
                  </a:lnTo>
                  <a:lnTo>
                    <a:pt x="424" y="66"/>
                  </a:lnTo>
                  <a:lnTo>
                    <a:pt x="419" y="59"/>
                  </a:lnTo>
                  <a:lnTo>
                    <a:pt x="416" y="49"/>
                  </a:lnTo>
                  <a:lnTo>
                    <a:pt x="351" y="0"/>
                  </a:lnTo>
                  <a:lnTo>
                    <a:pt x="311" y="7"/>
                  </a:lnTo>
                  <a:lnTo>
                    <a:pt x="251" y="56"/>
                  </a:lnTo>
                  <a:lnTo>
                    <a:pt x="237" y="54"/>
                  </a:lnTo>
                  <a:lnTo>
                    <a:pt x="226" y="54"/>
                  </a:lnTo>
                  <a:lnTo>
                    <a:pt x="218" y="55"/>
                  </a:lnTo>
                  <a:lnTo>
                    <a:pt x="212" y="58"/>
                  </a:lnTo>
                  <a:lnTo>
                    <a:pt x="209" y="61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20" y="82"/>
                  </a:lnTo>
                  <a:lnTo>
                    <a:pt x="191" y="132"/>
                  </a:lnTo>
                  <a:lnTo>
                    <a:pt x="145" y="139"/>
                  </a:lnTo>
                  <a:lnTo>
                    <a:pt x="122" y="188"/>
                  </a:lnTo>
                  <a:lnTo>
                    <a:pt x="133" y="218"/>
                  </a:lnTo>
                  <a:lnTo>
                    <a:pt x="140" y="226"/>
                  </a:lnTo>
                  <a:lnTo>
                    <a:pt x="142" y="230"/>
                  </a:lnTo>
                  <a:lnTo>
                    <a:pt x="143" y="232"/>
                  </a:lnTo>
                  <a:lnTo>
                    <a:pt x="145" y="235"/>
                  </a:lnTo>
                  <a:lnTo>
                    <a:pt x="148" y="243"/>
                  </a:lnTo>
                  <a:lnTo>
                    <a:pt x="149" y="251"/>
                  </a:lnTo>
                  <a:lnTo>
                    <a:pt x="147" y="257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9" y="268"/>
                  </a:lnTo>
                  <a:lnTo>
                    <a:pt x="131" y="274"/>
                  </a:lnTo>
                  <a:lnTo>
                    <a:pt x="108" y="348"/>
                  </a:lnTo>
                  <a:lnTo>
                    <a:pt x="19" y="345"/>
                  </a:lnTo>
                  <a:lnTo>
                    <a:pt x="58" y="378"/>
                  </a:lnTo>
                  <a:lnTo>
                    <a:pt x="62" y="383"/>
                  </a:lnTo>
                  <a:lnTo>
                    <a:pt x="62" y="387"/>
                  </a:lnTo>
                  <a:lnTo>
                    <a:pt x="62" y="391"/>
                  </a:lnTo>
                  <a:lnTo>
                    <a:pt x="60" y="394"/>
                  </a:lnTo>
                  <a:lnTo>
                    <a:pt x="58" y="397"/>
                  </a:lnTo>
                  <a:lnTo>
                    <a:pt x="53" y="398"/>
                  </a:lnTo>
                  <a:lnTo>
                    <a:pt x="49" y="400"/>
                  </a:lnTo>
                  <a:lnTo>
                    <a:pt x="43" y="400"/>
                  </a:lnTo>
                  <a:lnTo>
                    <a:pt x="36" y="401"/>
                  </a:lnTo>
                  <a:lnTo>
                    <a:pt x="0" y="506"/>
                  </a:lnTo>
                  <a:lnTo>
                    <a:pt x="18" y="542"/>
                  </a:lnTo>
                  <a:lnTo>
                    <a:pt x="9" y="585"/>
                  </a:lnTo>
                  <a:lnTo>
                    <a:pt x="57" y="596"/>
                  </a:lnTo>
                  <a:lnTo>
                    <a:pt x="49" y="630"/>
                  </a:lnTo>
                  <a:lnTo>
                    <a:pt x="73" y="657"/>
                  </a:lnTo>
                  <a:lnTo>
                    <a:pt x="39" y="745"/>
                  </a:lnTo>
                  <a:lnTo>
                    <a:pt x="78" y="781"/>
                  </a:lnTo>
                  <a:lnTo>
                    <a:pt x="146" y="768"/>
                  </a:lnTo>
                  <a:lnTo>
                    <a:pt x="205" y="749"/>
                  </a:lnTo>
                  <a:lnTo>
                    <a:pt x="272" y="764"/>
                  </a:lnTo>
                  <a:lnTo>
                    <a:pt x="258" y="739"/>
                  </a:lnTo>
                  <a:lnTo>
                    <a:pt x="319" y="690"/>
                  </a:lnTo>
                  <a:lnTo>
                    <a:pt x="366" y="713"/>
                  </a:lnTo>
                  <a:lnTo>
                    <a:pt x="365" y="765"/>
                  </a:lnTo>
                  <a:lnTo>
                    <a:pt x="368" y="763"/>
                  </a:lnTo>
                  <a:lnTo>
                    <a:pt x="370" y="761"/>
                  </a:lnTo>
                  <a:lnTo>
                    <a:pt x="380" y="746"/>
                  </a:lnTo>
                  <a:lnTo>
                    <a:pt x="385" y="741"/>
                  </a:lnTo>
                  <a:lnTo>
                    <a:pt x="392" y="740"/>
                  </a:lnTo>
                  <a:lnTo>
                    <a:pt x="405" y="741"/>
                  </a:lnTo>
                  <a:lnTo>
                    <a:pt x="413" y="744"/>
                  </a:lnTo>
                  <a:lnTo>
                    <a:pt x="423" y="750"/>
                  </a:lnTo>
                  <a:lnTo>
                    <a:pt x="456" y="712"/>
                  </a:lnTo>
                  <a:lnTo>
                    <a:pt x="457" y="711"/>
                  </a:lnTo>
                  <a:lnTo>
                    <a:pt x="464" y="723"/>
                  </a:lnTo>
                  <a:lnTo>
                    <a:pt x="474" y="733"/>
                  </a:lnTo>
                  <a:lnTo>
                    <a:pt x="483" y="740"/>
                  </a:lnTo>
                  <a:lnTo>
                    <a:pt x="494" y="745"/>
                  </a:lnTo>
                  <a:lnTo>
                    <a:pt x="505" y="745"/>
                  </a:lnTo>
                  <a:lnTo>
                    <a:pt x="517" y="743"/>
                  </a:lnTo>
                  <a:lnTo>
                    <a:pt x="530" y="738"/>
                  </a:lnTo>
                  <a:lnTo>
                    <a:pt x="544" y="731"/>
                  </a:lnTo>
                  <a:lnTo>
                    <a:pt x="539" y="721"/>
                  </a:lnTo>
                  <a:lnTo>
                    <a:pt x="537" y="714"/>
                  </a:lnTo>
                  <a:lnTo>
                    <a:pt x="537" y="707"/>
                  </a:lnTo>
                  <a:lnTo>
                    <a:pt x="540" y="704"/>
                  </a:lnTo>
                  <a:lnTo>
                    <a:pt x="545" y="701"/>
                  </a:lnTo>
                  <a:lnTo>
                    <a:pt x="553" y="701"/>
                  </a:lnTo>
                  <a:lnTo>
                    <a:pt x="562" y="702"/>
                  </a:lnTo>
                  <a:lnTo>
                    <a:pt x="576" y="706"/>
                  </a:lnTo>
                  <a:lnTo>
                    <a:pt x="590" y="678"/>
                  </a:lnTo>
                  <a:lnTo>
                    <a:pt x="628" y="638"/>
                  </a:lnTo>
                  <a:lnTo>
                    <a:pt x="691" y="597"/>
                  </a:lnTo>
                  <a:lnTo>
                    <a:pt x="665" y="555"/>
                  </a:lnTo>
                  <a:lnTo>
                    <a:pt x="655" y="512"/>
                  </a:lnTo>
                  <a:lnTo>
                    <a:pt x="674" y="437"/>
                  </a:lnTo>
                  <a:lnTo>
                    <a:pt x="658" y="400"/>
                  </a:lnTo>
                  <a:lnTo>
                    <a:pt x="693" y="327"/>
                  </a:lnTo>
                  <a:lnTo>
                    <a:pt x="690" y="326"/>
                  </a:lnTo>
                  <a:lnTo>
                    <a:pt x="689" y="326"/>
                  </a:lnTo>
                  <a:lnTo>
                    <a:pt x="688" y="326"/>
                  </a:lnTo>
                  <a:lnTo>
                    <a:pt x="684" y="317"/>
                  </a:lnTo>
                  <a:lnTo>
                    <a:pt x="681" y="313"/>
                  </a:lnTo>
                  <a:lnTo>
                    <a:pt x="678" y="311"/>
                  </a:lnTo>
                  <a:lnTo>
                    <a:pt x="708" y="278"/>
                  </a:lnTo>
                  <a:lnTo>
                    <a:pt x="684" y="233"/>
                  </a:lnTo>
                  <a:lnTo>
                    <a:pt x="715" y="174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1" y="172"/>
                  </a:lnTo>
                  <a:lnTo>
                    <a:pt x="735" y="172"/>
                  </a:lnTo>
                  <a:lnTo>
                    <a:pt x="737" y="170"/>
                  </a:lnTo>
                  <a:lnTo>
                    <a:pt x="737" y="169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2" y="167"/>
                  </a:lnTo>
                  <a:lnTo>
                    <a:pt x="742" y="166"/>
                  </a:lnTo>
                  <a:lnTo>
                    <a:pt x="744" y="166"/>
                  </a:lnTo>
                  <a:lnTo>
                    <a:pt x="746" y="166"/>
                  </a:lnTo>
                  <a:lnTo>
                    <a:pt x="747" y="160"/>
                  </a:lnTo>
                  <a:lnTo>
                    <a:pt x="747" y="154"/>
                  </a:lnTo>
                  <a:lnTo>
                    <a:pt x="744" y="146"/>
                  </a:lnTo>
                  <a:lnTo>
                    <a:pt x="741" y="141"/>
                  </a:lnTo>
                  <a:lnTo>
                    <a:pt x="740" y="137"/>
                  </a:lnTo>
                  <a:lnTo>
                    <a:pt x="692" y="116"/>
                  </a:lnTo>
                  <a:lnTo>
                    <a:pt x="671" y="68"/>
                  </a:lnTo>
                  <a:lnTo>
                    <a:pt x="599" y="97"/>
                  </a:lnTo>
                  <a:lnTo>
                    <a:pt x="558" y="82"/>
                  </a:lnTo>
                  <a:lnTo>
                    <a:pt x="545" y="87"/>
                  </a:lnTo>
                  <a:lnTo>
                    <a:pt x="536" y="90"/>
                  </a:lnTo>
                  <a:lnTo>
                    <a:pt x="527" y="91"/>
                  </a:lnTo>
                  <a:lnTo>
                    <a:pt x="522" y="90"/>
                  </a:lnTo>
                  <a:lnTo>
                    <a:pt x="516" y="86"/>
                  </a:lnTo>
                  <a:lnTo>
                    <a:pt x="514" y="81"/>
                  </a:lnTo>
                  <a:lnTo>
                    <a:pt x="512" y="73"/>
                  </a:lnTo>
                  <a:lnTo>
                    <a:pt x="513" y="64"/>
                  </a:lnTo>
                  <a:lnTo>
                    <a:pt x="458" y="44"/>
                  </a:lnTo>
                  <a:close/>
                </a:path>
              </a:pathLst>
            </a:custGeom>
            <a:solidFill>
              <a:srgbClr val="0A0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 11">
              <a:extLst>
                <a:ext uri="{FF2B5EF4-FFF2-40B4-BE49-F238E27FC236}">
                  <a16:creationId xmlns:a16="http://schemas.microsoft.com/office/drawing/2014/main" id="{F0530623-A508-2FFB-44C1-FFC8471A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22"/>
              <a:ext cx="22" cy="22"/>
            </a:xfrm>
            <a:custGeom>
              <a:avLst/>
              <a:gdLst/>
              <a:ahLst/>
              <a:cxnLst>
                <a:cxn ang="0">
                  <a:pos x="12" y="84"/>
                </a:cxn>
                <a:cxn ang="0">
                  <a:pos x="7" y="82"/>
                </a:cxn>
                <a:cxn ang="0">
                  <a:pos x="4" y="82"/>
                </a:cxn>
                <a:cxn ang="0">
                  <a:pos x="1" y="83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54" y="122"/>
                </a:cxn>
                <a:cxn ang="0">
                  <a:pos x="35" y="173"/>
                </a:cxn>
                <a:cxn ang="0">
                  <a:pos x="114" y="173"/>
                </a:cxn>
                <a:cxn ang="0">
                  <a:pos x="139" y="217"/>
                </a:cxn>
                <a:cxn ang="0">
                  <a:pos x="143" y="256"/>
                </a:cxn>
                <a:cxn ang="0">
                  <a:pos x="161" y="255"/>
                </a:cxn>
                <a:cxn ang="0">
                  <a:pos x="216" y="237"/>
                </a:cxn>
                <a:cxn ang="0">
                  <a:pos x="341" y="324"/>
                </a:cxn>
                <a:cxn ang="0">
                  <a:pos x="336" y="232"/>
                </a:cxn>
                <a:cxn ang="0">
                  <a:pos x="326" y="229"/>
                </a:cxn>
                <a:cxn ang="0">
                  <a:pos x="320" y="226"/>
                </a:cxn>
                <a:cxn ang="0">
                  <a:pos x="314" y="221"/>
                </a:cxn>
                <a:cxn ang="0">
                  <a:pos x="311" y="217"/>
                </a:cxn>
                <a:cxn ang="0">
                  <a:pos x="308" y="211"/>
                </a:cxn>
                <a:cxn ang="0">
                  <a:pos x="309" y="205"/>
                </a:cxn>
                <a:cxn ang="0">
                  <a:pos x="310" y="198"/>
                </a:cxn>
                <a:cxn ang="0">
                  <a:pos x="314" y="191"/>
                </a:cxn>
                <a:cxn ang="0">
                  <a:pos x="354" y="129"/>
                </a:cxn>
                <a:cxn ang="0">
                  <a:pos x="328" y="40"/>
                </a:cxn>
                <a:cxn ang="0">
                  <a:pos x="298" y="0"/>
                </a:cxn>
                <a:cxn ang="0">
                  <a:pos x="254" y="44"/>
                </a:cxn>
                <a:cxn ang="0">
                  <a:pos x="210" y="67"/>
                </a:cxn>
                <a:cxn ang="0">
                  <a:pos x="189" y="86"/>
                </a:cxn>
                <a:cxn ang="0">
                  <a:pos x="134" y="84"/>
                </a:cxn>
                <a:cxn ang="0">
                  <a:pos x="99" y="59"/>
                </a:cxn>
                <a:cxn ang="0">
                  <a:pos x="45" y="80"/>
                </a:cxn>
                <a:cxn ang="0">
                  <a:pos x="28" y="79"/>
                </a:cxn>
                <a:cxn ang="0">
                  <a:pos x="12" y="84"/>
                </a:cxn>
              </a:cxnLst>
              <a:rect l="0" t="0" r="r" b="b"/>
              <a:pathLst>
                <a:path w="354" h="324">
                  <a:moveTo>
                    <a:pt x="12" y="84"/>
                  </a:moveTo>
                  <a:lnTo>
                    <a:pt x="7" y="82"/>
                  </a:lnTo>
                  <a:lnTo>
                    <a:pt x="4" y="82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54" y="122"/>
                  </a:lnTo>
                  <a:lnTo>
                    <a:pt x="35" y="173"/>
                  </a:lnTo>
                  <a:lnTo>
                    <a:pt x="114" y="173"/>
                  </a:lnTo>
                  <a:lnTo>
                    <a:pt x="139" y="217"/>
                  </a:lnTo>
                  <a:lnTo>
                    <a:pt x="143" y="256"/>
                  </a:lnTo>
                  <a:lnTo>
                    <a:pt x="161" y="255"/>
                  </a:lnTo>
                  <a:lnTo>
                    <a:pt x="216" y="237"/>
                  </a:lnTo>
                  <a:lnTo>
                    <a:pt x="341" y="324"/>
                  </a:lnTo>
                  <a:lnTo>
                    <a:pt x="336" y="232"/>
                  </a:lnTo>
                  <a:lnTo>
                    <a:pt x="326" y="229"/>
                  </a:lnTo>
                  <a:lnTo>
                    <a:pt x="320" y="226"/>
                  </a:lnTo>
                  <a:lnTo>
                    <a:pt x="314" y="221"/>
                  </a:lnTo>
                  <a:lnTo>
                    <a:pt x="311" y="217"/>
                  </a:lnTo>
                  <a:lnTo>
                    <a:pt x="308" y="211"/>
                  </a:lnTo>
                  <a:lnTo>
                    <a:pt x="309" y="205"/>
                  </a:lnTo>
                  <a:lnTo>
                    <a:pt x="310" y="198"/>
                  </a:lnTo>
                  <a:lnTo>
                    <a:pt x="314" y="191"/>
                  </a:lnTo>
                  <a:lnTo>
                    <a:pt x="354" y="129"/>
                  </a:lnTo>
                  <a:lnTo>
                    <a:pt x="328" y="40"/>
                  </a:lnTo>
                  <a:lnTo>
                    <a:pt x="298" y="0"/>
                  </a:lnTo>
                  <a:lnTo>
                    <a:pt x="254" y="44"/>
                  </a:lnTo>
                  <a:lnTo>
                    <a:pt x="210" y="67"/>
                  </a:lnTo>
                  <a:lnTo>
                    <a:pt x="189" y="86"/>
                  </a:lnTo>
                  <a:lnTo>
                    <a:pt x="134" y="84"/>
                  </a:lnTo>
                  <a:lnTo>
                    <a:pt x="99" y="59"/>
                  </a:lnTo>
                  <a:lnTo>
                    <a:pt x="45" y="80"/>
                  </a:lnTo>
                  <a:lnTo>
                    <a:pt x="28" y="79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12">
              <a:extLst>
                <a:ext uri="{FF2B5EF4-FFF2-40B4-BE49-F238E27FC236}">
                  <a16:creationId xmlns:a16="http://schemas.microsoft.com/office/drawing/2014/main" id="{9E420058-9C1A-D226-AC99-558C42D84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9"/>
              <a:ext cx="111" cy="105"/>
            </a:xfrm>
            <a:custGeom>
              <a:avLst/>
              <a:gdLst/>
              <a:ahLst/>
              <a:cxnLst>
                <a:cxn ang="0">
                  <a:pos x="672" y="182"/>
                </a:cxn>
                <a:cxn ang="0">
                  <a:pos x="31" y="212"/>
                </a:cxn>
                <a:cxn ang="0">
                  <a:pos x="14" y="695"/>
                </a:cxn>
                <a:cxn ang="0">
                  <a:pos x="102" y="796"/>
                </a:cxn>
                <a:cxn ang="0">
                  <a:pos x="84" y="792"/>
                </a:cxn>
                <a:cxn ang="0">
                  <a:pos x="77" y="1044"/>
                </a:cxn>
                <a:cxn ang="0">
                  <a:pos x="102" y="1072"/>
                </a:cxn>
                <a:cxn ang="0">
                  <a:pos x="209" y="1031"/>
                </a:cxn>
                <a:cxn ang="0">
                  <a:pos x="386" y="1095"/>
                </a:cxn>
                <a:cxn ang="0">
                  <a:pos x="409" y="1152"/>
                </a:cxn>
                <a:cxn ang="0">
                  <a:pos x="601" y="1278"/>
                </a:cxn>
                <a:cxn ang="0">
                  <a:pos x="776" y="1259"/>
                </a:cxn>
                <a:cxn ang="0">
                  <a:pos x="790" y="1265"/>
                </a:cxn>
                <a:cxn ang="0">
                  <a:pos x="811" y="1270"/>
                </a:cxn>
                <a:cxn ang="0">
                  <a:pos x="822" y="1267"/>
                </a:cxn>
                <a:cxn ang="0">
                  <a:pos x="817" y="1251"/>
                </a:cxn>
                <a:cxn ang="0">
                  <a:pos x="912" y="1243"/>
                </a:cxn>
                <a:cxn ang="0">
                  <a:pos x="949" y="1326"/>
                </a:cxn>
                <a:cxn ang="0">
                  <a:pos x="895" y="1369"/>
                </a:cxn>
                <a:cxn ang="0">
                  <a:pos x="1033" y="1406"/>
                </a:cxn>
                <a:cxn ang="0">
                  <a:pos x="1049" y="1425"/>
                </a:cxn>
                <a:cxn ang="0">
                  <a:pos x="1066" y="1416"/>
                </a:cxn>
                <a:cxn ang="0">
                  <a:pos x="1070" y="1398"/>
                </a:cxn>
                <a:cxn ang="0">
                  <a:pos x="1103" y="1400"/>
                </a:cxn>
                <a:cxn ang="0">
                  <a:pos x="1117" y="1449"/>
                </a:cxn>
                <a:cxn ang="0">
                  <a:pos x="1254" y="1419"/>
                </a:cxn>
                <a:cxn ang="0">
                  <a:pos x="1408" y="1497"/>
                </a:cxn>
                <a:cxn ang="0">
                  <a:pos x="1410" y="1580"/>
                </a:cxn>
                <a:cxn ang="0">
                  <a:pos x="1448" y="1566"/>
                </a:cxn>
                <a:cxn ang="0">
                  <a:pos x="1461" y="1563"/>
                </a:cxn>
                <a:cxn ang="0">
                  <a:pos x="1477" y="1543"/>
                </a:cxn>
                <a:cxn ang="0">
                  <a:pos x="1688" y="1478"/>
                </a:cxn>
                <a:cxn ang="0">
                  <a:pos x="1682" y="1369"/>
                </a:cxn>
                <a:cxn ang="0">
                  <a:pos x="1716" y="1353"/>
                </a:cxn>
                <a:cxn ang="0">
                  <a:pos x="1729" y="1200"/>
                </a:cxn>
                <a:cxn ang="0">
                  <a:pos x="1597" y="1184"/>
                </a:cxn>
                <a:cxn ang="0">
                  <a:pos x="1581" y="1192"/>
                </a:cxn>
                <a:cxn ang="0">
                  <a:pos x="1620" y="1069"/>
                </a:cxn>
                <a:cxn ang="0">
                  <a:pos x="1635" y="904"/>
                </a:cxn>
                <a:cxn ang="0">
                  <a:pos x="1609" y="908"/>
                </a:cxn>
                <a:cxn ang="0">
                  <a:pos x="1594" y="908"/>
                </a:cxn>
                <a:cxn ang="0">
                  <a:pos x="1575" y="892"/>
                </a:cxn>
                <a:cxn ang="0">
                  <a:pos x="1450" y="814"/>
                </a:cxn>
                <a:cxn ang="0">
                  <a:pos x="1341" y="770"/>
                </a:cxn>
                <a:cxn ang="0">
                  <a:pos x="1340" y="741"/>
                </a:cxn>
                <a:cxn ang="0">
                  <a:pos x="1335" y="684"/>
                </a:cxn>
                <a:cxn ang="0">
                  <a:pos x="1325" y="591"/>
                </a:cxn>
                <a:cxn ang="0">
                  <a:pos x="1333" y="604"/>
                </a:cxn>
                <a:cxn ang="0">
                  <a:pos x="1324" y="605"/>
                </a:cxn>
                <a:cxn ang="0">
                  <a:pos x="1258" y="610"/>
                </a:cxn>
                <a:cxn ang="0">
                  <a:pos x="1149" y="615"/>
                </a:cxn>
                <a:cxn ang="0">
                  <a:pos x="1008" y="605"/>
                </a:cxn>
                <a:cxn ang="0">
                  <a:pos x="897" y="536"/>
                </a:cxn>
                <a:cxn ang="0">
                  <a:pos x="881" y="505"/>
                </a:cxn>
                <a:cxn ang="0">
                  <a:pos x="884" y="485"/>
                </a:cxn>
                <a:cxn ang="0">
                  <a:pos x="792" y="370"/>
                </a:cxn>
                <a:cxn ang="0">
                  <a:pos x="783" y="355"/>
                </a:cxn>
                <a:cxn ang="0">
                  <a:pos x="1663" y="1346"/>
                </a:cxn>
              </a:cxnLst>
              <a:rect l="0" t="0" r="r" b="b"/>
              <a:pathLst>
                <a:path w="1772" h="1580">
                  <a:moveTo>
                    <a:pt x="783" y="355"/>
                  </a:moveTo>
                  <a:lnTo>
                    <a:pt x="756" y="352"/>
                  </a:lnTo>
                  <a:lnTo>
                    <a:pt x="710" y="312"/>
                  </a:lnTo>
                  <a:lnTo>
                    <a:pt x="686" y="212"/>
                  </a:lnTo>
                  <a:lnTo>
                    <a:pt x="672" y="182"/>
                  </a:lnTo>
                  <a:lnTo>
                    <a:pt x="557" y="0"/>
                  </a:lnTo>
                  <a:lnTo>
                    <a:pt x="324" y="54"/>
                  </a:lnTo>
                  <a:lnTo>
                    <a:pt x="302" y="66"/>
                  </a:lnTo>
                  <a:lnTo>
                    <a:pt x="255" y="76"/>
                  </a:lnTo>
                  <a:lnTo>
                    <a:pt x="31" y="212"/>
                  </a:lnTo>
                  <a:lnTo>
                    <a:pt x="55" y="317"/>
                  </a:lnTo>
                  <a:lnTo>
                    <a:pt x="37" y="440"/>
                  </a:lnTo>
                  <a:lnTo>
                    <a:pt x="12" y="453"/>
                  </a:lnTo>
                  <a:lnTo>
                    <a:pt x="0" y="485"/>
                  </a:lnTo>
                  <a:lnTo>
                    <a:pt x="14" y="695"/>
                  </a:lnTo>
                  <a:lnTo>
                    <a:pt x="91" y="789"/>
                  </a:lnTo>
                  <a:lnTo>
                    <a:pt x="96" y="791"/>
                  </a:lnTo>
                  <a:lnTo>
                    <a:pt x="100" y="794"/>
                  </a:lnTo>
                  <a:lnTo>
                    <a:pt x="101" y="795"/>
                  </a:lnTo>
                  <a:lnTo>
                    <a:pt x="102" y="796"/>
                  </a:lnTo>
                  <a:lnTo>
                    <a:pt x="100" y="795"/>
                  </a:lnTo>
                  <a:lnTo>
                    <a:pt x="99" y="795"/>
                  </a:lnTo>
                  <a:lnTo>
                    <a:pt x="96" y="795"/>
                  </a:lnTo>
                  <a:lnTo>
                    <a:pt x="88" y="793"/>
                  </a:lnTo>
                  <a:lnTo>
                    <a:pt x="84" y="792"/>
                  </a:lnTo>
                  <a:lnTo>
                    <a:pt x="81" y="792"/>
                  </a:lnTo>
                  <a:lnTo>
                    <a:pt x="77" y="791"/>
                  </a:lnTo>
                  <a:lnTo>
                    <a:pt x="30" y="745"/>
                  </a:lnTo>
                  <a:lnTo>
                    <a:pt x="5" y="991"/>
                  </a:lnTo>
                  <a:lnTo>
                    <a:pt x="77" y="1044"/>
                  </a:lnTo>
                  <a:lnTo>
                    <a:pt x="80" y="1054"/>
                  </a:lnTo>
                  <a:lnTo>
                    <a:pt x="84" y="1063"/>
                  </a:lnTo>
                  <a:lnTo>
                    <a:pt x="89" y="1068"/>
                  </a:lnTo>
                  <a:lnTo>
                    <a:pt x="96" y="1072"/>
                  </a:lnTo>
                  <a:lnTo>
                    <a:pt x="102" y="1072"/>
                  </a:lnTo>
                  <a:lnTo>
                    <a:pt x="110" y="1070"/>
                  </a:lnTo>
                  <a:lnTo>
                    <a:pt x="118" y="1065"/>
                  </a:lnTo>
                  <a:lnTo>
                    <a:pt x="129" y="1059"/>
                  </a:lnTo>
                  <a:lnTo>
                    <a:pt x="132" y="1059"/>
                  </a:lnTo>
                  <a:lnTo>
                    <a:pt x="209" y="1031"/>
                  </a:lnTo>
                  <a:lnTo>
                    <a:pt x="256" y="1035"/>
                  </a:lnTo>
                  <a:lnTo>
                    <a:pt x="339" y="1102"/>
                  </a:lnTo>
                  <a:lnTo>
                    <a:pt x="379" y="1113"/>
                  </a:lnTo>
                  <a:lnTo>
                    <a:pt x="382" y="1102"/>
                  </a:lnTo>
                  <a:lnTo>
                    <a:pt x="386" y="1095"/>
                  </a:lnTo>
                  <a:lnTo>
                    <a:pt x="397" y="1086"/>
                  </a:lnTo>
                  <a:lnTo>
                    <a:pt x="402" y="1083"/>
                  </a:lnTo>
                  <a:lnTo>
                    <a:pt x="408" y="1084"/>
                  </a:lnTo>
                  <a:lnTo>
                    <a:pt x="423" y="1091"/>
                  </a:lnTo>
                  <a:lnTo>
                    <a:pt x="409" y="1152"/>
                  </a:lnTo>
                  <a:lnTo>
                    <a:pt x="497" y="1182"/>
                  </a:lnTo>
                  <a:lnTo>
                    <a:pt x="552" y="1215"/>
                  </a:lnTo>
                  <a:lnTo>
                    <a:pt x="542" y="1251"/>
                  </a:lnTo>
                  <a:lnTo>
                    <a:pt x="559" y="1284"/>
                  </a:lnTo>
                  <a:lnTo>
                    <a:pt x="601" y="1278"/>
                  </a:lnTo>
                  <a:lnTo>
                    <a:pt x="628" y="1309"/>
                  </a:lnTo>
                  <a:lnTo>
                    <a:pt x="658" y="1281"/>
                  </a:lnTo>
                  <a:lnTo>
                    <a:pt x="712" y="1280"/>
                  </a:lnTo>
                  <a:lnTo>
                    <a:pt x="775" y="1259"/>
                  </a:lnTo>
                  <a:lnTo>
                    <a:pt x="776" y="1259"/>
                  </a:lnTo>
                  <a:lnTo>
                    <a:pt x="779" y="1260"/>
                  </a:lnTo>
                  <a:lnTo>
                    <a:pt x="783" y="1262"/>
                  </a:lnTo>
                  <a:lnTo>
                    <a:pt x="784" y="1262"/>
                  </a:lnTo>
                  <a:lnTo>
                    <a:pt x="786" y="1263"/>
                  </a:lnTo>
                  <a:lnTo>
                    <a:pt x="790" y="1265"/>
                  </a:lnTo>
                  <a:lnTo>
                    <a:pt x="797" y="1267"/>
                  </a:lnTo>
                  <a:lnTo>
                    <a:pt x="803" y="1270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11" y="1270"/>
                  </a:lnTo>
                  <a:lnTo>
                    <a:pt x="813" y="1271"/>
                  </a:lnTo>
                  <a:lnTo>
                    <a:pt x="816" y="1271"/>
                  </a:lnTo>
                  <a:lnTo>
                    <a:pt x="820" y="1271"/>
                  </a:lnTo>
                  <a:lnTo>
                    <a:pt x="821" y="1269"/>
                  </a:lnTo>
                  <a:lnTo>
                    <a:pt x="822" y="1267"/>
                  </a:lnTo>
                  <a:lnTo>
                    <a:pt x="822" y="1264"/>
                  </a:lnTo>
                  <a:lnTo>
                    <a:pt x="822" y="1262"/>
                  </a:lnTo>
                  <a:lnTo>
                    <a:pt x="820" y="1258"/>
                  </a:lnTo>
                  <a:lnTo>
                    <a:pt x="819" y="1254"/>
                  </a:lnTo>
                  <a:lnTo>
                    <a:pt x="817" y="1251"/>
                  </a:lnTo>
                  <a:lnTo>
                    <a:pt x="816" y="1249"/>
                  </a:lnTo>
                  <a:lnTo>
                    <a:pt x="814" y="1245"/>
                  </a:lnTo>
                  <a:lnTo>
                    <a:pt x="837" y="1241"/>
                  </a:lnTo>
                  <a:lnTo>
                    <a:pt x="867" y="1286"/>
                  </a:lnTo>
                  <a:lnTo>
                    <a:pt x="912" y="1243"/>
                  </a:lnTo>
                  <a:lnTo>
                    <a:pt x="963" y="1249"/>
                  </a:lnTo>
                  <a:lnTo>
                    <a:pt x="1010" y="1304"/>
                  </a:lnTo>
                  <a:lnTo>
                    <a:pt x="962" y="1332"/>
                  </a:lnTo>
                  <a:lnTo>
                    <a:pt x="953" y="1327"/>
                  </a:lnTo>
                  <a:lnTo>
                    <a:pt x="949" y="1326"/>
                  </a:lnTo>
                  <a:lnTo>
                    <a:pt x="946" y="1327"/>
                  </a:lnTo>
                  <a:lnTo>
                    <a:pt x="937" y="1329"/>
                  </a:lnTo>
                  <a:lnTo>
                    <a:pt x="933" y="1331"/>
                  </a:lnTo>
                  <a:lnTo>
                    <a:pt x="930" y="1335"/>
                  </a:lnTo>
                  <a:lnTo>
                    <a:pt x="895" y="1369"/>
                  </a:lnTo>
                  <a:lnTo>
                    <a:pt x="885" y="1444"/>
                  </a:lnTo>
                  <a:lnTo>
                    <a:pt x="932" y="1478"/>
                  </a:lnTo>
                  <a:lnTo>
                    <a:pt x="965" y="1408"/>
                  </a:lnTo>
                  <a:lnTo>
                    <a:pt x="1032" y="1404"/>
                  </a:lnTo>
                  <a:lnTo>
                    <a:pt x="1033" y="1406"/>
                  </a:lnTo>
                  <a:lnTo>
                    <a:pt x="1036" y="1409"/>
                  </a:lnTo>
                  <a:lnTo>
                    <a:pt x="1040" y="1415"/>
                  </a:lnTo>
                  <a:lnTo>
                    <a:pt x="1043" y="1419"/>
                  </a:lnTo>
                  <a:lnTo>
                    <a:pt x="1047" y="1423"/>
                  </a:lnTo>
                  <a:lnTo>
                    <a:pt x="1049" y="1425"/>
                  </a:lnTo>
                  <a:lnTo>
                    <a:pt x="1053" y="1427"/>
                  </a:lnTo>
                  <a:lnTo>
                    <a:pt x="1059" y="1427"/>
                  </a:lnTo>
                  <a:lnTo>
                    <a:pt x="1060" y="1425"/>
                  </a:lnTo>
                  <a:lnTo>
                    <a:pt x="1062" y="1423"/>
                  </a:lnTo>
                  <a:lnTo>
                    <a:pt x="1066" y="1416"/>
                  </a:lnTo>
                  <a:lnTo>
                    <a:pt x="1069" y="1405"/>
                  </a:lnTo>
                  <a:lnTo>
                    <a:pt x="1069" y="1401"/>
                  </a:lnTo>
                  <a:lnTo>
                    <a:pt x="1069" y="1399"/>
                  </a:lnTo>
                  <a:lnTo>
                    <a:pt x="1069" y="1398"/>
                  </a:lnTo>
                  <a:lnTo>
                    <a:pt x="1070" y="1398"/>
                  </a:lnTo>
                  <a:lnTo>
                    <a:pt x="1072" y="1391"/>
                  </a:lnTo>
                  <a:lnTo>
                    <a:pt x="1082" y="1391"/>
                  </a:lnTo>
                  <a:lnTo>
                    <a:pt x="1092" y="1393"/>
                  </a:lnTo>
                  <a:lnTo>
                    <a:pt x="1098" y="1395"/>
                  </a:lnTo>
                  <a:lnTo>
                    <a:pt x="1103" y="1400"/>
                  </a:lnTo>
                  <a:lnTo>
                    <a:pt x="1103" y="1404"/>
                  </a:lnTo>
                  <a:lnTo>
                    <a:pt x="1102" y="1411"/>
                  </a:lnTo>
                  <a:lnTo>
                    <a:pt x="1097" y="1418"/>
                  </a:lnTo>
                  <a:lnTo>
                    <a:pt x="1091" y="1427"/>
                  </a:lnTo>
                  <a:lnTo>
                    <a:pt x="1117" y="1449"/>
                  </a:lnTo>
                  <a:lnTo>
                    <a:pt x="1252" y="1483"/>
                  </a:lnTo>
                  <a:lnTo>
                    <a:pt x="1232" y="1454"/>
                  </a:lnTo>
                  <a:lnTo>
                    <a:pt x="1237" y="1437"/>
                  </a:lnTo>
                  <a:lnTo>
                    <a:pt x="1245" y="1426"/>
                  </a:lnTo>
                  <a:lnTo>
                    <a:pt x="1254" y="1419"/>
                  </a:lnTo>
                  <a:lnTo>
                    <a:pt x="1268" y="1418"/>
                  </a:lnTo>
                  <a:lnTo>
                    <a:pt x="1324" y="1450"/>
                  </a:lnTo>
                  <a:lnTo>
                    <a:pt x="1303" y="1558"/>
                  </a:lnTo>
                  <a:lnTo>
                    <a:pt x="1351" y="1521"/>
                  </a:lnTo>
                  <a:lnTo>
                    <a:pt x="1408" y="1497"/>
                  </a:lnTo>
                  <a:lnTo>
                    <a:pt x="1420" y="1566"/>
                  </a:lnTo>
                  <a:lnTo>
                    <a:pt x="1412" y="1571"/>
                  </a:lnTo>
                  <a:lnTo>
                    <a:pt x="1409" y="1576"/>
                  </a:lnTo>
                  <a:lnTo>
                    <a:pt x="1408" y="1579"/>
                  </a:lnTo>
                  <a:lnTo>
                    <a:pt x="1410" y="1580"/>
                  </a:lnTo>
                  <a:lnTo>
                    <a:pt x="1413" y="1579"/>
                  </a:lnTo>
                  <a:lnTo>
                    <a:pt x="1421" y="1577"/>
                  </a:lnTo>
                  <a:lnTo>
                    <a:pt x="1430" y="1573"/>
                  </a:lnTo>
                  <a:lnTo>
                    <a:pt x="1442" y="1568"/>
                  </a:lnTo>
                  <a:lnTo>
                    <a:pt x="1448" y="1566"/>
                  </a:lnTo>
                  <a:lnTo>
                    <a:pt x="1448" y="1565"/>
                  </a:lnTo>
                  <a:lnTo>
                    <a:pt x="1449" y="1565"/>
                  </a:lnTo>
                  <a:lnTo>
                    <a:pt x="1452" y="1565"/>
                  </a:lnTo>
                  <a:lnTo>
                    <a:pt x="1456" y="1565"/>
                  </a:lnTo>
                  <a:lnTo>
                    <a:pt x="1461" y="1563"/>
                  </a:lnTo>
                  <a:lnTo>
                    <a:pt x="1466" y="1561"/>
                  </a:lnTo>
                  <a:lnTo>
                    <a:pt x="1470" y="1557"/>
                  </a:lnTo>
                  <a:lnTo>
                    <a:pt x="1473" y="1553"/>
                  </a:lnTo>
                  <a:lnTo>
                    <a:pt x="1475" y="1548"/>
                  </a:lnTo>
                  <a:lnTo>
                    <a:pt x="1477" y="1543"/>
                  </a:lnTo>
                  <a:lnTo>
                    <a:pt x="1504" y="1535"/>
                  </a:lnTo>
                  <a:lnTo>
                    <a:pt x="1530" y="1553"/>
                  </a:lnTo>
                  <a:lnTo>
                    <a:pt x="1581" y="1526"/>
                  </a:lnTo>
                  <a:lnTo>
                    <a:pt x="1664" y="1535"/>
                  </a:lnTo>
                  <a:lnTo>
                    <a:pt x="1688" y="1478"/>
                  </a:lnTo>
                  <a:lnTo>
                    <a:pt x="1666" y="1427"/>
                  </a:lnTo>
                  <a:lnTo>
                    <a:pt x="1713" y="1391"/>
                  </a:lnTo>
                  <a:lnTo>
                    <a:pt x="1698" y="1382"/>
                  </a:lnTo>
                  <a:lnTo>
                    <a:pt x="1688" y="1375"/>
                  </a:lnTo>
                  <a:lnTo>
                    <a:pt x="1682" y="1369"/>
                  </a:lnTo>
                  <a:lnTo>
                    <a:pt x="1681" y="1364"/>
                  </a:lnTo>
                  <a:lnTo>
                    <a:pt x="1683" y="1359"/>
                  </a:lnTo>
                  <a:lnTo>
                    <a:pt x="1689" y="1356"/>
                  </a:lnTo>
                  <a:lnTo>
                    <a:pt x="1700" y="1354"/>
                  </a:lnTo>
                  <a:lnTo>
                    <a:pt x="1716" y="1353"/>
                  </a:lnTo>
                  <a:lnTo>
                    <a:pt x="1736" y="1326"/>
                  </a:lnTo>
                  <a:lnTo>
                    <a:pt x="1711" y="1296"/>
                  </a:lnTo>
                  <a:lnTo>
                    <a:pt x="1717" y="1283"/>
                  </a:lnTo>
                  <a:lnTo>
                    <a:pt x="1772" y="1254"/>
                  </a:lnTo>
                  <a:lnTo>
                    <a:pt x="1729" y="1200"/>
                  </a:lnTo>
                  <a:lnTo>
                    <a:pt x="1623" y="1179"/>
                  </a:lnTo>
                  <a:lnTo>
                    <a:pt x="1615" y="1175"/>
                  </a:lnTo>
                  <a:lnTo>
                    <a:pt x="1608" y="1175"/>
                  </a:lnTo>
                  <a:lnTo>
                    <a:pt x="1602" y="1178"/>
                  </a:lnTo>
                  <a:lnTo>
                    <a:pt x="1597" y="1184"/>
                  </a:lnTo>
                  <a:lnTo>
                    <a:pt x="1589" y="1192"/>
                  </a:lnTo>
                  <a:lnTo>
                    <a:pt x="1586" y="1194"/>
                  </a:lnTo>
                  <a:lnTo>
                    <a:pt x="1584" y="1195"/>
                  </a:lnTo>
                  <a:lnTo>
                    <a:pt x="1582" y="1194"/>
                  </a:lnTo>
                  <a:lnTo>
                    <a:pt x="1581" y="1192"/>
                  </a:lnTo>
                  <a:lnTo>
                    <a:pt x="1580" y="1188"/>
                  </a:lnTo>
                  <a:lnTo>
                    <a:pt x="1581" y="1184"/>
                  </a:lnTo>
                  <a:lnTo>
                    <a:pt x="1617" y="1149"/>
                  </a:lnTo>
                  <a:lnTo>
                    <a:pt x="1656" y="1122"/>
                  </a:lnTo>
                  <a:lnTo>
                    <a:pt x="1620" y="1069"/>
                  </a:lnTo>
                  <a:lnTo>
                    <a:pt x="1573" y="1045"/>
                  </a:lnTo>
                  <a:lnTo>
                    <a:pt x="1556" y="976"/>
                  </a:lnTo>
                  <a:lnTo>
                    <a:pt x="1653" y="909"/>
                  </a:lnTo>
                  <a:lnTo>
                    <a:pt x="1642" y="906"/>
                  </a:lnTo>
                  <a:lnTo>
                    <a:pt x="1635" y="904"/>
                  </a:lnTo>
                  <a:lnTo>
                    <a:pt x="1624" y="898"/>
                  </a:lnTo>
                  <a:lnTo>
                    <a:pt x="1620" y="895"/>
                  </a:lnTo>
                  <a:lnTo>
                    <a:pt x="1616" y="896"/>
                  </a:lnTo>
                  <a:lnTo>
                    <a:pt x="1612" y="900"/>
                  </a:lnTo>
                  <a:lnTo>
                    <a:pt x="1609" y="908"/>
                  </a:lnTo>
                  <a:lnTo>
                    <a:pt x="1604" y="908"/>
                  </a:lnTo>
                  <a:lnTo>
                    <a:pt x="1600" y="909"/>
                  </a:lnTo>
                  <a:lnTo>
                    <a:pt x="1598" y="908"/>
                  </a:lnTo>
                  <a:lnTo>
                    <a:pt x="1597" y="908"/>
                  </a:lnTo>
                  <a:lnTo>
                    <a:pt x="1594" y="908"/>
                  </a:lnTo>
                  <a:lnTo>
                    <a:pt x="1590" y="907"/>
                  </a:lnTo>
                  <a:lnTo>
                    <a:pt x="1586" y="904"/>
                  </a:lnTo>
                  <a:lnTo>
                    <a:pt x="1582" y="901"/>
                  </a:lnTo>
                  <a:lnTo>
                    <a:pt x="1577" y="896"/>
                  </a:lnTo>
                  <a:lnTo>
                    <a:pt x="1575" y="892"/>
                  </a:lnTo>
                  <a:lnTo>
                    <a:pt x="1574" y="890"/>
                  </a:lnTo>
                  <a:lnTo>
                    <a:pt x="1574" y="889"/>
                  </a:lnTo>
                  <a:lnTo>
                    <a:pt x="1598" y="851"/>
                  </a:lnTo>
                  <a:lnTo>
                    <a:pt x="1518" y="803"/>
                  </a:lnTo>
                  <a:lnTo>
                    <a:pt x="1450" y="814"/>
                  </a:lnTo>
                  <a:lnTo>
                    <a:pt x="1438" y="760"/>
                  </a:lnTo>
                  <a:lnTo>
                    <a:pt x="1350" y="773"/>
                  </a:lnTo>
                  <a:lnTo>
                    <a:pt x="1346" y="773"/>
                  </a:lnTo>
                  <a:lnTo>
                    <a:pt x="1343" y="772"/>
                  </a:lnTo>
                  <a:lnTo>
                    <a:pt x="1341" y="770"/>
                  </a:lnTo>
                  <a:lnTo>
                    <a:pt x="1340" y="767"/>
                  </a:lnTo>
                  <a:lnTo>
                    <a:pt x="1336" y="757"/>
                  </a:lnTo>
                  <a:lnTo>
                    <a:pt x="1336" y="750"/>
                  </a:lnTo>
                  <a:lnTo>
                    <a:pt x="1336" y="744"/>
                  </a:lnTo>
                  <a:lnTo>
                    <a:pt x="1340" y="741"/>
                  </a:lnTo>
                  <a:lnTo>
                    <a:pt x="1343" y="737"/>
                  </a:lnTo>
                  <a:lnTo>
                    <a:pt x="1348" y="736"/>
                  </a:lnTo>
                  <a:lnTo>
                    <a:pt x="1354" y="736"/>
                  </a:lnTo>
                  <a:lnTo>
                    <a:pt x="1363" y="738"/>
                  </a:lnTo>
                  <a:lnTo>
                    <a:pt x="1335" y="684"/>
                  </a:lnTo>
                  <a:lnTo>
                    <a:pt x="1408" y="615"/>
                  </a:lnTo>
                  <a:lnTo>
                    <a:pt x="1358" y="546"/>
                  </a:lnTo>
                  <a:lnTo>
                    <a:pt x="1309" y="578"/>
                  </a:lnTo>
                  <a:lnTo>
                    <a:pt x="1317" y="585"/>
                  </a:lnTo>
                  <a:lnTo>
                    <a:pt x="1325" y="591"/>
                  </a:lnTo>
                  <a:lnTo>
                    <a:pt x="1331" y="597"/>
                  </a:lnTo>
                  <a:lnTo>
                    <a:pt x="1334" y="601"/>
                  </a:lnTo>
                  <a:lnTo>
                    <a:pt x="1334" y="602"/>
                  </a:lnTo>
                  <a:lnTo>
                    <a:pt x="1335" y="604"/>
                  </a:lnTo>
                  <a:lnTo>
                    <a:pt x="1333" y="604"/>
                  </a:lnTo>
                  <a:lnTo>
                    <a:pt x="1332" y="604"/>
                  </a:lnTo>
                  <a:lnTo>
                    <a:pt x="1332" y="605"/>
                  </a:lnTo>
                  <a:lnTo>
                    <a:pt x="1330" y="605"/>
                  </a:lnTo>
                  <a:lnTo>
                    <a:pt x="1328" y="606"/>
                  </a:lnTo>
                  <a:lnTo>
                    <a:pt x="1324" y="605"/>
                  </a:lnTo>
                  <a:lnTo>
                    <a:pt x="1320" y="605"/>
                  </a:lnTo>
                  <a:lnTo>
                    <a:pt x="1311" y="603"/>
                  </a:lnTo>
                  <a:lnTo>
                    <a:pt x="1305" y="602"/>
                  </a:lnTo>
                  <a:lnTo>
                    <a:pt x="1288" y="650"/>
                  </a:lnTo>
                  <a:lnTo>
                    <a:pt x="1258" y="610"/>
                  </a:lnTo>
                  <a:lnTo>
                    <a:pt x="1207" y="617"/>
                  </a:lnTo>
                  <a:lnTo>
                    <a:pt x="1184" y="616"/>
                  </a:lnTo>
                  <a:lnTo>
                    <a:pt x="1161" y="620"/>
                  </a:lnTo>
                  <a:lnTo>
                    <a:pt x="1154" y="618"/>
                  </a:lnTo>
                  <a:lnTo>
                    <a:pt x="1149" y="615"/>
                  </a:lnTo>
                  <a:lnTo>
                    <a:pt x="1145" y="610"/>
                  </a:lnTo>
                  <a:lnTo>
                    <a:pt x="1146" y="604"/>
                  </a:lnTo>
                  <a:lnTo>
                    <a:pt x="1094" y="613"/>
                  </a:lnTo>
                  <a:lnTo>
                    <a:pt x="1047" y="589"/>
                  </a:lnTo>
                  <a:lnTo>
                    <a:pt x="1008" y="605"/>
                  </a:lnTo>
                  <a:lnTo>
                    <a:pt x="945" y="565"/>
                  </a:lnTo>
                  <a:lnTo>
                    <a:pt x="908" y="533"/>
                  </a:lnTo>
                  <a:lnTo>
                    <a:pt x="904" y="532"/>
                  </a:lnTo>
                  <a:lnTo>
                    <a:pt x="901" y="533"/>
                  </a:lnTo>
                  <a:lnTo>
                    <a:pt x="897" y="536"/>
                  </a:lnTo>
                  <a:lnTo>
                    <a:pt x="892" y="541"/>
                  </a:lnTo>
                  <a:lnTo>
                    <a:pt x="878" y="514"/>
                  </a:lnTo>
                  <a:lnTo>
                    <a:pt x="881" y="508"/>
                  </a:lnTo>
                  <a:lnTo>
                    <a:pt x="881" y="506"/>
                  </a:lnTo>
                  <a:lnTo>
                    <a:pt x="881" y="505"/>
                  </a:lnTo>
                  <a:lnTo>
                    <a:pt x="882" y="505"/>
                  </a:lnTo>
                  <a:lnTo>
                    <a:pt x="884" y="503"/>
                  </a:lnTo>
                  <a:lnTo>
                    <a:pt x="888" y="493"/>
                  </a:lnTo>
                  <a:lnTo>
                    <a:pt x="887" y="489"/>
                  </a:lnTo>
                  <a:lnTo>
                    <a:pt x="884" y="485"/>
                  </a:lnTo>
                  <a:lnTo>
                    <a:pt x="848" y="445"/>
                  </a:lnTo>
                  <a:lnTo>
                    <a:pt x="913" y="375"/>
                  </a:lnTo>
                  <a:lnTo>
                    <a:pt x="876" y="374"/>
                  </a:lnTo>
                  <a:lnTo>
                    <a:pt x="819" y="355"/>
                  </a:lnTo>
                  <a:lnTo>
                    <a:pt x="792" y="370"/>
                  </a:lnTo>
                  <a:lnTo>
                    <a:pt x="792" y="361"/>
                  </a:lnTo>
                  <a:lnTo>
                    <a:pt x="791" y="356"/>
                  </a:lnTo>
                  <a:lnTo>
                    <a:pt x="789" y="354"/>
                  </a:lnTo>
                  <a:lnTo>
                    <a:pt x="788" y="354"/>
                  </a:lnTo>
                  <a:lnTo>
                    <a:pt x="783" y="355"/>
                  </a:lnTo>
                  <a:close/>
                  <a:moveTo>
                    <a:pt x="1663" y="1346"/>
                  </a:moveTo>
                  <a:lnTo>
                    <a:pt x="1639" y="1414"/>
                  </a:lnTo>
                  <a:lnTo>
                    <a:pt x="1581" y="1439"/>
                  </a:lnTo>
                  <a:lnTo>
                    <a:pt x="1590" y="1377"/>
                  </a:lnTo>
                  <a:lnTo>
                    <a:pt x="1663" y="1346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13">
              <a:extLst>
                <a:ext uri="{FF2B5EF4-FFF2-40B4-BE49-F238E27FC236}">
                  <a16:creationId xmlns:a16="http://schemas.microsoft.com/office/drawing/2014/main" id="{8692A54A-A3EC-7B17-BEB6-D15B1530A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44"/>
              <a:ext cx="92" cy="114"/>
            </a:xfrm>
            <a:custGeom>
              <a:avLst/>
              <a:gdLst/>
              <a:ahLst/>
              <a:cxnLst>
                <a:cxn ang="0">
                  <a:pos x="0" y="1111"/>
                </a:cxn>
                <a:cxn ang="0">
                  <a:pos x="9" y="1118"/>
                </a:cxn>
                <a:cxn ang="0">
                  <a:pos x="170" y="1145"/>
                </a:cxn>
                <a:cxn ang="0">
                  <a:pos x="205" y="1365"/>
                </a:cxn>
                <a:cxn ang="0">
                  <a:pos x="161" y="1496"/>
                </a:cxn>
                <a:cxn ang="0">
                  <a:pos x="209" y="1503"/>
                </a:cxn>
                <a:cxn ang="0">
                  <a:pos x="226" y="1519"/>
                </a:cxn>
                <a:cxn ang="0">
                  <a:pos x="154" y="1565"/>
                </a:cxn>
                <a:cxn ang="0">
                  <a:pos x="256" y="1650"/>
                </a:cxn>
                <a:cxn ang="0">
                  <a:pos x="332" y="1637"/>
                </a:cxn>
                <a:cxn ang="0">
                  <a:pos x="349" y="1643"/>
                </a:cxn>
                <a:cxn ang="0">
                  <a:pos x="368" y="1632"/>
                </a:cxn>
                <a:cxn ang="0">
                  <a:pos x="584" y="1608"/>
                </a:cxn>
                <a:cxn ang="0">
                  <a:pos x="735" y="1531"/>
                </a:cxn>
                <a:cxn ang="0">
                  <a:pos x="925" y="1465"/>
                </a:cxn>
                <a:cxn ang="0">
                  <a:pos x="1036" y="1471"/>
                </a:cxn>
                <a:cxn ang="0">
                  <a:pos x="1233" y="1399"/>
                </a:cxn>
                <a:cxn ang="0">
                  <a:pos x="1354" y="1195"/>
                </a:cxn>
                <a:cxn ang="0">
                  <a:pos x="1456" y="1075"/>
                </a:cxn>
                <a:cxn ang="0">
                  <a:pos x="1404" y="906"/>
                </a:cxn>
                <a:cxn ang="0">
                  <a:pos x="1454" y="657"/>
                </a:cxn>
                <a:cxn ang="0">
                  <a:pos x="1441" y="367"/>
                </a:cxn>
                <a:cxn ang="0">
                  <a:pos x="1264" y="311"/>
                </a:cxn>
                <a:cxn ang="0">
                  <a:pos x="1149" y="369"/>
                </a:cxn>
                <a:cxn ang="0">
                  <a:pos x="972" y="374"/>
                </a:cxn>
                <a:cxn ang="0">
                  <a:pos x="919" y="193"/>
                </a:cxn>
                <a:cxn ang="0">
                  <a:pos x="808" y="167"/>
                </a:cxn>
                <a:cxn ang="0">
                  <a:pos x="694" y="171"/>
                </a:cxn>
                <a:cxn ang="0">
                  <a:pos x="584" y="150"/>
                </a:cxn>
                <a:cxn ang="0">
                  <a:pos x="586" y="50"/>
                </a:cxn>
                <a:cxn ang="0">
                  <a:pos x="418" y="35"/>
                </a:cxn>
                <a:cxn ang="0">
                  <a:pos x="401" y="160"/>
                </a:cxn>
                <a:cxn ang="0">
                  <a:pos x="450" y="265"/>
                </a:cxn>
                <a:cxn ang="0">
                  <a:pos x="476" y="259"/>
                </a:cxn>
                <a:cxn ang="0">
                  <a:pos x="485" y="267"/>
                </a:cxn>
                <a:cxn ang="0">
                  <a:pos x="486" y="280"/>
                </a:cxn>
                <a:cxn ang="0">
                  <a:pos x="482" y="301"/>
                </a:cxn>
                <a:cxn ang="0">
                  <a:pos x="470" y="391"/>
                </a:cxn>
                <a:cxn ang="0">
                  <a:pos x="432" y="535"/>
                </a:cxn>
                <a:cxn ang="0">
                  <a:pos x="397" y="653"/>
                </a:cxn>
                <a:cxn ang="0">
                  <a:pos x="252" y="689"/>
                </a:cxn>
                <a:cxn ang="0">
                  <a:pos x="238" y="703"/>
                </a:cxn>
                <a:cxn ang="0">
                  <a:pos x="224" y="702"/>
                </a:cxn>
                <a:cxn ang="0">
                  <a:pos x="139" y="776"/>
                </a:cxn>
                <a:cxn ang="0">
                  <a:pos x="72" y="857"/>
                </a:cxn>
                <a:cxn ang="0">
                  <a:pos x="76" y="870"/>
                </a:cxn>
                <a:cxn ang="0">
                  <a:pos x="65" y="869"/>
                </a:cxn>
                <a:cxn ang="0">
                  <a:pos x="46" y="861"/>
                </a:cxn>
                <a:cxn ang="0">
                  <a:pos x="22" y="880"/>
                </a:cxn>
                <a:cxn ang="0">
                  <a:pos x="48" y="1001"/>
                </a:cxn>
                <a:cxn ang="0">
                  <a:pos x="112" y="1027"/>
                </a:cxn>
              </a:cxnLst>
              <a:rect l="0" t="0" r="r" b="b"/>
              <a:pathLst>
                <a:path w="1458" h="1705">
                  <a:moveTo>
                    <a:pt x="5" y="1099"/>
                  </a:moveTo>
                  <a:lnTo>
                    <a:pt x="0" y="1105"/>
                  </a:lnTo>
                  <a:lnTo>
                    <a:pt x="0" y="1111"/>
                  </a:lnTo>
                  <a:lnTo>
                    <a:pt x="2" y="1115"/>
                  </a:lnTo>
                  <a:lnTo>
                    <a:pt x="5" y="1116"/>
                  </a:lnTo>
                  <a:lnTo>
                    <a:pt x="9" y="1118"/>
                  </a:lnTo>
                  <a:lnTo>
                    <a:pt x="59" y="1107"/>
                  </a:lnTo>
                  <a:lnTo>
                    <a:pt x="118" y="1136"/>
                  </a:lnTo>
                  <a:lnTo>
                    <a:pt x="170" y="1145"/>
                  </a:lnTo>
                  <a:lnTo>
                    <a:pt x="229" y="1260"/>
                  </a:lnTo>
                  <a:lnTo>
                    <a:pt x="190" y="1295"/>
                  </a:lnTo>
                  <a:lnTo>
                    <a:pt x="205" y="1365"/>
                  </a:lnTo>
                  <a:lnTo>
                    <a:pt x="256" y="1329"/>
                  </a:lnTo>
                  <a:lnTo>
                    <a:pt x="272" y="1391"/>
                  </a:lnTo>
                  <a:lnTo>
                    <a:pt x="161" y="1496"/>
                  </a:lnTo>
                  <a:lnTo>
                    <a:pt x="210" y="1496"/>
                  </a:lnTo>
                  <a:lnTo>
                    <a:pt x="209" y="1501"/>
                  </a:lnTo>
                  <a:lnTo>
                    <a:pt x="209" y="1503"/>
                  </a:lnTo>
                  <a:lnTo>
                    <a:pt x="214" y="1511"/>
                  </a:lnTo>
                  <a:lnTo>
                    <a:pt x="220" y="1517"/>
                  </a:lnTo>
                  <a:lnTo>
                    <a:pt x="226" y="1519"/>
                  </a:lnTo>
                  <a:lnTo>
                    <a:pt x="236" y="1519"/>
                  </a:lnTo>
                  <a:lnTo>
                    <a:pt x="179" y="1537"/>
                  </a:lnTo>
                  <a:lnTo>
                    <a:pt x="154" y="1565"/>
                  </a:lnTo>
                  <a:lnTo>
                    <a:pt x="159" y="1622"/>
                  </a:lnTo>
                  <a:lnTo>
                    <a:pt x="182" y="1705"/>
                  </a:lnTo>
                  <a:lnTo>
                    <a:pt x="256" y="1650"/>
                  </a:lnTo>
                  <a:lnTo>
                    <a:pt x="335" y="1623"/>
                  </a:lnTo>
                  <a:lnTo>
                    <a:pt x="332" y="1633"/>
                  </a:lnTo>
                  <a:lnTo>
                    <a:pt x="332" y="1637"/>
                  </a:lnTo>
                  <a:lnTo>
                    <a:pt x="334" y="1641"/>
                  </a:lnTo>
                  <a:lnTo>
                    <a:pt x="339" y="1643"/>
                  </a:lnTo>
                  <a:lnTo>
                    <a:pt x="349" y="1643"/>
                  </a:lnTo>
                  <a:lnTo>
                    <a:pt x="360" y="1639"/>
                  </a:lnTo>
                  <a:lnTo>
                    <a:pt x="366" y="1636"/>
                  </a:lnTo>
                  <a:lnTo>
                    <a:pt x="368" y="1632"/>
                  </a:lnTo>
                  <a:lnTo>
                    <a:pt x="368" y="1630"/>
                  </a:lnTo>
                  <a:lnTo>
                    <a:pt x="458" y="1600"/>
                  </a:lnTo>
                  <a:lnTo>
                    <a:pt x="584" y="1608"/>
                  </a:lnTo>
                  <a:lnTo>
                    <a:pt x="633" y="1621"/>
                  </a:lnTo>
                  <a:lnTo>
                    <a:pt x="712" y="1590"/>
                  </a:lnTo>
                  <a:lnTo>
                    <a:pt x="735" y="1531"/>
                  </a:lnTo>
                  <a:lnTo>
                    <a:pt x="852" y="1496"/>
                  </a:lnTo>
                  <a:lnTo>
                    <a:pt x="877" y="1475"/>
                  </a:lnTo>
                  <a:lnTo>
                    <a:pt x="925" y="1465"/>
                  </a:lnTo>
                  <a:lnTo>
                    <a:pt x="914" y="1422"/>
                  </a:lnTo>
                  <a:lnTo>
                    <a:pt x="1010" y="1434"/>
                  </a:lnTo>
                  <a:lnTo>
                    <a:pt x="1036" y="1471"/>
                  </a:lnTo>
                  <a:lnTo>
                    <a:pt x="1176" y="1527"/>
                  </a:lnTo>
                  <a:lnTo>
                    <a:pt x="1187" y="1474"/>
                  </a:lnTo>
                  <a:lnTo>
                    <a:pt x="1233" y="1399"/>
                  </a:lnTo>
                  <a:lnTo>
                    <a:pt x="1242" y="1350"/>
                  </a:lnTo>
                  <a:lnTo>
                    <a:pt x="1327" y="1222"/>
                  </a:lnTo>
                  <a:lnTo>
                    <a:pt x="1354" y="1195"/>
                  </a:lnTo>
                  <a:lnTo>
                    <a:pt x="1394" y="1209"/>
                  </a:lnTo>
                  <a:lnTo>
                    <a:pt x="1458" y="1177"/>
                  </a:lnTo>
                  <a:lnTo>
                    <a:pt x="1456" y="1075"/>
                  </a:lnTo>
                  <a:lnTo>
                    <a:pt x="1434" y="1050"/>
                  </a:lnTo>
                  <a:lnTo>
                    <a:pt x="1421" y="939"/>
                  </a:lnTo>
                  <a:lnTo>
                    <a:pt x="1404" y="906"/>
                  </a:lnTo>
                  <a:lnTo>
                    <a:pt x="1409" y="863"/>
                  </a:lnTo>
                  <a:lnTo>
                    <a:pt x="1401" y="716"/>
                  </a:lnTo>
                  <a:lnTo>
                    <a:pt x="1454" y="657"/>
                  </a:lnTo>
                  <a:lnTo>
                    <a:pt x="1441" y="445"/>
                  </a:lnTo>
                  <a:lnTo>
                    <a:pt x="1431" y="410"/>
                  </a:lnTo>
                  <a:lnTo>
                    <a:pt x="1441" y="367"/>
                  </a:lnTo>
                  <a:lnTo>
                    <a:pt x="1430" y="365"/>
                  </a:lnTo>
                  <a:lnTo>
                    <a:pt x="1391" y="344"/>
                  </a:lnTo>
                  <a:lnTo>
                    <a:pt x="1264" y="311"/>
                  </a:lnTo>
                  <a:lnTo>
                    <a:pt x="1215" y="315"/>
                  </a:lnTo>
                  <a:lnTo>
                    <a:pt x="1207" y="348"/>
                  </a:lnTo>
                  <a:lnTo>
                    <a:pt x="1149" y="369"/>
                  </a:lnTo>
                  <a:lnTo>
                    <a:pt x="1097" y="427"/>
                  </a:lnTo>
                  <a:lnTo>
                    <a:pt x="1019" y="405"/>
                  </a:lnTo>
                  <a:lnTo>
                    <a:pt x="972" y="374"/>
                  </a:lnTo>
                  <a:lnTo>
                    <a:pt x="921" y="274"/>
                  </a:lnTo>
                  <a:lnTo>
                    <a:pt x="929" y="232"/>
                  </a:lnTo>
                  <a:lnTo>
                    <a:pt x="919" y="193"/>
                  </a:lnTo>
                  <a:lnTo>
                    <a:pt x="886" y="149"/>
                  </a:lnTo>
                  <a:lnTo>
                    <a:pt x="846" y="159"/>
                  </a:lnTo>
                  <a:lnTo>
                    <a:pt x="808" y="167"/>
                  </a:lnTo>
                  <a:lnTo>
                    <a:pt x="769" y="171"/>
                  </a:lnTo>
                  <a:lnTo>
                    <a:pt x="732" y="173"/>
                  </a:lnTo>
                  <a:lnTo>
                    <a:pt x="694" y="171"/>
                  </a:lnTo>
                  <a:lnTo>
                    <a:pt x="657" y="167"/>
                  </a:lnTo>
                  <a:lnTo>
                    <a:pt x="620" y="159"/>
                  </a:lnTo>
                  <a:lnTo>
                    <a:pt x="584" y="150"/>
                  </a:lnTo>
                  <a:lnTo>
                    <a:pt x="574" y="148"/>
                  </a:lnTo>
                  <a:lnTo>
                    <a:pt x="549" y="101"/>
                  </a:lnTo>
                  <a:lnTo>
                    <a:pt x="586" y="50"/>
                  </a:lnTo>
                  <a:lnTo>
                    <a:pt x="583" y="0"/>
                  </a:lnTo>
                  <a:lnTo>
                    <a:pt x="483" y="14"/>
                  </a:lnTo>
                  <a:lnTo>
                    <a:pt x="418" y="35"/>
                  </a:lnTo>
                  <a:lnTo>
                    <a:pt x="374" y="80"/>
                  </a:lnTo>
                  <a:lnTo>
                    <a:pt x="380" y="130"/>
                  </a:lnTo>
                  <a:lnTo>
                    <a:pt x="401" y="160"/>
                  </a:lnTo>
                  <a:lnTo>
                    <a:pt x="447" y="200"/>
                  </a:lnTo>
                  <a:lnTo>
                    <a:pt x="411" y="192"/>
                  </a:lnTo>
                  <a:lnTo>
                    <a:pt x="450" y="265"/>
                  </a:lnTo>
                  <a:lnTo>
                    <a:pt x="462" y="260"/>
                  </a:lnTo>
                  <a:lnTo>
                    <a:pt x="473" y="259"/>
                  </a:lnTo>
                  <a:lnTo>
                    <a:pt x="476" y="259"/>
                  </a:lnTo>
                  <a:lnTo>
                    <a:pt x="479" y="261"/>
                  </a:lnTo>
                  <a:lnTo>
                    <a:pt x="481" y="263"/>
                  </a:lnTo>
                  <a:lnTo>
                    <a:pt x="485" y="267"/>
                  </a:lnTo>
                  <a:lnTo>
                    <a:pt x="485" y="270"/>
                  </a:lnTo>
                  <a:lnTo>
                    <a:pt x="486" y="275"/>
                  </a:lnTo>
                  <a:lnTo>
                    <a:pt x="486" y="280"/>
                  </a:lnTo>
                  <a:lnTo>
                    <a:pt x="486" y="287"/>
                  </a:lnTo>
                  <a:lnTo>
                    <a:pt x="483" y="293"/>
                  </a:lnTo>
                  <a:lnTo>
                    <a:pt x="482" y="301"/>
                  </a:lnTo>
                  <a:lnTo>
                    <a:pt x="478" y="320"/>
                  </a:lnTo>
                  <a:lnTo>
                    <a:pt x="475" y="324"/>
                  </a:lnTo>
                  <a:lnTo>
                    <a:pt x="470" y="391"/>
                  </a:lnTo>
                  <a:lnTo>
                    <a:pt x="433" y="439"/>
                  </a:lnTo>
                  <a:lnTo>
                    <a:pt x="456" y="496"/>
                  </a:lnTo>
                  <a:lnTo>
                    <a:pt x="432" y="535"/>
                  </a:lnTo>
                  <a:lnTo>
                    <a:pt x="449" y="568"/>
                  </a:lnTo>
                  <a:lnTo>
                    <a:pt x="408" y="578"/>
                  </a:lnTo>
                  <a:lnTo>
                    <a:pt x="397" y="653"/>
                  </a:lnTo>
                  <a:lnTo>
                    <a:pt x="355" y="672"/>
                  </a:lnTo>
                  <a:lnTo>
                    <a:pt x="290" y="648"/>
                  </a:lnTo>
                  <a:lnTo>
                    <a:pt x="252" y="689"/>
                  </a:lnTo>
                  <a:lnTo>
                    <a:pt x="246" y="695"/>
                  </a:lnTo>
                  <a:lnTo>
                    <a:pt x="241" y="700"/>
                  </a:lnTo>
                  <a:lnTo>
                    <a:pt x="238" y="703"/>
                  </a:lnTo>
                  <a:lnTo>
                    <a:pt x="237" y="704"/>
                  </a:lnTo>
                  <a:lnTo>
                    <a:pt x="230" y="704"/>
                  </a:lnTo>
                  <a:lnTo>
                    <a:pt x="224" y="702"/>
                  </a:lnTo>
                  <a:lnTo>
                    <a:pt x="220" y="699"/>
                  </a:lnTo>
                  <a:lnTo>
                    <a:pt x="155" y="712"/>
                  </a:lnTo>
                  <a:lnTo>
                    <a:pt x="139" y="776"/>
                  </a:lnTo>
                  <a:lnTo>
                    <a:pt x="98" y="776"/>
                  </a:lnTo>
                  <a:lnTo>
                    <a:pt x="67" y="851"/>
                  </a:lnTo>
                  <a:lnTo>
                    <a:pt x="72" y="857"/>
                  </a:lnTo>
                  <a:lnTo>
                    <a:pt x="75" y="863"/>
                  </a:lnTo>
                  <a:lnTo>
                    <a:pt x="76" y="867"/>
                  </a:lnTo>
                  <a:lnTo>
                    <a:pt x="76" y="870"/>
                  </a:lnTo>
                  <a:lnTo>
                    <a:pt x="74" y="871"/>
                  </a:lnTo>
                  <a:lnTo>
                    <a:pt x="71" y="871"/>
                  </a:lnTo>
                  <a:lnTo>
                    <a:pt x="65" y="869"/>
                  </a:lnTo>
                  <a:lnTo>
                    <a:pt x="62" y="867"/>
                  </a:lnTo>
                  <a:lnTo>
                    <a:pt x="60" y="866"/>
                  </a:lnTo>
                  <a:lnTo>
                    <a:pt x="46" y="861"/>
                  </a:lnTo>
                  <a:lnTo>
                    <a:pt x="34" y="864"/>
                  </a:lnTo>
                  <a:lnTo>
                    <a:pt x="25" y="873"/>
                  </a:lnTo>
                  <a:lnTo>
                    <a:pt x="22" y="880"/>
                  </a:lnTo>
                  <a:lnTo>
                    <a:pt x="19" y="889"/>
                  </a:lnTo>
                  <a:lnTo>
                    <a:pt x="55" y="933"/>
                  </a:lnTo>
                  <a:lnTo>
                    <a:pt x="48" y="1001"/>
                  </a:lnTo>
                  <a:lnTo>
                    <a:pt x="90" y="980"/>
                  </a:lnTo>
                  <a:lnTo>
                    <a:pt x="149" y="989"/>
                  </a:lnTo>
                  <a:lnTo>
                    <a:pt x="112" y="1027"/>
                  </a:lnTo>
                  <a:lnTo>
                    <a:pt x="55" y="1028"/>
                  </a:lnTo>
                  <a:lnTo>
                    <a:pt x="5" y="109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14">
              <a:extLst>
                <a:ext uri="{FF2B5EF4-FFF2-40B4-BE49-F238E27FC236}">
                  <a16:creationId xmlns:a16="http://schemas.microsoft.com/office/drawing/2014/main" id="{153C65A0-B27F-E902-2ED2-7ACE76956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250"/>
              <a:ext cx="10" cy="11"/>
            </a:xfrm>
            <a:custGeom>
              <a:avLst/>
              <a:gdLst/>
              <a:ahLst/>
              <a:cxnLst>
                <a:cxn ang="0">
                  <a:pos x="149" y="124"/>
                </a:cxn>
                <a:cxn ang="0">
                  <a:pos x="129" y="32"/>
                </a:cxn>
                <a:cxn ang="0">
                  <a:pos x="78" y="0"/>
                </a:cxn>
                <a:cxn ang="0">
                  <a:pos x="0" y="8"/>
                </a:cxn>
                <a:cxn ang="0">
                  <a:pos x="21" y="55"/>
                </a:cxn>
                <a:cxn ang="0">
                  <a:pos x="62" y="112"/>
                </a:cxn>
                <a:cxn ang="0">
                  <a:pos x="68" y="115"/>
                </a:cxn>
                <a:cxn ang="0">
                  <a:pos x="76" y="117"/>
                </a:cxn>
                <a:cxn ang="0">
                  <a:pos x="83" y="116"/>
                </a:cxn>
                <a:cxn ang="0">
                  <a:pos x="92" y="114"/>
                </a:cxn>
                <a:cxn ang="0">
                  <a:pos x="97" y="116"/>
                </a:cxn>
                <a:cxn ang="0">
                  <a:pos x="101" y="119"/>
                </a:cxn>
                <a:cxn ang="0">
                  <a:pos x="106" y="126"/>
                </a:cxn>
                <a:cxn ang="0">
                  <a:pos x="104" y="134"/>
                </a:cxn>
                <a:cxn ang="0">
                  <a:pos x="97" y="145"/>
                </a:cxn>
                <a:cxn ang="0">
                  <a:pos x="99" y="150"/>
                </a:cxn>
                <a:cxn ang="0">
                  <a:pos x="101" y="154"/>
                </a:cxn>
                <a:cxn ang="0">
                  <a:pos x="104" y="157"/>
                </a:cxn>
                <a:cxn ang="0">
                  <a:pos x="106" y="159"/>
                </a:cxn>
                <a:cxn ang="0">
                  <a:pos x="107" y="159"/>
                </a:cxn>
                <a:cxn ang="0">
                  <a:pos x="109" y="158"/>
                </a:cxn>
                <a:cxn ang="0">
                  <a:pos x="111" y="155"/>
                </a:cxn>
                <a:cxn ang="0">
                  <a:pos x="113" y="151"/>
                </a:cxn>
                <a:cxn ang="0">
                  <a:pos x="149" y="124"/>
                </a:cxn>
              </a:cxnLst>
              <a:rect l="0" t="0" r="r" b="b"/>
              <a:pathLst>
                <a:path w="149" h="159">
                  <a:moveTo>
                    <a:pt x="149" y="124"/>
                  </a:moveTo>
                  <a:lnTo>
                    <a:pt x="129" y="32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1" y="55"/>
                  </a:lnTo>
                  <a:lnTo>
                    <a:pt x="62" y="112"/>
                  </a:lnTo>
                  <a:lnTo>
                    <a:pt x="68" y="115"/>
                  </a:lnTo>
                  <a:lnTo>
                    <a:pt x="76" y="117"/>
                  </a:lnTo>
                  <a:lnTo>
                    <a:pt x="83" y="116"/>
                  </a:lnTo>
                  <a:lnTo>
                    <a:pt x="92" y="114"/>
                  </a:lnTo>
                  <a:lnTo>
                    <a:pt x="97" y="116"/>
                  </a:lnTo>
                  <a:lnTo>
                    <a:pt x="101" y="119"/>
                  </a:lnTo>
                  <a:lnTo>
                    <a:pt x="106" y="126"/>
                  </a:lnTo>
                  <a:lnTo>
                    <a:pt x="104" y="134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1" y="154"/>
                  </a:lnTo>
                  <a:lnTo>
                    <a:pt x="104" y="157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9" y="158"/>
                  </a:lnTo>
                  <a:lnTo>
                    <a:pt x="111" y="155"/>
                  </a:lnTo>
                  <a:lnTo>
                    <a:pt x="113" y="151"/>
                  </a:lnTo>
                  <a:lnTo>
                    <a:pt x="149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15">
              <a:extLst>
                <a:ext uri="{FF2B5EF4-FFF2-40B4-BE49-F238E27FC236}">
                  <a16:creationId xmlns:a16="http://schemas.microsoft.com/office/drawing/2014/main" id="{77CCFBA6-0B0C-E0A3-8BC6-BDF8C489E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135"/>
              <a:ext cx="79" cy="138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47" y="308"/>
                </a:cxn>
                <a:cxn ang="0">
                  <a:pos x="102" y="482"/>
                </a:cxn>
                <a:cxn ang="0">
                  <a:pos x="147" y="570"/>
                </a:cxn>
                <a:cxn ang="0">
                  <a:pos x="168" y="575"/>
                </a:cxn>
                <a:cxn ang="0">
                  <a:pos x="169" y="576"/>
                </a:cxn>
                <a:cxn ang="0">
                  <a:pos x="155" y="572"/>
                </a:cxn>
                <a:cxn ang="0">
                  <a:pos x="244" y="650"/>
                </a:cxn>
                <a:cxn ang="0">
                  <a:pos x="224" y="653"/>
                </a:cxn>
                <a:cxn ang="0">
                  <a:pos x="317" y="819"/>
                </a:cxn>
                <a:cxn ang="0">
                  <a:pos x="359" y="819"/>
                </a:cxn>
                <a:cxn ang="0">
                  <a:pos x="319" y="1076"/>
                </a:cxn>
                <a:cxn ang="0">
                  <a:pos x="320" y="1088"/>
                </a:cxn>
                <a:cxn ang="0">
                  <a:pos x="343" y="1173"/>
                </a:cxn>
                <a:cxn ang="0">
                  <a:pos x="368" y="1143"/>
                </a:cxn>
                <a:cxn ang="0">
                  <a:pos x="354" y="1355"/>
                </a:cxn>
                <a:cxn ang="0">
                  <a:pos x="363" y="1617"/>
                </a:cxn>
                <a:cxn ang="0">
                  <a:pos x="562" y="1788"/>
                </a:cxn>
                <a:cxn ang="0">
                  <a:pos x="343" y="1826"/>
                </a:cxn>
                <a:cxn ang="0">
                  <a:pos x="521" y="2060"/>
                </a:cxn>
                <a:cxn ang="0">
                  <a:pos x="815" y="1977"/>
                </a:cxn>
                <a:cxn ang="0">
                  <a:pos x="1018" y="1994"/>
                </a:cxn>
                <a:cxn ang="0">
                  <a:pos x="1032" y="2009"/>
                </a:cxn>
                <a:cxn ang="0">
                  <a:pos x="1040" y="2022"/>
                </a:cxn>
                <a:cxn ang="0">
                  <a:pos x="1246" y="1827"/>
                </a:cxn>
                <a:cxn ang="0">
                  <a:pos x="1166" y="1664"/>
                </a:cxn>
                <a:cxn ang="0">
                  <a:pos x="1137" y="1643"/>
                </a:cxn>
                <a:cxn ang="0">
                  <a:pos x="1169" y="1591"/>
                </a:cxn>
                <a:cxn ang="0">
                  <a:pos x="1005" y="1565"/>
                </a:cxn>
                <a:cxn ang="0">
                  <a:pos x="994" y="1583"/>
                </a:cxn>
                <a:cxn ang="0">
                  <a:pos x="974" y="1582"/>
                </a:cxn>
                <a:cxn ang="0">
                  <a:pos x="957" y="1577"/>
                </a:cxn>
                <a:cxn ang="0">
                  <a:pos x="904" y="1573"/>
                </a:cxn>
                <a:cxn ang="0">
                  <a:pos x="871" y="1562"/>
                </a:cxn>
                <a:cxn ang="0">
                  <a:pos x="860" y="1522"/>
                </a:cxn>
                <a:cxn ang="0">
                  <a:pos x="889" y="1422"/>
                </a:cxn>
                <a:cxn ang="0">
                  <a:pos x="919" y="1393"/>
                </a:cxn>
                <a:cxn ang="0">
                  <a:pos x="896" y="1339"/>
                </a:cxn>
                <a:cxn ang="0">
                  <a:pos x="916" y="1293"/>
                </a:cxn>
                <a:cxn ang="0">
                  <a:pos x="1124" y="1183"/>
                </a:cxn>
                <a:cxn ang="0">
                  <a:pos x="1140" y="1165"/>
                </a:cxn>
                <a:cxn ang="0">
                  <a:pos x="1118" y="1154"/>
                </a:cxn>
                <a:cxn ang="0">
                  <a:pos x="1123" y="1131"/>
                </a:cxn>
                <a:cxn ang="0">
                  <a:pos x="1127" y="1017"/>
                </a:cxn>
                <a:cxn ang="0">
                  <a:pos x="978" y="890"/>
                </a:cxn>
                <a:cxn ang="0">
                  <a:pos x="868" y="764"/>
                </a:cxn>
                <a:cxn ang="0">
                  <a:pos x="875" y="767"/>
                </a:cxn>
                <a:cxn ang="0">
                  <a:pos x="866" y="750"/>
                </a:cxn>
                <a:cxn ang="0">
                  <a:pos x="875" y="694"/>
                </a:cxn>
                <a:cxn ang="0">
                  <a:pos x="785" y="531"/>
                </a:cxn>
                <a:cxn ang="0">
                  <a:pos x="729" y="262"/>
                </a:cxn>
                <a:cxn ang="0">
                  <a:pos x="752" y="90"/>
                </a:cxn>
                <a:cxn ang="0">
                  <a:pos x="524" y="76"/>
                </a:cxn>
                <a:cxn ang="0">
                  <a:pos x="455" y="139"/>
                </a:cxn>
              </a:cxnLst>
              <a:rect l="0" t="0" r="r" b="b"/>
              <a:pathLst>
                <a:path w="1258" h="2060">
                  <a:moveTo>
                    <a:pt x="375" y="147"/>
                  </a:moveTo>
                  <a:lnTo>
                    <a:pt x="348" y="125"/>
                  </a:lnTo>
                  <a:lnTo>
                    <a:pt x="246" y="89"/>
                  </a:lnTo>
                  <a:lnTo>
                    <a:pt x="139" y="65"/>
                  </a:lnTo>
                  <a:lnTo>
                    <a:pt x="106" y="20"/>
                  </a:lnTo>
                  <a:lnTo>
                    <a:pt x="14" y="0"/>
                  </a:lnTo>
                  <a:lnTo>
                    <a:pt x="0" y="73"/>
                  </a:lnTo>
                  <a:lnTo>
                    <a:pt x="87" y="123"/>
                  </a:lnTo>
                  <a:lnTo>
                    <a:pt x="104" y="253"/>
                  </a:lnTo>
                  <a:lnTo>
                    <a:pt x="47" y="308"/>
                  </a:lnTo>
                  <a:lnTo>
                    <a:pt x="82" y="350"/>
                  </a:lnTo>
                  <a:lnTo>
                    <a:pt x="84" y="386"/>
                  </a:lnTo>
                  <a:lnTo>
                    <a:pt x="89" y="421"/>
                  </a:lnTo>
                  <a:lnTo>
                    <a:pt x="94" y="452"/>
                  </a:lnTo>
                  <a:lnTo>
                    <a:pt x="102" y="482"/>
                  </a:lnTo>
                  <a:lnTo>
                    <a:pt x="109" y="507"/>
                  </a:lnTo>
                  <a:lnTo>
                    <a:pt x="120" y="531"/>
                  </a:lnTo>
                  <a:lnTo>
                    <a:pt x="130" y="551"/>
                  </a:lnTo>
                  <a:lnTo>
                    <a:pt x="143" y="570"/>
                  </a:lnTo>
                  <a:lnTo>
                    <a:pt x="147" y="570"/>
                  </a:lnTo>
                  <a:lnTo>
                    <a:pt x="158" y="572"/>
                  </a:lnTo>
                  <a:lnTo>
                    <a:pt x="159" y="572"/>
                  </a:lnTo>
                  <a:lnTo>
                    <a:pt x="161" y="573"/>
                  </a:lnTo>
                  <a:lnTo>
                    <a:pt x="166" y="575"/>
                  </a:lnTo>
                  <a:lnTo>
                    <a:pt x="168" y="575"/>
                  </a:lnTo>
                  <a:lnTo>
                    <a:pt x="170" y="576"/>
                  </a:lnTo>
                  <a:lnTo>
                    <a:pt x="171" y="576"/>
                  </a:lnTo>
                  <a:lnTo>
                    <a:pt x="172" y="577"/>
                  </a:lnTo>
                  <a:lnTo>
                    <a:pt x="170" y="576"/>
                  </a:lnTo>
                  <a:lnTo>
                    <a:pt x="169" y="576"/>
                  </a:lnTo>
                  <a:lnTo>
                    <a:pt x="167" y="575"/>
                  </a:lnTo>
                  <a:lnTo>
                    <a:pt x="166" y="575"/>
                  </a:lnTo>
                  <a:lnTo>
                    <a:pt x="163" y="575"/>
                  </a:lnTo>
                  <a:lnTo>
                    <a:pt x="159" y="573"/>
                  </a:lnTo>
                  <a:lnTo>
                    <a:pt x="155" y="572"/>
                  </a:lnTo>
                  <a:lnTo>
                    <a:pt x="143" y="570"/>
                  </a:lnTo>
                  <a:lnTo>
                    <a:pt x="216" y="653"/>
                  </a:lnTo>
                  <a:lnTo>
                    <a:pt x="228" y="651"/>
                  </a:lnTo>
                  <a:lnTo>
                    <a:pt x="238" y="650"/>
                  </a:lnTo>
                  <a:lnTo>
                    <a:pt x="244" y="650"/>
                  </a:lnTo>
                  <a:lnTo>
                    <a:pt x="248" y="650"/>
                  </a:lnTo>
                  <a:lnTo>
                    <a:pt x="247" y="650"/>
                  </a:lnTo>
                  <a:lnTo>
                    <a:pt x="242" y="650"/>
                  </a:lnTo>
                  <a:lnTo>
                    <a:pt x="235" y="651"/>
                  </a:lnTo>
                  <a:lnTo>
                    <a:pt x="224" y="653"/>
                  </a:lnTo>
                  <a:lnTo>
                    <a:pt x="278" y="728"/>
                  </a:lnTo>
                  <a:lnTo>
                    <a:pt x="257" y="722"/>
                  </a:lnTo>
                  <a:lnTo>
                    <a:pt x="310" y="843"/>
                  </a:lnTo>
                  <a:lnTo>
                    <a:pt x="312" y="829"/>
                  </a:lnTo>
                  <a:lnTo>
                    <a:pt x="317" y="819"/>
                  </a:lnTo>
                  <a:lnTo>
                    <a:pt x="322" y="812"/>
                  </a:lnTo>
                  <a:lnTo>
                    <a:pt x="330" y="810"/>
                  </a:lnTo>
                  <a:lnTo>
                    <a:pt x="337" y="809"/>
                  </a:lnTo>
                  <a:lnTo>
                    <a:pt x="348" y="813"/>
                  </a:lnTo>
                  <a:lnTo>
                    <a:pt x="359" y="819"/>
                  </a:lnTo>
                  <a:lnTo>
                    <a:pt x="371" y="830"/>
                  </a:lnTo>
                  <a:lnTo>
                    <a:pt x="329" y="854"/>
                  </a:lnTo>
                  <a:lnTo>
                    <a:pt x="342" y="974"/>
                  </a:lnTo>
                  <a:lnTo>
                    <a:pt x="319" y="1071"/>
                  </a:lnTo>
                  <a:lnTo>
                    <a:pt x="319" y="1076"/>
                  </a:lnTo>
                  <a:lnTo>
                    <a:pt x="319" y="1078"/>
                  </a:lnTo>
                  <a:lnTo>
                    <a:pt x="319" y="1079"/>
                  </a:lnTo>
                  <a:lnTo>
                    <a:pt x="320" y="1081"/>
                  </a:lnTo>
                  <a:lnTo>
                    <a:pt x="320" y="1085"/>
                  </a:lnTo>
                  <a:lnTo>
                    <a:pt x="320" y="1088"/>
                  </a:lnTo>
                  <a:lnTo>
                    <a:pt x="319" y="1088"/>
                  </a:lnTo>
                  <a:lnTo>
                    <a:pt x="319" y="1089"/>
                  </a:lnTo>
                  <a:lnTo>
                    <a:pt x="317" y="1087"/>
                  </a:lnTo>
                  <a:lnTo>
                    <a:pt x="315" y="1083"/>
                  </a:lnTo>
                  <a:lnTo>
                    <a:pt x="343" y="1173"/>
                  </a:lnTo>
                  <a:lnTo>
                    <a:pt x="370" y="1127"/>
                  </a:lnTo>
                  <a:lnTo>
                    <a:pt x="385" y="1135"/>
                  </a:lnTo>
                  <a:lnTo>
                    <a:pt x="381" y="1136"/>
                  </a:lnTo>
                  <a:lnTo>
                    <a:pt x="374" y="1139"/>
                  </a:lnTo>
                  <a:lnTo>
                    <a:pt x="368" y="1143"/>
                  </a:lnTo>
                  <a:lnTo>
                    <a:pt x="368" y="1204"/>
                  </a:lnTo>
                  <a:lnTo>
                    <a:pt x="359" y="1192"/>
                  </a:lnTo>
                  <a:lnTo>
                    <a:pt x="354" y="1307"/>
                  </a:lnTo>
                  <a:lnTo>
                    <a:pt x="361" y="1294"/>
                  </a:lnTo>
                  <a:lnTo>
                    <a:pt x="354" y="1355"/>
                  </a:lnTo>
                  <a:lnTo>
                    <a:pt x="354" y="1307"/>
                  </a:lnTo>
                  <a:lnTo>
                    <a:pt x="285" y="1443"/>
                  </a:lnTo>
                  <a:lnTo>
                    <a:pt x="326" y="1470"/>
                  </a:lnTo>
                  <a:lnTo>
                    <a:pt x="321" y="1594"/>
                  </a:lnTo>
                  <a:lnTo>
                    <a:pt x="363" y="1617"/>
                  </a:lnTo>
                  <a:lnTo>
                    <a:pt x="397" y="1694"/>
                  </a:lnTo>
                  <a:lnTo>
                    <a:pt x="452" y="1741"/>
                  </a:lnTo>
                  <a:lnTo>
                    <a:pt x="541" y="1686"/>
                  </a:lnTo>
                  <a:lnTo>
                    <a:pt x="507" y="1748"/>
                  </a:lnTo>
                  <a:lnTo>
                    <a:pt x="562" y="1788"/>
                  </a:lnTo>
                  <a:lnTo>
                    <a:pt x="483" y="1770"/>
                  </a:lnTo>
                  <a:lnTo>
                    <a:pt x="448" y="1794"/>
                  </a:lnTo>
                  <a:lnTo>
                    <a:pt x="376" y="1799"/>
                  </a:lnTo>
                  <a:lnTo>
                    <a:pt x="310" y="1782"/>
                  </a:lnTo>
                  <a:lnTo>
                    <a:pt x="343" y="1826"/>
                  </a:lnTo>
                  <a:lnTo>
                    <a:pt x="353" y="1865"/>
                  </a:lnTo>
                  <a:lnTo>
                    <a:pt x="345" y="1907"/>
                  </a:lnTo>
                  <a:lnTo>
                    <a:pt x="396" y="2007"/>
                  </a:lnTo>
                  <a:lnTo>
                    <a:pt x="443" y="2038"/>
                  </a:lnTo>
                  <a:lnTo>
                    <a:pt x="521" y="2060"/>
                  </a:lnTo>
                  <a:lnTo>
                    <a:pt x="573" y="2002"/>
                  </a:lnTo>
                  <a:lnTo>
                    <a:pt x="631" y="1981"/>
                  </a:lnTo>
                  <a:lnTo>
                    <a:pt x="639" y="1948"/>
                  </a:lnTo>
                  <a:lnTo>
                    <a:pt x="688" y="1944"/>
                  </a:lnTo>
                  <a:lnTo>
                    <a:pt x="815" y="1977"/>
                  </a:lnTo>
                  <a:lnTo>
                    <a:pt x="854" y="1998"/>
                  </a:lnTo>
                  <a:lnTo>
                    <a:pt x="865" y="2000"/>
                  </a:lnTo>
                  <a:lnTo>
                    <a:pt x="946" y="2032"/>
                  </a:lnTo>
                  <a:lnTo>
                    <a:pt x="1006" y="1997"/>
                  </a:lnTo>
                  <a:lnTo>
                    <a:pt x="1018" y="1994"/>
                  </a:lnTo>
                  <a:lnTo>
                    <a:pt x="1022" y="1994"/>
                  </a:lnTo>
                  <a:lnTo>
                    <a:pt x="1026" y="1996"/>
                  </a:lnTo>
                  <a:lnTo>
                    <a:pt x="1028" y="1997"/>
                  </a:lnTo>
                  <a:lnTo>
                    <a:pt x="1031" y="2000"/>
                  </a:lnTo>
                  <a:lnTo>
                    <a:pt x="1032" y="2009"/>
                  </a:lnTo>
                  <a:lnTo>
                    <a:pt x="1033" y="2014"/>
                  </a:lnTo>
                  <a:lnTo>
                    <a:pt x="1033" y="2015"/>
                  </a:lnTo>
                  <a:lnTo>
                    <a:pt x="1034" y="2017"/>
                  </a:lnTo>
                  <a:lnTo>
                    <a:pt x="1036" y="2020"/>
                  </a:lnTo>
                  <a:lnTo>
                    <a:pt x="1040" y="2022"/>
                  </a:lnTo>
                  <a:lnTo>
                    <a:pt x="1103" y="2022"/>
                  </a:lnTo>
                  <a:lnTo>
                    <a:pt x="1119" y="1991"/>
                  </a:lnTo>
                  <a:lnTo>
                    <a:pt x="1207" y="1925"/>
                  </a:lnTo>
                  <a:lnTo>
                    <a:pt x="1234" y="1868"/>
                  </a:lnTo>
                  <a:lnTo>
                    <a:pt x="1246" y="1827"/>
                  </a:lnTo>
                  <a:lnTo>
                    <a:pt x="1215" y="1777"/>
                  </a:lnTo>
                  <a:lnTo>
                    <a:pt x="1258" y="1743"/>
                  </a:lnTo>
                  <a:lnTo>
                    <a:pt x="1182" y="1669"/>
                  </a:lnTo>
                  <a:lnTo>
                    <a:pt x="1180" y="1666"/>
                  </a:lnTo>
                  <a:lnTo>
                    <a:pt x="1166" y="1664"/>
                  </a:lnTo>
                  <a:lnTo>
                    <a:pt x="1155" y="1662"/>
                  </a:lnTo>
                  <a:lnTo>
                    <a:pt x="1147" y="1658"/>
                  </a:lnTo>
                  <a:lnTo>
                    <a:pt x="1141" y="1654"/>
                  </a:lnTo>
                  <a:lnTo>
                    <a:pt x="1138" y="1647"/>
                  </a:lnTo>
                  <a:lnTo>
                    <a:pt x="1137" y="1643"/>
                  </a:lnTo>
                  <a:lnTo>
                    <a:pt x="1138" y="1640"/>
                  </a:lnTo>
                  <a:lnTo>
                    <a:pt x="1138" y="1635"/>
                  </a:lnTo>
                  <a:lnTo>
                    <a:pt x="1140" y="1631"/>
                  </a:lnTo>
                  <a:lnTo>
                    <a:pt x="1146" y="1622"/>
                  </a:lnTo>
                  <a:lnTo>
                    <a:pt x="1169" y="1591"/>
                  </a:lnTo>
                  <a:lnTo>
                    <a:pt x="1102" y="1614"/>
                  </a:lnTo>
                  <a:lnTo>
                    <a:pt x="1006" y="1562"/>
                  </a:lnTo>
                  <a:lnTo>
                    <a:pt x="1005" y="1562"/>
                  </a:lnTo>
                  <a:lnTo>
                    <a:pt x="1005" y="1563"/>
                  </a:lnTo>
                  <a:lnTo>
                    <a:pt x="1005" y="1565"/>
                  </a:lnTo>
                  <a:lnTo>
                    <a:pt x="1005" y="1569"/>
                  </a:lnTo>
                  <a:lnTo>
                    <a:pt x="1004" y="1575"/>
                  </a:lnTo>
                  <a:lnTo>
                    <a:pt x="1001" y="1579"/>
                  </a:lnTo>
                  <a:lnTo>
                    <a:pt x="998" y="1583"/>
                  </a:lnTo>
                  <a:lnTo>
                    <a:pt x="994" y="1583"/>
                  </a:lnTo>
                  <a:lnTo>
                    <a:pt x="992" y="1584"/>
                  </a:lnTo>
                  <a:lnTo>
                    <a:pt x="989" y="1584"/>
                  </a:lnTo>
                  <a:lnTo>
                    <a:pt x="987" y="1585"/>
                  </a:lnTo>
                  <a:lnTo>
                    <a:pt x="980" y="1584"/>
                  </a:lnTo>
                  <a:lnTo>
                    <a:pt x="974" y="1582"/>
                  </a:lnTo>
                  <a:lnTo>
                    <a:pt x="970" y="1580"/>
                  </a:lnTo>
                  <a:lnTo>
                    <a:pt x="968" y="1579"/>
                  </a:lnTo>
                  <a:lnTo>
                    <a:pt x="967" y="1579"/>
                  </a:lnTo>
                  <a:lnTo>
                    <a:pt x="964" y="1579"/>
                  </a:lnTo>
                  <a:lnTo>
                    <a:pt x="957" y="1577"/>
                  </a:lnTo>
                  <a:lnTo>
                    <a:pt x="950" y="1577"/>
                  </a:lnTo>
                  <a:lnTo>
                    <a:pt x="920" y="1562"/>
                  </a:lnTo>
                  <a:lnTo>
                    <a:pt x="913" y="1567"/>
                  </a:lnTo>
                  <a:lnTo>
                    <a:pt x="909" y="1571"/>
                  </a:lnTo>
                  <a:lnTo>
                    <a:pt x="904" y="1573"/>
                  </a:lnTo>
                  <a:lnTo>
                    <a:pt x="899" y="1575"/>
                  </a:lnTo>
                  <a:lnTo>
                    <a:pt x="893" y="1575"/>
                  </a:lnTo>
                  <a:lnTo>
                    <a:pt x="889" y="1574"/>
                  </a:lnTo>
                  <a:lnTo>
                    <a:pt x="878" y="1568"/>
                  </a:lnTo>
                  <a:lnTo>
                    <a:pt x="871" y="1562"/>
                  </a:lnTo>
                  <a:lnTo>
                    <a:pt x="866" y="1557"/>
                  </a:lnTo>
                  <a:lnTo>
                    <a:pt x="862" y="1551"/>
                  </a:lnTo>
                  <a:lnTo>
                    <a:pt x="860" y="1546"/>
                  </a:lnTo>
                  <a:lnTo>
                    <a:pt x="858" y="1534"/>
                  </a:lnTo>
                  <a:lnTo>
                    <a:pt x="860" y="1522"/>
                  </a:lnTo>
                  <a:lnTo>
                    <a:pt x="795" y="1477"/>
                  </a:lnTo>
                  <a:lnTo>
                    <a:pt x="839" y="1454"/>
                  </a:lnTo>
                  <a:lnTo>
                    <a:pt x="877" y="1413"/>
                  </a:lnTo>
                  <a:lnTo>
                    <a:pt x="882" y="1419"/>
                  </a:lnTo>
                  <a:lnTo>
                    <a:pt x="889" y="1422"/>
                  </a:lnTo>
                  <a:lnTo>
                    <a:pt x="895" y="1421"/>
                  </a:lnTo>
                  <a:lnTo>
                    <a:pt x="902" y="1417"/>
                  </a:lnTo>
                  <a:lnTo>
                    <a:pt x="912" y="1405"/>
                  </a:lnTo>
                  <a:lnTo>
                    <a:pt x="916" y="1397"/>
                  </a:lnTo>
                  <a:lnTo>
                    <a:pt x="919" y="1393"/>
                  </a:lnTo>
                  <a:lnTo>
                    <a:pt x="920" y="1391"/>
                  </a:lnTo>
                  <a:lnTo>
                    <a:pt x="922" y="1390"/>
                  </a:lnTo>
                  <a:lnTo>
                    <a:pt x="924" y="1384"/>
                  </a:lnTo>
                  <a:lnTo>
                    <a:pt x="966" y="1341"/>
                  </a:lnTo>
                  <a:lnTo>
                    <a:pt x="896" y="1339"/>
                  </a:lnTo>
                  <a:lnTo>
                    <a:pt x="906" y="1299"/>
                  </a:lnTo>
                  <a:lnTo>
                    <a:pt x="909" y="1298"/>
                  </a:lnTo>
                  <a:lnTo>
                    <a:pt x="911" y="1299"/>
                  </a:lnTo>
                  <a:lnTo>
                    <a:pt x="915" y="1295"/>
                  </a:lnTo>
                  <a:lnTo>
                    <a:pt x="916" y="1293"/>
                  </a:lnTo>
                  <a:lnTo>
                    <a:pt x="919" y="1292"/>
                  </a:lnTo>
                  <a:lnTo>
                    <a:pt x="921" y="1280"/>
                  </a:lnTo>
                  <a:lnTo>
                    <a:pt x="987" y="1297"/>
                  </a:lnTo>
                  <a:lnTo>
                    <a:pt x="1118" y="1187"/>
                  </a:lnTo>
                  <a:lnTo>
                    <a:pt x="1124" y="1183"/>
                  </a:lnTo>
                  <a:lnTo>
                    <a:pt x="1130" y="1180"/>
                  </a:lnTo>
                  <a:lnTo>
                    <a:pt x="1134" y="1177"/>
                  </a:lnTo>
                  <a:lnTo>
                    <a:pt x="1137" y="1175"/>
                  </a:lnTo>
                  <a:lnTo>
                    <a:pt x="1139" y="1169"/>
                  </a:lnTo>
                  <a:lnTo>
                    <a:pt x="1140" y="1165"/>
                  </a:lnTo>
                  <a:lnTo>
                    <a:pt x="1137" y="1162"/>
                  </a:lnTo>
                  <a:lnTo>
                    <a:pt x="1133" y="1160"/>
                  </a:lnTo>
                  <a:lnTo>
                    <a:pt x="1130" y="1160"/>
                  </a:lnTo>
                  <a:lnTo>
                    <a:pt x="1122" y="1157"/>
                  </a:lnTo>
                  <a:lnTo>
                    <a:pt x="1118" y="1154"/>
                  </a:lnTo>
                  <a:lnTo>
                    <a:pt x="1115" y="1150"/>
                  </a:lnTo>
                  <a:lnTo>
                    <a:pt x="1115" y="1147"/>
                  </a:lnTo>
                  <a:lnTo>
                    <a:pt x="1115" y="1142"/>
                  </a:lnTo>
                  <a:lnTo>
                    <a:pt x="1118" y="1137"/>
                  </a:lnTo>
                  <a:lnTo>
                    <a:pt x="1123" y="1131"/>
                  </a:lnTo>
                  <a:lnTo>
                    <a:pt x="1131" y="1126"/>
                  </a:lnTo>
                  <a:lnTo>
                    <a:pt x="1139" y="1118"/>
                  </a:lnTo>
                  <a:lnTo>
                    <a:pt x="1136" y="1046"/>
                  </a:lnTo>
                  <a:lnTo>
                    <a:pt x="1082" y="1056"/>
                  </a:lnTo>
                  <a:lnTo>
                    <a:pt x="1127" y="1017"/>
                  </a:lnTo>
                  <a:lnTo>
                    <a:pt x="1052" y="954"/>
                  </a:lnTo>
                  <a:lnTo>
                    <a:pt x="1127" y="899"/>
                  </a:lnTo>
                  <a:lnTo>
                    <a:pt x="1089" y="851"/>
                  </a:lnTo>
                  <a:lnTo>
                    <a:pt x="1036" y="909"/>
                  </a:lnTo>
                  <a:lnTo>
                    <a:pt x="978" y="890"/>
                  </a:lnTo>
                  <a:lnTo>
                    <a:pt x="952" y="850"/>
                  </a:lnTo>
                  <a:lnTo>
                    <a:pt x="861" y="765"/>
                  </a:lnTo>
                  <a:lnTo>
                    <a:pt x="863" y="763"/>
                  </a:lnTo>
                  <a:lnTo>
                    <a:pt x="866" y="763"/>
                  </a:lnTo>
                  <a:lnTo>
                    <a:pt x="868" y="764"/>
                  </a:lnTo>
                  <a:lnTo>
                    <a:pt x="872" y="767"/>
                  </a:lnTo>
                  <a:lnTo>
                    <a:pt x="872" y="768"/>
                  </a:lnTo>
                  <a:lnTo>
                    <a:pt x="873" y="769"/>
                  </a:lnTo>
                  <a:lnTo>
                    <a:pt x="875" y="770"/>
                  </a:lnTo>
                  <a:lnTo>
                    <a:pt x="875" y="767"/>
                  </a:lnTo>
                  <a:lnTo>
                    <a:pt x="877" y="762"/>
                  </a:lnTo>
                  <a:lnTo>
                    <a:pt x="877" y="761"/>
                  </a:lnTo>
                  <a:lnTo>
                    <a:pt x="875" y="759"/>
                  </a:lnTo>
                  <a:lnTo>
                    <a:pt x="871" y="756"/>
                  </a:lnTo>
                  <a:lnTo>
                    <a:pt x="866" y="750"/>
                  </a:lnTo>
                  <a:lnTo>
                    <a:pt x="864" y="745"/>
                  </a:lnTo>
                  <a:lnTo>
                    <a:pt x="861" y="733"/>
                  </a:lnTo>
                  <a:lnTo>
                    <a:pt x="860" y="718"/>
                  </a:lnTo>
                  <a:lnTo>
                    <a:pt x="865" y="705"/>
                  </a:lnTo>
                  <a:lnTo>
                    <a:pt x="875" y="694"/>
                  </a:lnTo>
                  <a:lnTo>
                    <a:pt x="890" y="686"/>
                  </a:lnTo>
                  <a:lnTo>
                    <a:pt x="886" y="642"/>
                  </a:lnTo>
                  <a:lnTo>
                    <a:pt x="822" y="622"/>
                  </a:lnTo>
                  <a:lnTo>
                    <a:pt x="801" y="576"/>
                  </a:lnTo>
                  <a:lnTo>
                    <a:pt x="785" y="531"/>
                  </a:lnTo>
                  <a:lnTo>
                    <a:pt x="759" y="441"/>
                  </a:lnTo>
                  <a:lnTo>
                    <a:pt x="747" y="395"/>
                  </a:lnTo>
                  <a:lnTo>
                    <a:pt x="739" y="351"/>
                  </a:lnTo>
                  <a:lnTo>
                    <a:pt x="732" y="306"/>
                  </a:lnTo>
                  <a:lnTo>
                    <a:pt x="729" y="262"/>
                  </a:lnTo>
                  <a:lnTo>
                    <a:pt x="737" y="266"/>
                  </a:lnTo>
                  <a:lnTo>
                    <a:pt x="735" y="281"/>
                  </a:lnTo>
                  <a:lnTo>
                    <a:pt x="776" y="229"/>
                  </a:lnTo>
                  <a:lnTo>
                    <a:pt x="777" y="155"/>
                  </a:lnTo>
                  <a:lnTo>
                    <a:pt x="752" y="90"/>
                  </a:lnTo>
                  <a:lnTo>
                    <a:pt x="542" y="85"/>
                  </a:lnTo>
                  <a:lnTo>
                    <a:pt x="536" y="80"/>
                  </a:lnTo>
                  <a:lnTo>
                    <a:pt x="530" y="77"/>
                  </a:lnTo>
                  <a:lnTo>
                    <a:pt x="526" y="75"/>
                  </a:lnTo>
                  <a:lnTo>
                    <a:pt x="524" y="76"/>
                  </a:lnTo>
                  <a:lnTo>
                    <a:pt x="521" y="81"/>
                  </a:lnTo>
                  <a:lnTo>
                    <a:pt x="521" y="85"/>
                  </a:lnTo>
                  <a:lnTo>
                    <a:pt x="523" y="92"/>
                  </a:lnTo>
                  <a:lnTo>
                    <a:pt x="508" y="117"/>
                  </a:lnTo>
                  <a:lnTo>
                    <a:pt x="455" y="139"/>
                  </a:lnTo>
                  <a:lnTo>
                    <a:pt x="375" y="14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16">
              <a:extLst>
                <a:ext uri="{FF2B5EF4-FFF2-40B4-BE49-F238E27FC236}">
                  <a16:creationId xmlns:a16="http://schemas.microsoft.com/office/drawing/2014/main" id="{241C2E22-2AF3-4934-4772-DE76615A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74"/>
              <a:ext cx="113" cy="69"/>
            </a:xfrm>
            <a:custGeom>
              <a:avLst/>
              <a:gdLst/>
              <a:ahLst/>
              <a:cxnLst>
                <a:cxn ang="0">
                  <a:pos x="140" y="4"/>
                </a:cxn>
                <a:cxn ang="0">
                  <a:pos x="70" y="118"/>
                </a:cxn>
                <a:cxn ang="0">
                  <a:pos x="71" y="163"/>
                </a:cxn>
                <a:cxn ang="0">
                  <a:pos x="82" y="175"/>
                </a:cxn>
                <a:cxn ang="0">
                  <a:pos x="77" y="181"/>
                </a:cxn>
                <a:cxn ang="0">
                  <a:pos x="68" y="176"/>
                </a:cxn>
                <a:cxn ang="0">
                  <a:pos x="241" y="322"/>
                </a:cxn>
                <a:cxn ang="0">
                  <a:pos x="332" y="430"/>
                </a:cxn>
                <a:cxn ang="0">
                  <a:pos x="336" y="539"/>
                </a:cxn>
                <a:cxn ang="0">
                  <a:pos x="320" y="560"/>
                </a:cxn>
                <a:cxn ang="0">
                  <a:pos x="335" y="573"/>
                </a:cxn>
                <a:cxn ang="0">
                  <a:pos x="344" y="582"/>
                </a:cxn>
                <a:cxn ang="0">
                  <a:pos x="329" y="596"/>
                </a:cxn>
                <a:cxn ang="0">
                  <a:pos x="124" y="705"/>
                </a:cxn>
                <a:cxn ang="0">
                  <a:pos x="114" y="711"/>
                </a:cxn>
                <a:cxn ang="0">
                  <a:pos x="129" y="797"/>
                </a:cxn>
                <a:cxn ang="0">
                  <a:pos x="121" y="810"/>
                </a:cxn>
                <a:cxn ang="0">
                  <a:pos x="94" y="835"/>
                </a:cxn>
                <a:cxn ang="0">
                  <a:pos x="0" y="890"/>
                </a:cxn>
                <a:cxn ang="0">
                  <a:pos x="67" y="964"/>
                </a:cxn>
                <a:cxn ang="0">
                  <a:pos x="94" y="987"/>
                </a:cxn>
                <a:cxn ang="0">
                  <a:pos x="114" y="984"/>
                </a:cxn>
                <a:cxn ang="0">
                  <a:pos x="162" y="990"/>
                </a:cxn>
                <a:cxn ang="0">
                  <a:pos x="175" y="993"/>
                </a:cxn>
                <a:cxn ang="0">
                  <a:pos x="194" y="997"/>
                </a:cxn>
                <a:cxn ang="0">
                  <a:pos x="206" y="992"/>
                </a:cxn>
                <a:cxn ang="0">
                  <a:pos x="210" y="976"/>
                </a:cxn>
                <a:cxn ang="0">
                  <a:pos x="374" y="1004"/>
                </a:cxn>
                <a:cxn ang="0">
                  <a:pos x="519" y="896"/>
                </a:cxn>
                <a:cxn ang="0">
                  <a:pos x="744" y="900"/>
                </a:cxn>
                <a:cxn ang="0">
                  <a:pos x="872" y="909"/>
                </a:cxn>
                <a:cxn ang="0">
                  <a:pos x="898" y="933"/>
                </a:cxn>
                <a:cxn ang="0">
                  <a:pos x="916" y="938"/>
                </a:cxn>
                <a:cxn ang="0">
                  <a:pos x="931" y="905"/>
                </a:cxn>
                <a:cxn ang="0">
                  <a:pos x="949" y="894"/>
                </a:cxn>
                <a:cxn ang="0">
                  <a:pos x="1077" y="915"/>
                </a:cxn>
                <a:cxn ang="0">
                  <a:pos x="1140" y="939"/>
                </a:cxn>
                <a:cxn ang="0">
                  <a:pos x="1148" y="933"/>
                </a:cxn>
                <a:cxn ang="0">
                  <a:pos x="1399" y="784"/>
                </a:cxn>
                <a:cxn ang="0">
                  <a:pos x="1482" y="794"/>
                </a:cxn>
                <a:cxn ang="0">
                  <a:pos x="1509" y="795"/>
                </a:cxn>
                <a:cxn ang="0">
                  <a:pos x="1609" y="743"/>
                </a:cxn>
                <a:cxn ang="0">
                  <a:pos x="1800" y="740"/>
                </a:cxn>
                <a:cxn ang="0">
                  <a:pos x="1781" y="541"/>
                </a:cxn>
                <a:cxn ang="0">
                  <a:pos x="1694" y="285"/>
                </a:cxn>
                <a:cxn ang="0">
                  <a:pos x="1679" y="180"/>
                </a:cxn>
                <a:cxn ang="0">
                  <a:pos x="1675" y="0"/>
                </a:cxn>
                <a:cxn ang="0">
                  <a:pos x="1502" y="67"/>
                </a:cxn>
                <a:cxn ang="0">
                  <a:pos x="1310" y="139"/>
                </a:cxn>
                <a:cxn ang="0">
                  <a:pos x="1082" y="215"/>
                </a:cxn>
                <a:cxn ang="0">
                  <a:pos x="710" y="101"/>
                </a:cxn>
                <a:cxn ang="0">
                  <a:pos x="328" y="13"/>
                </a:cxn>
              </a:cxnLst>
              <a:rect l="0" t="0" r="r" b="b"/>
              <a:pathLst>
                <a:path w="1811" h="1035">
                  <a:moveTo>
                    <a:pt x="328" y="13"/>
                  </a:moveTo>
                  <a:lnTo>
                    <a:pt x="319" y="10"/>
                  </a:lnTo>
                  <a:lnTo>
                    <a:pt x="311" y="6"/>
                  </a:lnTo>
                  <a:lnTo>
                    <a:pt x="140" y="4"/>
                  </a:lnTo>
                  <a:lnTo>
                    <a:pt x="91" y="55"/>
                  </a:lnTo>
                  <a:lnTo>
                    <a:pt x="95" y="99"/>
                  </a:lnTo>
                  <a:lnTo>
                    <a:pt x="80" y="107"/>
                  </a:lnTo>
                  <a:lnTo>
                    <a:pt x="70" y="118"/>
                  </a:lnTo>
                  <a:lnTo>
                    <a:pt x="65" y="131"/>
                  </a:lnTo>
                  <a:lnTo>
                    <a:pt x="66" y="146"/>
                  </a:lnTo>
                  <a:lnTo>
                    <a:pt x="69" y="158"/>
                  </a:lnTo>
                  <a:lnTo>
                    <a:pt x="71" y="163"/>
                  </a:lnTo>
                  <a:lnTo>
                    <a:pt x="76" y="169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0" y="180"/>
                  </a:lnTo>
                  <a:lnTo>
                    <a:pt x="80" y="183"/>
                  </a:lnTo>
                  <a:lnTo>
                    <a:pt x="78" y="182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3" y="177"/>
                  </a:lnTo>
                  <a:lnTo>
                    <a:pt x="71" y="176"/>
                  </a:lnTo>
                  <a:lnTo>
                    <a:pt x="68" y="176"/>
                  </a:lnTo>
                  <a:lnTo>
                    <a:pt x="66" y="178"/>
                  </a:lnTo>
                  <a:lnTo>
                    <a:pt x="157" y="263"/>
                  </a:lnTo>
                  <a:lnTo>
                    <a:pt x="183" y="303"/>
                  </a:lnTo>
                  <a:lnTo>
                    <a:pt x="241" y="322"/>
                  </a:lnTo>
                  <a:lnTo>
                    <a:pt x="294" y="264"/>
                  </a:lnTo>
                  <a:lnTo>
                    <a:pt x="332" y="312"/>
                  </a:lnTo>
                  <a:lnTo>
                    <a:pt x="257" y="367"/>
                  </a:lnTo>
                  <a:lnTo>
                    <a:pt x="332" y="430"/>
                  </a:lnTo>
                  <a:lnTo>
                    <a:pt x="287" y="469"/>
                  </a:lnTo>
                  <a:lnTo>
                    <a:pt x="341" y="459"/>
                  </a:lnTo>
                  <a:lnTo>
                    <a:pt x="344" y="531"/>
                  </a:lnTo>
                  <a:lnTo>
                    <a:pt x="336" y="539"/>
                  </a:lnTo>
                  <a:lnTo>
                    <a:pt x="328" y="544"/>
                  </a:lnTo>
                  <a:lnTo>
                    <a:pt x="323" y="550"/>
                  </a:lnTo>
                  <a:lnTo>
                    <a:pt x="320" y="555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7" y="570"/>
                  </a:lnTo>
                  <a:lnTo>
                    <a:pt x="335" y="573"/>
                  </a:lnTo>
                  <a:lnTo>
                    <a:pt x="338" y="573"/>
                  </a:lnTo>
                  <a:lnTo>
                    <a:pt x="342" y="575"/>
                  </a:lnTo>
                  <a:lnTo>
                    <a:pt x="345" y="578"/>
                  </a:lnTo>
                  <a:lnTo>
                    <a:pt x="344" y="582"/>
                  </a:lnTo>
                  <a:lnTo>
                    <a:pt x="342" y="588"/>
                  </a:lnTo>
                  <a:lnTo>
                    <a:pt x="339" y="590"/>
                  </a:lnTo>
                  <a:lnTo>
                    <a:pt x="335" y="593"/>
                  </a:lnTo>
                  <a:lnTo>
                    <a:pt x="329" y="596"/>
                  </a:lnTo>
                  <a:lnTo>
                    <a:pt x="323" y="600"/>
                  </a:lnTo>
                  <a:lnTo>
                    <a:pt x="192" y="710"/>
                  </a:lnTo>
                  <a:lnTo>
                    <a:pt x="126" y="693"/>
                  </a:lnTo>
                  <a:lnTo>
                    <a:pt x="124" y="705"/>
                  </a:lnTo>
                  <a:lnTo>
                    <a:pt x="121" y="706"/>
                  </a:lnTo>
                  <a:lnTo>
                    <a:pt x="120" y="708"/>
                  </a:lnTo>
                  <a:lnTo>
                    <a:pt x="116" y="712"/>
                  </a:lnTo>
                  <a:lnTo>
                    <a:pt x="114" y="711"/>
                  </a:lnTo>
                  <a:lnTo>
                    <a:pt x="111" y="712"/>
                  </a:lnTo>
                  <a:lnTo>
                    <a:pt x="101" y="752"/>
                  </a:lnTo>
                  <a:lnTo>
                    <a:pt x="171" y="754"/>
                  </a:lnTo>
                  <a:lnTo>
                    <a:pt x="129" y="797"/>
                  </a:lnTo>
                  <a:lnTo>
                    <a:pt x="127" y="803"/>
                  </a:lnTo>
                  <a:lnTo>
                    <a:pt x="125" y="804"/>
                  </a:lnTo>
                  <a:lnTo>
                    <a:pt x="124" y="806"/>
                  </a:lnTo>
                  <a:lnTo>
                    <a:pt x="121" y="810"/>
                  </a:lnTo>
                  <a:lnTo>
                    <a:pt x="117" y="818"/>
                  </a:lnTo>
                  <a:lnTo>
                    <a:pt x="107" y="830"/>
                  </a:lnTo>
                  <a:lnTo>
                    <a:pt x="100" y="834"/>
                  </a:lnTo>
                  <a:lnTo>
                    <a:pt x="94" y="835"/>
                  </a:lnTo>
                  <a:lnTo>
                    <a:pt x="87" y="832"/>
                  </a:lnTo>
                  <a:lnTo>
                    <a:pt x="82" y="826"/>
                  </a:lnTo>
                  <a:lnTo>
                    <a:pt x="44" y="867"/>
                  </a:lnTo>
                  <a:lnTo>
                    <a:pt x="0" y="890"/>
                  </a:lnTo>
                  <a:lnTo>
                    <a:pt x="65" y="935"/>
                  </a:lnTo>
                  <a:lnTo>
                    <a:pt x="63" y="947"/>
                  </a:lnTo>
                  <a:lnTo>
                    <a:pt x="65" y="959"/>
                  </a:lnTo>
                  <a:lnTo>
                    <a:pt x="67" y="964"/>
                  </a:lnTo>
                  <a:lnTo>
                    <a:pt x="71" y="970"/>
                  </a:lnTo>
                  <a:lnTo>
                    <a:pt x="76" y="975"/>
                  </a:lnTo>
                  <a:lnTo>
                    <a:pt x="83" y="981"/>
                  </a:lnTo>
                  <a:lnTo>
                    <a:pt x="94" y="987"/>
                  </a:lnTo>
                  <a:lnTo>
                    <a:pt x="98" y="988"/>
                  </a:lnTo>
                  <a:lnTo>
                    <a:pt x="104" y="988"/>
                  </a:lnTo>
                  <a:lnTo>
                    <a:pt x="109" y="986"/>
                  </a:lnTo>
                  <a:lnTo>
                    <a:pt x="114" y="984"/>
                  </a:lnTo>
                  <a:lnTo>
                    <a:pt x="118" y="980"/>
                  </a:lnTo>
                  <a:lnTo>
                    <a:pt x="125" y="975"/>
                  </a:lnTo>
                  <a:lnTo>
                    <a:pt x="155" y="990"/>
                  </a:lnTo>
                  <a:lnTo>
                    <a:pt x="162" y="990"/>
                  </a:lnTo>
                  <a:lnTo>
                    <a:pt x="169" y="992"/>
                  </a:lnTo>
                  <a:lnTo>
                    <a:pt x="172" y="992"/>
                  </a:lnTo>
                  <a:lnTo>
                    <a:pt x="173" y="992"/>
                  </a:lnTo>
                  <a:lnTo>
                    <a:pt x="175" y="993"/>
                  </a:lnTo>
                  <a:lnTo>
                    <a:pt x="179" y="995"/>
                  </a:lnTo>
                  <a:lnTo>
                    <a:pt x="185" y="997"/>
                  </a:lnTo>
                  <a:lnTo>
                    <a:pt x="192" y="998"/>
                  </a:lnTo>
                  <a:lnTo>
                    <a:pt x="194" y="997"/>
                  </a:lnTo>
                  <a:lnTo>
                    <a:pt x="197" y="997"/>
                  </a:lnTo>
                  <a:lnTo>
                    <a:pt x="199" y="996"/>
                  </a:lnTo>
                  <a:lnTo>
                    <a:pt x="203" y="996"/>
                  </a:lnTo>
                  <a:lnTo>
                    <a:pt x="206" y="992"/>
                  </a:lnTo>
                  <a:lnTo>
                    <a:pt x="209" y="988"/>
                  </a:lnTo>
                  <a:lnTo>
                    <a:pt x="210" y="982"/>
                  </a:lnTo>
                  <a:lnTo>
                    <a:pt x="210" y="978"/>
                  </a:lnTo>
                  <a:lnTo>
                    <a:pt x="210" y="976"/>
                  </a:lnTo>
                  <a:lnTo>
                    <a:pt x="210" y="975"/>
                  </a:lnTo>
                  <a:lnTo>
                    <a:pt x="211" y="975"/>
                  </a:lnTo>
                  <a:lnTo>
                    <a:pt x="307" y="1027"/>
                  </a:lnTo>
                  <a:lnTo>
                    <a:pt x="374" y="1004"/>
                  </a:lnTo>
                  <a:lnTo>
                    <a:pt x="351" y="1035"/>
                  </a:lnTo>
                  <a:lnTo>
                    <a:pt x="417" y="991"/>
                  </a:lnTo>
                  <a:lnTo>
                    <a:pt x="535" y="932"/>
                  </a:lnTo>
                  <a:lnTo>
                    <a:pt x="519" y="896"/>
                  </a:lnTo>
                  <a:lnTo>
                    <a:pt x="578" y="924"/>
                  </a:lnTo>
                  <a:lnTo>
                    <a:pt x="660" y="924"/>
                  </a:lnTo>
                  <a:lnTo>
                    <a:pt x="693" y="897"/>
                  </a:lnTo>
                  <a:lnTo>
                    <a:pt x="744" y="900"/>
                  </a:lnTo>
                  <a:lnTo>
                    <a:pt x="788" y="863"/>
                  </a:lnTo>
                  <a:lnTo>
                    <a:pt x="820" y="859"/>
                  </a:lnTo>
                  <a:lnTo>
                    <a:pt x="850" y="877"/>
                  </a:lnTo>
                  <a:lnTo>
                    <a:pt x="872" y="909"/>
                  </a:lnTo>
                  <a:lnTo>
                    <a:pt x="900" y="913"/>
                  </a:lnTo>
                  <a:lnTo>
                    <a:pt x="898" y="915"/>
                  </a:lnTo>
                  <a:lnTo>
                    <a:pt x="897" y="925"/>
                  </a:lnTo>
                  <a:lnTo>
                    <a:pt x="898" y="933"/>
                  </a:lnTo>
                  <a:lnTo>
                    <a:pt x="900" y="938"/>
                  </a:lnTo>
                  <a:lnTo>
                    <a:pt x="904" y="941"/>
                  </a:lnTo>
                  <a:lnTo>
                    <a:pt x="909" y="940"/>
                  </a:lnTo>
                  <a:lnTo>
                    <a:pt x="916" y="938"/>
                  </a:lnTo>
                  <a:lnTo>
                    <a:pt x="924" y="933"/>
                  </a:lnTo>
                  <a:lnTo>
                    <a:pt x="934" y="926"/>
                  </a:lnTo>
                  <a:lnTo>
                    <a:pt x="931" y="914"/>
                  </a:lnTo>
                  <a:lnTo>
                    <a:pt x="931" y="905"/>
                  </a:lnTo>
                  <a:lnTo>
                    <a:pt x="932" y="898"/>
                  </a:lnTo>
                  <a:lnTo>
                    <a:pt x="936" y="895"/>
                  </a:lnTo>
                  <a:lnTo>
                    <a:pt x="942" y="893"/>
                  </a:lnTo>
                  <a:lnTo>
                    <a:pt x="949" y="894"/>
                  </a:lnTo>
                  <a:lnTo>
                    <a:pt x="959" y="898"/>
                  </a:lnTo>
                  <a:lnTo>
                    <a:pt x="970" y="905"/>
                  </a:lnTo>
                  <a:lnTo>
                    <a:pt x="1048" y="919"/>
                  </a:lnTo>
                  <a:lnTo>
                    <a:pt x="1077" y="915"/>
                  </a:lnTo>
                  <a:lnTo>
                    <a:pt x="1113" y="951"/>
                  </a:lnTo>
                  <a:lnTo>
                    <a:pt x="1159" y="963"/>
                  </a:lnTo>
                  <a:lnTo>
                    <a:pt x="1144" y="946"/>
                  </a:lnTo>
                  <a:lnTo>
                    <a:pt x="1140" y="939"/>
                  </a:lnTo>
                  <a:lnTo>
                    <a:pt x="1140" y="936"/>
                  </a:lnTo>
                  <a:lnTo>
                    <a:pt x="1142" y="935"/>
                  </a:lnTo>
                  <a:lnTo>
                    <a:pt x="1143" y="933"/>
                  </a:lnTo>
                  <a:lnTo>
                    <a:pt x="1148" y="933"/>
                  </a:lnTo>
                  <a:lnTo>
                    <a:pt x="1158" y="934"/>
                  </a:lnTo>
                  <a:lnTo>
                    <a:pt x="1226" y="926"/>
                  </a:lnTo>
                  <a:lnTo>
                    <a:pt x="1374" y="835"/>
                  </a:lnTo>
                  <a:lnTo>
                    <a:pt x="1399" y="784"/>
                  </a:lnTo>
                  <a:lnTo>
                    <a:pt x="1454" y="762"/>
                  </a:lnTo>
                  <a:lnTo>
                    <a:pt x="1476" y="775"/>
                  </a:lnTo>
                  <a:lnTo>
                    <a:pt x="1478" y="786"/>
                  </a:lnTo>
                  <a:lnTo>
                    <a:pt x="1482" y="794"/>
                  </a:lnTo>
                  <a:lnTo>
                    <a:pt x="1488" y="799"/>
                  </a:lnTo>
                  <a:lnTo>
                    <a:pt x="1494" y="801"/>
                  </a:lnTo>
                  <a:lnTo>
                    <a:pt x="1501" y="799"/>
                  </a:lnTo>
                  <a:lnTo>
                    <a:pt x="1509" y="795"/>
                  </a:lnTo>
                  <a:lnTo>
                    <a:pt x="1518" y="787"/>
                  </a:lnTo>
                  <a:lnTo>
                    <a:pt x="1528" y="777"/>
                  </a:lnTo>
                  <a:lnTo>
                    <a:pt x="1565" y="781"/>
                  </a:lnTo>
                  <a:lnTo>
                    <a:pt x="1609" y="743"/>
                  </a:lnTo>
                  <a:lnTo>
                    <a:pt x="1662" y="763"/>
                  </a:lnTo>
                  <a:lnTo>
                    <a:pt x="1732" y="750"/>
                  </a:lnTo>
                  <a:lnTo>
                    <a:pt x="1778" y="771"/>
                  </a:lnTo>
                  <a:lnTo>
                    <a:pt x="1800" y="740"/>
                  </a:lnTo>
                  <a:lnTo>
                    <a:pt x="1807" y="655"/>
                  </a:lnTo>
                  <a:lnTo>
                    <a:pt x="1744" y="612"/>
                  </a:lnTo>
                  <a:lnTo>
                    <a:pt x="1790" y="574"/>
                  </a:lnTo>
                  <a:lnTo>
                    <a:pt x="1781" y="541"/>
                  </a:lnTo>
                  <a:lnTo>
                    <a:pt x="1811" y="468"/>
                  </a:lnTo>
                  <a:lnTo>
                    <a:pt x="1763" y="448"/>
                  </a:lnTo>
                  <a:lnTo>
                    <a:pt x="1765" y="352"/>
                  </a:lnTo>
                  <a:lnTo>
                    <a:pt x="1694" y="285"/>
                  </a:lnTo>
                  <a:lnTo>
                    <a:pt x="1761" y="269"/>
                  </a:lnTo>
                  <a:lnTo>
                    <a:pt x="1743" y="218"/>
                  </a:lnTo>
                  <a:lnTo>
                    <a:pt x="1680" y="234"/>
                  </a:lnTo>
                  <a:lnTo>
                    <a:pt x="1679" y="180"/>
                  </a:lnTo>
                  <a:lnTo>
                    <a:pt x="1697" y="137"/>
                  </a:lnTo>
                  <a:lnTo>
                    <a:pt x="1677" y="94"/>
                  </a:lnTo>
                  <a:lnTo>
                    <a:pt x="1686" y="69"/>
                  </a:lnTo>
                  <a:lnTo>
                    <a:pt x="1675" y="0"/>
                  </a:lnTo>
                  <a:lnTo>
                    <a:pt x="1530" y="58"/>
                  </a:lnTo>
                  <a:lnTo>
                    <a:pt x="1511" y="64"/>
                  </a:lnTo>
                  <a:lnTo>
                    <a:pt x="1506" y="65"/>
                  </a:lnTo>
                  <a:lnTo>
                    <a:pt x="1502" y="67"/>
                  </a:lnTo>
                  <a:lnTo>
                    <a:pt x="1493" y="71"/>
                  </a:lnTo>
                  <a:lnTo>
                    <a:pt x="1457" y="85"/>
                  </a:lnTo>
                  <a:lnTo>
                    <a:pt x="1384" y="113"/>
                  </a:lnTo>
                  <a:lnTo>
                    <a:pt x="1310" y="139"/>
                  </a:lnTo>
                  <a:lnTo>
                    <a:pt x="1236" y="165"/>
                  </a:lnTo>
                  <a:lnTo>
                    <a:pt x="1161" y="189"/>
                  </a:lnTo>
                  <a:lnTo>
                    <a:pt x="1088" y="213"/>
                  </a:lnTo>
                  <a:lnTo>
                    <a:pt x="1082" y="215"/>
                  </a:lnTo>
                  <a:lnTo>
                    <a:pt x="990" y="183"/>
                  </a:lnTo>
                  <a:lnTo>
                    <a:pt x="897" y="154"/>
                  </a:lnTo>
                  <a:lnTo>
                    <a:pt x="803" y="126"/>
                  </a:lnTo>
                  <a:lnTo>
                    <a:pt x="710" y="101"/>
                  </a:lnTo>
                  <a:lnTo>
                    <a:pt x="614" y="76"/>
                  </a:lnTo>
                  <a:lnTo>
                    <a:pt x="519" y="54"/>
                  </a:lnTo>
                  <a:lnTo>
                    <a:pt x="423" y="32"/>
                  </a:lnTo>
                  <a:lnTo>
                    <a:pt x="328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 17">
              <a:extLst>
                <a:ext uri="{FF2B5EF4-FFF2-40B4-BE49-F238E27FC236}">
                  <a16:creationId xmlns:a16="http://schemas.microsoft.com/office/drawing/2014/main" id="{6B141B19-D9E5-2F2A-5F2F-54376970C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108"/>
              <a:ext cx="120" cy="87"/>
            </a:xfrm>
            <a:custGeom>
              <a:avLst/>
              <a:gdLst/>
              <a:ahLst/>
              <a:cxnLst>
                <a:cxn ang="0">
                  <a:pos x="1603" y="84"/>
                </a:cxn>
                <a:cxn ang="0">
                  <a:pos x="1525" y="3"/>
                </a:cxn>
                <a:cxn ang="0">
                  <a:pos x="1508" y="19"/>
                </a:cxn>
                <a:cxn ang="0">
                  <a:pos x="1488" y="11"/>
                </a:cxn>
                <a:cxn ang="0">
                  <a:pos x="1467" y="17"/>
                </a:cxn>
                <a:cxn ang="0">
                  <a:pos x="1377" y="91"/>
                </a:cxn>
                <a:cxn ang="0">
                  <a:pos x="1293" y="142"/>
                </a:cxn>
                <a:cxn ang="0">
                  <a:pos x="1205" y="182"/>
                </a:cxn>
                <a:cxn ang="0">
                  <a:pos x="1174" y="193"/>
                </a:cxn>
                <a:cxn ang="0">
                  <a:pos x="1096" y="214"/>
                </a:cxn>
                <a:cxn ang="0">
                  <a:pos x="1012" y="230"/>
                </a:cxn>
                <a:cxn ang="0">
                  <a:pos x="588" y="350"/>
                </a:cxn>
                <a:cxn ang="0">
                  <a:pos x="199" y="538"/>
                </a:cxn>
                <a:cxn ang="0">
                  <a:pos x="111" y="614"/>
                </a:cxn>
                <a:cxn ang="0">
                  <a:pos x="60" y="724"/>
                </a:cxn>
                <a:cxn ang="0">
                  <a:pos x="20" y="770"/>
                </a:cxn>
                <a:cxn ang="0">
                  <a:pos x="0" y="830"/>
                </a:cxn>
                <a:cxn ang="0">
                  <a:pos x="12" y="861"/>
                </a:cxn>
                <a:cxn ang="0">
                  <a:pos x="57" y="933"/>
                </a:cxn>
                <a:cxn ang="0">
                  <a:pos x="211" y="966"/>
                </a:cxn>
                <a:cxn ang="0">
                  <a:pos x="216" y="966"/>
                </a:cxn>
                <a:cxn ang="0">
                  <a:pos x="225" y="959"/>
                </a:cxn>
                <a:cxn ang="0">
                  <a:pos x="299" y="977"/>
                </a:cxn>
                <a:cxn ang="0">
                  <a:pos x="656" y="1028"/>
                </a:cxn>
                <a:cxn ang="0">
                  <a:pos x="809" y="1030"/>
                </a:cxn>
                <a:cxn ang="0">
                  <a:pos x="813" y="1032"/>
                </a:cxn>
                <a:cxn ang="0">
                  <a:pos x="817" y="1030"/>
                </a:cxn>
                <a:cxn ang="0">
                  <a:pos x="914" y="1105"/>
                </a:cxn>
                <a:cxn ang="0">
                  <a:pos x="858" y="1181"/>
                </a:cxn>
                <a:cxn ang="0">
                  <a:pos x="1017" y="1282"/>
                </a:cxn>
                <a:cxn ang="0">
                  <a:pos x="1023" y="1284"/>
                </a:cxn>
                <a:cxn ang="0">
                  <a:pos x="1100" y="1284"/>
                </a:cxn>
                <a:cxn ang="0">
                  <a:pos x="1092" y="1264"/>
                </a:cxn>
                <a:cxn ang="0">
                  <a:pos x="1236" y="1161"/>
                </a:cxn>
                <a:cxn ang="0">
                  <a:pos x="1251" y="1167"/>
                </a:cxn>
                <a:cxn ang="0">
                  <a:pos x="1257" y="1149"/>
                </a:cxn>
                <a:cxn ang="0">
                  <a:pos x="1261" y="1145"/>
                </a:cxn>
                <a:cxn ang="0">
                  <a:pos x="1389" y="1024"/>
                </a:cxn>
                <a:cxn ang="0">
                  <a:pos x="1625" y="1008"/>
                </a:cxn>
                <a:cxn ang="0">
                  <a:pos x="1635" y="1026"/>
                </a:cxn>
                <a:cxn ang="0">
                  <a:pos x="1652" y="1017"/>
                </a:cxn>
                <a:cxn ang="0">
                  <a:pos x="1677" y="1012"/>
                </a:cxn>
                <a:cxn ang="0">
                  <a:pos x="1869" y="984"/>
                </a:cxn>
                <a:cxn ang="0">
                  <a:pos x="1894" y="901"/>
                </a:cxn>
                <a:cxn ang="0">
                  <a:pos x="1877" y="924"/>
                </a:cxn>
                <a:cxn ang="0">
                  <a:pos x="1850" y="898"/>
                </a:cxn>
                <a:cxn ang="0">
                  <a:pos x="1868" y="865"/>
                </a:cxn>
                <a:cxn ang="0">
                  <a:pos x="1853" y="821"/>
                </a:cxn>
                <a:cxn ang="0">
                  <a:pos x="1820" y="687"/>
                </a:cxn>
                <a:cxn ang="0">
                  <a:pos x="1866" y="641"/>
                </a:cxn>
                <a:cxn ang="0">
                  <a:pos x="1879" y="617"/>
                </a:cxn>
                <a:cxn ang="0">
                  <a:pos x="1828" y="629"/>
                </a:cxn>
                <a:cxn ang="0">
                  <a:pos x="1815" y="602"/>
                </a:cxn>
                <a:cxn ang="0">
                  <a:pos x="1841" y="578"/>
                </a:cxn>
                <a:cxn ang="0">
                  <a:pos x="1843" y="550"/>
                </a:cxn>
                <a:cxn ang="0">
                  <a:pos x="1872" y="527"/>
                </a:cxn>
                <a:cxn ang="0">
                  <a:pos x="1883" y="505"/>
                </a:cxn>
                <a:cxn ang="0">
                  <a:pos x="1918" y="506"/>
                </a:cxn>
              </a:cxnLst>
              <a:rect l="0" t="0" r="r" b="b"/>
              <a:pathLst>
                <a:path w="1918" h="1299">
                  <a:moveTo>
                    <a:pt x="1841" y="295"/>
                  </a:moveTo>
                  <a:lnTo>
                    <a:pt x="1806" y="248"/>
                  </a:lnTo>
                  <a:lnTo>
                    <a:pt x="1625" y="92"/>
                  </a:lnTo>
                  <a:lnTo>
                    <a:pt x="1603" y="84"/>
                  </a:lnTo>
                  <a:lnTo>
                    <a:pt x="1568" y="14"/>
                  </a:lnTo>
                  <a:lnTo>
                    <a:pt x="1528" y="0"/>
                  </a:lnTo>
                  <a:lnTo>
                    <a:pt x="1526" y="1"/>
                  </a:lnTo>
                  <a:lnTo>
                    <a:pt x="1525" y="3"/>
                  </a:lnTo>
                  <a:lnTo>
                    <a:pt x="1523" y="7"/>
                  </a:lnTo>
                  <a:lnTo>
                    <a:pt x="1519" y="13"/>
                  </a:lnTo>
                  <a:lnTo>
                    <a:pt x="1512" y="16"/>
                  </a:lnTo>
                  <a:lnTo>
                    <a:pt x="1508" y="19"/>
                  </a:lnTo>
                  <a:lnTo>
                    <a:pt x="1501" y="18"/>
                  </a:lnTo>
                  <a:lnTo>
                    <a:pt x="1495" y="16"/>
                  </a:lnTo>
                  <a:lnTo>
                    <a:pt x="1491" y="13"/>
                  </a:lnTo>
                  <a:lnTo>
                    <a:pt x="1488" y="11"/>
                  </a:lnTo>
                  <a:lnTo>
                    <a:pt x="1481" y="6"/>
                  </a:lnTo>
                  <a:lnTo>
                    <a:pt x="1477" y="8"/>
                  </a:lnTo>
                  <a:lnTo>
                    <a:pt x="1474" y="11"/>
                  </a:lnTo>
                  <a:lnTo>
                    <a:pt x="1467" y="17"/>
                  </a:lnTo>
                  <a:lnTo>
                    <a:pt x="1455" y="29"/>
                  </a:lnTo>
                  <a:lnTo>
                    <a:pt x="1429" y="51"/>
                  </a:lnTo>
                  <a:lnTo>
                    <a:pt x="1402" y="71"/>
                  </a:lnTo>
                  <a:lnTo>
                    <a:pt x="1377" y="91"/>
                  </a:lnTo>
                  <a:lnTo>
                    <a:pt x="1349" y="109"/>
                  </a:lnTo>
                  <a:lnTo>
                    <a:pt x="1335" y="117"/>
                  </a:lnTo>
                  <a:lnTo>
                    <a:pt x="1322" y="126"/>
                  </a:lnTo>
                  <a:lnTo>
                    <a:pt x="1293" y="142"/>
                  </a:lnTo>
                  <a:lnTo>
                    <a:pt x="1266" y="157"/>
                  </a:lnTo>
                  <a:lnTo>
                    <a:pt x="1250" y="163"/>
                  </a:lnTo>
                  <a:lnTo>
                    <a:pt x="1235" y="170"/>
                  </a:lnTo>
                  <a:lnTo>
                    <a:pt x="1205" y="182"/>
                  </a:lnTo>
                  <a:lnTo>
                    <a:pt x="1196" y="184"/>
                  </a:lnTo>
                  <a:lnTo>
                    <a:pt x="1192" y="185"/>
                  </a:lnTo>
                  <a:lnTo>
                    <a:pt x="1189" y="187"/>
                  </a:lnTo>
                  <a:lnTo>
                    <a:pt x="1174" y="193"/>
                  </a:lnTo>
                  <a:lnTo>
                    <a:pt x="1144" y="203"/>
                  </a:lnTo>
                  <a:lnTo>
                    <a:pt x="1112" y="211"/>
                  </a:lnTo>
                  <a:lnTo>
                    <a:pt x="1104" y="212"/>
                  </a:lnTo>
                  <a:lnTo>
                    <a:pt x="1096" y="214"/>
                  </a:lnTo>
                  <a:lnTo>
                    <a:pt x="1081" y="218"/>
                  </a:lnTo>
                  <a:lnTo>
                    <a:pt x="1048" y="224"/>
                  </a:lnTo>
                  <a:lnTo>
                    <a:pt x="1016" y="229"/>
                  </a:lnTo>
                  <a:lnTo>
                    <a:pt x="1012" y="230"/>
                  </a:lnTo>
                  <a:lnTo>
                    <a:pt x="902" y="253"/>
                  </a:lnTo>
                  <a:lnTo>
                    <a:pt x="795" y="281"/>
                  </a:lnTo>
                  <a:lnTo>
                    <a:pt x="690" y="313"/>
                  </a:lnTo>
                  <a:lnTo>
                    <a:pt x="588" y="350"/>
                  </a:lnTo>
                  <a:lnTo>
                    <a:pt x="487" y="390"/>
                  </a:lnTo>
                  <a:lnTo>
                    <a:pt x="389" y="435"/>
                  </a:lnTo>
                  <a:lnTo>
                    <a:pt x="292" y="484"/>
                  </a:lnTo>
                  <a:lnTo>
                    <a:pt x="199" y="538"/>
                  </a:lnTo>
                  <a:lnTo>
                    <a:pt x="172" y="553"/>
                  </a:lnTo>
                  <a:lnTo>
                    <a:pt x="150" y="572"/>
                  </a:lnTo>
                  <a:lnTo>
                    <a:pt x="129" y="591"/>
                  </a:lnTo>
                  <a:lnTo>
                    <a:pt x="111" y="614"/>
                  </a:lnTo>
                  <a:lnTo>
                    <a:pt x="95" y="637"/>
                  </a:lnTo>
                  <a:lnTo>
                    <a:pt x="81" y="664"/>
                  </a:lnTo>
                  <a:lnTo>
                    <a:pt x="69" y="693"/>
                  </a:lnTo>
                  <a:lnTo>
                    <a:pt x="60" y="724"/>
                  </a:lnTo>
                  <a:lnTo>
                    <a:pt x="55" y="732"/>
                  </a:lnTo>
                  <a:lnTo>
                    <a:pt x="35" y="751"/>
                  </a:lnTo>
                  <a:lnTo>
                    <a:pt x="26" y="760"/>
                  </a:lnTo>
                  <a:lnTo>
                    <a:pt x="20" y="770"/>
                  </a:lnTo>
                  <a:lnTo>
                    <a:pt x="9" y="788"/>
                  </a:lnTo>
                  <a:lnTo>
                    <a:pt x="3" y="806"/>
                  </a:lnTo>
                  <a:lnTo>
                    <a:pt x="0" y="822"/>
                  </a:lnTo>
                  <a:lnTo>
                    <a:pt x="0" y="830"/>
                  </a:lnTo>
                  <a:lnTo>
                    <a:pt x="2" y="839"/>
                  </a:lnTo>
                  <a:lnTo>
                    <a:pt x="4" y="846"/>
                  </a:lnTo>
                  <a:lnTo>
                    <a:pt x="8" y="854"/>
                  </a:lnTo>
                  <a:lnTo>
                    <a:pt x="12" y="861"/>
                  </a:lnTo>
                  <a:lnTo>
                    <a:pt x="19" y="869"/>
                  </a:lnTo>
                  <a:lnTo>
                    <a:pt x="21" y="871"/>
                  </a:lnTo>
                  <a:lnTo>
                    <a:pt x="26" y="903"/>
                  </a:lnTo>
                  <a:lnTo>
                    <a:pt x="57" y="933"/>
                  </a:lnTo>
                  <a:lnTo>
                    <a:pt x="203" y="965"/>
                  </a:lnTo>
                  <a:lnTo>
                    <a:pt x="208" y="966"/>
                  </a:lnTo>
                  <a:lnTo>
                    <a:pt x="210" y="966"/>
                  </a:lnTo>
                  <a:lnTo>
                    <a:pt x="211" y="966"/>
                  </a:lnTo>
                  <a:lnTo>
                    <a:pt x="213" y="967"/>
                  </a:lnTo>
                  <a:lnTo>
                    <a:pt x="213" y="966"/>
                  </a:lnTo>
                  <a:lnTo>
                    <a:pt x="214" y="966"/>
                  </a:lnTo>
                  <a:lnTo>
                    <a:pt x="216" y="966"/>
                  </a:lnTo>
                  <a:lnTo>
                    <a:pt x="220" y="966"/>
                  </a:lnTo>
                  <a:lnTo>
                    <a:pt x="223" y="964"/>
                  </a:lnTo>
                  <a:lnTo>
                    <a:pt x="225" y="962"/>
                  </a:lnTo>
                  <a:lnTo>
                    <a:pt x="225" y="959"/>
                  </a:lnTo>
                  <a:lnTo>
                    <a:pt x="225" y="957"/>
                  </a:lnTo>
                  <a:lnTo>
                    <a:pt x="225" y="956"/>
                  </a:lnTo>
                  <a:lnTo>
                    <a:pt x="226" y="956"/>
                  </a:lnTo>
                  <a:lnTo>
                    <a:pt x="299" y="977"/>
                  </a:lnTo>
                  <a:lnTo>
                    <a:pt x="484" y="912"/>
                  </a:lnTo>
                  <a:lnTo>
                    <a:pt x="591" y="1006"/>
                  </a:lnTo>
                  <a:lnTo>
                    <a:pt x="631" y="994"/>
                  </a:lnTo>
                  <a:lnTo>
                    <a:pt x="656" y="1028"/>
                  </a:lnTo>
                  <a:lnTo>
                    <a:pt x="698" y="1051"/>
                  </a:lnTo>
                  <a:lnTo>
                    <a:pt x="718" y="1038"/>
                  </a:lnTo>
                  <a:lnTo>
                    <a:pt x="801" y="1034"/>
                  </a:lnTo>
                  <a:lnTo>
                    <a:pt x="809" y="1030"/>
                  </a:lnTo>
                  <a:lnTo>
                    <a:pt x="809" y="1031"/>
                  </a:lnTo>
                  <a:lnTo>
                    <a:pt x="810" y="1031"/>
                  </a:lnTo>
                  <a:lnTo>
                    <a:pt x="812" y="1032"/>
                  </a:lnTo>
                  <a:lnTo>
                    <a:pt x="813" y="1032"/>
                  </a:lnTo>
                  <a:lnTo>
                    <a:pt x="816" y="1033"/>
                  </a:lnTo>
                  <a:lnTo>
                    <a:pt x="816" y="1031"/>
                  </a:lnTo>
                  <a:lnTo>
                    <a:pt x="816" y="1030"/>
                  </a:lnTo>
                  <a:lnTo>
                    <a:pt x="817" y="1030"/>
                  </a:lnTo>
                  <a:lnTo>
                    <a:pt x="817" y="1027"/>
                  </a:lnTo>
                  <a:lnTo>
                    <a:pt x="829" y="1059"/>
                  </a:lnTo>
                  <a:lnTo>
                    <a:pt x="893" y="1075"/>
                  </a:lnTo>
                  <a:lnTo>
                    <a:pt x="914" y="1105"/>
                  </a:lnTo>
                  <a:lnTo>
                    <a:pt x="941" y="1084"/>
                  </a:lnTo>
                  <a:lnTo>
                    <a:pt x="954" y="1152"/>
                  </a:lnTo>
                  <a:lnTo>
                    <a:pt x="882" y="1148"/>
                  </a:lnTo>
                  <a:lnTo>
                    <a:pt x="858" y="1181"/>
                  </a:lnTo>
                  <a:lnTo>
                    <a:pt x="918" y="1223"/>
                  </a:lnTo>
                  <a:lnTo>
                    <a:pt x="966" y="1199"/>
                  </a:lnTo>
                  <a:lnTo>
                    <a:pt x="985" y="1241"/>
                  </a:lnTo>
                  <a:lnTo>
                    <a:pt x="1017" y="1282"/>
                  </a:lnTo>
                  <a:lnTo>
                    <a:pt x="1018" y="1282"/>
                  </a:lnTo>
                  <a:lnTo>
                    <a:pt x="1023" y="1284"/>
                  </a:lnTo>
                  <a:lnTo>
                    <a:pt x="1028" y="1283"/>
                  </a:lnTo>
                  <a:lnTo>
                    <a:pt x="1023" y="1284"/>
                  </a:lnTo>
                  <a:lnTo>
                    <a:pt x="1019" y="1288"/>
                  </a:lnTo>
                  <a:lnTo>
                    <a:pt x="1018" y="1292"/>
                  </a:lnTo>
                  <a:lnTo>
                    <a:pt x="1020" y="1299"/>
                  </a:lnTo>
                  <a:lnTo>
                    <a:pt x="1100" y="1284"/>
                  </a:lnTo>
                  <a:lnTo>
                    <a:pt x="1094" y="1281"/>
                  </a:lnTo>
                  <a:lnTo>
                    <a:pt x="1091" y="1275"/>
                  </a:lnTo>
                  <a:lnTo>
                    <a:pt x="1090" y="1268"/>
                  </a:lnTo>
                  <a:lnTo>
                    <a:pt x="1092" y="1264"/>
                  </a:lnTo>
                  <a:lnTo>
                    <a:pt x="1095" y="1260"/>
                  </a:lnTo>
                  <a:lnTo>
                    <a:pt x="1103" y="1258"/>
                  </a:lnTo>
                  <a:lnTo>
                    <a:pt x="1087" y="1227"/>
                  </a:lnTo>
                  <a:lnTo>
                    <a:pt x="1236" y="1161"/>
                  </a:lnTo>
                  <a:lnTo>
                    <a:pt x="1237" y="1164"/>
                  </a:lnTo>
                  <a:lnTo>
                    <a:pt x="1240" y="1166"/>
                  </a:lnTo>
                  <a:lnTo>
                    <a:pt x="1244" y="1167"/>
                  </a:lnTo>
                  <a:lnTo>
                    <a:pt x="1251" y="1167"/>
                  </a:lnTo>
                  <a:lnTo>
                    <a:pt x="1254" y="1163"/>
                  </a:lnTo>
                  <a:lnTo>
                    <a:pt x="1256" y="1159"/>
                  </a:lnTo>
                  <a:lnTo>
                    <a:pt x="1257" y="1153"/>
                  </a:lnTo>
                  <a:lnTo>
                    <a:pt x="1257" y="1149"/>
                  </a:lnTo>
                  <a:lnTo>
                    <a:pt x="1257" y="1147"/>
                  </a:lnTo>
                  <a:lnTo>
                    <a:pt x="1257" y="1146"/>
                  </a:lnTo>
                  <a:lnTo>
                    <a:pt x="1258" y="1146"/>
                  </a:lnTo>
                  <a:lnTo>
                    <a:pt x="1261" y="1145"/>
                  </a:lnTo>
                  <a:lnTo>
                    <a:pt x="1336" y="1156"/>
                  </a:lnTo>
                  <a:lnTo>
                    <a:pt x="1362" y="1079"/>
                  </a:lnTo>
                  <a:lnTo>
                    <a:pt x="1385" y="1057"/>
                  </a:lnTo>
                  <a:lnTo>
                    <a:pt x="1389" y="1024"/>
                  </a:lnTo>
                  <a:lnTo>
                    <a:pt x="1418" y="998"/>
                  </a:lnTo>
                  <a:lnTo>
                    <a:pt x="1462" y="991"/>
                  </a:lnTo>
                  <a:lnTo>
                    <a:pt x="1569" y="992"/>
                  </a:lnTo>
                  <a:lnTo>
                    <a:pt x="1625" y="1008"/>
                  </a:lnTo>
                  <a:lnTo>
                    <a:pt x="1626" y="1015"/>
                  </a:lnTo>
                  <a:lnTo>
                    <a:pt x="1628" y="1020"/>
                  </a:lnTo>
                  <a:lnTo>
                    <a:pt x="1631" y="1023"/>
                  </a:lnTo>
                  <a:lnTo>
                    <a:pt x="1635" y="1026"/>
                  </a:lnTo>
                  <a:lnTo>
                    <a:pt x="1638" y="1026"/>
                  </a:lnTo>
                  <a:lnTo>
                    <a:pt x="1642" y="1025"/>
                  </a:lnTo>
                  <a:lnTo>
                    <a:pt x="1647" y="1022"/>
                  </a:lnTo>
                  <a:lnTo>
                    <a:pt x="1652" y="1017"/>
                  </a:lnTo>
                  <a:lnTo>
                    <a:pt x="1655" y="1012"/>
                  </a:lnTo>
                  <a:lnTo>
                    <a:pt x="1661" y="1011"/>
                  </a:lnTo>
                  <a:lnTo>
                    <a:pt x="1668" y="1010"/>
                  </a:lnTo>
                  <a:lnTo>
                    <a:pt x="1677" y="1012"/>
                  </a:lnTo>
                  <a:lnTo>
                    <a:pt x="1735" y="1058"/>
                  </a:lnTo>
                  <a:lnTo>
                    <a:pt x="1803" y="1079"/>
                  </a:lnTo>
                  <a:lnTo>
                    <a:pt x="1831" y="1065"/>
                  </a:lnTo>
                  <a:lnTo>
                    <a:pt x="1869" y="984"/>
                  </a:lnTo>
                  <a:lnTo>
                    <a:pt x="1900" y="964"/>
                  </a:lnTo>
                  <a:lnTo>
                    <a:pt x="1915" y="911"/>
                  </a:lnTo>
                  <a:lnTo>
                    <a:pt x="1904" y="902"/>
                  </a:lnTo>
                  <a:lnTo>
                    <a:pt x="1894" y="901"/>
                  </a:lnTo>
                  <a:lnTo>
                    <a:pt x="1885" y="906"/>
                  </a:lnTo>
                  <a:lnTo>
                    <a:pt x="1882" y="911"/>
                  </a:lnTo>
                  <a:lnTo>
                    <a:pt x="1880" y="920"/>
                  </a:lnTo>
                  <a:lnTo>
                    <a:pt x="1877" y="924"/>
                  </a:lnTo>
                  <a:lnTo>
                    <a:pt x="1875" y="929"/>
                  </a:lnTo>
                  <a:lnTo>
                    <a:pt x="1868" y="937"/>
                  </a:lnTo>
                  <a:lnTo>
                    <a:pt x="1838" y="910"/>
                  </a:lnTo>
                  <a:lnTo>
                    <a:pt x="1850" y="898"/>
                  </a:lnTo>
                  <a:lnTo>
                    <a:pt x="1860" y="888"/>
                  </a:lnTo>
                  <a:lnTo>
                    <a:pt x="1866" y="879"/>
                  </a:lnTo>
                  <a:lnTo>
                    <a:pt x="1869" y="872"/>
                  </a:lnTo>
                  <a:lnTo>
                    <a:pt x="1868" y="865"/>
                  </a:lnTo>
                  <a:lnTo>
                    <a:pt x="1865" y="860"/>
                  </a:lnTo>
                  <a:lnTo>
                    <a:pt x="1859" y="855"/>
                  </a:lnTo>
                  <a:lnTo>
                    <a:pt x="1849" y="852"/>
                  </a:lnTo>
                  <a:lnTo>
                    <a:pt x="1853" y="821"/>
                  </a:lnTo>
                  <a:lnTo>
                    <a:pt x="1820" y="794"/>
                  </a:lnTo>
                  <a:lnTo>
                    <a:pt x="1834" y="779"/>
                  </a:lnTo>
                  <a:lnTo>
                    <a:pt x="1843" y="713"/>
                  </a:lnTo>
                  <a:lnTo>
                    <a:pt x="1820" y="687"/>
                  </a:lnTo>
                  <a:lnTo>
                    <a:pt x="1847" y="652"/>
                  </a:lnTo>
                  <a:lnTo>
                    <a:pt x="1857" y="646"/>
                  </a:lnTo>
                  <a:lnTo>
                    <a:pt x="1861" y="643"/>
                  </a:lnTo>
                  <a:lnTo>
                    <a:pt x="1866" y="641"/>
                  </a:lnTo>
                  <a:lnTo>
                    <a:pt x="1873" y="635"/>
                  </a:lnTo>
                  <a:lnTo>
                    <a:pt x="1878" y="629"/>
                  </a:lnTo>
                  <a:lnTo>
                    <a:pt x="1879" y="621"/>
                  </a:lnTo>
                  <a:lnTo>
                    <a:pt x="1879" y="617"/>
                  </a:lnTo>
                  <a:lnTo>
                    <a:pt x="1879" y="614"/>
                  </a:lnTo>
                  <a:lnTo>
                    <a:pt x="1876" y="606"/>
                  </a:lnTo>
                  <a:lnTo>
                    <a:pt x="1872" y="598"/>
                  </a:lnTo>
                  <a:lnTo>
                    <a:pt x="1828" y="629"/>
                  </a:lnTo>
                  <a:lnTo>
                    <a:pt x="1820" y="621"/>
                  </a:lnTo>
                  <a:lnTo>
                    <a:pt x="1816" y="615"/>
                  </a:lnTo>
                  <a:lnTo>
                    <a:pt x="1814" y="608"/>
                  </a:lnTo>
                  <a:lnTo>
                    <a:pt x="1815" y="602"/>
                  </a:lnTo>
                  <a:lnTo>
                    <a:pt x="1817" y="595"/>
                  </a:lnTo>
                  <a:lnTo>
                    <a:pt x="1822" y="589"/>
                  </a:lnTo>
                  <a:lnTo>
                    <a:pt x="1830" y="583"/>
                  </a:lnTo>
                  <a:lnTo>
                    <a:pt x="1841" y="578"/>
                  </a:lnTo>
                  <a:lnTo>
                    <a:pt x="1837" y="569"/>
                  </a:lnTo>
                  <a:lnTo>
                    <a:pt x="1837" y="562"/>
                  </a:lnTo>
                  <a:lnTo>
                    <a:pt x="1838" y="555"/>
                  </a:lnTo>
                  <a:lnTo>
                    <a:pt x="1843" y="550"/>
                  </a:lnTo>
                  <a:lnTo>
                    <a:pt x="1854" y="541"/>
                  </a:lnTo>
                  <a:lnTo>
                    <a:pt x="1863" y="538"/>
                  </a:lnTo>
                  <a:lnTo>
                    <a:pt x="1875" y="537"/>
                  </a:lnTo>
                  <a:lnTo>
                    <a:pt x="1872" y="527"/>
                  </a:lnTo>
                  <a:lnTo>
                    <a:pt x="1872" y="520"/>
                  </a:lnTo>
                  <a:lnTo>
                    <a:pt x="1873" y="513"/>
                  </a:lnTo>
                  <a:lnTo>
                    <a:pt x="1878" y="509"/>
                  </a:lnTo>
                  <a:lnTo>
                    <a:pt x="1883" y="505"/>
                  </a:lnTo>
                  <a:lnTo>
                    <a:pt x="1892" y="504"/>
                  </a:lnTo>
                  <a:lnTo>
                    <a:pt x="1901" y="503"/>
                  </a:lnTo>
                  <a:lnTo>
                    <a:pt x="1914" y="506"/>
                  </a:lnTo>
                  <a:lnTo>
                    <a:pt x="1918" y="506"/>
                  </a:lnTo>
                  <a:lnTo>
                    <a:pt x="1891" y="470"/>
                  </a:lnTo>
                  <a:lnTo>
                    <a:pt x="1841" y="2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 18">
              <a:extLst>
                <a:ext uri="{FF2B5EF4-FFF2-40B4-BE49-F238E27FC236}">
                  <a16:creationId xmlns:a16="http://schemas.microsoft.com/office/drawing/2014/main" id="{93DE84D3-176C-C285-9909-52A565B0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169"/>
              <a:ext cx="104" cy="88"/>
            </a:xfrm>
            <a:custGeom>
              <a:avLst/>
              <a:gdLst/>
              <a:ahLst/>
              <a:cxnLst>
                <a:cxn ang="0">
                  <a:pos x="1133" y="145"/>
                </a:cxn>
                <a:cxn ang="0">
                  <a:pos x="1006" y="234"/>
                </a:cxn>
                <a:cxn ang="0">
                  <a:pos x="1005" y="241"/>
                </a:cxn>
                <a:cxn ang="0">
                  <a:pos x="992" y="255"/>
                </a:cxn>
                <a:cxn ang="0">
                  <a:pos x="835" y="315"/>
                </a:cxn>
                <a:cxn ang="0">
                  <a:pos x="838" y="356"/>
                </a:cxn>
                <a:cxn ang="0">
                  <a:pos x="768" y="387"/>
                </a:cxn>
                <a:cxn ang="0">
                  <a:pos x="776" y="371"/>
                </a:cxn>
                <a:cxn ang="0">
                  <a:pos x="733" y="329"/>
                </a:cxn>
                <a:cxn ang="0">
                  <a:pos x="630" y="236"/>
                </a:cxn>
                <a:cxn ang="0">
                  <a:pos x="641" y="163"/>
                </a:cxn>
                <a:cxn ang="0">
                  <a:pos x="564" y="118"/>
                </a:cxn>
                <a:cxn ang="0">
                  <a:pos x="560" y="120"/>
                </a:cxn>
                <a:cxn ang="0">
                  <a:pos x="549" y="122"/>
                </a:cxn>
                <a:cxn ang="0">
                  <a:pos x="379" y="82"/>
                </a:cxn>
                <a:cxn ang="0">
                  <a:pos x="11" y="151"/>
                </a:cxn>
                <a:cxn ang="0">
                  <a:pos x="5" y="316"/>
                </a:cxn>
                <a:cxn ang="0">
                  <a:pos x="90" y="434"/>
                </a:cxn>
                <a:cxn ang="0">
                  <a:pos x="115" y="656"/>
                </a:cxn>
                <a:cxn ang="0">
                  <a:pos x="103" y="853"/>
                </a:cxn>
                <a:cxn ang="0">
                  <a:pos x="125" y="951"/>
                </a:cxn>
                <a:cxn ang="0">
                  <a:pos x="137" y="956"/>
                </a:cxn>
                <a:cxn ang="0">
                  <a:pos x="293" y="953"/>
                </a:cxn>
                <a:cxn ang="0">
                  <a:pos x="315" y="981"/>
                </a:cxn>
                <a:cxn ang="0">
                  <a:pos x="326" y="1005"/>
                </a:cxn>
                <a:cxn ang="0">
                  <a:pos x="339" y="1016"/>
                </a:cxn>
                <a:cxn ang="0">
                  <a:pos x="325" y="1038"/>
                </a:cxn>
                <a:cxn ang="0">
                  <a:pos x="447" y="1257"/>
                </a:cxn>
                <a:cxn ang="0">
                  <a:pos x="470" y="1285"/>
                </a:cxn>
                <a:cxn ang="0">
                  <a:pos x="512" y="1313"/>
                </a:cxn>
                <a:cxn ang="0">
                  <a:pos x="664" y="1256"/>
                </a:cxn>
                <a:cxn ang="0">
                  <a:pos x="830" y="1183"/>
                </a:cxn>
                <a:cxn ang="0">
                  <a:pos x="852" y="1186"/>
                </a:cxn>
                <a:cxn ang="0">
                  <a:pos x="869" y="1194"/>
                </a:cxn>
                <a:cxn ang="0">
                  <a:pos x="890" y="1178"/>
                </a:cxn>
                <a:cxn ang="0">
                  <a:pos x="896" y="1161"/>
                </a:cxn>
                <a:cxn ang="0">
                  <a:pos x="897" y="1137"/>
                </a:cxn>
                <a:cxn ang="0">
                  <a:pos x="905" y="1138"/>
                </a:cxn>
                <a:cxn ang="0">
                  <a:pos x="926" y="1144"/>
                </a:cxn>
                <a:cxn ang="0">
                  <a:pos x="937" y="1166"/>
                </a:cxn>
                <a:cxn ang="0">
                  <a:pos x="1162" y="1100"/>
                </a:cxn>
                <a:cxn ang="0">
                  <a:pos x="1268" y="923"/>
                </a:cxn>
                <a:cxn ang="0">
                  <a:pos x="1315" y="836"/>
                </a:cxn>
                <a:cxn ang="0">
                  <a:pos x="1289" y="836"/>
                </a:cxn>
                <a:cxn ang="0">
                  <a:pos x="1289" y="822"/>
                </a:cxn>
                <a:cxn ang="0">
                  <a:pos x="1272" y="722"/>
                </a:cxn>
                <a:cxn ang="0">
                  <a:pos x="1349" y="684"/>
                </a:cxn>
                <a:cxn ang="0">
                  <a:pos x="1375" y="696"/>
                </a:cxn>
                <a:cxn ang="0">
                  <a:pos x="1506" y="598"/>
                </a:cxn>
                <a:cxn ang="0">
                  <a:pos x="1616" y="380"/>
                </a:cxn>
                <a:cxn ang="0">
                  <a:pos x="1643" y="405"/>
                </a:cxn>
                <a:cxn ang="0">
                  <a:pos x="1664" y="379"/>
                </a:cxn>
                <a:cxn ang="0">
                  <a:pos x="1662" y="347"/>
                </a:cxn>
                <a:cxn ang="0">
                  <a:pos x="1599" y="174"/>
                </a:cxn>
                <a:cxn ang="0">
                  <a:pos x="1602" y="156"/>
                </a:cxn>
                <a:cxn ang="0">
                  <a:pos x="1551" y="167"/>
                </a:cxn>
                <a:cxn ang="0">
                  <a:pos x="1409" y="99"/>
                </a:cxn>
                <a:cxn ang="0">
                  <a:pos x="1390" y="113"/>
                </a:cxn>
                <a:cxn ang="0">
                  <a:pos x="1376" y="108"/>
                </a:cxn>
                <a:cxn ang="0">
                  <a:pos x="1210" y="79"/>
                </a:cxn>
              </a:cxnLst>
              <a:rect l="0" t="0" r="r" b="b"/>
              <a:pathLst>
                <a:path w="1668" h="1315">
                  <a:moveTo>
                    <a:pt x="1210" y="79"/>
                  </a:moveTo>
                  <a:lnTo>
                    <a:pt x="1166" y="86"/>
                  </a:lnTo>
                  <a:lnTo>
                    <a:pt x="1137" y="112"/>
                  </a:lnTo>
                  <a:lnTo>
                    <a:pt x="1133" y="145"/>
                  </a:lnTo>
                  <a:lnTo>
                    <a:pt x="1110" y="167"/>
                  </a:lnTo>
                  <a:lnTo>
                    <a:pt x="1084" y="244"/>
                  </a:lnTo>
                  <a:lnTo>
                    <a:pt x="1009" y="233"/>
                  </a:lnTo>
                  <a:lnTo>
                    <a:pt x="1006" y="234"/>
                  </a:lnTo>
                  <a:lnTo>
                    <a:pt x="1005" y="234"/>
                  </a:lnTo>
                  <a:lnTo>
                    <a:pt x="1005" y="235"/>
                  </a:lnTo>
                  <a:lnTo>
                    <a:pt x="1005" y="237"/>
                  </a:lnTo>
                  <a:lnTo>
                    <a:pt x="1005" y="241"/>
                  </a:lnTo>
                  <a:lnTo>
                    <a:pt x="1004" y="247"/>
                  </a:lnTo>
                  <a:lnTo>
                    <a:pt x="1002" y="251"/>
                  </a:lnTo>
                  <a:lnTo>
                    <a:pt x="999" y="255"/>
                  </a:lnTo>
                  <a:lnTo>
                    <a:pt x="992" y="255"/>
                  </a:lnTo>
                  <a:lnTo>
                    <a:pt x="988" y="254"/>
                  </a:lnTo>
                  <a:lnTo>
                    <a:pt x="985" y="252"/>
                  </a:lnTo>
                  <a:lnTo>
                    <a:pt x="984" y="249"/>
                  </a:lnTo>
                  <a:lnTo>
                    <a:pt x="835" y="315"/>
                  </a:lnTo>
                  <a:lnTo>
                    <a:pt x="851" y="346"/>
                  </a:lnTo>
                  <a:lnTo>
                    <a:pt x="843" y="348"/>
                  </a:lnTo>
                  <a:lnTo>
                    <a:pt x="840" y="352"/>
                  </a:lnTo>
                  <a:lnTo>
                    <a:pt x="838" y="356"/>
                  </a:lnTo>
                  <a:lnTo>
                    <a:pt x="839" y="363"/>
                  </a:lnTo>
                  <a:lnTo>
                    <a:pt x="842" y="369"/>
                  </a:lnTo>
                  <a:lnTo>
                    <a:pt x="848" y="372"/>
                  </a:lnTo>
                  <a:lnTo>
                    <a:pt x="768" y="387"/>
                  </a:lnTo>
                  <a:lnTo>
                    <a:pt x="766" y="380"/>
                  </a:lnTo>
                  <a:lnTo>
                    <a:pt x="767" y="376"/>
                  </a:lnTo>
                  <a:lnTo>
                    <a:pt x="771" y="372"/>
                  </a:lnTo>
                  <a:lnTo>
                    <a:pt x="776" y="371"/>
                  </a:lnTo>
                  <a:lnTo>
                    <a:pt x="771" y="372"/>
                  </a:lnTo>
                  <a:lnTo>
                    <a:pt x="766" y="370"/>
                  </a:lnTo>
                  <a:lnTo>
                    <a:pt x="765" y="370"/>
                  </a:lnTo>
                  <a:lnTo>
                    <a:pt x="733" y="329"/>
                  </a:lnTo>
                  <a:lnTo>
                    <a:pt x="714" y="287"/>
                  </a:lnTo>
                  <a:lnTo>
                    <a:pt x="666" y="311"/>
                  </a:lnTo>
                  <a:lnTo>
                    <a:pt x="606" y="269"/>
                  </a:lnTo>
                  <a:lnTo>
                    <a:pt x="630" y="236"/>
                  </a:lnTo>
                  <a:lnTo>
                    <a:pt x="702" y="240"/>
                  </a:lnTo>
                  <a:lnTo>
                    <a:pt x="689" y="172"/>
                  </a:lnTo>
                  <a:lnTo>
                    <a:pt x="662" y="193"/>
                  </a:lnTo>
                  <a:lnTo>
                    <a:pt x="641" y="163"/>
                  </a:lnTo>
                  <a:lnTo>
                    <a:pt x="577" y="147"/>
                  </a:lnTo>
                  <a:lnTo>
                    <a:pt x="565" y="115"/>
                  </a:lnTo>
                  <a:lnTo>
                    <a:pt x="565" y="118"/>
                  </a:lnTo>
                  <a:lnTo>
                    <a:pt x="564" y="118"/>
                  </a:lnTo>
                  <a:lnTo>
                    <a:pt x="564" y="119"/>
                  </a:lnTo>
                  <a:lnTo>
                    <a:pt x="564" y="121"/>
                  </a:lnTo>
                  <a:lnTo>
                    <a:pt x="561" y="120"/>
                  </a:lnTo>
                  <a:lnTo>
                    <a:pt x="560" y="120"/>
                  </a:lnTo>
                  <a:lnTo>
                    <a:pt x="558" y="119"/>
                  </a:lnTo>
                  <a:lnTo>
                    <a:pt x="557" y="119"/>
                  </a:lnTo>
                  <a:lnTo>
                    <a:pt x="557" y="118"/>
                  </a:lnTo>
                  <a:lnTo>
                    <a:pt x="549" y="122"/>
                  </a:lnTo>
                  <a:lnTo>
                    <a:pt x="466" y="126"/>
                  </a:lnTo>
                  <a:lnTo>
                    <a:pt x="446" y="139"/>
                  </a:lnTo>
                  <a:lnTo>
                    <a:pt x="404" y="116"/>
                  </a:lnTo>
                  <a:lnTo>
                    <a:pt x="379" y="82"/>
                  </a:lnTo>
                  <a:lnTo>
                    <a:pt x="339" y="94"/>
                  </a:lnTo>
                  <a:lnTo>
                    <a:pt x="232" y="0"/>
                  </a:lnTo>
                  <a:lnTo>
                    <a:pt x="0" y="82"/>
                  </a:lnTo>
                  <a:lnTo>
                    <a:pt x="11" y="151"/>
                  </a:lnTo>
                  <a:lnTo>
                    <a:pt x="2" y="176"/>
                  </a:lnTo>
                  <a:lnTo>
                    <a:pt x="22" y="219"/>
                  </a:lnTo>
                  <a:lnTo>
                    <a:pt x="4" y="262"/>
                  </a:lnTo>
                  <a:lnTo>
                    <a:pt x="5" y="316"/>
                  </a:lnTo>
                  <a:lnTo>
                    <a:pt x="68" y="300"/>
                  </a:lnTo>
                  <a:lnTo>
                    <a:pt x="86" y="351"/>
                  </a:lnTo>
                  <a:lnTo>
                    <a:pt x="19" y="367"/>
                  </a:lnTo>
                  <a:lnTo>
                    <a:pt x="90" y="434"/>
                  </a:lnTo>
                  <a:lnTo>
                    <a:pt x="88" y="530"/>
                  </a:lnTo>
                  <a:lnTo>
                    <a:pt x="136" y="550"/>
                  </a:lnTo>
                  <a:lnTo>
                    <a:pt x="106" y="623"/>
                  </a:lnTo>
                  <a:lnTo>
                    <a:pt x="115" y="656"/>
                  </a:lnTo>
                  <a:lnTo>
                    <a:pt x="69" y="694"/>
                  </a:lnTo>
                  <a:lnTo>
                    <a:pt x="132" y="737"/>
                  </a:lnTo>
                  <a:lnTo>
                    <a:pt x="125" y="822"/>
                  </a:lnTo>
                  <a:lnTo>
                    <a:pt x="103" y="853"/>
                  </a:lnTo>
                  <a:lnTo>
                    <a:pt x="70" y="917"/>
                  </a:lnTo>
                  <a:lnTo>
                    <a:pt x="110" y="956"/>
                  </a:lnTo>
                  <a:lnTo>
                    <a:pt x="118" y="952"/>
                  </a:lnTo>
                  <a:lnTo>
                    <a:pt x="125" y="951"/>
                  </a:lnTo>
                  <a:lnTo>
                    <a:pt x="131" y="950"/>
                  </a:lnTo>
                  <a:lnTo>
                    <a:pt x="135" y="951"/>
                  </a:lnTo>
                  <a:lnTo>
                    <a:pt x="136" y="952"/>
                  </a:lnTo>
                  <a:lnTo>
                    <a:pt x="137" y="956"/>
                  </a:lnTo>
                  <a:lnTo>
                    <a:pt x="136" y="960"/>
                  </a:lnTo>
                  <a:lnTo>
                    <a:pt x="133" y="966"/>
                  </a:lnTo>
                  <a:lnTo>
                    <a:pt x="245" y="978"/>
                  </a:lnTo>
                  <a:lnTo>
                    <a:pt x="293" y="953"/>
                  </a:lnTo>
                  <a:lnTo>
                    <a:pt x="300" y="984"/>
                  </a:lnTo>
                  <a:lnTo>
                    <a:pt x="306" y="981"/>
                  </a:lnTo>
                  <a:lnTo>
                    <a:pt x="311" y="980"/>
                  </a:lnTo>
                  <a:lnTo>
                    <a:pt x="315" y="981"/>
                  </a:lnTo>
                  <a:lnTo>
                    <a:pt x="319" y="984"/>
                  </a:lnTo>
                  <a:lnTo>
                    <a:pt x="322" y="989"/>
                  </a:lnTo>
                  <a:lnTo>
                    <a:pt x="325" y="996"/>
                  </a:lnTo>
                  <a:lnTo>
                    <a:pt x="326" y="1005"/>
                  </a:lnTo>
                  <a:lnTo>
                    <a:pt x="328" y="1018"/>
                  </a:lnTo>
                  <a:lnTo>
                    <a:pt x="333" y="1015"/>
                  </a:lnTo>
                  <a:lnTo>
                    <a:pt x="338" y="1015"/>
                  </a:lnTo>
                  <a:lnTo>
                    <a:pt x="339" y="1016"/>
                  </a:lnTo>
                  <a:lnTo>
                    <a:pt x="340" y="1020"/>
                  </a:lnTo>
                  <a:lnTo>
                    <a:pt x="336" y="1024"/>
                  </a:lnTo>
                  <a:lnTo>
                    <a:pt x="332" y="1031"/>
                  </a:lnTo>
                  <a:lnTo>
                    <a:pt x="325" y="1038"/>
                  </a:lnTo>
                  <a:lnTo>
                    <a:pt x="316" y="1049"/>
                  </a:lnTo>
                  <a:lnTo>
                    <a:pt x="483" y="1157"/>
                  </a:lnTo>
                  <a:lnTo>
                    <a:pt x="495" y="1208"/>
                  </a:lnTo>
                  <a:lnTo>
                    <a:pt x="447" y="1257"/>
                  </a:lnTo>
                  <a:lnTo>
                    <a:pt x="454" y="1258"/>
                  </a:lnTo>
                  <a:lnTo>
                    <a:pt x="457" y="1261"/>
                  </a:lnTo>
                  <a:lnTo>
                    <a:pt x="462" y="1274"/>
                  </a:lnTo>
                  <a:lnTo>
                    <a:pt x="470" y="1285"/>
                  </a:lnTo>
                  <a:lnTo>
                    <a:pt x="478" y="1294"/>
                  </a:lnTo>
                  <a:lnTo>
                    <a:pt x="489" y="1303"/>
                  </a:lnTo>
                  <a:lnTo>
                    <a:pt x="500" y="1308"/>
                  </a:lnTo>
                  <a:lnTo>
                    <a:pt x="512" y="1313"/>
                  </a:lnTo>
                  <a:lnTo>
                    <a:pt x="525" y="1314"/>
                  </a:lnTo>
                  <a:lnTo>
                    <a:pt x="541" y="1315"/>
                  </a:lnTo>
                  <a:lnTo>
                    <a:pt x="620" y="1242"/>
                  </a:lnTo>
                  <a:lnTo>
                    <a:pt x="664" y="1256"/>
                  </a:lnTo>
                  <a:lnTo>
                    <a:pt x="710" y="1231"/>
                  </a:lnTo>
                  <a:lnTo>
                    <a:pt x="789" y="1225"/>
                  </a:lnTo>
                  <a:lnTo>
                    <a:pt x="828" y="1180"/>
                  </a:lnTo>
                  <a:lnTo>
                    <a:pt x="830" y="1183"/>
                  </a:lnTo>
                  <a:lnTo>
                    <a:pt x="832" y="1186"/>
                  </a:lnTo>
                  <a:lnTo>
                    <a:pt x="840" y="1184"/>
                  </a:lnTo>
                  <a:lnTo>
                    <a:pt x="846" y="1185"/>
                  </a:lnTo>
                  <a:lnTo>
                    <a:pt x="852" y="1186"/>
                  </a:lnTo>
                  <a:lnTo>
                    <a:pt x="855" y="1189"/>
                  </a:lnTo>
                  <a:lnTo>
                    <a:pt x="859" y="1195"/>
                  </a:lnTo>
                  <a:lnTo>
                    <a:pt x="863" y="1194"/>
                  </a:lnTo>
                  <a:lnTo>
                    <a:pt x="869" y="1194"/>
                  </a:lnTo>
                  <a:lnTo>
                    <a:pt x="877" y="1192"/>
                  </a:lnTo>
                  <a:lnTo>
                    <a:pt x="884" y="1187"/>
                  </a:lnTo>
                  <a:lnTo>
                    <a:pt x="890" y="1181"/>
                  </a:lnTo>
                  <a:lnTo>
                    <a:pt x="890" y="1178"/>
                  </a:lnTo>
                  <a:lnTo>
                    <a:pt x="891" y="1176"/>
                  </a:lnTo>
                  <a:lnTo>
                    <a:pt x="893" y="1172"/>
                  </a:lnTo>
                  <a:lnTo>
                    <a:pt x="894" y="1166"/>
                  </a:lnTo>
                  <a:lnTo>
                    <a:pt x="896" y="1161"/>
                  </a:lnTo>
                  <a:lnTo>
                    <a:pt x="896" y="1154"/>
                  </a:lnTo>
                  <a:lnTo>
                    <a:pt x="897" y="1148"/>
                  </a:lnTo>
                  <a:lnTo>
                    <a:pt x="897" y="1141"/>
                  </a:lnTo>
                  <a:lnTo>
                    <a:pt x="897" y="1137"/>
                  </a:lnTo>
                  <a:lnTo>
                    <a:pt x="897" y="1135"/>
                  </a:lnTo>
                  <a:lnTo>
                    <a:pt x="897" y="1134"/>
                  </a:lnTo>
                  <a:lnTo>
                    <a:pt x="899" y="1134"/>
                  </a:lnTo>
                  <a:lnTo>
                    <a:pt x="905" y="1138"/>
                  </a:lnTo>
                  <a:lnTo>
                    <a:pt x="910" y="1137"/>
                  </a:lnTo>
                  <a:lnTo>
                    <a:pt x="917" y="1138"/>
                  </a:lnTo>
                  <a:lnTo>
                    <a:pt x="921" y="1140"/>
                  </a:lnTo>
                  <a:lnTo>
                    <a:pt x="926" y="1144"/>
                  </a:lnTo>
                  <a:lnTo>
                    <a:pt x="929" y="1147"/>
                  </a:lnTo>
                  <a:lnTo>
                    <a:pt x="933" y="1152"/>
                  </a:lnTo>
                  <a:lnTo>
                    <a:pt x="935" y="1158"/>
                  </a:lnTo>
                  <a:lnTo>
                    <a:pt x="937" y="1166"/>
                  </a:lnTo>
                  <a:lnTo>
                    <a:pt x="1044" y="1186"/>
                  </a:lnTo>
                  <a:lnTo>
                    <a:pt x="1117" y="1184"/>
                  </a:lnTo>
                  <a:lnTo>
                    <a:pt x="1181" y="1141"/>
                  </a:lnTo>
                  <a:lnTo>
                    <a:pt x="1162" y="1100"/>
                  </a:lnTo>
                  <a:lnTo>
                    <a:pt x="1165" y="1068"/>
                  </a:lnTo>
                  <a:lnTo>
                    <a:pt x="1213" y="1028"/>
                  </a:lnTo>
                  <a:lnTo>
                    <a:pt x="1281" y="1004"/>
                  </a:lnTo>
                  <a:lnTo>
                    <a:pt x="1268" y="923"/>
                  </a:lnTo>
                  <a:lnTo>
                    <a:pt x="1327" y="898"/>
                  </a:lnTo>
                  <a:lnTo>
                    <a:pt x="1332" y="833"/>
                  </a:lnTo>
                  <a:lnTo>
                    <a:pt x="1322" y="834"/>
                  </a:lnTo>
                  <a:lnTo>
                    <a:pt x="1315" y="836"/>
                  </a:lnTo>
                  <a:lnTo>
                    <a:pt x="1307" y="837"/>
                  </a:lnTo>
                  <a:lnTo>
                    <a:pt x="1302" y="838"/>
                  </a:lnTo>
                  <a:lnTo>
                    <a:pt x="1292" y="837"/>
                  </a:lnTo>
                  <a:lnTo>
                    <a:pt x="1289" y="836"/>
                  </a:lnTo>
                  <a:lnTo>
                    <a:pt x="1288" y="835"/>
                  </a:lnTo>
                  <a:lnTo>
                    <a:pt x="1286" y="832"/>
                  </a:lnTo>
                  <a:lnTo>
                    <a:pt x="1286" y="829"/>
                  </a:lnTo>
                  <a:lnTo>
                    <a:pt x="1289" y="822"/>
                  </a:lnTo>
                  <a:lnTo>
                    <a:pt x="1294" y="812"/>
                  </a:lnTo>
                  <a:lnTo>
                    <a:pt x="1299" y="806"/>
                  </a:lnTo>
                  <a:lnTo>
                    <a:pt x="1305" y="801"/>
                  </a:lnTo>
                  <a:lnTo>
                    <a:pt x="1272" y="722"/>
                  </a:lnTo>
                  <a:lnTo>
                    <a:pt x="1316" y="719"/>
                  </a:lnTo>
                  <a:lnTo>
                    <a:pt x="1342" y="670"/>
                  </a:lnTo>
                  <a:lnTo>
                    <a:pt x="1344" y="677"/>
                  </a:lnTo>
                  <a:lnTo>
                    <a:pt x="1349" y="684"/>
                  </a:lnTo>
                  <a:lnTo>
                    <a:pt x="1354" y="689"/>
                  </a:lnTo>
                  <a:lnTo>
                    <a:pt x="1360" y="693"/>
                  </a:lnTo>
                  <a:lnTo>
                    <a:pt x="1367" y="695"/>
                  </a:lnTo>
                  <a:lnTo>
                    <a:pt x="1375" y="696"/>
                  </a:lnTo>
                  <a:lnTo>
                    <a:pt x="1385" y="695"/>
                  </a:lnTo>
                  <a:lnTo>
                    <a:pt x="1396" y="693"/>
                  </a:lnTo>
                  <a:lnTo>
                    <a:pt x="1452" y="681"/>
                  </a:lnTo>
                  <a:lnTo>
                    <a:pt x="1506" y="598"/>
                  </a:lnTo>
                  <a:lnTo>
                    <a:pt x="1531" y="468"/>
                  </a:lnTo>
                  <a:lnTo>
                    <a:pt x="1563" y="436"/>
                  </a:lnTo>
                  <a:lnTo>
                    <a:pt x="1569" y="387"/>
                  </a:lnTo>
                  <a:lnTo>
                    <a:pt x="1616" y="380"/>
                  </a:lnTo>
                  <a:lnTo>
                    <a:pt x="1637" y="399"/>
                  </a:lnTo>
                  <a:lnTo>
                    <a:pt x="1638" y="403"/>
                  </a:lnTo>
                  <a:lnTo>
                    <a:pt x="1640" y="406"/>
                  </a:lnTo>
                  <a:lnTo>
                    <a:pt x="1643" y="405"/>
                  </a:lnTo>
                  <a:lnTo>
                    <a:pt x="1648" y="403"/>
                  </a:lnTo>
                  <a:lnTo>
                    <a:pt x="1655" y="395"/>
                  </a:lnTo>
                  <a:lnTo>
                    <a:pt x="1660" y="387"/>
                  </a:lnTo>
                  <a:lnTo>
                    <a:pt x="1664" y="379"/>
                  </a:lnTo>
                  <a:lnTo>
                    <a:pt x="1668" y="373"/>
                  </a:lnTo>
                  <a:lnTo>
                    <a:pt x="1668" y="359"/>
                  </a:lnTo>
                  <a:lnTo>
                    <a:pt x="1665" y="353"/>
                  </a:lnTo>
                  <a:lnTo>
                    <a:pt x="1662" y="347"/>
                  </a:lnTo>
                  <a:lnTo>
                    <a:pt x="1629" y="219"/>
                  </a:lnTo>
                  <a:lnTo>
                    <a:pt x="1600" y="187"/>
                  </a:lnTo>
                  <a:lnTo>
                    <a:pt x="1593" y="181"/>
                  </a:lnTo>
                  <a:lnTo>
                    <a:pt x="1599" y="174"/>
                  </a:lnTo>
                  <a:lnTo>
                    <a:pt x="1605" y="168"/>
                  </a:lnTo>
                  <a:lnTo>
                    <a:pt x="1606" y="163"/>
                  </a:lnTo>
                  <a:lnTo>
                    <a:pt x="1606" y="160"/>
                  </a:lnTo>
                  <a:lnTo>
                    <a:pt x="1602" y="156"/>
                  </a:lnTo>
                  <a:lnTo>
                    <a:pt x="1597" y="154"/>
                  </a:lnTo>
                  <a:lnTo>
                    <a:pt x="1589" y="153"/>
                  </a:lnTo>
                  <a:lnTo>
                    <a:pt x="1579" y="153"/>
                  </a:lnTo>
                  <a:lnTo>
                    <a:pt x="1551" y="167"/>
                  </a:lnTo>
                  <a:lnTo>
                    <a:pt x="1483" y="146"/>
                  </a:lnTo>
                  <a:lnTo>
                    <a:pt x="1425" y="100"/>
                  </a:lnTo>
                  <a:lnTo>
                    <a:pt x="1416" y="98"/>
                  </a:lnTo>
                  <a:lnTo>
                    <a:pt x="1409" y="99"/>
                  </a:lnTo>
                  <a:lnTo>
                    <a:pt x="1403" y="100"/>
                  </a:lnTo>
                  <a:lnTo>
                    <a:pt x="1400" y="105"/>
                  </a:lnTo>
                  <a:lnTo>
                    <a:pt x="1395" y="110"/>
                  </a:lnTo>
                  <a:lnTo>
                    <a:pt x="1390" y="113"/>
                  </a:lnTo>
                  <a:lnTo>
                    <a:pt x="1386" y="114"/>
                  </a:lnTo>
                  <a:lnTo>
                    <a:pt x="1383" y="114"/>
                  </a:lnTo>
                  <a:lnTo>
                    <a:pt x="1379" y="111"/>
                  </a:lnTo>
                  <a:lnTo>
                    <a:pt x="1376" y="108"/>
                  </a:lnTo>
                  <a:lnTo>
                    <a:pt x="1374" y="103"/>
                  </a:lnTo>
                  <a:lnTo>
                    <a:pt x="1373" y="96"/>
                  </a:lnTo>
                  <a:lnTo>
                    <a:pt x="1317" y="80"/>
                  </a:lnTo>
                  <a:lnTo>
                    <a:pt x="1210" y="79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19">
              <a:extLst>
                <a:ext uri="{FF2B5EF4-FFF2-40B4-BE49-F238E27FC236}">
                  <a16:creationId xmlns:a16="http://schemas.microsoft.com/office/drawing/2014/main" id="{8B2A6B6D-9505-17C0-E252-ADD08122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39"/>
              <a:ext cx="116" cy="103"/>
            </a:xfrm>
            <a:custGeom>
              <a:avLst/>
              <a:gdLst/>
              <a:ahLst/>
              <a:cxnLst>
                <a:cxn ang="0">
                  <a:pos x="353" y="465"/>
                </a:cxn>
                <a:cxn ang="0">
                  <a:pos x="326" y="455"/>
                </a:cxn>
                <a:cxn ang="0">
                  <a:pos x="211" y="532"/>
                </a:cxn>
                <a:cxn ang="0">
                  <a:pos x="180" y="538"/>
                </a:cxn>
                <a:cxn ang="0">
                  <a:pos x="164" y="507"/>
                </a:cxn>
                <a:cxn ang="0">
                  <a:pos x="1" y="667"/>
                </a:cxn>
                <a:cxn ang="0">
                  <a:pos x="48" y="713"/>
                </a:cxn>
                <a:cxn ang="0">
                  <a:pos x="36" y="781"/>
                </a:cxn>
                <a:cxn ang="0">
                  <a:pos x="24" y="778"/>
                </a:cxn>
                <a:cxn ang="0">
                  <a:pos x="0" y="793"/>
                </a:cxn>
                <a:cxn ang="0">
                  <a:pos x="10" y="798"/>
                </a:cxn>
                <a:cxn ang="0">
                  <a:pos x="358" y="873"/>
                </a:cxn>
                <a:cxn ang="0">
                  <a:pos x="439" y="952"/>
                </a:cxn>
                <a:cxn ang="0">
                  <a:pos x="549" y="1144"/>
                </a:cxn>
                <a:cxn ang="0">
                  <a:pos x="671" y="1312"/>
                </a:cxn>
                <a:cxn ang="0">
                  <a:pos x="685" y="1312"/>
                </a:cxn>
                <a:cxn ang="0">
                  <a:pos x="698" y="1322"/>
                </a:cxn>
                <a:cxn ang="0">
                  <a:pos x="737" y="1380"/>
                </a:cxn>
                <a:cxn ang="0">
                  <a:pos x="786" y="1378"/>
                </a:cxn>
                <a:cxn ang="0">
                  <a:pos x="797" y="1398"/>
                </a:cxn>
                <a:cxn ang="0">
                  <a:pos x="957" y="1495"/>
                </a:cxn>
                <a:cxn ang="0">
                  <a:pos x="1132" y="1460"/>
                </a:cxn>
                <a:cxn ang="0">
                  <a:pos x="1139" y="1429"/>
                </a:cxn>
                <a:cxn ang="0">
                  <a:pos x="1136" y="1395"/>
                </a:cxn>
                <a:cxn ang="0">
                  <a:pos x="1128" y="1376"/>
                </a:cxn>
                <a:cxn ang="0">
                  <a:pos x="1198" y="1265"/>
                </a:cxn>
                <a:cxn ang="0">
                  <a:pos x="1326" y="1353"/>
                </a:cxn>
                <a:cxn ang="0">
                  <a:pos x="1596" y="1305"/>
                </a:cxn>
                <a:cxn ang="0">
                  <a:pos x="1504" y="1136"/>
                </a:cxn>
                <a:cxn ang="0">
                  <a:pos x="1573" y="975"/>
                </a:cxn>
                <a:cxn ang="0">
                  <a:pos x="1560" y="951"/>
                </a:cxn>
                <a:cxn ang="0">
                  <a:pos x="1512" y="957"/>
                </a:cxn>
                <a:cxn ang="0">
                  <a:pos x="1468" y="879"/>
                </a:cxn>
                <a:cxn ang="0">
                  <a:pos x="1862" y="746"/>
                </a:cxn>
                <a:cxn ang="0">
                  <a:pos x="1628" y="535"/>
                </a:cxn>
                <a:cxn ang="0">
                  <a:pos x="1615" y="479"/>
                </a:cxn>
                <a:cxn ang="0">
                  <a:pos x="1606" y="455"/>
                </a:cxn>
                <a:cxn ang="0">
                  <a:pos x="1803" y="411"/>
                </a:cxn>
                <a:cxn ang="0">
                  <a:pos x="1604" y="218"/>
                </a:cxn>
                <a:cxn ang="0">
                  <a:pos x="1386" y="12"/>
                </a:cxn>
                <a:cxn ang="0">
                  <a:pos x="1228" y="74"/>
                </a:cxn>
                <a:cxn ang="0">
                  <a:pos x="960" y="186"/>
                </a:cxn>
                <a:cxn ang="0">
                  <a:pos x="742" y="214"/>
                </a:cxn>
                <a:cxn ang="0">
                  <a:pos x="710" y="219"/>
                </a:cxn>
                <a:cxn ang="0">
                  <a:pos x="632" y="228"/>
                </a:cxn>
                <a:cxn ang="0">
                  <a:pos x="527" y="437"/>
                </a:cxn>
                <a:cxn ang="0">
                  <a:pos x="483" y="454"/>
                </a:cxn>
                <a:cxn ang="0">
                  <a:pos x="471" y="493"/>
                </a:cxn>
                <a:cxn ang="0">
                  <a:pos x="449" y="500"/>
                </a:cxn>
                <a:cxn ang="0">
                  <a:pos x="437" y="485"/>
                </a:cxn>
                <a:cxn ang="0">
                  <a:pos x="443" y="483"/>
                </a:cxn>
                <a:cxn ang="0">
                  <a:pos x="441" y="467"/>
                </a:cxn>
                <a:cxn ang="0">
                  <a:pos x="427" y="465"/>
                </a:cxn>
              </a:cxnLst>
              <a:rect l="0" t="0" r="r" b="b"/>
              <a:pathLst>
                <a:path w="1862" h="1544">
                  <a:moveTo>
                    <a:pt x="350" y="477"/>
                  </a:moveTo>
                  <a:lnTo>
                    <a:pt x="353" y="473"/>
                  </a:lnTo>
                  <a:lnTo>
                    <a:pt x="354" y="469"/>
                  </a:lnTo>
                  <a:lnTo>
                    <a:pt x="353" y="465"/>
                  </a:lnTo>
                  <a:lnTo>
                    <a:pt x="351" y="463"/>
                  </a:lnTo>
                  <a:lnTo>
                    <a:pt x="344" y="459"/>
                  </a:lnTo>
                  <a:lnTo>
                    <a:pt x="337" y="457"/>
                  </a:lnTo>
                  <a:lnTo>
                    <a:pt x="326" y="455"/>
                  </a:lnTo>
                  <a:lnTo>
                    <a:pt x="314" y="453"/>
                  </a:lnTo>
                  <a:lnTo>
                    <a:pt x="292" y="500"/>
                  </a:lnTo>
                  <a:lnTo>
                    <a:pt x="283" y="539"/>
                  </a:lnTo>
                  <a:lnTo>
                    <a:pt x="211" y="532"/>
                  </a:lnTo>
                  <a:lnTo>
                    <a:pt x="201" y="536"/>
                  </a:lnTo>
                  <a:lnTo>
                    <a:pt x="193" y="539"/>
                  </a:lnTo>
                  <a:lnTo>
                    <a:pt x="185" y="539"/>
                  </a:lnTo>
                  <a:lnTo>
                    <a:pt x="180" y="538"/>
                  </a:lnTo>
                  <a:lnTo>
                    <a:pt x="174" y="533"/>
                  </a:lnTo>
                  <a:lnTo>
                    <a:pt x="169" y="527"/>
                  </a:lnTo>
                  <a:lnTo>
                    <a:pt x="166" y="518"/>
                  </a:lnTo>
                  <a:lnTo>
                    <a:pt x="164" y="507"/>
                  </a:lnTo>
                  <a:lnTo>
                    <a:pt x="119" y="549"/>
                  </a:lnTo>
                  <a:lnTo>
                    <a:pt x="146" y="606"/>
                  </a:lnTo>
                  <a:lnTo>
                    <a:pt x="99" y="599"/>
                  </a:lnTo>
                  <a:lnTo>
                    <a:pt x="1" y="667"/>
                  </a:lnTo>
                  <a:lnTo>
                    <a:pt x="18" y="676"/>
                  </a:lnTo>
                  <a:lnTo>
                    <a:pt x="32" y="687"/>
                  </a:lnTo>
                  <a:lnTo>
                    <a:pt x="41" y="699"/>
                  </a:lnTo>
                  <a:lnTo>
                    <a:pt x="48" y="713"/>
                  </a:lnTo>
                  <a:lnTo>
                    <a:pt x="50" y="727"/>
                  </a:lnTo>
                  <a:lnTo>
                    <a:pt x="49" y="744"/>
                  </a:lnTo>
                  <a:lnTo>
                    <a:pt x="45" y="761"/>
                  </a:lnTo>
                  <a:lnTo>
                    <a:pt x="36" y="781"/>
                  </a:lnTo>
                  <a:lnTo>
                    <a:pt x="35" y="781"/>
                  </a:lnTo>
                  <a:lnTo>
                    <a:pt x="34" y="781"/>
                  </a:lnTo>
                  <a:lnTo>
                    <a:pt x="34" y="782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8" y="781"/>
                  </a:lnTo>
                  <a:lnTo>
                    <a:pt x="2" y="789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4" y="797"/>
                  </a:lnTo>
                  <a:lnTo>
                    <a:pt x="6" y="797"/>
                  </a:lnTo>
                  <a:lnTo>
                    <a:pt x="10" y="798"/>
                  </a:lnTo>
                  <a:lnTo>
                    <a:pt x="139" y="839"/>
                  </a:lnTo>
                  <a:lnTo>
                    <a:pt x="164" y="821"/>
                  </a:lnTo>
                  <a:lnTo>
                    <a:pt x="290" y="900"/>
                  </a:lnTo>
                  <a:lnTo>
                    <a:pt x="358" y="873"/>
                  </a:lnTo>
                  <a:lnTo>
                    <a:pt x="407" y="842"/>
                  </a:lnTo>
                  <a:lnTo>
                    <a:pt x="433" y="857"/>
                  </a:lnTo>
                  <a:lnTo>
                    <a:pt x="420" y="909"/>
                  </a:lnTo>
                  <a:lnTo>
                    <a:pt x="439" y="952"/>
                  </a:lnTo>
                  <a:lnTo>
                    <a:pt x="417" y="1030"/>
                  </a:lnTo>
                  <a:lnTo>
                    <a:pt x="357" y="1037"/>
                  </a:lnTo>
                  <a:lnTo>
                    <a:pt x="327" y="1067"/>
                  </a:lnTo>
                  <a:lnTo>
                    <a:pt x="549" y="1144"/>
                  </a:lnTo>
                  <a:lnTo>
                    <a:pt x="598" y="1196"/>
                  </a:lnTo>
                  <a:lnTo>
                    <a:pt x="627" y="1253"/>
                  </a:lnTo>
                  <a:lnTo>
                    <a:pt x="670" y="1313"/>
                  </a:lnTo>
                  <a:lnTo>
                    <a:pt x="671" y="1312"/>
                  </a:lnTo>
                  <a:lnTo>
                    <a:pt x="672" y="1310"/>
                  </a:lnTo>
                  <a:lnTo>
                    <a:pt x="674" y="1310"/>
                  </a:lnTo>
                  <a:lnTo>
                    <a:pt x="678" y="1312"/>
                  </a:lnTo>
                  <a:lnTo>
                    <a:pt x="685" y="1312"/>
                  </a:lnTo>
                  <a:lnTo>
                    <a:pt x="690" y="1313"/>
                  </a:lnTo>
                  <a:lnTo>
                    <a:pt x="694" y="1315"/>
                  </a:lnTo>
                  <a:lnTo>
                    <a:pt x="697" y="1319"/>
                  </a:lnTo>
                  <a:lnTo>
                    <a:pt x="698" y="1322"/>
                  </a:lnTo>
                  <a:lnTo>
                    <a:pt x="698" y="1327"/>
                  </a:lnTo>
                  <a:lnTo>
                    <a:pt x="697" y="1333"/>
                  </a:lnTo>
                  <a:lnTo>
                    <a:pt x="695" y="1341"/>
                  </a:lnTo>
                  <a:lnTo>
                    <a:pt x="737" y="1380"/>
                  </a:lnTo>
                  <a:lnTo>
                    <a:pt x="752" y="1375"/>
                  </a:lnTo>
                  <a:lnTo>
                    <a:pt x="766" y="1374"/>
                  </a:lnTo>
                  <a:lnTo>
                    <a:pt x="776" y="1375"/>
                  </a:lnTo>
                  <a:lnTo>
                    <a:pt x="786" y="1378"/>
                  </a:lnTo>
                  <a:lnTo>
                    <a:pt x="788" y="1379"/>
                  </a:lnTo>
                  <a:lnTo>
                    <a:pt x="791" y="1382"/>
                  </a:lnTo>
                  <a:lnTo>
                    <a:pt x="795" y="1389"/>
                  </a:lnTo>
                  <a:lnTo>
                    <a:pt x="797" y="1398"/>
                  </a:lnTo>
                  <a:lnTo>
                    <a:pt x="797" y="1409"/>
                  </a:lnTo>
                  <a:lnTo>
                    <a:pt x="888" y="1430"/>
                  </a:lnTo>
                  <a:lnTo>
                    <a:pt x="906" y="1496"/>
                  </a:lnTo>
                  <a:lnTo>
                    <a:pt x="957" y="1495"/>
                  </a:lnTo>
                  <a:lnTo>
                    <a:pt x="981" y="1519"/>
                  </a:lnTo>
                  <a:lnTo>
                    <a:pt x="1114" y="1544"/>
                  </a:lnTo>
                  <a:lnTo>
                    <a:pt x="1172" y="1518"/>
                  </a:lnTo>
                  <a:lnTo>
                    <a:pt x="1132" y="1460"/>
                  </a:lnTo>
                  <a:lnTo>
                    <a:pt x="1128" y="1447"/>
                  </a:lnTo>
                  <a:lnTo>
                    <a:pt x="1134" y="1449"/>
                  </a:lnTo>
                  <a:lnTo>
                    <a:pt x="1137" y="1439"/>
                  </a:lnTo>
                  <a:lnTo>
                    <a:pt x="1139" y="1429"/>
                  </a:lnTo>
                  <a:lnTo>
                    <a:pt x="1139" y="1418"/>
                  </a:lnTo>
                  <a:lnTo>
                    <a:pt x="1139" y="1408"/>
                  </a:lnTo>
                  <a:lnTo>
                    <a:pt x="1137" y="1401"/>
                  </a:lnTo>
                  <a:lnTo>
                    <a:pt x="1136" y="1395"/>
                  </a:lnTo>
                  <a:lnTo>
                    <a:pt x="1131" y="1383"/>
                  </a:lnTo>
                  <a:lnTo>
                    <a:pt x="1129" y="1379"/>
                  </a:lnTo>
                  <a:lnTo>
                    <a:pt x="1128" y="1377"/>
                  </a:lnTo>
                  <a:lnTo>
                    <a:pt x="1128" y="1376"/>
                  </a:lnTo>
                  <a:lnTo>
                    <a:pt x="1126" y="1370"/>
                  </a:lnTo>
                  <a:lnTo>
                    <a:pt x="1120" y="1357"/>
                  </a:lnTo>
                  <a:lnTo>
                    <a:pt x="1125" y="1314"/>
                  </a:lnTo>
                  <a:lnTo>
                    <a:pt x="1198" y="1265"/>
                  </a:lnTo>
                  <a:lnTo>
                    <a:pt x="1228" y="1348"/>
                  </a:lnTo>
                  <a:lnTo>
                    <a:pt x="1224" y="1451"/>
                  </a:lnTo>
                  <a:lnTo>
                    <a:pt x="1337" y="1408"/>
                  </a:lnTo>
                  <a:lnTo>
                    <a:pt x="1326" y="1353"/>
                  </a:lnTo>
                  <a:lnTo>
                    <a:pt x="1330" y="1286"/>
                  </a:lnTo>
                  <a:lnTo>
                    <a:pt x="1398" y="1287"/>
                  </a:lnTo>
                  <a:lnTo>
                    <a:pt x="1445" y="1222"/>
                  </a:lnTo>
                  <a:lnTo>
                    <a:pt x="1596" y="1305"/>
                  </a:lnTo>
                  <a:lnTo>
                    <a:pt x="1634" y="1280"/>
                  </a:lnTo>
                  <a:lnTo>
                    <a:pt x="1583" y="1214"/>
                  </a:lnTo>
                  <a:lnTo>
                    <a:pt x="1484" y="1189"/>
                  </a:lnTo>
                  <a:lnTo>
                    <a:pt x="1504" y="1136"/>
                  </a:lnTo>
                  <a:lnTo>
                    <a:pt x="1593" y="1054"/>
                  </a:lnTo>
                  <a:lnTo>
                    <a:pt x="1567" y="998"/>
                  </a:lnTo>
                  <a:lnTo>
                    <a:pt x="1570" y="985"/>
                  </a:lnTo>
                  <a:lnTo>
                    <a:pt x="1573" y="975"/>
                  </a:lnTo>
                  <a:lnTo>
                    <a:pt x="1573" y="966"/>
                  </a:lnTo>
                  <a:lnTo>
                    <a:pt x="1572" y="960"/>
                  </a:lnTo>
                  <a:lnTo>
                    <a:pt x="1567" y="954"/>
                  </a:lnTo>
                  <a:lnTo>
                    <a:pt x="1560" y="951"/>
                  </a:lnTo>
                  <a:lnTo>
                    <a:pt x="1551" y="948"/>
                  </a:lnTo>
                  <a:lnTo>
                    <a:pt x="1541" y="949"/>
                  </a:lnTo>
                  <a:lnTo>
                    <a:pt x="1530" y="961"/>
                  </a:lnTo>
                  <a:lnTo>
                    <a:pt x="1512" y="957"/>
                  </a:lnTo>
                  <a:lnTo>
                    <a:pt x="1497" y="949"/>
                  </a:lnTo>
                  <a:lnTo>
                    <a:pt x="1483" y="937"/>
                  </a:lnTo>
                  <a:lnTo>
                    <a:pt x="1473" y="921"/>
                  </a:lnTo>
                  <a:lnTo>
                    <a:pt x="1468" y="879"/>
                  </a:lnTo>
                  <a:lnTo>
                    <a:pt x="1382" y="854"/>
                  </a:lnTo>
                  <a:lnTo>
                    <a:pt x="1456" y="801"/>
                  </a:lnTo>
                  <a:lnTo>
                    <a:pt x="1598" y="769"/>
                  </a:lnTo>
                  <a:lnTo>
                    <a:pt x="1862" y="746"/>
                  </a:lnTo>
                  <a:lnTo>
                    <a:pt x="1856" y="593"/>
                  </a:lnTo>
                  <a:lnTo>
                    <a:pt x="1799" y="578"/>
                  </a:lnTo>
                  <a:lnTo>
                    <a:pt x="1764" y="550"/>
                  </a:lnTo>
                  <a:lnTo>
                    <a:pt x="1628" y="535"/>
                  </a:lnTo>
                  <a:lnTo>
                    <a:pt x="1638" y="485"/>
                  </a:lnTo>
                  <a:lnTo>
                    <a:pt x="1635" y="483"/>
                  </a:lnTo>
                  <a:lnTo>
                    <a:pt x="1623" y="481"/>
                  </a:lnTo>
                  <a:lnTo>
                    <a:pt x="1615" y="479"/>
                  </a:lnTo>
                  <a:lnTo>
                    <a:pt x="1609" y="475"/>
                  </a:lnTo>
                  <a:lnTo>
                    <a:pt x="1606" y="470"/>
                  </a:lnTo>
                  <a:lnTo>
                    <a:pt x="1605" y="463"/>
                  </a:lnTo>
                  <a:lnTo>
                    <a:pt x="1606" y="455"/>
                  </a:lnTo>
                  <a:lnTo>
                    <a:pt x="1609" y="445"/>
                  </a:lnTo>
                  <a:lnTo>
                    <a:pt x="1617" y="435"/>
                  </a:lnTo>
                  <a:lnTo>
                    <a:pt x="1767" y="453"/>
                  </a:lnTo>
                  <a:lnTo>
                    <a:pt x="1803" y="411"/>
                  </a:lnTo>
                  <a:lnTo>
                    <a:pt x="1704" y="363"/>
                  </a:lnTo>
                  <a:lnTo>
                    <a:pt x="1657" y="352"/>
                  </a:lnTo>
                  <a:lnTo>
                    <a:pt x="1617" y="287"/>
                  </a:lnTo>
                  <a:lnTo>
                    <a:pt x="1604" y="218"/>
                  </a:lnTo>
                  <a:lnTo>
                    <a:pt x="1553" y="159"/>
                  </a:lnTo>
                  <a:lnTo>
                    <a:pt x="1552" y="105"/>
                  </a:lnTo>
                  <a:lnTo>
                    <a:pt x="1412" y="49"/>
                  </a:lnTo>
                  <a:lnTo>
                    <a:pt x="1386" y="12"/>
                  </a:lnTo>
                  <a:lnTo>
                    <a:pt x="1290" y="0"/>
                  </a:lnTo>
                  <a:lnTo>
                    <a:pt x="1301" y="43"/>
                  </a:lnTo>
                  <a:lnTo>
                    <a:pt x="1253" y="53"/>
                  </a:lnTo>
                  <a:lnTo>
                    <a:pt x="1228" y="74"/>
                  </a:lnTo>
                  <a:lnTo>
                    <a:pt x="1111" y="109"/>
                  </a:lnTo>
                  <a:lnTo>
                    <a:pt x="1088" y="168"/>
                  </a:lnTo>
                  <a:lnTo>
                    <a:pt x="1009" y="199"/>
                  </a:lnTo>
                  <a:lnTo>
                    <a:pt x="960" y="186"/>
                  </a:lnTo>
                  <a:lnTo>
                    <a:pt x="834" y="178"/>
                  </a:lnTo>
                  <a:lnTo>
                    <a:pt x="744" y="208"/>
                  </a:lnTo>
                  <a:lnTo>
                    <a:pt x="744" y="210"/>
                  </a:lnTo>
                  <a:lnTo>
                    <a:pt x="742" y="214"/>
                  </a:lnTo>
                  <a:lnTo>
                    <a:pt x="736" y="217"/>
                  </a:lnTo>
                  <a:lnTo>
                    <a:pt x="725" y="221"/>
                  </a:lnTo>
                  <a:lnTo>
                    <a:pt x="715" y="221"/>
                  </a:lnTo>
                  <a:lnTo>
                    <a:pt x="710" y="219"/>
                  </a:lnTo>
                  <a:lnTo>
                    <a:pt x="708" y="215"/>
                  </a:lnTo>
                  <a:lnTo>
                    <a:pt x="708" y="211"/>
                  </a:lnTo>
                  <a:lnTo>
                    <a:pt x="711" y="201"/>
                  </a:lnTo>
                  <a:lnTo>
                    <a:pt x="632" y="228"/>
                  </a:lnTo>
                  <a:lnTo>
                    <a:pt x="558" y="283"/>
                  </a:lnTo>
                  <a:lnTo>
                    <a:pt x="545" y="347"/>
                  </a:lnTo>
                  <a:lnTo>
                    <a:pt x="545" y="438"/>
                  </a:lnTo>
                  <a:lnTo>
                    <a:pt x="527" y="437"/>
                  </a:lnTo>
                  <a:lnTo>
                    <a:pt x="512" y="438"/>
                  </a:lnTo>
                  <a:lnTo>
                    <a:pt x="500" y="441"/>
                  </a:lnTo>
                  <a:lnTo>
                    <a:pt x="490" y="447"/>
                  </a:lnTo>
                  <a:lnTo>
                    <a:pt x="483" y="454"/>
                  </a:lnTo>
                  <a:lnTo>
                    <a:pt x="479" y="463"/>
                  </a:lnTo>
                  <a:lnTo>
                    <a:pt x="477" y="474"/>
                  </a:lnTo>
                  <a:lnTo>
                    <a:pt x="478" y="487"/>
                  </a:lnTo>
                  <a:lnTo>
                    <a:pt x="471" y="493"/>
                  </a:lnTo>
                  <a:lnTo>
                    <a:pt x="466" y="498"/>
                  </a:lnTo>
                  <a:lnTo>
                    <a:pt x="459" y="501"/>
                  </a:lnTo>
                  <a:lnTo>
                    <a:pt x="455" y="502"/>
                  </a:lnTo>
                  <a:lnTo>
                    <a:pt x="449" y="500"/>
                  </a:lnTo>
                  <a:lnTo>
                    <a:pt x="445" y="497"/>
                  </a:lnTo>
                  <a:lnTo>
                    <a:pt x="439" y="492"/>
                  </a:lnTo>
                  <a:lnTo>
                    <a:pt x="435" y="485"/>
                  </a:lnTo>
                  <a:lnTo>
                    <a:pt x="437" y="485"/>
                  </a:lnTo>
                  <a:lnTo>
                    <a:pt x="440" y="485"/>
                  </a:lnTo>
                  <a:lnTo>
                    <a:pt x="440" y="484"/>
                  </a:lnTo>
                  <a:lnTo>
                    <a:pt x="441" y="484"/>
                  </a:lnTo>
                  <a:lnTo>
                    <a:pt x="443" y="483"/>
                  </a:lnTo>
                  <a:lnTo>
                    <a:pt x="443" y="480"/>
                  </a:lnTo>
                  <a:lnTo>
                    <a:pt x="445" y="478"/>
                  </a:lnTo>
                  <a:lnTo>
                    <a:pt x="445" y="472"/>
                  </a:lnTo>
                  <a:lnTo>
                    <a:pt x="441" y="467"/>
                  </a:lnTo>
                  <a:lnTo>
                    <a:pt x="438" y="465"/>
                  </a:lnTo>
                  <a:lnTo>
                    <a:pt x="436" y="465"/>
                  </a:lnTo>
                  <a:lnTo>
                    <a:pt x="432" y="464"/>
                  </a:lnTo>
                  <a:lnTo>
                    <a:pt x="427" y="465"/>
                  </a:lnTo>
                  <a:lnTo>
                    <a:pt x="422" y="466"/>
                  </a:lnTo>
                  <a:lnTo>
                    <a:pt x="418" y="469"/>
                  </a:lnTo>
                  <a:lnTo>
                    <a:pt x="350" y="4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20">
              <a:extLst>
                <a:ext uri="{FF2B5EF4-FFF2-40B4-BE49-F238E27FC236}">
                  <a16:creationId xmlns:a16="http://schemas.microsoft.com/office/drawing/2014/main" id="{FFA5C2B2-938D-D415-A493-FC7D4EE1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421"/>
              <a:ext cx="11" cy="15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6" y="24"/>
                </a:cxn>
                <a:cxn ang="0">
                  <a:pos x="61" y="0"/>
                </a:cxn>
                <a:cxn ang="0">
                  <a:pos x="4" y="10"/>
                </a:cxn>
                <a:cxn ang="0">
                  <a:pos x="0" y="57"/>
                </a:cxn>
                <a:cxn ang="0">
                  <a:pos x="55" y="111"/>
                </a:cxn>
                <a:cxn ang="0">
                  <a:pos x="75" y="112"/>
                </a:cxn>
                <a:cxn ang="0">
                  <a:pos x="83" y="114"/>
                </a:cxn>
                <a:cxn ang="0">
                  <a:pos x="93" y="118"/>
                </a:cxn>
                <a:cxn ang="0">
                  <a:pos x="100" y="121"/>
                </a:cxn>
                <a:cxn ang="0">
                  <a:pos x="109" y="126"/>
                </a:cxn>
                <a:cxn ang="0">
                  <a:pos x="124" y="139"/>
                </a:cxn>
                <a:cxn ang="0">
                  <a:pos x="129" y="145"/>
                </a:cxn>
                <a:cxn ang="0">
                  <a:pos x="136" y="153"/>
                </a:cxn>
                <a:cxn ang="0">
                  <a:pos x="147" y="172"/>
                </a:cxn>
                <a:cxn ang="0">
                  <a:pos x="156" y="194"/>
                </a:cxn>
                <a:cxn ang="0">
                  <a:pos x="159" y="206"/>
                </a:cxn>
                <a:cxn ang="0">
                  <a:pos x="163" y="220"/>
                </a:cxn>
                <a:cxn ang="0">
                  <a:pos x="166" y="132"/>
                </a:cxn>
                <a:cxn ang="0">
                  <a:pos x="72" y="54"/>
                </a:cxn>
                <a:cxn ang="0">
                  <a:pos x="78" y="57"/>
                </a:cxn>
                <a:cxn ang="0">
                  <a:pos x="84" y="58"/>
                </a:cxn>
                <a:cxn ang="0">
                  <a:pos x="87" y="57"/>
                </a:cxn>
                <a:cxn ang="0">
                  <a:pos x="90" y="57"/>
                </a:cxn>
                <a:cxn ang="0">
                  <a:pos x="94" y="56"/>
                </a:cxn>
                <a:cxn ang="0">
                  <a:pos x="96" y="51"/>
                </a:cxn>
                <a:cxn ang="0">
                  <a:pos x="96" y="48"/>
                </a:cxn>
                <a:cxn ang="0">
                  <a:pos x="97" y="46"/>
                </a:cxn>
                <a:cxn ang="0">
                  <a:pos x="97" y="37"/>
                </a:cxn>
                <a:cxn ang="0">
                  <a:pos x="97" y="28"/>
                </a:cxn>
              </a:cxnLst>
              <a:rect l="0" t="0" r="r" b="b"/>
              <a:pathLst>
                <a:path w="166" h="220">
                  <a:moveTo>
                    <a:pt x="97" y="28"/>
                  </a:moveTo>
                  <a:lnTo>
                    <a:pt x="96" y="24"/>
                  </a:lnTo>
                  <a:lnTo>
                    <a:pt x="61" y="0"/>
                  </a:lnTo>
                  <a:lnTo>
                    <a:pt x="4" y="10"/>
                  </a:lnTo>
                  <a:lnTo>
                    <a:pt x="0" y="57"/>
                  </a:lnTo>
                  <a:lnTo>
                    <a:pt x="55" y="111"/>
                  </a:lnTo>
                  <a:lnTo>
                    <a:pt x="75" y="112"/>
                  </a:lnTo>
                  <a:lnTo>
                    <a:pt x="83" y="114"/>
                  </a:lnTo>
                  <a:lnTo>
                    <a:pt x="93" y="118"/>
                  </a:lnTo>
                  <a:lnTo>
                    <a:pt x="100" y="121"/>
                  </a:lnTo>
                  <a:lnTo>
                    <a:pt x="109" y="126"/>
                  </a:lnTo>
                  <a:lnTo>
                    <a:pt x="124" y="139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7" y="172"/>
                  </a:lnTo>
                  <a:lnTo>
                    <a:pt x="156" y="194"/>
                  </a:lnTo>
                  <a:lnTo>
                    <a:pt x="159" y="206"/>
                  </a:lnTo>
                  <a:lnTo>
                    <a:pt x="163" y="220"/>
                  </a:lnTo>
                  <a:lnTo>
                    <a:pt x="166" y="132"/>
                  </a:lnTo>
                  <a:lnTo>
                    <a:pt x="72" y="54"/>
                  </a:lnTo>
                  <a:lnTo>
                    <a:pt x="78" y="57"/>
                  </a:lnTo>
                  <a:lnTo>
                    <a:pt x="84" y="58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4" y="56"/>
                  </a:lnTo>
                  <a:lnTo>
                    <a:pt x="96" y="51"/>
                  </a:lnTo>
                  <a:lnTo>
                    <a:pt x="96" y="48"/>
                  </a:lnTo>
                  <a:lnTo>
                    <a:pt x="97" y="46"/>
                  </a:lnTo>
                  <a:lnTo>
                    <a:pt x="97" y="3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21">
              <a:extLst>
                <a:ext uri="{FF2B5EF4-FFF2-40B4-BE49-F238E27FC236}">
                  <a16:creationId xmlns:a16="http://schemas.microsoft.com/office/drawing/2014/main" id="{62EA452B-3035-FA7B-33D5-07F0854C7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452"/>
              <a:ext cx="7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31"/>
                </a:cxn>
                <a:cxn ang="0">
                  <a:pos x="70" y="77"/>
                </a:cxn>
                <a:cxn ang="0">
                  <a:pos x="126" y="73"/>
                </a:cxn>
                <a:cxn ang="0">
                  <a:pos x="59" y="10"/>
                </a:cxn>
                <a:cxn ang="0">
                  <a:pos x="47" y="4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8" y="9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126" h="77">
                  <a:moveTo>
                    <a:pt x="0" y="26"/>
                  </a:moveTo>
                  <a:lnTo>
                    <a:pt x="1" y="31"/>
                  </a:lnTo>
                  <a:lnTo>
                    <a:pt x="70" y="77"/>
                  </a:lnTo>
                  <a:lnTo>
                    <a:pt x="126" y="73"/>
                  </a:lnTo>
                  <a:lnTo>
                    <a:pt x="59" y="10"/>
                  </a:lnTo>
                  <a:lnTo>
                    <a:pt x="47" y="4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22">
              <a:extLst>
                <a:ext uri="{FF2B5EF4-FFF2-40B4-BE49-F238E27FC236}">
                  <a16:creationId xmlns:a16="http://schemas.microsoft.com/office/drawing/2014/main" id="{13F7A882-EE94-C186-186F-7ED8476F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420"/>
              <a:ext cx="116" cy="87"/>
            </a:xfrm>
            <a:custGeom>
              <a:avLst/>
              <a:gdLst/>
              <a:ahLst/>
              <a:cxnLst>
                <a:cxn ang="0">
                  <a:pos x="817" y="229"/>
                </a:cxn>
                <a:cxn ang="0">
                  <a:pos x="718" y="92"/>
                </a:cxn>
                <a:cxn ang="0">
                  <a:pos x="721" y="154"/>
                </a:cxn>
                <a:cxn ang="0">
                  <a:pos x="724" y="161"/>
                </a:cxn>
                <a:cxn ang="0">
                  <a:pos x="732" y="186"/>
                </a:cxn>
                <a:cxn ang="0">
                  <a:pos x="730" y="217"/>
                </a:cxn>
                <a:cxn ang="0">
                  <a:pos x="725" y="238"/>
                </a:cxn>
                <a:cxn ang="0">
                  <a:pos x="574" y="297"/>
                </a:cxn>
                <a:cxn ang="0">
                  <a:pos x="481" y="208"/>
                </a:cxn>
                <a:cxn ang="0">
                  <a:pos x="388" y="167"/>
                </a:cxn>
                <a:cxn ang="0">
                  <a:pos x="379" y="156"/>
                </a:cxn>
                <a:cxn ang="0">
                  <a:pos x="345" y="153"/>
                </a:cxn>
                <a:cxn ang="0">
                  <a:pos x="290" y="111"/>
                </a:cxn>
                <a:cxn ang="0">
                  <a:pos x="290" y="97"/>
                </a:cxn>
                <a:cxn ang="0">
                  <a:pos x="278" y="90"/>
                </a:cxn>
                <a:cxn ang="0">
                  <a:pos x="265" y="88"/>
                </a:cxn>
                <a:cxn ang="0">
                  <a:pos x="220" y="31"/>
                </a:cxn>
                <a:cxn ang="0">
                  <a:pos x="0" y="243"/>
                </a:cxn>
                <a:cxn ang="0">
                  <a:pos x="227" y="571"/>
                </a:cxn>
                <a:cxn ang="0">
                  <a:pos x="409" y="930"/>
                </a:cxn>
                <a:cxn ang="0">
                  <a:pos x="512" y="993"/>
                </a:cxn>
                <a:cxn ang="0">
                  <a:pos x="628" y="1035"/>
                </a:cxn>
                <a:cxn ang="0">
                  <a:pos x="695" y="1055"/>
                </a:cxn>
                <a:cxn ang="0">
                  <a:pos x="752" y="1161"/>
                </a:cxn>
                <a:cxn ang="0">
                  <a:pos x="953" y="1242"/>
                </a:cxn>
                <a:cxn ang="0">
                  <a:pos x="1048" y="1272"/>
                </a:cxn>
                <a:cxn ang="0">
                  <a:pos x="1212" y="1224"/>
                </a:cxn>
                <a:cxn ang="0">
                  <a:pos x="1288" y="1167"/>
                </a:cxn>
                <a:cxn ang="0">
                  <a:pos x="1389" y="1151"/>
                </a:cxn>
                <a:cxn ang="0">
                  <a:pos x="1475" y="1238"/>
                </a:cxn>
                <a:cxn ang="0">
                  <a:pos x="1486" y="1227"/>
                </a:cxn>
                <a:cxn ang="0">
                  <a:pos x="1493" y="1205"/>
                </a:cxn>
                <a:cxn ang="0">
                  <a:pos x="1513" y="1210"/>
                </a:cxn>
                <a:cxn ang="0">
                  <a:pos x="1525" y="1206"/>
                </a:cxn>
                <a:cxn ang="0">
                  <a:pos x="1531" y="1209"/>
                </a:cxn>
                <a:cxn ang="0">
                  <a:pos x="1532" y="1223"/>
                </a:cxn>
                <a:cxn ang="0">
                  <a:pos x="1713" y="1248"/>
                </a:cxn>
                <a:cxn ang="0">
                  <a:pos x="1851" y="1143"/>
                </a:cxn>
                <a:cxn ang="0">
                  <a:pos x="1763" y="1111"/>
                </a:cxn>
                <a:cxn ang="0">
                  <a:pos x="1762" y="1114"/>
                </a:cxn>
                <a:cxn ang="0">
                  <a:pos x="1758" y="1127"/>
                </a:cxn>
                <a:cxn ang="0">
                  <a:pos x="1743" y="1127"/>
                </a:cxn>
                <a:cxn ang="0">
                  <a:pos x="1774" y="1032"/>
                </a:cxn>
                <a:cxn ang="0">
                  <a:pos x="1785" y="907"/>
                </a:cxn>
                <a:cxn ang="0">
                  <a:pos x="1758" y="737"/>
                </a:cxn>
                <a:cxn ang="0">
                  <a:pos x="1740" y="735"/>
                </a:cxn>
                <a:cxn ang="0">
                  <a:pos x="1732" y="726"/>
                </a:cxn>
                <a:cxn ang="0">
                  <a:pos x="1740" y="699"/>
                </a:cxn>
                <a:cxn ang="0">
                  <a:pos x="1734" y="681"/>
                </a:cxn>
                <a:cxn ang="0">
                  <a:pos x="1714" y="663"/>
                </a:cxn>
                <a:cxn ang="0">
                  <a:pos x="1721" y="645"/>
                </a:cxn>
                <a:cxn ang="0">
                  <a:pos x="1695" y="559"/>
                </a:cxn>
                <a:cxn ang="0">
                  <a:pos x="1547" y="331"/>
                </a:cxn>
                <a:cxn ang="0">
                  <a:pos x="1493" y="228"/>
                </a:cxn>
                <a:cxn ang="0">
                  <a:pos x="1474" y="196"/>
                </a:cxn>
                <a:cxn ang="0">
                  <a:pos x="1467" y="193"/>
                </a:cxn>
                <a:cxn ang="0">
                  <a:pos x="1474" y="184"/>
                </a:cxn>
                <a:cxn ang="0">
                  <a:pos x="1428" y="135"/>
                </a:cxn>
                <a:cxn ang="0">
                  <a:pos x="1409" y="143"/>
                </a:cxn>
                <a:cxn ang="0">
                  <a:pos x="1394" y="128"/>
                </a:cxn>
                <a:cxn ang="0">
                  <a:pos x="1342" y="131"/>
                </a:cxn>
                <a:cxn ang="0">
                  <a:pos x="991" y="65"/>
                </a:cxn>
              </a:cxnLst>
              <a:rect l="0" t="0" r="r" b="b"/>
              <a:pathLst>
                <a:path w="1851" h="1294">
                  <a:moveTo>
                    <a:pt x="919" y="131"/>
                  </a:moveTo>
                  <a:lnTo>
                    <a:pt x="930" y="186"/>
                  </a:lnTo>
                  <a:lnTo>
                    <a:pt x="817" y="229"/>
                  </a:lnTo>
                  <a:lnTo>
                    <a:pt x="821" y="126"/>
                  </a:lnTo>
                  <a:lnTo>
                    <a:pt x="791" y="43"/>
                  </a:lnTo>
                  <a:lnTo>
                    <a:pt x="718" y="92"/>
                  </a:lnTo>
                  <a:lnTo>
                    <a:pt x="713" y="135"/>
                  </a:lnTo>
                  <a:lnTo>
                    <a:pt x="719" y="148"/>
                  </a:lnTo>
                  <a:lnTo>
                    <a:pt x="721" y="154"/>
                  </a:lnTo>
                  <a:lnTo>
                    <a:pt x="721" y="155"/>
                  </a:lnTo>
                  <a:lnTo>
                    <a:pt x="722" y="157"/>
                  </a:lnTo>
                  <a:lnTo>
                    <a:pt x="724" y="161"/>
                  </a:lnTo>
                  <a:lnTo>
                    <a:pt x="729" y="173"/>
                  </a:lnTo>
                  <a:lnTo>
                    <a:pt x="730" y="179"/>
                  </a:lnTo>
                  <a:lnTo>
                    <a:pt x="732" y="186"/>
                  </a:lnTo>
                  <a:lnTo>
                    <a:pt x="732" y="196"/>
                  </a:lnTo>
                  <a:lnTo>
                    <a:pt x="732" y="207"/>
                  </a:lnTo>
                  <a:lnTo>
                    <a:pt x="730" y="217"/>
                  </a:lnTo>
                  <a:lnTo>
                    <a:pt x="727" y="227"/>
                  </a:lnTo>
                  <a:lnTo>
                    <a:pt x="721" y="225"/>
                  </a:lnTo>
                  <a:lnTo>
                    <a:pt x="725" y="238"/>
                  </a:lnTo>
                  <a:lnTo>
                    <a:pt x="765" y="296"/>
                  </a:lnTo>
                  <a:lnTo>
                    <a:pt x="707" y="322"/>
                  </a:lnTo>
                  <a:lnTo>
                    <a:pt x="574" y="297"/>
                  </a:lnTo>
                  <a:lnTo>
                    <a:pt x="550" y="273"/>
                  </a:lnTo>
                  <a:lnTo>
                    <a:pt x="499" y="274"/>
                  </a:lnTo>
                  <a:lnTo>
                    <a:pt x="481" y="208"/>
                  </a:lnTo>
                  <a:lnTo>
                    <a:pt x="390" y="187"/>
                  </a:lnTo>
                  <a:lnTo>
                    <a:pt x="390" y="176"/>
                  </a:lnTo>
                  <a:lnTo>
                    <a:pt x="388" y="167"/>
                  </a:lnTo>
                  <a:lnTo>
                    <a:pt x="384" y="160"/>
                  </a:lnTo>
                  <a:lnTo>
                    <a:pt x="381" y="157"/>
                  </a:lnTo>
                  <a:lnTo>
                    <a:pt x="379" y="156"/>
                  </a:lnTo>
                  <a:lnTo>
                    <a:pt x="369" y="153"/>
                  </a:lnTo>
                  <a:lnTo>
                    <a:pt x="359" y="152"/>
                  </a:lnTo>
                  <a:lnTo>
                    <a:pt x="345" y="153"/>
                  </a:lnTo>
                  <a:lnTo>
                    <a:pt x="330" y="158"/>
                  </a:lnTo>
                  <a:lnTo>
                    <a:pt x="288" y="119"/>
                  </a:lnTo>
                  <a:lnTo>
                    <a:pt x="290" y="111"/>
                  </a:lnTo>
                  <a:lnTo>
                    <a:pt x="291" y="105"/>
                  </a:lnTo>
                  <a:lnTo>
                    <a:pt x="291" y="100"/>
                  </a:lnTo>
                  <a:lnTo>
                    <a:pt x="290" y="97"/>
                  </a:lnTo>
                  <a:lnTo>
                    <a:pt x="287" y="93"/>
                  </a:lnTo>
                  <a:lnTo>
                    <a:pt x="283" y="91"/>
                  </a:lnTo>
                  <a:lnTo>
                    <a:pt x="278" y="90"/>
                  </a:lnTo>
                  <a:lnTo>
                    <a:pt x="271" y="90"/>
                  </a:lnTo>
                  <a:lnTo>
                    <a:pt x="267" y="88"/>
                  </a:lnTo>
                  <a:lnTo>
                    <a:pt x="265" y="88"/>
                  </a:lnTo>
                  <a:lnTo>
                    <a:pt x="264" y="90"/>
                  </a:lnTo>
                  <a:lnTo>
                    <a:pt x="263" y="91"/>
                  </a:lnTo>
                  <a:lnTo>
                    <a:pt x="220" y="31"/>
                  </a:lnTo>
                  <a:lnTo>
                    <a:pt x="161" y="60"/>
                  </a:lnTo>
                  <a:lnTo>
                    <a:pt x="45" y="217"/>
                  </a:lnTo>
                  <a:lnTo>
                    <a:pt x="0" y="243"/>
                  </a:lnTo>
                  <a:lnTo>
                    <a:pt x="9" y="356"/>
                  </a:lnTo>
                  <a:lnTo>
                    <a:pt x="187" y="552"/>
                  </a:lnTo>
                  <a:lnTo>
                    <a:pt x="227" y="571"/>
                  </a:lnTo>
                  <a:lnTo>
                    <a:pt x="320" y="709"/>
                  </a:lnTo>
                  <a:lnTo>
                    <a:pt x="379" y="906"/>
                  </a:lnTo>
                  <a:lnTo>
                    <a:pt x="409" y="930"/>
                  </a:lnTo>
                  <a:lnTo>
                    <a:pt x="442" y="953"/>
                  </a:lnTo>
                  <a:lnTo>
                    <a:pt x="476" y="974"/>
                  </a:lnTo>
                  <a:lnTo>
                    <a:pt x="512" y="993"/>
                  </a:lnTo>
                  <a:lnTo>
                    <a:pt x="548" y="1008"/>
                  </a:lnTo>
                  <a:lnTo>
                    <a:pt x="588" y="1023"/>
                  </a:lnTo>
                  <a:lnTo>
                    <a:pt x="628" y="1035"/>
                  </a:lnTo>
                  <a:lnTo>
                    <a:pt x="671" y="1046"/>
                  </a:lnTo>
                  <a:lnTo>
                    <a:pt x="683" y="1049"/>
                  </a:lnTo>
                  <a:lnTo>
                    <a:pt x="695" y="1055"/>
                  </a:lnTo>
                  <a:lnTo>
                    <a:pt x="704" y="1061"/>
                  </a:lnTo>
                  <a:lnTo>
                    <a:pt x="714" y="1069"/>
                  </a:lnTo>
                  <a:lnTo>
                    <a:pt x="752" y="1161"/>
                  </a:lnTo>
                  <a:lnTo>
                    <a:pt x="799" y="1156"/>
                  </a:lnTo>
                  <a:lnTo>
                    <a:pt x="898" y="1169"/>
                  </a:lnTo>
                  <a:lnTo>
                    <a:pt x="953" y="1242"/>
                  </a:lnTo>
                  <a:lnTo>
                    <a:pt x="955" y="1205"/>
                  </a:lnTo>
                  <a:lnTo>
                    <a:pt x="1056" y="1294"/>
                  </a:lnTo>
                  <a:lnTo>
                    <a:pt x="1048" y="1272"/>
                  </a:lnTo>
                  <a:lnTo>
                    <a:pt x="1061" y="1220"/>
                  </a:lnTo>
                  <a:lnTo>
                    <a:pt x="1148" y="1233"/>
                  </a:lnTo>
                  <a:lnTo>
                    <a:pt x="1212" y="1224"/>
                  </a:lnTo>
                  <a:lnTo>
                    <a:pt x="1237" y="1181"/>
                  </a:lnTo>
                  <a:lnTo>
                    <a:pt x="1259" y="1178"/>
                  </a:lnTo>
                  <a:lnTo>
                    <a:pt x="1288" y="1167"/>
                  </a:lnTo>
                  <a:lnTo>
                    <a:pt x="1330" y="1177"/>
                  </a:lnTo>
                  <a:lnTo>
                    <a:pt x="1345" y="1157"/>
                  </a:lnTo>
                  <a:lnTo>
                    <a:pt x="1389" y="1151"/>
                  </a:lnTo>
                  <a:lnTo>
                    <a:pt x="1347" y="1224"/>
                  </a:lnTo>
                  <a:lnTo>
                    <a:pt x="1429" y="1226"/>
                  </a:lnTo>
                  <a:lnTo>
                    <a:pt x="1475" y="1238"/>
                  </a:lnTo>
                  <a:lnTo>
                    <a:pt x="1481" y="1232"/>
                  </a:lnTo>
                  <a:lnTo>
                    <a:pt x="1483" y="1229"/>
                  </a:lnTo>
                  <a:lnTo>
                    <a:pt x="1486" y="1227"/>
                  </a:lnTo>
                  <a:lnTo>
                    <a:pt x="1489" y="1221"/>
                  </a:lnTo>
                  <a:lnTo>
                    <a:pt x="1491" y="1216"/>
                  </a:lnTo>
                  <a:lnTo>
                    <a:pt x="1493" y="1205"/>
                  </a:lnTo>
                  <a:lnTo>
                    <a:pt x="1499" y="1201"/>
                  </a:lnTo>
                  <a:lnTo>
                    <a:pt x="1504" y="1202"/>
                  </a:lnTo>
                  <a:lnTo>
                    <a:pt x="1513" y="1210"/>
                  </a:lnTo>
                  <a:lnTo>
                    <a:pt x="1515" y="1210"/>
                  </a:lnTo>
                  <a:lnTo>
                    <a:pt x="1520" y="1207"/>
                  </a:lnTo>
                  <a:lnTo>
                    <a:pt x="1525" y="1206"/>
                  </a:lnTo>
                  <a:lnTo>
                    <a:pt x="1529" y="1205"/>
                  </a:lnTo>
                  <a:lnTo>
                    <a:pt x="1531" y="1207"/>
                  </a:lnTo>
                  <a:lnTo>
                    <a:pt x="1531" y="1209"/>
                  </a:lnTo>
                  <a:lnTo>
                    <a:pt x="1532" y="1213"/>
                  </a:lnTo>
                  <a:lnTo>
                    <a:pt x="1532" y="1217"/>
                  </a:lnTo>
                  <a:lnTo>
                    <a:pt x="1532" y="1223"/>
                  </a:lnTo>
                  <a:lnTo>
                    <a:pt x="1595" y="1264"/>
                  </a:lnTo>
                  <a:lnTo>
                    <a:pt x="1627" y="1257"/>
                  </a:lnTo>
                  <a:lnTo>
                    <a:pt x="1713" y="1248"/>
                  </a:lnTo>
                  <a:lnTo>
                    <a:pt x="1733" y="1215"/>
                  </a:lnTo>
                  <a:lnTo>
                    <a:pt x="1773" y="1180"/>
                  </a:lnTo>
                  <a:lnTo>
                    <a:pt x="1851" y="1143"/>
                  </a:lnTo>
                  <a:lnTo>
                    <a:pt x="1764" y="1102"/>
                  </a:lnTo>
                  <a:lnTo>
                    <a:pt x="1763" y="1106"/>
                  </a:lnTo>
                  <a:lnTo>
                    <a:pt x="1763" y="1111"/>
                  </a:lnTo>
                  <a:lnTo>
                    <a:pt x="1762" y="1111"/>
                  </a:lnTo>
                  <a:lnTo>
                    <a:pt x="1762" y="1112"/>
                  </a:lnTo>
                  <a:lnTo>
                    <a:pt x="1762" y="1114"/>
                  </a:lnTo>
                  <a:lnTo>
                    <a:pt x="1762" y="1118"/>
                  </a:lnTo>
                  <a:lnTo>
                    <a:pt x="1760" y="1123"/>
                  </a:lnTo>
                  <a:lnTo>
                    <a:pt x="1758" y="1127"/>
                  </a:lnTo>
                  <a:lnTo>
                    <a:pt x="1754" y="1128"/>
                  </a:lnTo>
                  <a:lnTo>
                    <a:pt x="1749" y="1129"/>
                  </a:lnTo>
                  <a:lnTo>
                    <a:pt x="1743" y="1127"/>
                  </a:lnTo>
                  <a:lnTo>
                    <a:pt x="1737" y="1124"/>
                  </a:lnTo>
                  <a:lnTo>
                    <a:pt x="1739" y="1065"/>
                  </a:lnTo>
                  <a:lnTo>
                    <a:pt x="1774" y="1032"/>
                  </a:lnTo>
                  <a:lnTo>
                    <a:pt x="1734" y="937"/>
                  </a:lnTo>
                  <a:lnTo>
                    <a:pt x="1750" y="915"/>
                  </a:lnTo>
                  <a:lnTo>
                    <a:pt x="1785" y="907"/>
                  </a:lnTo>
                  <a:lnTo>
                    <a:pt x="1770" y="840"/>
                  </a:lnTo>
                  <a:lnTo>
                    <a:pt x="1777" y="814"/>
                  </a:lnTo>
                  <a:lnTo>
                    <a:pt x="1758" y="737"/>
                  </a:lnTo>
                  <a:lnTo>
                    <a:pt x="1752" y="736"/>
                  </a:lnTo>
                  <a:lnTo>
                    <a:pt x="1747" y="736"/>
                  </a:lnTo>
                  <a:lnTo>
                    <a:pt x="1740" y="735"/>
                  </a:lnTo>
                  <a:lnTo>
                    <a:pt x="1734" y="731"/>
                  </a:lnTo>
                  <a:lnTo>
                    <a:pt x="1732" y="728"/>
                  </a:lnTo>
                  <a:lnTo>
                    <a:pt x="1732" y="726"/>
                  </a:lnTo>
                  <a:lnTo>
                    <a:pt x="1731" y="719"/>
                  </a:lnTo>
                  <a:lnTo>
                    <a:pt x="1734" y="710"/>
                  </a:lnTo>
                  <a:lnTo>
                    <a:pt x="1740" y="699"/>
                  </a:lnTo>
                  <a:lnTo>
                    <a:pt x="1743" y="693"/>
                  </a:lnTo>
                  <a:lnTo>
                    <a:pt x="1748" y="688"/>
                  </a:lnTo>
                  <a:lnTo>
                    <a:pt x="1734" y="681"/>
                  </a:lnTo>
                  <a:lnTo>
                    <a:pt x="1725" y="675"/>
                  </a:lnTo>
                  <a:lnTo>
                    <a:pt x="1717" y="669"/>
                  </a:lnTo>
                  <a:lnTo>
                    <a:pt x="1714" y="663"/>
                  </a:lnTo>
                  <a:lnTo>
                    <a:pt x="1713" y="657"/>
                  </a:lnTo>
                  <a:lnTo>
                    <a:pt x="1715" y="651"/>
                  </a:lnTo>
                  <a:lnTo>
                    <a:pt x="1721" y="645"/>
                  </a:lnTo>
                  <a:lnTo>
                    <a:pt x="1729" y="641"/>
                  </a:lnTo>
                  <a:lnTo>
                    <a:pt x="1717" y="599"/>
                  </a:lnTo>
                  <a:lnTo>
                    <a:pt x="1695" y="559"/>
                  </a:lnTo>
                  <a:lnTo>
                    <a:pt x="1661" y="529"/>
                  </a:lnTo>
                  <a:lnTo>
                    <a:pt x="1696" y="457"/>
                  </a:lnTo>
                  <a:lnTo>
                    <a:pt x="1547" y="331"/>
                  </a:lnTo>
                  <a:lnTo>
                    <a:pt x="1578" y="277"/>
                  </a:lnTo>
                  <a:lnTo>
                    <a:pt x="1539" y="248"/>
                  </a:lnTo>
                  <a:lnTo>
                    <a:pt x="1493" y="228"/>
                  </a:lnTo>
                  <a:lnTo>
                    <a:pt x="1512" y="216"/>
                  </a:lnTo>
                  <a:lnTo>
                    <a:pt x="1479" y="194"/>
                  </a:lnTo>
                  <a:lnTo>
                    <a:pt x="1474" y="196"/>
                  </a:lnTo>
                  <a:lnTo>
                    <a:pt x="1471" y="197"/>
                  </a:lnTo>
                  <a:lnTo>
                    <a:pt x="1469" y="196"/>
                  </a:lnTo>
                  <a:lnTo>
                    <a:pt x="1467" y="193"/>
                  </a:lnTo>
                  <a:lnTo>
                    <a:pt x="1466" y="189"/>
                  </a:lnTo>
                  <a:lnTo>
                    <a:pt x="1469" y="186"/>
                  </a:lnTo>
                  <a:lnTo>
                    <a:pt x="1474" y="184"/>
                  </a:lnTo>
                  <a:lnTo>
                    <a:pt x="1484" y="183"/>
                  </a:lnTo>
                  <a:lnTo>
                    <a:pt x="1437" y="129"/>
                  </a:lnTo>
                  <a:lnTo>
                    <a:pt x="1428" y="135"/>
                  </a:lnTo>
                  <a:lnTo>
                    <a:pt x="1421" y="140"/>
                  </a:lnTo>
                  <a:lnTo>
                    <a:pt x="1415" y="142"/>
                  </a:lnTo>
                  <a:lnTo>
                    <a:pt x="1409" y="143"/>
                  </a:lnTo>
                  <a:lnTo>
                    <a:pt x="1403" y="140"/>
                  </a:lnTo>
                  <a:lnTo>
                    <a:pt x="1399" y="136"/>
                  </a:lnTo>
                  <a:lnTo>
                    <a:pt x="1394" y="128"/>
                  </a:lnTo>
                  <a:lnTo>
                    <a:pt x="1391" y="119"/>
                  </a:lnTo>
                  <a:lnTo>
                    <a:pt x="1361" y="105"/>
                  </a:lnTo>
                  <a:lnTo>
                    <a:pt x="1342" y="131"/>
                  </a:lnTo>
                  <a:lnTo>
                    <a:pt x="1189" y="83"/>
                  </a:lnTo>
                  <a:lnTo>
                    <a:pt x="1038" y="0"/>
                  </a:lnTo>
                  <a:lnTo>
                    <a:pt x="991" y="65"/>
                  </a:lnTo>
                  <a:lnTo>
                    <a:pt x="923" y="64"/>
                  </a:lnTo>
                  <a:lnTo>
                    <a:pt x="91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23">
              <a:extLst>
                <a:ext uri="{FF2B5EF4-FFF2-40B4-BE49-F238E27FC236}">
                  <a16:creationId xmlns:a16="http://schemas.microsoft.com/office/drawing/2014/main" id="{F98B6070-3B50-F4C4-6270-46D006CF9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497"/>
              <a:ext cx="91" cy="139"/>
            </a:xfrm>
            <a:custGeom>
              <a:avLst/>
              <a:gdLst/>
              <a:ahLst/>
              <a:cxnLst>
                <a:cxn ang="0">
                  <a:pos x="191" y="162"/>
                </a:cxn>
                <a:cxn ang="0">
                  <a:pos x="194" y="429"/>
                </a:cxn>
                <a:cxn ang="0">
                  <a:pos x="220" y="650"/>
                </a:cxn>
                <a:cxn ang="0">
                  <a:pos x="202" y="662"/>
                </a:cxn>
                <a:cxn ang="0">
                  <a:pos x="201" y="698"/>
                </a:cxn>
                <a:cxn ang="0">
                  <a:pos x="187" y="760"/>
                </a:cxn>
                <a:cxn ang="0">
                  <a:pos x="163" y="781"/>
                </a:cxn>
                <a:cxn ang="0">
                  <a:pos x="115" y="798"/>
                </a:cxn>
                <a:cxn ang="0">
                  <a:pos x="116" y="811"/>
                </a:cxn>
                <a:cxn ang="0">
                  <a:pos x="26" y="1067"/>
                </a:cxn>
                <a:cxn ang="0">
                  <a:pos x="283" y="1239"/>
                </a:cxn>
                <a:cxn ang="0">
                  <a:pos x="275" y="1256"/>
                </a:cxn>
                <a:cxn ang="0">
                  <a:pos x="315" y="1348"/>
                </a:cxn>
                <a:cxn ang="0">
                  <a:pos x="533" y="1646"/>
                </a:cxn>
                <a:cxn ang="0">
                  <a:pos x="750" y="1661"/>
                </a:cxn>
                <a:cxn ang="0">
                  <a:pos x="767" y="1698"/>
                </a:cxn>
                <a:cxn ang="0">
                  <a:pos x="943" y="1798"/>
                </a:cxn>
                <a:cxn ang="0">
                  <a:pos x="941" y="1820"/>
                </a:cxn>
                <a:cxn ang="0">
                  <a:pos x="979" y="1988"/>
                </a:cxn>
                <a:cxn ang="0">
                  <a:pos x="1072" y="1981"/>
                </a:cxn>
                <a:cxn ang="0">
                  <a:pos x="1318" y="2039"/>
                </a:cxn>
                <a:cxn ang="0">
                  <a:pos x="1433" y="1977"/>
                </a:cxn>
                <a:cxn ang="0">
                  <a:pos x="1439" y="1938"/>
                </a:cxn>
                <a:cxn ang="0">
                  <a:pos x="1315" y="1818"/>
                </a:cxn>
                <a:cxn ang="0">
                  <a:pos x="1301" y="1765"/>
                </a:cxn>
                <a:cxn ang="0">
                  <a:pos x="1117" y="1736"/>
                </a:cxn>
                <a:cxn ang="0">
                  <a:pos x="1085" y="1614"/>
                </a:cxn>
                <a:cxn ang="0">
                  <a:pos x="1126" y="1584"/>
                </a:cxn>
                <a:cxn ang="0">
                  <a:pos x="1168" y="1563"/>
                </a:cxn>
                <a:cxn ang="0">
                  <a:pos x="1125" y="1491"/>
                </a:cxn>
                <a:cxn ang="0">
                  <a:pos x="1126" y="1473"/>
                </a:cxn>
                <a:cxn ang="0">
                  <a:pos x="1172" y="1427"/>
                </a:cxn>
                <a:cxn ang="0">
                  <a:pos x="996" y="1224"/>
                </a:cxn>
                <a:cxn ang="0">
                  <a:pos x="970" y="1230"/>
                </a:cxn>
                <a:cxn ang="0">
                  <a:pos x="990" y="1051"/>
                </a:cxn>
                <a:cxn ang="0">
                  <a:pos x="1007" y="957"/>
                </a:cxn>
                <a:cxn ang="0">
                  <a:pos x="1127" y="939"/>
                </a:cxn>
                <a:cxn ang="0">
                  <a:pos x="1333" y="807"/>
                </a:cxn>
                <a:cxn ang="0">
                  <a:pos x="1294" y="592"/>
                </a:cxn>
                <a:cxn ang="0">
                  <a:pos x="1308" y="575"/>
                </a:cxn>
                <a:cxn ang="0">
                  <a:pos x="1190" y="537"/>
                </a:cxn>
                <a:cxn ang="0">
                  <a:pos x="1004" y="455"/>
                </a:cxn>
                <a:cxn ang="0">
                  <a:pos x="998" y="437"/>
                </a:cxn>
                <a:cxn ang="0">
                  <a:pos x="964" y="450"/>
                </a:cxn>
                <a:cxn ang="0">
                  <a:pos x="948" y="449"/>
                </a:cxn>
                <a:cxn ang="0">
                  <a:pos x="899" y="423"/>
                </a:cxn>
                <a:cxn ang="0">
                  <a:pos x="811" y="377"/>
                </a:cxn>
                <a:cxn ang="0">
                  <a:pos x="763" y="375"/>
                </a:cxn>
                <a:cxn ang="0">
                  <a:pos x="698" y="311"/>
                </a:cxn>
                <a:cxn ang="0">
                  <a:pos x="698" y="291"/>
                </a:cxn>
                <a:cxn ang="0">
                  <a:pos x="645" y="171"/>
                </a:cxn>
                <a:cxn ang="0">
                  <a:pos x="566" y="56"/>
                </a:cxn>
                <a:cxn ang="0">
                  <a:pos x="539" y="51"/>
                </a:cxn>
                <a:cxn ang="0">
                  <a:pos x="518" y="78"/>
                </a:cxn>
                <a:cxn ang="0">
                  <a:pos x="380" y="6"/>
                </a:cxn>
              </a:cxnLst>
              <a:rect l="0" t="0" r="r" b="b"/>
              <a:pathLst>
                <a:path w="1453" h="2085">
                  <a:moveTo>
                    <a:pt x="323" y="16"/>
                  </a:moveTo>
                  <a:lnTo>
                    <a:pt x="294" y="27"/>
                  </a:lnTo>
                  <a:lnTo>
                    <a:pt x="272" y="30"/>
                  </a:lnTo>
                  <a:lnTo>
                    <a:pt x="247" y="73"/>
                  </a:lnTo>
                  <a:lnTo>
                    <a:pt x="183" y="82"/>
                  </a:lnTo>
                  <a:lnTo>
                    <a:pt x="191" y="162"/>
                  </a:lnTo>
                  <a:lnTo>
                    <a:pt x="83" y="252"/>
                  </a:lnTo>
                  <a:lnTo>
                    <a:pt x="37" y="312"/>
                  </a:lnTo>
                  <a:lnTo>
                    <a:pt x="77" y="342"/>
                  </a:lnTo>
                  <a:lnTo>
                    <a:pt x="130" y="340"/>
                  </a:lnTo>
                  <a:lnTo>
                    <a:pt x="151" y="402"/>
                  </a:lnTo>
                  <a:lnTo>
                    <a:pt x="194" y="429"/>
                  </a:lnTo>
                  <a:lnTo>
                    <a:pt x="233" y="503"/>
                  </a:lnTo>
                  <a:lnTo>
                    <a:pt x="245" y="580"/>
                  </a:lnTo>
                  <a:lnTo>
                    <a:pt x="165" y="574"/>
                  </a:lnTo>
                  <a:lnTo>
                    <a:pt x="208" y="638"/>
                  </a:lnTo>
                  <a:lnTo>
                    <a:pt x="215" y="644"/>
                  </a:lnTo>
                  <a:lnTo>
                    <a:pt x="220" y="650"/>
                  </a:lnTo>
                  <a:lnTo>
                    <a:pt x="222" y="654"/>
                  </a:lnTo>
                  <a:lnTo>
                    <a:pt x="223" y="658"/>
                  </a:lnTo>
                  <a:lnTo>
                    <a:pt x="220" y="660"/>
                  </a:lnTo>
                  <a:lnTo>
                    <a:pt x="217" y="662"/>
                  </a:lnTo>
                  <a:lnTo>
                    <a:pt x="210" y="662"/>
                  </a:lnTo>
                  <a:lnTo>
                    <a:pt x="202" y="662"/>
                  </a:lnTo>
                  <a:lnTo>
                    <a:pt x="191" y="661"/>
                  </a:lnTo>
                  <a:lnTo>
                    <a:pt x="187" y="664"/>
                  </a:lnTo>
                  <a:lnTo>
                    <a:pt x="185" y="667"/>
                  </a:lnTo>
                  <a:lnTo>
                    <a:pt x="189" y="674"/>
                  </a:lnTo>
                  <a:lnTo>
                    <a:pt x="198" y="690"/>
                  </a:lnTo>
                  <a:lnTo>
                    <a:pt x="201" y="698"/>
                  </a:lnTo>
                  <a:lnTo>
                    <a:pt x="202" y="702"/>
                  </a:lnTo>
                  <a:lnTo>
                    <a:pt x="204" y="707"/>
                  </a:lnTo>
                  <a:lnTo>
                    <a:pt x="204" y="723"/>
                  </a:lnTo>
                  <a:lnTo>
                    <a:pt x="202" y="739"/>
                  </a:lnTo>
                  <a:lnTo>
                    <a:pt x="194" y="753"/>
                  </a:lnTo>
                  <a:lnTo>
                    <a:pt x="187" y="760"/>
                  </a:lnTo>
                  <a:lnTo>
                    <a:pt x="181" y="768"/>
                  </a:lnTo>
                  <a:lnTo>
                    <a:pt x="172" y="774"/>
                  </a:lnTo>
                  <a:lnTo>
                    <a:pt x="170" y="774"/>
                  </a:lnTo>
                  <a:lnTo>
                    <a:pt x="169" y="775"/>
                  </a:lnTo>
                  <a:lnTo>
                    <a:pt x="167" y="777"/>
                  </a:lnTo>
                  <a:lnTo>
                    <a:pt x="163" y="781"/>
                  </a:lnTo>
                  <a:lnTo>
                    <a:pt x="141" y="795"/>
                  </a:lnTo>
                  <a:lnTo>
                    <a:pt x="135" y="797"/>
                  </a:lnTo>
                  <a:lnTo>
                    <a:pt x="132" y="797"/>
                  </a:lnTo>
                  <a:lnTo>
                    <a:pt x="130" y="798"/>
                  </a:lnTo>
                  <a:lnTo>
                    <a:pt x="122" y="798"/>
                  </a:lnTo>
                  <a:lnTo>
                    <a:pt x="115" y="798"/>
                  </a:lnTo>
                  <a:lnTo>
                    <a:pt x="110" y="798"/>
                  </a:lnTo>
                  <a:lnTo>
                    <a:pt x="112" y="801"/>
                  </a:lnTo>
                  <a:lnTo>
                    <a:pt x="115" y="804"/>
                  </a:lnTo>
                  <a:lnTo>
                    <a:pt x="115" y="806"/>
                  </a:lnTo>
                  <a:lnTo>
                    <a:pt x="116" y="810"/>
                  </a:lnTo>
                  <a:lnTo>
                    <a:pt x="116" y="811"/>
                  </a:lnTo>
                  <a:lnTo>
                    <a:pt x="108" y="809"/>
                  </a:lnTo>
                  <a:lnTo>
                    <a:pt x="99" y="808"/>
                  </a:lnTo>
                  <a:lnTo>
                    <a:pt x="93" y="808"/>
                  </a:lnTo>
                  <a:lnTo>
                    <a:pt x="125" y="899"/>
                  </a:lnTo>
                  <a:lnTo>
                    <a:pt x="0" y="921"/>
                  </a:lnTo>
                  <a:lnTo>
                    <a:pt x="26" y="1067"/>
                  </a:lnTo>
                  <a:lnTo>
                    <a:pt x="46" y="1068"/>
                  </a:lnTo>
                  <a:lnTo>
                    <a:pt x="186" y="1159"/>
                  </a:lnTo>
                  <a:lnTo>
                    <a:pt x="246" y="1187"/>
                  </a:lnTo>
                  <a:lnTo>
                    <a:pt x="276" y="1225"/>
                  </a:lnTo>
                  <a:lnTo>
                    <a:pt x="280" y="1231"/>
                  </a:lnTo>
                  <a:lnTo>
                    <a:pt x="283" y="1239"/>
                  </a:lnTo>
                  <a:lnTo>
                    <a:pt x="282" y="1245"/>
                  </a:lnTo>
                  <a:lnTo>
                    <a:pt x="281" y="1245"/>
                  </a:lnTo>
                  <a:lnTo>
                    <a:pt x="281" y="1246"/>
                  </a:lnTo>
                  <a:lnTo>
                    <a:pt x="281" y="1248"/>
                  </a:lnTo>
                  <a:lnTo>
                    <a:pt x="280" y="1252"/>
                  </a:lnTo>
                  <a:lnTo>
                    <a:pt x="275" y="1256"/>
                  </a:lnTo>
                  <a:lnTo>
                    <a:pt x="270" y="1260"/>
                  </a:lnTo>
                  <a:lnTo>
                    <a:pt x="262" y="1266"/>
                  </a:lnTo>
                  <a:lnTo>
                    <a:pt x="255" y="1267"/>
                  </a:lnTo>
                  <a:lnTo>
                    <a:pt x="251" y="1267"/>
                  </a:lnTo>
                  <a:lnTo>
                    <a:pt x="240" y="1265"/>
                  </a:lnTo>
                  <a:lnTo>
                    <a:pt x="315" y="1348"/>
                  </a:lnTo>
                  <a:lnTo>
                    <a:pt x="350" y="1390"/>
                  </a:lnTo>
                  <a:lnTo>
                    <a:pt x="386" y="1434"/>
                  </a:lnTo>
                  <a:lnTo>
                    <a:pt x="452" y="1523"/>
                  </a:lnTo>
                  <a:lnTo>
                    <a:pt x="515" y="1614"/>
                  </a:lnTo>
                  <a:lnTo>
                    <a:pt x="524" y="1629"/>
                  </a:lnTo>
                  <a:lnTo>
                    <a:pt x="533" y="1646"/>
                  </a:lnTo>
                  <a:lnTo>
                    <a:pt x="540" y="1664"/>
                  </a:lnTo>
                  <a:lnTo>
                    <a:pt x="548" y="1684"/>
                  </a:lnTo>
                  <a:lnTo>
                    <a:pt x="740" y="1672"/>
                  </a:lnTo>
                  <a:lnTo>
                    <a:pt x="742" y="1670"/>
                  </a:lnTo>
                  <a:lnTo>
                    <a:pt x="749" y="1660"/>
                  </a:lnTo>
                  <a:lnTo>
                    <a:pt x="750" y="1661"/>
                  </a:lnTo>
                  <a:lnTo>
                    <a:pt x="752" y="1663"/>
                  </a:lnTo>
                  <a:lnTo>
                    <a:pt x="760" y="1669"/>
                  </a:lnTo>
                  <a:lnTo>
                    <a:pt x="766" y="1677"/>
                  </a:lnTo>
                  <a:lnTo>
                    <a:pt x="768" y="1681"/>
                  </a:lnTo>
                  <a:lnTo>
                    <a:pt x="769" y="1687"/>
                  </a:lnTo>
                  <a:lnTo>
                    <a:pt x="767" y="1698"/>
                  </a:lnTo>
                  <a:lnTo>
                    <a:pt x="761" y="1711"/>
                  </a:lnTo>
                  <a:lnTo>
                    <a:pt x="832" y="1753"/>
                  </a:lnTo>
                  <a:lnTo>
                    <a:pt x="868" y="1743"/>
                  </a:lnTo>
                  <a:lnTo>
                    <a:pt x="947" y="1793"/>
                  </a:lnTo>
                  <a:lnTo>
                    <a:pt x="944" y="1795"/>
                  </a:lnTo>
                  <a:lnTo>
                    <a:pt x="943" y="1798"/>
                  </a:lnTo>
                  <a:lnTo>
                    <a:pt x="943" y="1799"/>
                  </a:lnTo>
                  <a:lnTo>
                    <a:pt x="937" y="1811"/>
                  </a:lnTo>
                  <a:lnTo>
                    <a:pt x="937" y="1814"/>
                  </a:lnTo>
                  <a:lnTo>
                    <a:pt x="937" y="1819"/>
                  </a:lnTo>
                  <a:lnTo>
                    <a:pt x="938" y="1819"/>
                  </a:lnTo>
                  <a:lnTo>
                    <a:pt x="941" y="1820"/>
                  </a:lnTo>
                  <a:lnTo>
                    <a:pt x="944" y="1819"/>
                  </a:lnTo>
                  <a:lnTo>
                    <a:pt x="951" y="1819"/>
                  </a:lnTo>
                  <a:lnTo>
                    <a:pt x="956" y="1820"/>
                  </a:lnTo>
                  <a:lnTo>
                    <a:pt x="957" y="1821"/>
                  </a:lnTo>
                  <a:lnTo>
                    <a:pt x="941" y="1889"/>
                  </a:lnTo>
                  <a:lnTo>
                    <a:pt x="979" y="1988"/>
                  </a:lnTo>
                  <a:lnTo>
                    <a:pt x="1004" y="1946"/>
                  </a:lnTo>
                  <a:lnTo>
                    <a:pt x="1060" y="1998"/>
                  </a:lnTo>
                  <a:lnTo>
                    <a:pt x="1062" y="2000"/>
                  </a:lnTo>
                  <a:lnTo>
                    <a:pt x="1066" y="1989"/>
                  </a:lnTo>
                  <a:lnTo>
                    <a:pt x="1066" y="1987"/>
                  </a:lnTo>
                  <a:lnTo>
                    <a:pt x="1072" y="1981"/>
                  </a:lnTo>
                  <a:lnTo>
                    <a:pt x="1082" y="1981"/>
                  </a:lnTo>
                  <a:lnTo>
                    <a:pt x="1093" y="1986"/>
                  </a:lnTo>
                  <a:lnTo>
                    <a:pt x="1107" y="1996"/>
                  </a:lnTo>
                  <a:lnTo>
                    <a:pt x="1131" y="2041"/>
                  </a:lnTo>
                  <a:lnTo>
                    <a:pt x="1262" y="2085"/>
                  </a:lnTo>
                  <a:lnTo>
                    <a:pt x="1318" y="2039"/>
                  </a:lnTo>
                  <a:lnTo>
                    <a:pt x="1390" y="2069"/>
                  </a:lnTo>
                  <a:lnTo>
                    <a:pt x="1396" y="2011"/>
                  </a:lnTo>
                  <a:lnTo>
                    <a:pt x="1445" y="1983"/>
                  </a:lnTo>
                  <a:lnTo>
                    <a:pt x="1441" y="1980"/>
                  </a:lnTo>
                  <a:lnTo>
                    <a:pt x="1436" y="1978"/>
                  </a:lnTo>
                  <a:lnTo>
                    <a:pt x="1433" y="1977"/>
                  </a:lnTo>
                  <a:lnTo>
                    <a:pt x="1428" y="1973"/>
                  </a:lnTo>
                  <a:lnTo>
                    <a:pt x="1424" y="1968"/>
                  </a:lnTo>
                  <a:lnTo>
                    <a:pt x="1425" y="1963"/>
                  </a:lnTo>
                  <a:lnTo>
                    <a:pt x="1427" y="1955"/>
                  </a:lnTo>
                  <a:lnTo>
                    <a:pt x="1432" y="1947"/>
                  </a:lnTo>
                  <a:lnTo>
                    <a:pt x="1439" y="1938"/>
                  </a:lnTo>
                  <a:lnTo>
                    <a:pt x="1449" y="1929"/>
                  </a:lnTo>
                  <a:lnTo>
                    <a:pt x="1453" y="1876"/>
                  </a:lnTo>
                  <a:lnTo>
                    <a:pt x="1416" y="1862"/>
                  </a:lnTo>
                  <a:lnTo>
                    <a:pt x="1393" y="1836"/>
                  </a:lnTo>
                  <a:lnTo>
                    <a:pt x="1309" y="1833"/>
                  </a:lnTo>
                  <a:lnTo>
                    <a:pt x="1315" y="1818"/>
                  </a:lnTo>
                  <a:lnTo>
                    <a:pt x="1319" y="1805"/>
                  </a:lnTo>
                  <a:lnTo>
                    <a:pt x="1320" y="1793"/>
                  </a:lnTo>
                  <a:lnTo>
                    <a:pt x="1320" y="1784"/>
                  </a:lnTo>
                  <a:lnTo>
                    <a:pt x="1316" y="1775"/>
                  </a:lnTo>
                  <a:lnTo>
                    <a:pt x="1310" y="1770"/>
                  </a:lnTo>
                  <a:lnTo>
                    <a:pt x="1301" y="1765"/>
                  </a:lnTo>
                  <a:lnTo>
                    <a:pt x="1290" y="1763"/>
                  </a:lnTo>
                  <a:lnTo>
                    <a:pt x="1284" y="1762"/>
                  </a:lnTo>
                  <a:lnTo>
                    <a:pt x="1278" y="1766"/>
                  </a:lnTo>
                  <a:lnTo>
                    <a:pt x="1268" y="1745"/>
                  </a:lnTo>
                  <a:lnTo>
                    <a:pt x="1180" y="1711"/>
                  </a:lnTo>
                  <a:lnTo>
                    <a:pt x="1117" y="1736"/>
                  </a:lnTo>
                  <a:lnTo>
                    <a:pt x="1114" y="1681"/>
                  </a:lnTo>
                  <a:lnTo>
                    <a:pt x="1159" y="1668"/>
                  </a:lnTo>
                  <a:lnTo>
                    <a:pt x="1089" y="1627"/>
                  </a:lnTo>
                  <a:lnTo>
                    <a:pt x="1085" y="1622"/>
                  </a:lnTo>
                  <a:lnTo>
                    <a:pt x="1084" y="1618"/>
                  </a:lnTo>
                  <a:lnTo>
                    <a:pt x="1085" y="1614"/>
                  </a:lnTo>
                  <a:lnTo>
                    <a:pt x="1091" y="1611"/>
                  </a:lnTo>
                  <a:lnTo>
                    <a:pt x="1103" y="1602"/>
                  </a:lnTo>
                  <a:lnTo>
                    <a:pt x="1118" y="1593"/>
                  </a:lnTo>
                  <a:lnTo>
                    <a:pt x="1120" y="1591"/>
                  </a:lnTo>
                  <a:lnTo>
                    <a:pt x="1123" y="1588"/>
                  </a:lnTo>
                  <a:lnTo>
                    <a:pt x="1126" y="1584"/>
                  </a:lnTo>
                  <a:lnTo>
                    <a:pt x="1131" y="1583"/>
                  </a:lnTo>
                  <a:lnTo>
                    <a:pt x="1145" y="1581"/>
                  </a:lnTo>
                  <a:lnTo>
                    <a:pt x="1151" y="1585"/>
                  </a:lnTo>
                  <a:lnTo>
                    <a:pt x="1160" y="1577"/>
                  </a:lnTo>
                  <a:lnTo>
                    <a:pt x="1166" y="1571"/>
                  </a:lnTo>
                  <a:lnTo>
                    <a:pt x="1168" y="1563"/>
                  </a:lnTo>
                  <a:lnTo>
                    <a:pt x="1168" y="1559"/>
                  </a:lnTo>
                  <a:lnTo>
                    <a:pt x="1168" y="1556"/>
                  </a:lnTo>
                  <a:lnTo>
                    <a:pt x="1165" y="1555"/>
                  </a:lnTo>
                  <a:lnTo>
                    <a:pt x="1159" y="1556"/>
                  </a:lnTo>
                  <a:lnTo>
                    <a:pt x="1156" y="1519"/>
                  </a:lnTo>
                  <a:lnTo>
                    <a:pt x="1125" y="1491"/>
                  </a:lnTo>
                  <a:lnTo>
                    <a:pt x="1120" y="1489"/>
                  </a:lnTo>
                  <a:lnTo>
                    <a:pt x="1118" y="1488"/>
                  </a:lnTo>
                  <a:lnTo>
                    <a:pt x="1118" y="1484"/>
                  </a:lnTo>
                  <a:lnTo>
                    <a:pt x="1119" y="1480"/>
                  </a:lnTo>
                  <a:lnTo>
                    <a:pt x="1123" y="1477"/>
                  </a:lnTo>
                  <a:lnTo>
                    <a:pt x="1126" y="1473"/>
                  </a:lnTo>
                  <a:lnTo>
                    <a:pt x="1132" y="1470"/>
                  </a:lnTo>
                  <a:lnTo>
                    <a:pt x="1133" y="1468"/>
                  </a:lnTo>
                  <a:lnTo>
                    <a:pt x="1136" y="1468"/>
                  </a:lnTo>
                  <a:lnTo>
                    <a:pt x="1140" y="1468"/>
                  </a:lnTo>
                  <a:lnTo>
                    <a:pt x="1145" y="1470"/>
                  </a:lnTo>
                  <a:lnTo>
                    <a:pt x="1172" y="1427"/>
                  </a:lnTo>
                  <a:lnTo>
                    <a:pt x="1152" y="1387"/>
                  </a:lnTo>
                  <a:lnTo>
                    <a:pt x="1085" y="1365"/>
                  </a:lnTo>
                  <a:lnTo>
                    <a:pt x="1113" y="1320"/>
                  </a:lnTo>
                  <a:lnTo>
                    <a:pt x="1008" y="1215"/>
                  </a:lnTo>
                  <a:lnTo>
                    <a:pt x="998" y="1224"/>
                  </a:lnTo>
                  <a:lnTo>
                    <a:pt x="996" y="1224"/>
                  </a:lnTo>
                  <a:lnTo>
                    <a:pt x="995" y="1224"/>
                  </a:lnTo>
                  <a:lnTo>
                    <a:pt x="995" y="1225"/>
                  </a:lnTo>
                  <a:lnTo>
                    <a:pt x="992" y="1227"/>
                  </a:lnTo>
                  <a:lnTo>
                    <a:pt x="988" y="1231"/>
                  </a:lnTo>
                  <a:lnTo>
                    <a:pt x="979" y="1232"/>
                  </a:lnTo>
                  <a:lnTo>
                    <a:pt x="970" y="1230"/>
                  </a:lnTo>
                  <a:lnTo>
                    <a:pt x="961" y="1225"/>
                  </a:lnTo>
                  <a:lnTo>
                    <a:pt x="955" y="1217"/>
                  </a:lnTo>
                  <a:lnTo>
                    <a:pt x="985" y="1167"/>
                  </a:lnTo>
                  <a:lnTo>
                    <a:pt x="1018" y="1165"/>
                  </a:lnTo>
                  <a:lnTo>
                    <a:pt x="972" y="1121"/>
                  </a:lnTo>
                  <a:lnTo>
                    <a:pt x="990" y="1051"/>
                  </a:lnTo>
                  <a:lnTo>
                    <a:pt x="931" y="1009"/>
                  </a:lnTo>
                  <a:lnTo>
                    <a:pt x="1000" y="985"/>
                  </a:lnTo>
                  <a:lnTo>
                    <a:pt x="999" y="974"/>
                  </a:lnTo>
                  <a:lnTo>
                    <a:pt x="1000" y="966"/>
                  </a:lnTo>
                  <a:lnTo>
                    <a:pt x="1002" y="960"/>
                  </a:lnTo>
                  <a:lnTo>
                    <a:pt x="1007" y="957"/>
                  </a:lnTo>
                  <a:lnTo>
                    <a:pt x="1013" y="956"/>
                  </a:lnTo>
                  <a:lnTo>
                    <a:pt x="1022" y="958"/>
                  </a:lnTo>
                  <a:lnTo>
                    <a:pt x="1032" y="963"/>
                  </a:lnTo>
                  <a:lnTo>
                    <a:pt x="1045" y="970"/>
                  </a:lnTo>
                  <a:lnTo>
                    <a:pt x="1109" y="964"/>
                  </a:lnTo>
                  <a:lnTo>
                    <a:pt x="1127" y="939"/>
                  </a:lnTo>
                  <a:lnTo>
                    <a:pt x="1192" y="936"/>
                  </a:lnTo>
                  <a:lnTo>
                    <a:pt x="1236" y="983"/>
                  </a:lnTo>
                  <a:lnTo>
                    <a:pt x="1289" y="975"/>
                  </a:lnTo>
                  <a:lnTo>
                    <a:pt x="1323" y="918"/>
                  </a:lnTo>
                  <a:lnTo>
                    <a:pt x="1323" y="875"/>
                  </a:lnTo>
                  <a:lnTo>
                    <a:pt x="1333" y="807"/>
                  </a:lnTo>
                  <a:lnTo>
                    <a:pt x="1313" y="765"/>
                  </a:lnTo>
                  <a:lnTo>
                    <a:pt x="1325" y="739"/>
                  </a:lnTo>
                  <a:lnTo>
                    <a:pt x="1376" y="746"/>
                  </a:lnTo>
                  <a:lnTo>
                    <a:pt x="1372" y="680"/>
                  </a:lnTo>
                  <a:lnTo>
                    <a:pt x="1333" y="663"/>
                  </a:lnTo>
                  <a:lnTo>
                    <a:pt x="1294" y="592"/>
                  </a:lnTo>
                  <a:lnTo>
                    <a:pt x="1300" y="586"/>
                  </a:lnTo>
                  <a:lnTo>
                    <a:pt x="1304" y="582"/>
                  </a:lnTo>
                  <a:lnTo>
                    <a:pt x="1307" y="579"/>
                  </a:lnTo>
                  <a:lnTo>
                    <a:pt x="1309" y="577"/>
                  </a:lnTo>
                  <a:lnTo>
                    <a:pt x="1309" y="575"/>
                  </a:lnTo>
                  <a:lnTo>
                    <a:pt x="1308" y="575"/>
                  </a:lnTo>
                  <a:lnTo>
                    <a:pt x="1306" y="575"/>
                  </a:lnTo>
                  <a:lnTo>
                    <a:pt x="1304" y="577"/>
                  </a:lnTo>
                  <a:lnTo>
                    <a:pt x="1285" y="580"/>
                  </a:lnTo>
                  <a:lnTo>
                    <a:pt x="1274" y="586"/>
                  </a:lnTo>
                  <a:lnTo>
                    <a:pt x="1270" y="550"/>
                  </a:lnTo>
                  <a:lnTo>
                    <a:pt x="1190" y="537"/>
                  </a:lnTo>
                  <a:lnTo>
                    <a:pt x="1155" y="484"/>
                  </a:lnTo>
                  <a:lnTo>
                    <a:pt x="1062" y="470"/>
                  </a:lnTo>
                  <a:lnTo>
                    <a:pt x="1027" y="483"/>
                  </a:lnTo>
                  <a:lnTo>
                    <a:pt x="1001" y="467"/>
                  </a:lnTo>
                  <a:lnTo>
                    <a:pt x="1002" y="460"/>
                  </a:lnTo>
                  <a:lnTo>
                    <a:pt x="1004" y="455"/>
                  </a:lnTo>
                  <a:lnTo>
                    <a:pt x="1006" y="446"/>
                  </a:lnTo>
                  <a:lnTo>
                    <a:pt x="1006" y="440"/>
                  </a:lnTo>
                  <a:lnTo>
                    <a:pt x="1005" y="437"/>
                  </a:lnTo>
                  <a:lnTo>
                    <a:pt x="1003" y="435"/>
                  </a:lnTo>
                  <a:lnTo>
                    <a:pt x="1002" y="435"/>
                  </a:lnTo>
                  <a:lnTo>
                    <a:pt x="998" y="437"/>
                  </a:lnTo>
                  <a:lnTo>
                    <a:pt x="991" y="441"/>
                  </a:lnTo>
                  <a:lnTo>
                    <a:pt x="985" y="448"/>
                  </a:lnTo>
                  <a:lnTo>
                    <a:pt x="975" y="450"/>
                  </a:lnTo>
                  <a:lnTo>
                    <a:pt x="967" y="451"/>
                  </a:lnTo>
                  <a:lnTo>
                    <a:pt x="965" y="450"/>
                  </a:lnTo>
                  <a:lnTo>
                    <a:pt x="964" y="450"/>
                  </a:lnTo>
                  <a:lnTo>
                    <a:pt x="961" y="450"/>
                  </a:lnTo>
                  <a:lnTo>
                    <a:pt x="957" y="450"/>
                  </a:lnTo>
                  <a:lnTo>
                    <a:pt x="955" y="449"/>
                  </a:lnTo>
                  <a:lnTo>
                    <a:pt x="954" y="449"/>
                  </a:lnTo>
                  <a:lnTo>
                    <a:pt x="952" y="449"/>
                  </a:lnTo>
                  <a:lnTo>
                    <a:pt x="948" y="449"/>
                  </a:lnTo>
                  <a:lnTo>
                    <a:pt x="941" y="446"/>
                  </a:lnTo>
                  <a:lnTo>
                    <a:pt x="936" y="444"/>
                  </a:lnTo>
                  <a:lnTo>
                    <a:pt x="929" y="441"/>
                  </a:lnTo>
                  <a:lnTo>
                    <a:pt x="924" y="439"/>
                  </a:lnTo>
                  <a:lnTo>
                    <a:pt x="911" y="432"/>
                  </a:lnTo>
                  <a:lnTo>
                    <a:pt x="899" y="423"/>
                  </a:lnTo>
                  <a:lnTo>
                    <a:pt x="896" y="421"/>
                  </a:lnTo>
                  <a:lnTo>
                    <a:pt x="896" y="418"/>
                  </a:lnTo>
                  <a:lnTo>
                    <a:pt x="895" y="414"/>
                  </a:lnTo>
                  <a:lnTo>
                    <a:pt x="895" y="409"/>
                  </a:lnTo>
                  <a:lnTo>
                    <a:pt x="820" y="372"/>
                  </a:lnTo>
                  <a:lnTo>
                    <a:pt x="811" y="377"/>
                  </a:lnTo>
                  <a:lnTo>
                    <a:pt x="805" y="381"/>
                  </a:lnTo>
                  <a:lnTo>
                    <a:pt x="796" y="383"/>
                  </a:lnTo>
                  <a:lnTo>
                    <a:pt x="790" y="384"/>
                  </a:lnTo>
                  <a:lnTo>
                    <a:pt x="776" y="382"/>
                  </a:lnTo>
                  <a:lnTo>
                    <a:pt x="769" y="379"/>
                  </a:lnTo>
                  <a:lnTo>
                    <a:pt x="763" y="375"/>
                  </a:lnTo>
                  <a:lnTo>
                    <a:pt x="759" y="371"/>
                  </a:lnTo>
                  <a:lnTo>
                    <a:pt x="757" y="370"/>
                  </a:lnTo>
                  <a:lnTo>
                    <a:pt x="784" y="350"/>
                  </a:lnTo>
                  <a:lnTo>
                    <a:pt x="719" y="311"/>
                  </a:lnTo>
                  <a:lnTo>
                    <a:pt x="707" y="311"/>
                  </a:lnTo>
                  <a:lnTo>
                    <a:pt x="698" y="311"/>
                  </a:lnTo>
                  <a:lnTo>
                    <a:pt x="692" y="309"/>
                  </a:lnTo>
                  <a:lnTo>
                    <a:pt x="688" y="307"/>
                  </a:lnTo>
                  <a:lnTo>
                    <a:pt x="687" y="303"/>
                  </a:lnTo>
                  <a:lnTo>
                    <a:pt x="689" y="299"/>
                  </a:lnTo>
                  <a:lnTo>
                    <a:pt x="695" y="294"/>
                  </a:lnTo>
                  <a:lnTo>
                    <a:pt x="698" y="291"/>
                  </a:lnTo>
                  <a:lnTo>
                    <a:pt x="703" y="289"/>
                  </a:lnTo>
                  <a:lnTo>
                    <a:pt x="703" y="287"/>
                  </a:lnTo>
                  <a:lnTo>
                    <a:pt x="700" y="285"/>
                  </a:lnTo>
                  <a:lnTo>
                    <a:pt x="692" y="252"/>
                  </a:lnTo>
                  <a:lnTo>
                    <a:pt x="623" y="207"/>
                  </a:lnTo>
                  <a:lnTo>
                    <a:pt x="645" y="171"/>
                  </a:lnTo>
                  <a:lnTo>
                    <a:pt x="630" y="113"/>
                  </a:lnTo>
                  <a:lnTo>
                    <a:pt x="567" y="72"/>
                  </a:lnTo>
                  <a:lnTo>
                    <a:pt x="567" y="66"/>
                  </a:lnTo>
                  <a:lnTo>
                    <a:pt x="567" y="62"/>
                  </a:lnTo>
                  <a:lnTo>
                    <a:pt x="566" y="58"/>
                  </a:lnTo>
                  <a:lnTo>
                    <a:pt x="566" y="56"/>
                  </a:lnTo>
                  <a:lnTo>
                    <a:pt x="564" y="54"/>
                  </a:lnTo>
                  <a:lnTo>
                    <a:pt x="560" y="55"/>
                  </a:lnTo>
                  <a:lnTo>
                    <a:pt x="555" y="56"/>
                  </a:lnTo>
                  <a:lnTo>
                    <a:pt x="550" y="59"/>
                  </a:lnTo>
                  <a:lnTo>
                    <a:pt x="548" y="59"/>
                  </a:lnTo>
                  <a:lnTo>
                    <a:pt x="539" y="51"/>
                  </a:lnTo>
                  <a:lnTo>
                    <a:pt x="534" y="50"/>
                  </a:lnTo>
                  <a:lnTo>
                    <a:pt x="528" y="54"/>
                  </a:lnTo>
                  <a:lnTo>
                    <a:pt x="526" y="65"/>
                  </a:lnTo>
                  <a:lnTo>
                    <a:pt x="524" y="70"/>
                  </a:lnTo>
                  <a:lnTo>
                    <a:pt x="521" y="76"/>
                  </a:lnTo>
                  <a:lnTo>
                    <a:pt x="518" y="78"/>
                  </a:lnTo>
                  <a:lnTo>
                    <a:pt x="516" y="81"/>
                  </a:lnTo>
                  <a:lnTo>
                    <a:pt x="510" y="87"/>
                  </a:lnTo>
                  <a:lnTo>
                    <a:pt x="464" y="75"/>
                  </a:lnTo>
                  <a:lnTo>
                    <a:pt x="382" y="73"/>
                  </a:lnTo>
                  <a:lnTo>
                    <a:pt x="424" y="0"/>
                  </a:lnTo>
                  <a:lnTo>
                    <a:pt x="380" y="6"/>
                  </a:lnTo>
                  <a:lnTo>
                    <a:pt x="365" y="26"/>
                  </a:lnTo>
                  <a:lnTo>
                    <a:pt x="323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 24">
              <a:extLst>
                <a:ext uri="{FF2B5EF4-FFF2-40B4-BE49-F238E27FC236}">
                  <a16:creationId xmlns:a16="http://schemas.microsoft.com/office/drawing/2014/main" id="{DB8BEC10-42CE-B157-513A-5EAACB9A7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507"/>
              <a:ext cx="22" cy="13"/>
            </a:xfrm>
            <a:custGeom>
              <a:avLst/>
              <a:gdLst/>
              <a:ahLst/>
              <a:cxnLst>
                <a:cxn ang="0">
                  <a:pos x="313" y="125"/>
                </a:cxn>
                <a:cxn ang="0">
                  <a:pos x="249" y="96"/>
                </a:cxn>
                <a:cxn ang="0">
                  <a:pos x="232" y="94"/>
                </a:cxn>
                <a:cxn ang="0">
                  <a:pos x="218" y="93"/>
                </a:cxn>
                <a:cxn ang="0">
                  <a:pos x="193" y="91"/>
                </a:cxn>
                <a:cxn ang="0">
                  <a:pos x="183" y="89"/>
                </a:cxn>
                <a:cxn ang="0">
                  <a:pos x="174" y="88"/>
                </a:cxn>
                <a:cxn ang="0">
                  <a:pos x="161" y="85"/>
                </a:cxn>
                <a:cxn ang="0">
                  <a:pos x="153" y="81"/>
                </a:cxn>
                <a:cxn ang="0">
                  <a:pos x="152" y="77"/>
                </a:cxn>
                <a:cxn ang="0">
                  <a:pos x="152" y="74"/>
                </a:cxn>
                <a:cxn ang="0">
                  <a:pos x="155" y="72"/>
                </a:cxn>
                <a:cxn ang="0">
                  <a:pos x="165" y="68"/>
                </a:cxn>
                <a:cxn ang="0">
                  <a:pos x="177" y="50"/>
                </a:cxn>
                <a:cxn ang="0">
                  <a:pos x="117" y="49"/>
                </a:cxn>
                <a:cxn ang="0">
                  <a:pos x="89" y="80"/>
                </a:cxn>
                <a:cxn ang="0">
                  <a:pos x="62" y="66"/>
                </a:cxn>
                <a:cxn ang="0">
                  <a:pos x="75" y="33"/>
                </a:cxn>
                <a:cxn ang="0">
                  <a:pos x="74" y="31"/>
                </a:cxn>
                <a:cxn ang="0">
                  <a:pos x="74" y="28"/>
                </a:cxn>
                <a:cxn ang="0">
                  <a:pos x="75" y="27"/>
                </a:cxn>
                <a:cxn ang="0">
                  <a:pos x="76" y="26"/>
                </a:cxn>
                <a:cxn ang="0">
                  <a:pos x="75" y="26"/>
                </a:cxn>
                <a:cxn ang="0">
                  <a:pos x="75" y="28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7" y="36"/>
                </a:cxn>
                <a:cxn ang="0">
                  <a:pos x="79" y="35"/>
                </a:cxn>
                <a:cxn ang="0">
                  <a:pos x="81" y="34"/>
                </a:cxn>
                <a:cxn ang="0">
                  <a:pos x="83" y="33"/>
                </a:cxn>
                <a:cxn ang="0">
                  <a:pos x="72" y="0"/>
                </a:cxn>
                <a:cxn ang="0">
                  <a:pos x="0" y="18"/>
                </a:cxn>
                <a:cxn ang="0">
                  <a:pos x="51" y="93"/>
                </a:cxn>
                <a:cxn ang="0">
                  <a:pos x="63" y="97"/>
                </a:cxn>
                <a:cxn ang="0">
                  <a:pos x="77" y="99"/>
                </a:cxn>
                <a:cxn ang="0">
                  <a:pos x="92" y="96"/>
                </a:cxn>
                <a:cxn ang="0">
                  <a:pos x="109" y="90"/>
                </a:cxn>
                <a:cxn ang="0">
                  <a:pos x="323" y="194"/>
                </a:cxn>
                <a:cxn ang="0">
                  <a:pos x="353" y="166"/>
                </a:cxn>
                <a:cxn ang="0">
                  <a:pos x="313" y="125"/>
                </a:cxn>
              </a:cxnLst>
              <a:rect l="0" t="0" r="r" b="b"/>
              <a:pathLst>
                <a:path w="353" h="194">
                  <a:moveTo>
                    <a:pt x="313" y="125"/>
                  </a:moveTo>
                  <a:lnTo>
                    <a:pt x="249" y="96"/>
                  </a:lnTo>
                  <a:lnTo>
                    <a:pt x="232" y="94"/>
                  </a:lnTo>
                  <a:lnTo>
                    <a:pt x="218" y="93"/>
                  </a:lnTo>
                  <a:lnTo>
                    <a:pt x="193" y="91"/>
                  </a:lnTo>
                  <a:lnTo>
                    <a:pt x="183" y="89"/>
                  </a:lnTo>
                  <a:lnTo>
                    <a:pt x="174" y="88"/>
                  </a:lnTo>
                  <a:lnTo>
                    <a:pt x="161" y="85"/>
                  </a:lnTo>
                  <a:lnTo>
                    <a:pt x="153" y="81"/>
                  </a:lnTo>
                  <a:lnTo>
                    <a:pt x="152" y="77"/>
                  </a:lnTo>
                  <a:lnTo>
                    <a:pt x="152" y="74"/>
                  </a:lnTo>
                  <a:lnTo>
                    <a:pt x="155" y="72"/>
                  </a:lnTo>
                  <a:lnTo>
                    <a:pt x="165" y="68"/>
                  </a:lnTo>
                  <a:lnTo>
                    <a:pt x="177" y="50"/>
                  </a:lnTo>
                  <a:lnTo>
                    <a:pt x="117" y="49"/>
                  </a:lnTo>
                  <a:lnTo>
                    <a:pt x="89" y="80"/>
                  </a:lnTo>
                  <a:lnTo>
                    <a:pt x="62" y="66"/>
                  </a:lnTo>
                  <a:lnTo>
                    <a:pt x="75" y="33"/>
                  </a:lnTo>
                  <a:lnTo>
                    <a:pt x="74" y="31"/>
                  </a:lnTo>
                  <a:lnTo>
                    <a:pt x="74" y="28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83" y="33"/>
                  </a:lnTo>
                  <a:lnTo>
                    <a:pt x="72" y="0"/>
                  </a:lnTo>
                  <a:lnTo>
                    <a:pt x="0" y="18"/>
                  </a:lnTo>
                  <a:lnTo>
                    <a:pt x="51" y="93"/>
                  </a:lnTo>
                  <a:lnTo>
                    <a:pt x="63" y="97"/>
                  </a:lnTo>
                  <a:lnTo>
                    <a:pt x="77" y="99"/>
                  </a:lnTo>
                  <a:lnTo>
                    <a:pt x="92" y="96"/>
                  </a:lnTo>
                  <a:lnTo>
                    <a:pt x="109" y="90"/>
                  </a:lnTo>
                  <a:lnTo>
                    <a:pt x="323" y="194"/>
                  </a:lnTo>
                  <a:lnTo>
                    <a:pt x="353" y="166"/>
                  </a:lnTo>
                  <a:lnTo>
                    <a:pt x="313" y="1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25">
              <a:extLst>
                <a:ext uri="{FF2B5EF4-FFF2-40B4-BE49-F238E27FC236}">
                  <a16:creationId xmlns:a16="http://schemas.microsoft.com/office/drawing/2014/main" id="{74CAB272-C182-56DC-943C-F0964ED8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530"/>
              <a:ext cx="15" cy="26"/>
            </a:xfrm>
            <a:custGeom>
              <a:avLst/>
              <a:gdLst/>
              <a:ahLst/>
              <a:cxnLst>
                <a:cxn ang="0">
                  <a:pos x="241" y="270"/>
                </a:cxn>
                <a:cxn ang="0">
                  <a:pos x="201" y="180"/>
                </a:cxn>
                <a:cxn ang="0">
                  <a:pos x="193" y="114"/>
                </a:cxn>
                <a:cxn ang="0">
                  <a:pos x="103" y="92"/>
                </a:cxn>
                <a:cxn ang="0">
                  <a:pos x="0" y="0"/>
                </a:cxn>
                <a:cxn ang="0">
                  <a:pos x="13" y="71"/>
                </a:cxn>
                <a:cxn ang="0">
                  <a:pos x="29" y="113"/>
                </a:cxn>
                <a:cxn ang="0">
                  <a:pos x="47" y="156"/>
                </a:cxn>
                <a:cxn ang="0">
                  <a:pos x="66" y="198"/>
                </a:cxn>
                <a:cxn ang="0">
                  <a:pos x="89" y="240"/>
                </a:cxn>
                <a:cxn ang="0">
                  <a:pos x="110" y="280"/>
                </a:cxn>
                <a:cxn ang="0">
                  <a:pos x="134" y="321"/>
                </a:cxn>
                <a:cxn ang="0">
                  <a:pos x="160" y="360"/>
                </a:cxn>
                <a:cxn ang="0">
                  <a:pos x="189" y="400"/>
                </a:cxn>
                <a:cxn ang="0">
                  <a:pos x="227" y="361"/>
                </a:cxn>
                <a:cxn ang="0">
                  <a:pos x="241" y="270"/>
                </a:cxn>
              </a:cxnLst>
              <a:rect l="0" t="0" r="r" b="b"/>
              <a:pathLst>
                <a:path w="241" h="400">
                  <a:moveTo>
                    <a:pt x="241" y="270"/>
                  </a:moveTo>
                  <a:lnTo>
                    <a:pt x="201" y="180"/>
                  </a:lnTo>
                  <a:lnTo>
                    <a:pt x="193" y="114"/>
                  </a:lnTo>
                  <a:lnTo>
                    <a:pt x="103" y="92"/>
                  </a:lnTo>
                  <a:lnTo>
                    <a:pt x="0" y="0"/>
                  </a:lnTo>
                  <a:lnTo>
                    <a:pt x="13" y="71"/>
                  </a:lnTo>
                  <a:lnTo>
                    <a:pt x="29" y="113"/>
                  </a:lnTo>
                  <a:lnTo>
                    <a:pt x="47" y="156"/>
                  </a:lnTo>
                  <a:lnTo>
                    <a:pt x="66" y="198"/>
                  </a:lnTo>
                  <a:lnTo>
                    <a:pt x="89" y="240"/>
                  </a:lnTo>
                  <a:lnTo>
                    <a:pt x="110" y="280"/>
                  </a:lnTo>
                  <a:lnTo>
                    <a:pt x="134" y="321"/>
                  </a:lnTo>
                  <a:lnTo>
                    <a:pt x="160" y="360"/>
                  </a:lnTo>
                  <a:lnTo>
                    <a:pt x="189" y="400"/>
                  </a:lnTo>
                  <a:lnTo>
                    <a:pt x="227" y="361"/>
                  </a:lnTo>
                  <a:lnTo>
                    <a:pt x="241" y="2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 26">
              <a:extLst>
                <a:ext uri="{FF2B5EF4-FFF2-40B4-BE49-F238E27FC236}">
                  <a16:creationId xmlns:a16="http://schemas.microsoft.com/office/drawing/2014/main" id="{A74CE670-DD33-9393-BF48-52F48C350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421"/>
              <a:ext cx="79" cy="121"/>
            </a:xfrm>
            <a:custGeom>
              <a:avLst/>
              <a:gdLst/>
              <a:ahLst/>
              <a:cxnLst>
                <a:cxn ang="0">
                  <a:pos x="13" y="186"/>
                </a:cxn>
                <a:cxn ang="0">
                  <a:pos x="81" y="323"/>
                </a:cxn>
                <a:cxn ang="0">
                  <a:pos x="263" y="633"/>
                </a:cxn>
                <a:cxn ang="0">
                  <a:pos x="251" y="661"/>
                </a:cxn>
                <a:cxn ang="0">
                  <a:pos x="274" y="691"/>
                </a:cxn>
                <a:cxn ang="0">
                  <a:pos x="268" y="723"/>
                </a:cxn>
                <a:cxn ang="0">
                  <a:pos x="311" y="806"/>
                </a:cxn>
                <a:cxn ang="0">
                  <a:pos x="308" y="1024"/>
                </a:cxn>
                <a:cxn ang="0">
                  <a:pos x="288" y="1120"/>
                </a:cxn>
                <a:cxn ang="0">
                  <a:pos x="296" y="1104"/>
                </a:cxn>
                <a:cxn ang="0">
                  <a:pos x="385" y="1135"/>
                </a:cxn>
                <a:cxn ang="0">
                  <a:pos x="129" y="1256"/>
                </a:cxn>
                <a:cxn ang="0">
                  <a:pos x="202" y="1430"/>
                </a:cxn>
                <a:cxn ang="0">
                  <a:pos x="186" y="1446"/>
                </a:cxn>
                <a:cxn ang="0">
                  <a:pos x="218" y="1454"/>
                </a:cxn>
                <a:cxn ang="0">
                  <a:pos x="268" y="1522"/>
                </a:cxn>
                <a:cxn ang="0">
                  <a:pos x="310" y="1520"/>
                </a:cxn>
                <a:cxn ang="0">
                  <a:pos x="395" y="1564"/>
                </a:cxn>
                <a:cxn ang="0">
                  <a:pos x="435" y="1587"/>
                </a:cxn>
                <a:cxn ang="0">
                  <a:pos x="454" y="1592"/>
                </a:cxn>
                <a:cxn ang="0">
                  <a:pos x="466" y="1594"/>
                </a:cxn>
                <a:cxn ang="0">
                  <a:pos x="501" y="1578"/>
                </a:cxn>
                <a:cxn ang="0">
                  <a:pos x="503" y="1598"/>
                </a:cxn>
                <a:cxn ang="0">
                  <a:pos x="654" y="1627"/>
                </a:cxn>
                <a:cxn ang="0">
                  <a:pos x="803" y="1720"/>
                </a:cxn>
                <a:cxn ang="0">
                  <a:pos x="806" y="1722"/>
                </a:cxn>
                <a:cxn ang="0">
                  <a:pos x="871" y="1823"/>
                </a:cxn>
                <a:cxn ang="0">
                  <a:pos x="1111" y="1638"/>
                </a:cxn>
                <a:cxn ang="0">
                  <a:pos x="1204" y="1653"/>
                </a:cxn>
                <a:cxn ang="0">
                  <a:pos x="1178" y="1419"/>
                </a:cxn>
                <a:cxn ang="0">
                  <a:pos x="1210" y="1345"/>
                </a:cxn>
                <a:cxn ang="0">
                  <a:pos x="1213" y="1341"/>
                </a:cxn>
                <a:cxn ang="0">
                  <a:pos x="1165" y="1226"/>
                </a:cxn>
                <a:cxn ang="0">
                  <a:pos x="1008" y="1130"/>
                </a:cxn>
                <a:cxn ang="0">
                  <a:pos x="1006" y="1020"/>
                </a:cxn>
                <a:cxn ang="0">
                  <a:pos x="1026" y="927"/>
                </a:cxn>
                <a:cxn ang="0">
                  <a:pos x="1026" y="899"/>
                </a:cxn>
                <a:cxn ang="0">
                  <a:pos x="1081" y="833"/>
                </a:cxn>
                <a:cxn ang="0">
                  <a:pos x="1001" y="705"/>
                </a:cxn>
                <a:cxn ang="0">
                  <a:pos x="1019" y="676"/>
                </a:cxn>
                <a:cxn ang="0">
                  <a:pos x="1019" y="550"/>
                </a:cxn>
                <a:cxn ang="0">
                  <a:pos x="1072" y="436"/>
                </a:cxn>
                <a:cxn ang="0">
                  <a:pos x="1047" y="398"/>
                </a:cxn>
                <a:cxn ang="0">
                  <a:pos x="1012" y="217"/>
                </a:cxn>
                <a:cxn ang="0">
                  <a:pos x="1007" y="188"/>
                </a:cxn>
                <a:cxn ang="0">
                  <a:pos x="975" y="188"/>
                </a:cxn>
                <a:cxn ang="0">
                  <a:pos x="956" y="173"/>
                </a:cxn>
                <a:cxn ang="0">
                  <a:pos x="962" y="157"/>
                </a:cxn>
                <a:cxn ang="0">
                  <a:pos x="902" y="69"/>
                </a:cxn>
                <a:cxn ang="0">
                  <a:pos x="878" y="64"/>
                </a:cxn>
                <a:cxn ang="0">
                  <a:pos x="770" y="8"/>
                </a:cxn>
                <a:cxn ang="0">
                  <a:pos x="523" y="50"/>
                </a:cxn>
                <a:cxn ang="0">
                  <a:pos x="505" y="67"/>
                </a:cxn>
                <a:cxn ang="0">
                  <a:pos x="502" y="37"/>
                </a:cxn>
                <a:cxn ang="0">
                  <a:pos x="483" y="28"/>
                </a:cxn>
                <a:cxn ang="0">
                  <a:pos x="435" y="45"/>
                </a:cxn>
                <a:cxn ang="0">
                  <a:pos x="272" y="147"/>
                </a:cxn>
                <a:cxn ang="0">
                  <a:pos x="178" y="154"/>
                </a:cxn>
                <a:cxn ang="0">
                  <a:pos x="158" y="136"/>
                </a:cxn>
                <a:cxn ang="0">
                  <a:pos x="46" y="180"/>
                </a:cxn>
                <a:cxn ang="0">
                  <a:pos x="3" y="178"/>
                </a:cxn>
              </a:cxnLst>
              <a:rect l="0" t="0" r="r" b="b"/>
              <a:pathLst>
                <a:path w="1258" h="1823">
                  <a:moveTo>
                    <a:pt x="1" y="185"/>
                  </a:moveTo>
                  <a:lnTo>
                    <a:pt x="3" y="188"/>
                  </a:lnTo>
                  <a:lnTo>
                    <a:pt x="5" y="189"/>
                  </a:lnTo>
                  <a:lnTo>
                    <a:pt x="8" y="188"/>
                  </a:lnTo>
                  <a:lnTo>
                    <a:pt x="13" y="186"/>
                  </a:lnTo>
                  <a:lnTo>
                    <a:pt x="46" y="208"/>
                  </a:lnTo>
                  <a:lnTo>
                    <a:pt x="27" y="220"/>
                  </a:lnTo>
                  <a:lnTo>
                    <a:pt x="73" y="240"/>
                  </a:lnTo>
                  <a:lnTo>
                    <a:pt x="112" y="269"/>
                  </a:lnTo>
                  <a:lnTo>
                    <a:pt x="81" y="323"/>
                  </a:lnTo>
                  <a:lnTo>
                    <a:pt x="230" y="449"/>
                  </a:lnTo>
                  <a:lnTo>
                    <a:pt x="195" y="521"/>
                  </a:lnTo>
                  <a:lnTo>
                    <a:pt x="229" y="551"/>
                  </a:lnTo>
                  <a:lnTo>
                    <a:pt x="251" y="591"/>
                  </a:lnTo>
                  <a:lnTo>
                    <a:pt x="263" y="633"/>
                  </a:lnTo>
                  <a:lnTo>
                    <a:pt x="255" y="637"/>
                  </a:lnTo>
                  <a:lnTo>
                    <a:pt x="249" y="643"/>
                  </a:lnTo>
                  <a:lnTo>
                    <a:pt x="247" y="649"/>
                  </a:lnTo>
                  <a:lnTo>
                    <a:pt x="248" y="655"/>
                  </a:lnTo>
                  <a:lnTo>
                    <a:pt x="251" y="661"/>
                  </a:lnTo>
                  <a:lnTo>
                    <a:pt x="259" y="667"/>
                  </a:lnTo>
                  <a:lnTo>
                    <a:pt x="268" y="673"/>
                  </a:lnTo>
                  <a:lnTo>
                    <a:pt x="282" y="680"/>
                  </a:lnTo>
                  <a:lnTo>
                    <a:pt x="277" y="685"/>
                  </a:lnTo>
                  <a:lnTo>
                    <a:pt x="274" y="691"/>
                  </a:lnTo>
                  <a:lnTo>
                    <a:pt x="268" y="702"/>
                  </a:lnTo>
                  <a:lnTo>
                    <a:pt x="265" y="711"/>
                  </a:lnTo>
                  <a:lnTo>
                    <a:pt x="266" y="718"/>
                  </a:lnTo>
                  <a:lnTo>
                    <a:pt x="266" y="720"/>
                  </a:lnTo>
                  <a:lnTo>
                    <a:pt x="268" y="723"/>
                  </a:lnTo>
                  <a:lnTo>
                    <a:pt x="274" y="727"/>
                  </a:lnTo>
                  <a:lnTo>
                    <a:pt x="281" y="728"/>
                  </a:lnTo>
                  <a:lnTo>
                    <a:pt x="286" y="728"/>
                  </a:lnTo>
                  <a:lnTo>
                    <a:pt x="292" y="729"/>
                  </a:lnTo>
                  <a:lnTo>
                    <a:pt x="311" y="806"/>
                  </a:lnTo>
                  <a:lnTo>
                    <a:pt x="304" y="832"/>
                  </a:lnTo>
                  <a:lnTo>
                    <a:pt x="319" y="899"/>
                  </a:lnTo>
                  <a:lnTo>
                    <a:pt x="284" y="907"/>
                  </a:lnTo>
                  <a:lnTo>
                    <a:pt x="268" y="929"/>
                  </a:lnTo>
                  <a:lnTo>
                    <a:pt x="308" y="1024"/>
                  </a:lnTo>
                  <a:lnTo>
                    <a:pt x="273" y="1057"/>
                  </a:lnTo>
                  <a:lnTo>
                    <a:pt x="271" y="1116"/>
                  </a:lnTo>
                  <a:lnTo>
                    <a:pt x="277" y="1119"/>
                  </a:lnTo>
                  <a:lnTo>
                    <a:pt x="283" y="1121"/>
                  </a:lnTo>
                  <a:lnTo>
                    <a:pt x="288" y="1120"/>
                  </a:lnTo>
                  <a:lnTo>
                    <a:pt x="292" y="1119"/>
                  </a:lnTo>
                  <a:lnTo>
                    <a:pt x="294" y="1115"/>
                  </a:lnTo>
                  <a:lnTo>
                    <a:pt x="296" y="1110"/>
                  </a:lnTo>
                  <a:lnTo>
                    <a:pt x="296" y="1106"/>
                  </a:lnTo>
                  <a:lnTo>
                    <a:pt x="296" y="1104"/>
                  </a:lnTo>
                  <a:lnTo>
                    <a:pt x="296" y="1103"/>
                  </a:lnTo>
                  <a:lnTo>
                    <a:pt x="297" y="1103"/>
                  </a:lnTo>
                  <a:lnTo>
                    <a:pt x="297" y="1098"/>
                  </a:lnTo>
                  <a:lnTo>
                    <a:pt x="298" y="1094"/>
                  </a:lnTo>
                  <a:lnTo>
                    <a:pt x="385" y="1135"/>
                  </a:lnTo>
                  <a:lnTo>
                    <a:pt x="307" y="1172"/>
                  </a:lnTo>
                  <a:lnTo>
                    <a:pt x="267" y="1207"/>
                  </a:lnTo>
                  <a:lnTo>
                    <a:pt x="247" y="1240"/>
                  </a:lnTo>
                  <a:lnTo>
                    <a:pt x="161" y="1249"/>
                  </a:lnTo>
                  <a:lnTo>
                    <a:pt x="129" y="1256"/>
                  </a:lnTo>
                  <a:lnTo>
                    <a:pt x="144" y="1314"/>
                  </a:lnTo>
                  <a:lnTo>
                    <a:pt x="122" y="1350"/>
                  </a:lnTo>
                  <a:lnTo>
                    <a:pt x="191" y="1395"/>
                  </a:lnTo>
                  <a:lnTo>
                    <a:pt x="199" y="1428"/>
                  </a:lnTo>
                  <a:lnTo>
                    <a:pt x="202" y="1430"/>
                  </a:lnTo>
                  <a:lnTo>
                    <a:pt x="202" y="1432"/>
                  </a:lnTo>
                  <a:lnTo>
                    <a:pt x="197" y="1434"/>
                  </a:lnTo>
                  <a:lnTo>
                    <a:pt x="194" y="1437"/>
                  </a:lnTo>
                  <a:lnTo>
                    <a:pt x="188" y="1442"/>
                  </a:lnTo>
                  <a:lnTo>
                    <a:pt x="186" y="1446"/>
                  </a:lnTo>
                  <a:lnTo>
                    <a:pt x="187" y="1450"/>
                  </a:lnTo>
                  <a:lnTo>
                    <a:pt x="191" y="1452"/>
                  </a:lnTo>
                  <a:lnTo>
                    <a:pt x="197" y="1454"/>
                  </a:lnTo>
                  <a:lnTo>
                    <a:pt x="206" y="1454"/>
                  </a:lnTo>
                  <a:lnTo>
                    <a:pt x="218" y="1454"/>
                  </a:lnTo>
                  <a:lnTo>
                    <a:pt x="283" y="1493"/>
                  </a:lnTo>
                  <a:lnTo>
                    <a:pt x="256" y="1513"/>
                  </a:lnTo>
                  <a:lnTo>
                    <a:pt x="258" y="1514"/>
                  </a:lnTo>
                  <a:lnTo>
                    <a:pt x="262" y="1518"/>
                  </a:lnTo>
                  <a:lnTo>
                    <a:pt x="268" y="1522"/>
                  </a:lnTo>
                  <a:lnTo>
                    <a:pt x="275" y="1525"/>
                  </a:lnTo>
                  <a:lnTo>
                    <a:pt x="289" y="1527"/>
                  </a:lnTo>
                  <a:lnTo>
                    <a:pt x="295" y="1526"/>
                  </a:lnTo>
                  <a:lnTo>
                    <a:pt x="304" y="1524"/>
                  </a:lnTo>
                  <a:lnTo>
                    <a:pt x="310" y="1520"/>
                  </a:lnTo>
                  <a:lnTo>
                    <a:pt x="319" y="1515"/>
                  </a:lnTo>
                  <a:lnTo>
                    <a:pt x="394" y="1552"/>
                  </a:lnTo>
                  <a:lnTo>
                    <a:pt x="394" y="1557"/>
                  </a:lnTo>
                  <a:lnTo>
                    <a:pt x="395" y="1561"/>
                  </a:lnTo>
                  <a:lnTo>
                    <a:pt x="395" y="1564"/>
                  </a:lnTo>
                  <a:lnTo>
                    <a:pt x="398" y="1566"/>
                  </a:lnTo>
                  <a:lnTo>
                    <a:pt x="410" y="1575"/>
                  </a:lnTo>
                  <a:lnTo>
                    <a:pt x="423" y="1582"/>
                  </a:lnTo>
                  <a:lnTo>
                    <a:pt x="428" y="1584"/>
                  </a:lnTo>
                  <a:lnTo>
                    <a:pt x="435" y="1587"/>
                  </a:lnTo>
                  <a:lnTo>
                    <a:pt x="440" y="1589"/>
                  </a:lnTo>
                  <a:lnTo>
                    <a:pt x="447" y="1592"/>
                  </a:lnTo>
                  <a:lnTo>
                    <a:pt x="451" y="1592"/>
                  </a:lnTo>
                  <a:lnTo>
                    <a:pt x="453" y="1592"/>
                  </a:lnTo>
                  <a:lnTo>
                    <a:pt x="454" y="1592"/>
                  </a:lnTo>
                  <a:lnTo>
                    <a:pt x="456" y="1593"/>
                  </a:lnTo>
                  <a:lnTo>
                    <a:pt x="460" y="1593"/>
                  </a:lnTo>
                  <a:lnTo>
                    <a:pt x="463" y="1593"/>
                  </a:lnTo>
                  <a:lnTo>
                    <a:pt x="464" y="1593"/>
                  </a:lnTo>
                  <a:lnTo>
                    <a:pt x="466" y="1594"/>
                  </a:lnTo>
                  <a:lnTo>
                    <a:pt x="474" y="1593"/>
                  </a:lnTo>
                  <a:lnTo>
                    <a:pt x="484" y="1591"/>
                  </a:lnTo>
                  <a:lnTo>
                    <a:pt x="490" y="1584"/>
                  </a:lnTo>
                  <a:lnTo>
                    <a:pt x="497" y="1580"/>
                  </a:lnTo>
                  <a:lnTo>
                    <a:pt x="501" y="1578"/>
                  </a:lnTo>
                  <a:lnTo>
                    <a:pt x="502" y="1578"/>
                  </a:lnTo>
                  <a:lnTo>
                    <a:pt x="504" y="1580"/>
                  </a:lnTo>
                  <a:lnTo>
                    <a:pt x="505" y="1583"/>
                  </a:lnTo>
                  <a:lnTo>
                    <a:pt x="505" y="1589"/>
                  </a:lnTo>
                  <a:lnTo>
                    <a:pt x="503" y="1598"/>
                  </a:lnTo>
                  <a:lnTo>
                    <a:pt x="501" y="1603"/>
                  </a:lnTo>
                  <a:lnTo>
                    <a:pt x="500" y="1610"/>
                  </a:lnTo>
                  <a:lnTo>
                    <a:pt x="526" y="1626"/>
                  </a:lnTo>
                  <a:lnTo>
                    <a:pt x="561" y="1613"/>
                  </a:lnTo>
                  <a:lnTo>
                    <a:pt x="654" y="1627"/>
                  </a:lnTo>
                  <a:lnTo>
                    <a:pt x="689" y="1680"/>
                  </a:lnTo>
                  <a:lnTo>
                    <a:pt x="769" y="1693"/>
                  </a:lnTo>
                  <a:lnTo>
                    <a:pt x="773" y="1729"/>
                  </a:lnTo>
                  <a:lnTo>
                    <a:pt x="784" y="1723"/>
                  </a:lnTo>
                  <a:lnTo>
                    <a:pt x="803" y="1720"/>
                  </a:lnTo>
                  <a:lnTo>
                    <a:pt x="805" y="1718"/>
                  </a:lnTo>
                  <a:lnTo>
                    <a:pt x="807" y="1718"/>
                  </a:lnTo>
                  <a:lnTo>
                    <a:pt x="808" y="1718"/>
                  </a:lnTo>
                  <a:lnTo>
                    <a:pt x="808" y="1720"/>
                  </a:lnTo>
                  <a:lnTo>
                    <a:pt x="806" y="1722"/>
                  </a:lnTo>
                  <a:lnTo>
                    <a:pt x="803" y="1725"/>
                  </a:lnTo>
                  <a:lnTo>
                    <a:pt x="799" y="1729"/>
                  </a:lnTo>
                  <a:lnTo>
                    <a:pt x="793" y="1735"/>
                  </a:lnTo>
                  <a:lnTo>
                    <a:pt x="832" y="1806"/>
                  </a:lnTo>
                  <a:lnTo>
                    <a:pt x="871" y="1823"/>
                  </a:lnTo>
                  <a:lnTo>
                    <a:pt x="942" y="1778"/>
                  </a:lnTo>
                  <a:lnTo>
                    <a:pt x="961" y="1742"/>
                  </a:lnTo>
                  <a:lnTo>
                    <a:pt x="952" y="1693"/>
                  </a:lnTo>
                  <a:lnTo>
                    <a:pt x="1061" y="1670"/>
                  </a:lnTo>
                  <a:lnTo>
                    <a:pt x="1111" y="1638"/>
                  </a:lnTo>
                  <a:lnTo>
                    <a:pt x="1113" y="1640"/>
                  </a:lnTo>
                  <a:lnTo>
                    <a:pt x="1117" y="1628"/>
                  </a:lnTo>
                  <a:lnTo>
                    <a:pt x="1127" y="1628"/>
                  </a:lnTo>
                  <a:lnTo>
                    <a:pt x="1142" y="1628"/>
                  </a:lnTo>
                  <a:lnTo>
                    <a:pt x="1204" y="1653"/>
                  </a:lnTo>
                  <a:lnTo>
                    <a:pt x="1236" y="1634"/>
                  </a:lnTo>
                  <a:lnTo>
                    <a:pt x="1258" y="1533"/>
                  </a:lnTo>
                  <a:lnTo>
                    <a:pt x="1219" y="1548"/>
                  </a:lnTo>
                  <a:lnTo>
                    <a:pt x="1149" y="1490"/>
                  </a:lnTo>
                  <a:lnTo>
                    <a:pt x="1178" y="1419"/>
                  </a:lnTo>
                  <a:lnTo>
                    <a:pt x="1165" y="1356"/>
                  </a:lnTo>
                  <a:lnTo>
                    <a:pt x="1183" y="1355"/>
                  </a:lnTo>
                  <a:lnTo>
                    <a:pt x="1201" y="1351"/>
                  </a:lnTo>
                  <a:lnTo>
                    <a:pt x="1208" y="1347"/>
                  </a:lnTo>
                  <a:lnTo>
                    <a:pt x="1210" y="1345"/>
                  </a:lnTo>
                  <a:lnTo>
                    <a:pt x="1210" y="1344"/>
                  </a:lnTo>
                  <a:lnTo>
                    <a:pt x="1211" y="1344"/>
                  </a:lnTo>
                  <a:lnTo>
                    <a:pt x="1213" y="1344"/>
                  </a:lnTo>
                  <a:lnTo>
                    <a:pt x="1213" y="1342"/>
                  </a:lnTo>
                  <a:lnTo>
                    <a:pt x="1213" y="1341"/>
                  </a:lnTo>
                  <a:lnTo>
                    <a:pt x="1215" y="1341"/>
                  </a:lnTo>
                  <a:lnTo>
                    <a:pt x="1216" y="1339"/>
                  </a:lnTo>
                  <a:lnTo>
                    <a:pt x="1217" y="1335"/>
                  </a:lnTo>
                  <a:lnTo>
                    <a:pt x="1225" y="1262"/>
                  </a:lnTo>
                  <a:lnTo>
                    <a:pt x="1165" y="1226"/>
                  </a:lnTo>
                  <a:lnTo>
                    <a:pt x="1096" y="1284"/>
                  </a:lnTo>
                  <a:lnTo>
                    <a:pt x="1035" y="1256"/>
                  </a:lnTo>
                  <a:lnTo>
                    <a:pt x="1053" y="1221"/>
                  </a:lnTo>
                  <a:lnTo>
                    <a:pt x="1046" y="1176"/>
                  </a:lnTo>
                  <a:lnTo>
                    <a:pt x="1008" y="1130"/>
                  </a:lnTo>
                  <a:lnTo>
                    <a:pt x="1002" y="1052"/>
                  </a:lnTo>
                  <a:lnTo>
                    <a:pt x="1006" y="1042"/>
                  </a:lnTo>
                  <a:lnTo>
                    <a:pt x="1009" y="1034"/>
                  </a:lnTo>
                  <a:lnTo>
                    <a:pt x="1008" y="1026"/>
                  </a:lnTo>
                  <a:lnTo>
                    <a:pt x="1006" y="1020"/>
                  </a:lnTo>
                  <a:lnTo>
                    <a:pt x="1002" y="1018"/>
                  </a:lnTo>
                  <a:lnTo>
                    <a:pt x="998" y="1018"/>
                  </a:lnTo>
                  <a:lnTo>
                    <a:pt x="993" y="937"/>
                  </a:lnTo>
                  <a:lnTo>
                    <a:pt x="1023" y="939"/>
                  </a:lnTo>
                  <a:lnTo>
                    <a:pt x="1026" y="927"/>
                  </a:lnTo>
                  <a:lnTo>
                    <a:pt x="1028" y="918"/>
                  </a:lnTo>
                  <a:lnTo>
                    <a:pt x="1029" y="910"/>
                  </a:lnTo>
                  <a:lnTo>
                    <a:pt x="1029" y="905"/>
                  </a:lnTo>
                  <a:lnTo>
                    <a:pt x="1027" y="901"/>
                  </a:lnTo>
                  <a:lnTo>
                    <a:pt x="1026" y="899"/>
                  </a:lnTo>
                  <a:lnTo>
                    <a:pt x="1026" y="898"/>
                  </a:lnTo>
                  <a:lnTo>
                    <a:pt x="1023" y="894"/>
                  </a:lnTo>
                  <a:lnTo>
                    <a:pt x="1020" y="892"/>
                  </a:lnTo>
                  <a:lnTo>
                    <a:pt x="1019" y="891"/>
                  </a:lnTo>
                  <a:lnTo>
                    <a:pt x="1081" y="833"/>
                  </a:lnTo>
                  <a:lnTo>
                    <a:pt x="1032" y="796"/>
                  </a:lnTo>
                  <a:lnTo>
                    <a:pt x="1033" y="748"/>
                  </a:lnTo>
                  <a:lnTo>
                    <a:pt x="956" y="772"/>
                  </a:lnTo>
                  <a:lnTo>
                    <a:pt x="992" y="715"/>
                  </a:lnTo>
                  <a:lnTo>
                    <a:pt x="1001" y="705"/>
                  </a:lnTo>
                  <a:lnTo>
                    <a:pt x="1009" y="696"/>
                  </a:lnTo>
                  <a:lnTo>
                    <a:pt x="1015" y="688"/>
                  </a:lnTo>
                  <a:lnTo>
                    <a:pt x="1020" y="680"/>
                  </a:lnTo>
                  <a:lnTo>
                    <a:pt x="1019" y="678"/>
                  </a:lnTo>
                  <a:lnTo>
                    <a:pt x="1019" y="676"/>
                  </a:lnTo>
                  <a:lnTo>
                    <a:pt x="1018" y="672"/>
                  </a:lnTo>
                  <a:lnTo>
                    <a:pt x="1017" y="668"/>
                  </a:lnTo>
                  <a:lnTo>
                    <a:pt x="1081" y="616"/>
                  </a:lnTo>
                  <a:lnTo>
                    <a:pt x="1050" y="571"/>
                  </a:lnTo>
                  <a:lnTo>
                    <a:pt x="1019" y="550"/>
                  </a:lnTo>
                  <a:lnTo>
                    <a:pt x="1058" y="476"/>
                  </a:lnTo>
                  <a:lnTo>
                    <a:pt x="993" y="462"/>
                  </a:lnTo>
                  <a:lnTo>
                    <a:pt x="1042" y="423"/>
                  </a:lnTo>
                  <a:lnTo>
                    <a:pt x="1069" y="444"/>
                  </a:lnTo>
                  <a:lnTo>
                    <a:pt x="1072" y="436"/>
                  </a:lnTo>
                  <a:lnTo>
                    <a:pt x="1074" y="431"/>
                  </a:lnTo>
                  <a:lnTo>
                    <a:pt x="1074" y="427"/>
                  </a:lnTo>
                  <a:lnTo>
                    <a:pt x="1074" y="425"/>
                  </a:lnTo>
                  <a:lnTo>
                    <a:pt x="1061" y="410"/>
                  </a:lnTo>
                  <a:lnTo>
                    <a:pt x="1047" y="398"/>
                  </a:lnTo>
                  <a:lnTo>
                    <a:pt x="1029" y="386"/>
                  </a:lnTo>
                  <a:lnTo>
                    <a:pt x="1011" y="377"/>
                  </a:lnTo>
                  <a:lnTo>
                    <a:pt x="1044" y="326"/>
                  </a:lnTo>
                  <a:lnTo>
                    <a:pt x="1008" y="225"/>
                  </a:lnTo>
                  <a:lnTo>
                    <a:pt x="1012" y="217"/>
                  </a:lnTo>
                  <a:lnTo>
                    <a:pt x="1014" y="209"/>
                  </a:lnTo>
                  <a:lnTo>
                    <a:pt x="1013" y="201"/>
                  </a:lnTo>
                  <a:lnTo>
                    <a:pt x="1012" y="196"/>
                  </a:lnTo>
                  <a:lnTo>
                    <a:pt x="1010" y="191"/>
                  </a:lnTo>
                  <a:lnTo>
                    <a:pt x="1007" y="188"/>
                  </a:lnTo>
                  <a:lnTo>
                    <a:pt x="1001" y="185"/>
                  </a:lnTo>
                  <a:lnTo>
                    <a:pt x="995" y="184"/>
                  </a:lnTo>
                  <a:lnTo>
                    <a:pt x="987" y="184"/>
                  </a:lnTo>
                  <a:lnTo>
                    <a:pt x="980" y="186"/>
                  </a:lnTo>
                  <a:lnTo>
                    <a:pt x="975" y="188"/>
                  </a:lnTo>
                  <a:lnTo>
                    <a:pt x="971" y="190"/>
                  </a:lnTo>
                  <a:lnTo>
                    <a:pt x="969" y="190"/>
                  </a:lnTo>
                  <a:lnTo>
                    <a:pt x="969" y="191"/>
                  </a:lnTo>
                  <a:lnTo>
                    <a:pt x="962" y="180"/>
                  </a:lnTo>
                  <a:lnTo>
                    <a:pt x="956" y="173"/>
                  </a:lnTo>
                  <a:lnTo>
                    <a:pt x="953" y="166"/>
                  </a:lnTo>
                  <a:lnTo>
                    <a:pt x="952" y="162"/>
                  </a:lnTo>
                  <a:lnTo>
                    <a:pt x="953" y="158"/>
                  </a:lnTo>
                  <a:lnTo>
                    <a:pt x="956" y="157"/>
                  </a:lnTo>
                  <a:lnTo>
                    <a:pt x="962" y="157"/>
                  </a:lnTo>
                  <a:lnTo>
                    <a:pt x="969" y="160"/>
                  </a:lnTo>
                  <a:lnTo>
                    <a:pt x="946" y="71"/>
                  </a:lnTo>
                  <a:lnTo>
                    <a:pt x="907" y="84"/>
                  </a:lnTo>
                  <a:lnTo>
                    <a:pt x="904" y="75"/>
                  </a:lnTo>
                  <a:lnTo>
                    <a:pt x="902" y="69"/>
                  </a:lnTo>
                  <a:lnTo>
                    <a:pt x="898" y="64"/>
                  </a:lnTo>
                  <a:lnTo>
                    <a:pt x="895" y="62"/>
                  </a:lnTo>
                  <a:lnTo>
                    <a:pt x="889" y="61"/>
                  </a:lnTo>
                  <a:lnTo>
                    <a:pt x="884" y="62"/>
                  </a:lnTo>
                  <a:lnTo>
                    <a:pt x="878" y="64"/>
                  </a:lnTo>
                  <a:lnTo>
                    <a:pt x="871" y="69"/>
                  </a:lnTo>
                  <a:lnTo>
                    <a:pt x="903" y="7"/>
                  </a:lnTo>
                  <a:lnTo>
                    <a:pt x="852" y="0"/>
                  </a:lnTo>
                  <a:lnTo>
                    <a:pt x="825" y="20"/>
                  </a:lnTo>
                  <a:lnTo>
                    <a:pt x="770" y="8"/>
                  </a:lnTo>
                  <a:lnTo>
                    <a:pt x="672" y="24"/>
                  </a:lnTo>
                  <a:lnTo>
                    <a:pt x="648" y="14"/>
                  </a:lnTo>
                  <a:lnTo>
                    <a:pt x="616" y="14"/>
                  </a:lnTo>
                  <a:lnTo>
                    <a:pt x="591" y="54"/>
                  </a:lnTo>
                  <a:lnTo>
                    <a:pt x="523" y="50"/>
                  </a:lnTo>
                  <a:lnTo>
                    <a:pt x="522" y="52"/>
                  </a:lnTo>
                  <a:lnTo>
                    <a:pt x="516" y="59"/>
                  </a:lnTo>
                  <a:lnTo>
                    <a:pt x="512" y="64"/>
                  </a:lnTo>
                  <a:lnTo>
                    <a:pt x="507" y="66"/>
                  </a:lnTo>
                  <a:lnTo>
                    <a:pt x="505" y="67"/>
                  </a:lnTo>
                  <a:lnTo>
                    <a:pt x="503" y="64"/>
                  </a:lnTo>
                  <a:lnTo>
                    <a:pt x="502" y="61"/>
                  </a:lnTo>
                  <a:lnTo>
                    <a:pt x="502" y="54"/>
                  </a:lnTo>
                  <a:lnTo>
                    <a:pt x="504" y="46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1" y="28"/>
                  </a:lnTo>
                  <a:lnTo>
                    <a:pt x="487" y="27"/>
                  </a:lnTo>
                  <a:lnTo>
                    <a:pt x="483" y="28"/>
                  </a:lnTo>
                  <a:lnTo>
                    <a:pt x="475" y="28"/>
                  </a:lnTo>
                  <a:lnTo>
                    <a:pt x="469" y="30"/>
                  </a:lnTo>
                  <a:lnTo>
                    <a:pt x="462" y="32"/>
                  </a:lnTo>
                  <a:lnTo>
                    <a:pt x="454" y="36"/>
                  </a:lnTo>
                  <a:lnTo>
                    <a:pt x="435" y="45"/>
                  </a:lnTo>
                  <a:lnTo>
                    <a:pt x="424" y="50"/>
                  </a:lnTo>
                  <a:lnTo>
                    <a:pt x="415" y="57"/>
                  </a:lnTo>
                  <a:lnTo>
                    <a:pt x="426" y="107"/>
                  </a:lnTo>
                  <a:lnTo>
                    <a:pt x="363" y="155"/>
                  </a:lnTo>
                  <a:lnTo>
                    <a:pt x="272" y="147"/>
                  </a:lnTo>
                  <a:lnTo>
                    <a:pt x="258" y="166"/>
                  </a:lnTo>
                  <a:lnTo>
                    <a:pt x="193" y="143"/>
                  </a:lnTo>
                  <a:lnTo>
                    <a:pt x="186" y="148"/>
                  </a:lnTo>
                  <a:lnTo>
                    <a:pt x="182" y="153"/>
                  </a:lnTo>
                  <a:lnTo>
                    <a:pt x="178" y="154"/>
                  </a:lnTo>
                  <a:lnTo>
                    <a:pt x="174" y="155"/>
                  </a:lnTo>
                  <a:lnTo>
                    <a:pt x="169" y="152"/>
                  </a:lnTo>
                  <a:lnTo>
                    <a:pt x="165" y="149"/>
                  </a:lnTo>
                  <a:lnTo>
                    <a:pt x="161" y="143"/>
                  </a:lnTo>
                  <a:lnTo>
                    <a:pt x="158" y="136"/>
                  </a:lnTo>
                  <a:lnTo>
                    <a:pt x="64" y="178"/>
                  </a:lnTo>
                  <a:lnTo>
                    <a:pt x="66" y="179"/>
                  </a:lnTo>
                  <a:lnTo>
                    <a:pt x="55" y="180"/>
                  </a:lnTo>
                  <a:lnTo>
                    <a:pt x="49" y="180"/>
                  </a:lnTo>
                  <a:lnTo>
                    <a:pt x="46" y="180"/>
                  </a:lnTo>
                  <a:lnTo>
                    <a:pt x="43" y="181"/>
                  </a:lnTo>
                  <a:lnTo>
                    <a:pt x="31" y="178"/>
                  </a:lnTo>
                  <a:lnTo>
                    <a:pt x="18" y="175"/>
                  </a:lnTo>
                  <a:lnTo>
                    <a:pt x="8" y="176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1" y="18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27">
              <a:extLst>
                <a:ext uri="{FF2B5EF4-FFF2-40B4-BE49-F238E27FC236}">
                  <a16:creationId xmlns:a16="http://schemas.microsoft.com/office/drawing/2014/main" id="{8FD00473-0BE0-63F6-63AB-682B91F71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77"/>
              <a:ext cx="124" cy="85"/>
            </a:xfrm>
            <a:custGeom>
              <a:avLst/>
              <a:gdLst/>
              <a:ahLst/>
              <a:cxnLst>
                <a:cxn ang="0">
                  <a:pos x="1040" y="235"/>
                </a:cxn>
                <a:cxn ang="0">
                  <a:pos x="1040" y="248"/>
                </a:cxn>
                <a:cxn ang="0">
                  <a:pos x="1027" y="247"/>
                </a:cxn>
                <a:cxn ang="0">
                  <a:pos x="1004" y="239"/>
                </a:cxn>
                <a:cxn ang="0">
                  <a:pos x="932" y="257"/>
                </a:cxn>
                <a:cxn ang="0">
                  <a:pos x="762" y="228"/>
                </a:cxn>
                <a:cxn ang="0">
                  <a:pos x="628" y="61"/>
                </a:cxn>
                <a:cxn ang="0">
                  <a:pos x="599" y="90"/>
                </a:cxn>
                <a:cxn ang="0">
                  <a:pos x="349" y="36"/>
                </a:cxn>
                <a:cxn ang="0">
                  <a:pos x="309" y="45"/>
                </a:cxn>
                <a:cxn ang="0">
                  <a:pos x="191" y="159"/>
                </a:cxn>
                <a:cxn ang="0">
                  <a:pos x="261" y="278"/>
                </a:cxn>
                <a:cxn ang="0">
                  <a:pos x="77" y="380"/>
                </a:cxn>
                <a:cxn ang="0">
                  <a:pos x="14" y="486"/>
                </a:cxn>
                <a:cxn ang="0">
                  <a:pos x="42" y="477"/>
                </a:cxn>
                <a:cxn ang="0">
                  <a:pos x="122" y="554"/>
                </a:cxn>
                <a:cxn ang="0">
                  <a:pos x="437" y="976"/>
                </a:cxn>
                <a:cxn ang="0">
                  <a:pos x="501" y="1063"/>
                </a:cxn>
                <a:cxn ang="0">
                  <a:pos x="621" y="1061"/>
                </a:cxn>
                <a:cxn ang="0">
                  <a:pos x="631" y="1056"/>
                </a:cxn>
                <a:cxn ang="0">
                  <a:pos x="634" y="1048"/>
                </a:cxn>
                <a:cxn ang="0">
                  <a:pos x="734" y="1085"/>
                </a:cxn>
                <a:cxn ang="0">
                  <a:pos x="809" y="1093"/>
                </a:cxn>
                <a:cxn ang="0">
                  <a:pos x="1089" y="1147"/>
                </a:cxn>
                <a:cxn ang="0">
                  <a:pos x="1176" y="1172"/>
                </a:cxn>
                <a:cxn ang="0">
                  <a:pos x="1188" y="1183"/>
                </a:cxn>
                <a:cxn ang="0">
                  <a:pos x="1194" y="1177"/>
                </a:cxn>
                <a:cxn ang="0">
                  <a:pos x="1201" y="1195"/>
                </a:cxn>
                <a:cxn ang="0">
                  <a:pos x="1226" y="1183"/>
                </a:cxn>
                <a:cxn ang="0">
                  <a:pos x="1296" y="1223"/>
                </a:cxn>
                <a:cxn ang="0">
                  <a:pos x="1328" y="1230"/>
                </a:cxn>
                <a:cxn ang="0">
                  <a:pos x="1561" y="1210"/>
                </a:cxn>
                <a:cxn ang="0">
                  <a:pos x="1620" y="1114"/>
                </a:cxn>
                <a:cxn ang="0">
                  <a:pos x="1643" y="1105"/>
                </a:cxn>
                <a:cxn ang="0">
                  <a:pos x="1686" y="1071"/>
                </a:cxn>
                <a:cxn ang="0">
                  <a:pos x="1846" y="1087"/>
                </a:cxn>
                <a:cxn ang="0">
                  <a:pos x="1846" y="1056"/>
                </a:cxn>
                <a:cxn ang="0">
                  <a:pos x="1862" y="1067"/>
                </a:cxn>
                <a:cxn ang="0">
                  <a:pos x="1894" y="1079"/>
                </a:cxn>
                <a:cxn ang="0">
                  <a:pos x="1889" y="973"/>
                </a:cxn>
                <a:cxn ang="0">
                  <a:pos x="1883" y="973"/>
                </a:cxn>
                <a:cxn ang="0">
                  <a:pos x="1857" y="963"/>
                </a:cxn>
                <a:cxn ang="0">
                  <a:pos x="1868" y="880"/>
                </a:cxn>
                <a:cxn ang="0">
                  <a:pos x="1916" y="774"/>
                </a:cxn>
                <a:cxn ang="0">
                  <a:pos x="1961" y="614"/>
                </a:cxn>
                <a:cxn ang="0">
                  <a:pos x="1750" y="530"/>
                </a:cxn>
                <a:cxn ang="0">
                  <a:pos x="1690" y="534"/>
                </a:cxn>
                <a:cxn ang="0">
                  <a:pos x="1669" y="542"/>
                </a:cxn>
                <a:cxn ang="0">
                  <a:pos x="1641" y="554"/>
                </a:cxn>
                <a:cxn ang="0">
                  <a:pos x="1632" y="548"/>
                </a:cxn>
                <a:cxn ang="0">
                  <a:pos x="1544" y="427"/>
                </a:cxn>
                <a:cxn ang="0">
                  <a:pos x="1452" y="431"/>
                </a:cxn>
                <a:cxn ang="0">
                  <a:pos x="1322" y="388"/>
                </a:cxn>
                <a:cxn ang="0">
                  <a:pos x="1302" y="368"/>
                </a:cxn>
                <a:cxn ang="0">
                  <a:pos x="1289" y="378"/>
                </a:cxn>
                <a:cxn ang="0">
                  <a:pos x="1279" y="404"/>
                </a:cxn>
                <a:cxn ang="0">
                  <a:pos x="1260" y="392"/>
                </a:cxn>
                <a:cxn ang="0">
                  <a:pos x="1152" y="455"/>
                </a:cxn>
                <a:cxn ang="0">
                  <a:pos x="1157" y="306"/>
                </a:cxn>
                <a:cxn ang="0">
                  <a:pos x="1230" y="281"/>
                </a:cxn>
                <a:cxn ang="0">
                  <a:pos x="1034" y="222"/>
                </a:cxn>
              </a:cxnLst>
              <a:rect l="0" t="0" r="r" b="b"/>
              <a:pathLst>
                <a:path w="1998" h="1282">
                  <a:moveTo>
                    <a:pt x="1034" y="222"/>
                  </a:moveTo>
                  <a:lnTo>
                    <a:pt x="1036" y="226"/>
                  </a:lnTo>
                  <a:lnTo>
                    <a:pt x="1037" y="228"/>
                  </a:lnTo>
                  <a:lnTo>
                    <a:pt x="1039" y="231"/>
                  </a:lnTo>
                  <a:lnTo>
                    <a:pt x="1040" y="235"/>
                  </a:lnTo>
                  <a:lnTo>
                    <a:pt x="1042" y="239"/>
                  </a:lnTo>
                  <a:lnTo>
                    <a:pt x="1042" y="241"/>
                  </a:lnTo>
                  <a:lnTo>
                    <a:pt x="1042" y="244"/>
                  </a:lnTo>
                  <a:lnTo>
                    <a:pt x="1041" y="246"/>
                  </a:lnTo>
                  <a:lnTo>
                    <a:pt x="1040" y="248"/>
                  </a:lnTo>
                  <a:lnTo>
                    <a:pt x="1036" y="248"/>
                  </a:lnTo>
                  <a:lnTo>
                    <a:pt x="1033" y="248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27" y="247"/>
                  </a:lnTo>
                  <a:lnTo>
                    <a:pt x="1023" y="247"/>
                  </a:lnTo>
                  <a:lnTo>
                    <a:pt x="1017" y="244"/>
                  </a:lnTo>
                  <a:lnTo>
                    <a:pt x="1010" y="242"/>
                  </a:lnTo>
                  <a:lnTo>
                    <a:pt x="1006" y="240"/>
                  </a:lnTo>
                  <a:lnTo>
                    <a:pt x="1004" y="239"/>
                  </a:lnTo>
                  <a:lnTo>
                    <a:pt x="1003" y="239"/>
                  </a:lnTo>
                  <a:lnTo>
                    <a:pt x="999" y="237"/>
                  </a:lnTo>
                  <a:lnTo>
                    <a:pt x="996" y="236"/>
                  </a:lnTo>
                  <a:lnTo>
                    <a:pt x="995" y="236"/>
                  </a:lnTo>
                  <a:lnTo>
                    <a:pt x="932" y="257"/>
                  </a:lnTo>
                  <a:lnTo>
                    <a:pt x="878" y="258"/>
                  </a:lnTo>
                  <a:lnTo>
                    <a:pt x="848" y="286"/>
                  </a:lnTo>
                  <a:lnTo>
                    <a:pt x="821" y="255"/>
                  </a:lnTo>
                  <a:lnTo>
                    <a:pt x="779" y="261"/>
                  </a:lnTo>
                  <a:lnTo>
                    <a:pt x="762" y="228"/>
                  </a:lnTo>
                  <a:lnTo>
                    <a:pt x="772" y="192"/>
                  </a:lnTo>
                  <a:lnTo>
                    <a:pt x="717" y="159"/>
                  </a:lnTo>
                  <a:lnTo>
                    <a:pt x="629" y="129"/>
                  </a:lnTo>
                  <a:lnTo>
                    <a:pt x="643" y="68"/>
                  </a:lnTo>
                  <a:lnTo>
                    <a:pt x="628" y="61"/>
                  </a:lnTo>
                  <a:lnTo>
                    <a:pt x="622" y="60"/>
                  </a:lnTo>
                  <a:lnTo>
                    <a:pt x="617" y="63"/>
                  </a:lnTo>
                  <a:lnTo>
                    <a:pt x="606" y="72"/>
                  </a:lnTo>
                  <a:lnTo>
                    <a:pt x="602" y="79"/>
                  </a:lnTo>
                  <a:lnTo>
                    <a:pt x="599" y="90"/>
                  </a:lnTo>
                  <a:lnTo>
                    <a:pt x="559" y="79"/>
                  </a:lnTo>
                  <a:lnTo>
                    <a:pt x="476" y="12"/>
                  </a:lnTo>
                  <a:lnTo>
                    <a:pt x="429" y="8"/>
                  </a:lnTo>
                  <a:lnTo>
                    <a:pt x="352" y="36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30" y="47"/>
                  </a:lnTo>
                  <a:lnTo>
                    <a:pt x="322" y="49"/>
                  </a:lnTo>
                  <a:lnTo>
                    <a:pt x="316" y="49"/>
                  </a:lnTo>
                  <a:lnTo>
                    <a:pt x="309" y="45"/>
                  </a:lnTo>
                  <a:lnTo>
                    <a:pt x="304" y="40"/>
                  </a:lnTo>
                  <a:lnTo>
                    <a:pt x="300" y="31"/>
                  </a:lnTo>
                  <a:lnTo>
                    <a:pt x="297" y="21"/>
                  </a:lnTo>
                  <a:lnTo>
                    <a:pt x="211" y="0"/>
                  </a:lnTo>
                  <a:lnTo>
                    <a:pt x="191" y="159"/>
                  </a:lnTo>
                  <a:lnTo>
                    <a:pt x="241" y="182"/>
                  </a:lnTo>
                  <a:lnTo>
                    <a:pt x="299" y="239"/>
                  </a:lnTo>
                  <a:lnTo>
                    <a:pt x="323" y="256"/>
                  </a:lnTo>
                  <a:lnTo>
                    <a:pt x="330" y="303"/>
                  </a:lnTo>
                  <a:lnTo>
                    <a:pt x="261" y="278"/>
                  </a:lnTo>
                  <a:lnTo>
                    <a:pt x="207" y="242"/>
                  </a:lnTo>
                  <a:lnTo>
                    <a:pt x="180" y="267"/>
                  </a:lnTo>
                  <a:lnTo>
                    <a:pt x="155" y="294"/>
                  </a:lnTo>
                  <a:lnTo>
                    <a:pt x="104" y="351"/>
                  </a:lnTo>
                  <a:lnTo>
                    <a:pt x="77" y="380"/>
                  </a:lnTo>
                  <a:lnTo>
                    <a:pt x="51" y="411"/>
                  </a:lnTo>
                  <a:lnTo>
                    <a:pt x="0" y="476"/>
                  </a:lnTo>
                  <a:lnTo>
                    <a:pt x="7" y="481"/>
                  </a:lnTo>
                  <a:lnTo>
                    <a:pt x="10" y="483"/>
                  </a:lnTo>
                  <a:lnTo>
                    <a:pt x="14" y="486"/>
                  </a:lnTo>
                  <a:lnTo>
                    <a:pt x="20" y="488"/>
                  </a:lnTo>
                  <a:lnTo>
                    <a:pt x="27" y="489"/>
                  </a:lnTo>
                  <a:lnTo>
                    <a:pt x="31" y="486"/>
                  </a:lnTo>
                  <a:lnTo>
                    <a:pt x="38" y="483"/>
                  </a:lnTo>
                  <a:lnTo>
                    <a:pt x="42" y="477"/>
                  </a:lnTo>
                  <a:lnTo>
                    <a:pt x="44" y="473"/>
                  </a:lnTo>
                  <a:lnTo>
                    <a:pt x="45" y="471"/>
                  </a:lnTo>
                  <a:lnTo>
                    <a:pt x="47" y="470"/>
                  </a:lnTo>
                  <a:lnTo>
                    <a:pt x="87" y="484"/>
                  </a:lnTo>
                  <a:lnTo>
                    <a:pt x="122" y="554"/>
                  </a:lnTo>
                  <a:lnTo>
                    <a:pt x="144" y="562"/>
                  </a:lnTo>
                  <a:lnTo>
                    <a:pt x="325" y="718"/>
                  </a:lnTo>
                  <a:lnTo>
                    <a:pt x="360" y="765"/>
                  </a:lnTo>
                  <a:lnTo>
                    <a:pt x="410" y="940"/>
                  </a:lnTo>
                  <a:lnTo>
                    <a:pt x="437" y="976"/>
                  </a:lnTo>
                  <a:lnTo>
                    <a:pt x="465" y="983"/>
                  </a:lnTo>
                  <a:lnTo>
                    <a:pt x="500" y="1015"/>
                  </a:lnTo>
                  <a:lnTo>
                    <a:pt x="494" y="1029"/>
                  </a:lnTo>
                  <a:lnTo>
                    <a:pt x="499" y="1044"/>
                  </a:lnTo>
                  <a:lnTo>
                    <a:pt x="501" y="1063"/>
                  </a:lnTo>
                  <a:lnTo>
                    <a:pt x="558" y="1073"/>
                  </a:lnTo>
                  <a:lnTo>
                    <a:pt x="602" y="1040"/>
                  </a:lnTo>
                  <a:lnTo>
                    <a:pt x="605" y="1047"/>
                  </a:lnTo>
                  <a:lnTo>
                    <a:pt x="609" y="1053"/>
                  </a:lnTo>
                  <a:lnTo>
                    <a:pt x="621" y="1061"/>
                  </a:lnTo>
                  <a:lnTo>
                    <a:pt x="623" y="1061"/>
                  </a:lnTo>
                  <a:lnTo>
                    <a:pt x="626" y="1061"/>
                  </a:lnTo>
                  <a:lnTo>
                    <a:pt x="631" y="1059"/>
                  </a:lnTo>
                  <a:lnTo>
                    <a:pt x="631" y="1057"/>
                  </a:lnTo>
                  <a:lnTo>
                    <a:pt x="631" y="1056"/>
                  </a:lnTo>
                  <a:lnTo>
                    <a:pt x="632" y="1056"/>
                  </a:lnTo>
                  <a:lnTo>
                    <a:pt x="634" y="1054"/>
                  </a:lnTo>
                  <a:lnTo>
                    <a:pt x="634" y="1051"/>
                  </a:lnTo>
                  <a:lnTo>
                    <a:pt x="634" y="1049"/>
                  </a:lnTo>
                  <a:lnTo>
                    <a:pt x="634" y="1048"/>
                  </a:lnTo>
                  <a:lnTo>
                    <a:pt x="635" y="1048"/>
                  </a:lnTo>
                  <a:lnTo>
                    <a:pt x="708" y="1056"/>
                  </a:lnTo>
                  <a:lnTo>
                    <a:pt x="720" y="1072"/>
                  </a:lnTo>
                  <a:lnTo>
                    <a:pt x="727" y="1079"/>
                  </a:lnTo>
                  <a:lnTo>
                    <a:pt x="734" y="1085"/>
                  </a:lnTo>
                  <a:lnTo>
                    <a:pt x="737" y="1087"/>
                  </a:lnTo>
                  <a:lnTo>
                    <a:pt x="739" y="1089"/>
                  </a:lnTo>
                  <a:lnTo>
                    <a:pt x="739" y="1090"/>
                  </a:lnTo>
                  <a:lnTo>
                    <a:pt x="738" y="1092"/>
                  </a:lnTo>
                  <a:lnTo>
                    <a:pt x="809" y="1093"/>
                  </a:lnTo>
                  <a:lnTo>
                    <a:pt x="849" y="1071"/>
                  </a:lnTo>
                  <a:lnTo>
                    <a:pt x="932" y="1071"/>
                  </a:lnTo>
                  <a:lnTo>
                    <a:pt x="999" y="1101"/>
                  </a:lnTo>
                  <a:lnTo>
                    <a:pt x="1037" y="1102"/>
                  </a:lnTo>
                  <a:lnTo>
                    <a:pt x="1089" y="1147"/>
                  </a:lnTo>
                  <a:lnTo>
                    <a:pt x="1130" y="1139"/>
                  </a:lnTo>
                  <a:lnTo>
                    <a:pt x="1172" y="1160"/>
                  </a:lnTo>
                  <a:lnTo>
                    <a:pt x="1175" y="1168"/>
                  </a:lnTo>
                  <a:lnTo>
                    <a:pt x="1175" y="1170"/>
                  </a:lnTo>
                  <a:lnTo>
                    <a:pt x="1176" y="1172"/>
                  </a:lnTo>
                  <a:lnTo>
                    <a:pt x="1177" y="1178"/>
                  </a:lnTo>
                  <a:lnTo>
                    <a:pt x="1182" y="1182"/>
                  </a:lnTo>
                  <a:lnTo>
                    <a:pt x="1183" y="1182"/>
                  </a:lnTo>
                  <a:lnTo>
                    <a:pt x="1185" y="1183"/>
                  </a:lnTo>
                  <a:lnTo>
                    <a:pt x="1188" y="1183"/>
                  </a:lnTo>
                  <a:lnTo>
                    <a:pt x="1189" y="1181"/>
                  </a:lnTo>
                  <a:lnTo>
                    <a:pt x="1189" y="1179"/>
                  </a:lnTo>
                  <a:lnTo>
                    <a:pt x="1189" y="1178"/>
                  </a:lnTo>
                  <a:lnTo>
                    <a:pt x="1190" y="1178"/>
                  </a:lnTo>
                  <a:lnTo>
                    <a:pt x="1194" y="1177"/>
                  </a:lnTo>
                  <a:lnTo>
                    <a:pt x="1197" y="1179"/>
                  </a:lnTo>
                  <a:lnTo>
                    <a:pt x="1198" y="1181"/>
                  </a:lnTo>
                  <a:lnTo>
                    <a:pt x="1199" y="1186"/>
                  </a:lnTo>
                  <a:lnTo>
                    <a:pt x="1199" y="1191"/>
                  </a:lnTo>
                  <a:lnTo>
                    <a:pt x="1201" y="1195"/>
                  </a:lnTo>
                  <a:lnTo>
                    <a:pt x="1203" y="1196"/>
                  </a:lnTo>
                  <a:lnTo>
                    <a:pt x="1208" y="1197"/>
                  </a:lnTo>
                  <a:lnTo>
                    <a:pt x="1212" y="1194"/>
                  </a:lnTo>
                  <a:lnTo>
                    <a:pt x="1218" y="1190"/>
                  </a:lnTo>
                  <a:lnTo>
                    <a:pt x="1226" y="1183"/>
                  </a:lnTo>
                  <a:lnTo>
                    <a:pt x="1235" y="1175"/>
                  </a:lnTo>
                  <a:lnTo>
                    <a:pt x="1304" y="1208"/>
                  </a:lnTo>
                  <a:lnTo>
                    <a:pt x="1299" y="1211"/>
                  </a:lnTo>
                  <a:lnTo>
                    <a:pt x="1297" y="1215"/>
                  </a:lnTo>
                  <a:lnTo>
                    <a:pt x="1296" y="1223"/>
                  </a:lnTo>
                  <a:lnTo>
                    <a:pt x="1299" y="1229"/>
                  </a:lnTo>
                  <a:lnTo>
                    <a:pt x="1308" y="1235"/>
                  </a:lnTo>
                  <a:lnTo>
                    <a:pt x="1313" y="1236"/>
                  </a:lnTo>
                  <a:lnTo>
                    <a:pt x="1321" y="1235"/>
                  </a:lnTo>
                  <a:lnTo>
                    <a:pt x="1328" y="1230"/>
                  </a:lnTo>
                  <a:lnTo>
                    <a:pt x="1337" y="1222"/>
                  </a:lnTo>
                  <a:lnTo>
                    <a:pt x="1368" y="1227"/>
                  </a:lnTo>
                  <a:lnTo>
                    <a:pt x="1401" y="1282"/>
                  </a:lnTo>
                  <a:lnTo>
                    <a:pt x="1450" y="1197"/>
                  </a:lnTo>
                  <a:lnTo>
                    <a:pt x="1561" y="1210"/>
                  </a:lnTo>
                  <a:lnTo>
                    <a:pt x="1565" y="1144"/>
                  </a:lnTo>
                  <a:lnTo>
                    <a:pt x="1618" y="1137"/>
                  </a:lnTo>
                  <a:lnTo>
                    <a:pt x="1616" y="1128"/>
                  </a:lnTo>
                  <a:lnTo>
                    <a:pt x="1617" y="1121"/>
                  </a:lnTo>
                  <a:lnTo>
                    <a:pt x="1620" y="1114"/>
                  </a:lnTo>
                  <a:lnTo>
                    <a:pt x="1628" y="1109"/>
                  </a:lnTo>
                  <a:lnTo>
                    <a:pt x="1631" y="1106"/>
                  </a:lnTo>
                  <a:lnTo>
                    <a:pt x="1635" y="1105"/>
                  </a:lnTo>
                  <a:lnTo>
                    <a:pt x="1638" y="1104"/>
                  </a:lnTo>
                  <a:lnTo>
                    <a:pt x="1643" y="1105"/>
                  </a:lnTo>
                  <a:lnTo>
                    <a:pt x="1648" y="1108"/>
                  </a:lnTo>
                  <a:lnTo>
                    <a:pt x="1650" y="1110"/>
                  </a:lnTo>
                  <a:lnTo>
                    <a:pt x="1653" y="1114"/>
                  </a:lnTo>
                  <a:lnTo>
                    <a:pt x="1636" y="1075"/>
                  </a:lnTo>
                  <a:lnTo>
                    <a:pt x="1686" y="1071"/>
                  </a:lnTo>
                  <a:lnTo>
                    <a:pt x="1708" y="1117"/>
                  </a:lnTo>
                  <a:lnTo>
                    <a:pt x="1734" y="1115"/>
                  </a:lnTo>
                  <a:lnTo>
                    <a:pt x="1773" y="1066"/>
                  </a:lnTo>
                  <a:lnTo>
                    <a:pt x="1813" y="1111"/>
                  </a:lnTo>
                  <a:lnTo>
                    <a:pt x="1846" y="1087"/>
                  </a:lnTo>
                  <a:lnTo>
                    <a:pt x="1849" y="1079"/>
                  </a:lnTo>
                  <a:lnTo>
                    <a:pt x="1849" y="1068"/>
                  </a:lnTo>
                  <a:lnTo>
                    <a:pt x="1846" y="1061"/>
                  </a:lnTo>
                  <a:lnTo>
                    <a:pt x="1845" y="1057"/>
                  </a:lnTo>
                  <a:lnTo>
                    <a:pt x="1846" y="1056"/>
                  </a:lnTo>
                  <a:lnTo>
                    <a:pt x="1850" y="1056"/>
                  </a:lnTo>
                  <a:lnTo>
                    <a:pt x="1855" y="1059"/>
                  </a:lnTo>
                  <a:lnTo>
                    <a:pt x="1858" y="1059"/>
                  </a:lnTo>
                  <a:lnTo>
                    <a:pt x="1860" y="1060"/>
                  </a:lnTo>
                  <a:lnTo>
                    <a:pt x="1862" y="1067"/>
                  </a:lnTo>
                  <a:lnTo>
                    <a:pt x="1867" y="1074"/>
                  </a:lnTo>
                  <a:lnTo>
                    <a:pt x="1872" y="1078"/>
                  </a:lnTo>
                  <a:lnTo>
                    <a:pt x="1880" y="1081"/>
                  </a:lnTo>
                  <a:lnTo>
                    <a:pt x="1886" y="1080"/>
                  </a:lnTo>
                  <a:lnTo>
                    <a:pt x="1894" y="1079"/>
                  </a:lnTo>
                  <a:lnTo>
                    <a:pt x="1904" y="1074"/>
                  </a:lnTo>
                  <a:lnTo>
                    <a:pt x="1916" y="1069"/>
                  </a:lnTo>
                  <a:lnTo>
                    <a:pt x="1896" y="973"/>
                  </a:lnTo>
                  <a:lnTo>
                    <a:pt x="1891" y="973"/>
                  </a:lnTo>
                  <a:lnTo>
                    <a:pt x="1889" y="973"/>
                  </a:lnTo>
                  <a:lnTo>
                    <a:pt x="1888" y="973"/>
                  </a:lnTo>
                  <a:lnTo>
                    <a:pt x="1888" y="974"/>
                  </a:lnTo>
                  <a:lnTo>
                    <a:pt x="1886" y="973"/>
                  </a:lnTo>
                  <a:lnTo>
                    <a:pt x="1885" y="973"/>
                  </a:lnTo>
                  <a:lnTo>
                    <a:pt x="1883" y="973"/>
                  </a:lnTo>
                  <a:lnTo>
                    <a:pt x="1878" y="973"/>
                  </a:lnTo>
                  <a:lnTo>
                    <a:pt x="1867" y="971"/>
                  </a:lnTo>
                  <a:lnTo>
                    <a:pt x="1862" y="969"/>
                  </a:lnTo>
                  <a:lnTo>
                    <a:pt x="1860" y="967"/>
                  </a:lnTo>
                  <a:lnTo>
                    <a:pt x="1857" y="963"/>
                  </a:lnTo>
                  <a:lnTo>
                    <a:pt x="1856" y="960"/>
                  </a:lnTo>
                  <a:lnTo>
                    <a:pt x="1857" y="952"/>
                  </a:lnTo>
                  <a:lnTo>
                    <a:pt x="1878" y="890"/>
                  </a:lnTo>
                  <a:lnTo>
                    <a:pt x="1873" y="884"/>
                  </a:lnTo>
                  <a:lnTo>
                    <a:pt x="1868" y="880"/>
                  </a:lnTo>
                  <a:lnTo>
                    <a:pt x="1861" y="877"/>
                  </a:lnTo>
                  <a:lnTo>
                    <a:pt x="1854" y="877"/>
                  </a:lnTo>
                  <a:lnTo>
                    <a:pt x="1846" y="868"/>
                  </a:lnTo>
                  <a:lnTo>
                    <a:pt x="1880" y="794"/>
                  </a:lnTo>
                  <a:lnTo>
                    <a:pt x="1916" y="774"/>
                  </a:lnTo>
                  <a:lnTo>
                    <a:pt x="1915" y="735"/>
                  </a:lnTo>
                  <a:lnTo>
                    <a:pt x="1935" y="701"/>
                  </a:lnTo>
                  <a:lnTo>
                    <a:pt x="1968" y="680"/>
                  </a:lnTo>
                  <a:lnTo>
                    <a:pt x="1998" y="634"/>
                  </a:lnTo>
                  <a:lnTo>
                    <a:pt x="1961" y="614"/>
                  </a:lnTo>
                  <a:lnTo>
                    <a:pt x="1976" y="578"/>
                  </a:lnTo>
                  <a:lnTo>
                    <a:pt x="1921" y="556"/>
                  </a:lnTo>
                  <a:lnTo>
                    <a:pt x="1884" y="512"/>
                  </a:lnTo>
                  <a:lnTo>
                    <a:pt x="1801" y="503"/>
                  </a:lnTo>
                  <a:lnTo>
                    <a:pt x="1750" y="530"/>
                  </a:lnTo>
                  <a:lnTo>
                    <a:pt x="1724" y="512"/>
                  </a:lnTo>
                  <a:lnTo>
                    <a:pt x="1697" y="520"/>
                  </a:lnTo>
                  <a:lnTo>
                    <a:pt x="1695" y="525"/>
                  </a:lnTo>
                  <a:lnTo>
                    <a:pt x="1693" y="530"/>
                  </a:lnTo>
                  <a:lnTo>
                    <a:pt x="1690" y="534"/>
                  </a:lnTo>
                  <a:lnTo>
                    <a:pt x="1686" y="538"/>
                  </a:lnTo>
                  <a:lnTo>
                    <a:pt x="1681" y="540"/>
                  </a:lnTo>
                  <a:lnTo>
                    <a:pt x="1676" y="542"/>
                  </a:lnTo>
                  <a:lnTo>
                    <a:pt x="1672" y="542"/>
                  </a:lnTo>
                  <a:lnTo>
                    <a:pt x="1669" y="542"/>
                  </a:lnTo>
                  <a:lnTo>
                    <a:pt x="1668" y="542"/>
                  </a:lnTo>
                  <a:lnTo>
                    <a:pt x="1668" y="543"/>
                  </a:lnTo>
                  <a:lnTo>
                    <a:pt x="1662" y="545"/>
                  </a:lnTo>
                  <a:lnTo>
                    <a:pt x="1650" y="550"/>
                  </a:lnTo>
                  <a:lnTo>
                    <a:pt x="1641" y="554"/>
                  </a:lnTo>
                  <a:lnTo>
                    <a:pt x="1633" y="556"/>
                  </a:lnTo>
                  <a:lnTo>
                    <a:pt x="1630" y="557"/>
                  </a:lnTo>
                  <a:lnTo>
                    <a:pt x="1628" y="556"/>
                  </a:lnTo>
                  <a:lnTo>
                    <a:pt x="1629" y="553"/>
                  </a:lnTo>
                  <a:lnTo>
                    <a:pt x="1632" y="548"/>
                  </a:lnTo>
                  <a:lnTo>
                    <a:pt x="1640" y="543"/>
                  </a:lnTo>
                  <a:lnTo>
                    <a:pt x="1628" y="474"/>
                  </a:lnTo>
                  <a:lnTo>
                    <a:pt x="1571" y="498"/>
                  </a:lnTo>
                  <a:lnTo>
                    <a:pt x="1523" y="535"/>
                  </a:lnTo>
                  <a:lnTo>
                    <a:pt x="1544" y="427"/>
                  </a:lnTo>
                  <a:lnTo>
                    <a:pt x="1488" y="395"/>
                  </a:lnTo>
                  <a:lnTo>
                    <a:pt x="1474" y="396"/>
                  </a:lnTo>
                  <a:lnTo>
                    <a:pt x="1465" y="403"/>
                  </a:lnTo>
                  <a:lnTo>
                    <a:pt x="1457" y="414"/>
                  </a:lnTo>
                  <a:lnTo>
                    <a:pt x="1452" y="431"/>
                  </a:lnTo>
                  <a:lnTo>
                    <a:pt x="1472" y="460"/>
                  </a:lnTo>
                  <a:lnTo>
                    <a:pt x="1337" y="426"/>
                  </a:lnTo>
                  <a:lnTo>
                    <a:pt x="1311" y="404"/>
                  </a:lnTo>
                  <a:lnTo>
                    <a:pt x="1317" y="395"/>
                  </a:lnTo>
                  <a:lnTo>
                    <a:pt x="1322" y="388"/>
                  </a:lnTo>
                  <a:lnTo>
                    <a:pt x="1323" y="381"/>
                  </a:lnTo>
                  <a:lnTo>
                    <a:pt x="1323" y="377"/>
                  </a:lnTo>
                  <a:lnTo>
                    <a:pt x="1318" y="372"/>
                  </a:lnTo>
                  <a:lnTo>
                    <a:pt x="1312" y="370"/>
                  </a:lnTo>
                  <a:lnTo>
                    <a:pt x="1302" y="368"/>
                  </a:lnTo>
                  <a:lnTo>
                    <a:pt x="1292" y="368"/>
                  </a:lnTo>
                  <a:lnTo>
                    <a:pt x="1290" y="375"/>
                  </a:lnTo>
                  <a:lnTo>
                    <a:pt x="1289" y="375"/>
                  </a:lnTo>
                  <a:lnTo>
                    <a:pt x="1289" y="376"/>
                  </a:lnTo>
                  <a:lnTo>
                    <a:pt x="1289" y="378"/>
                  </a:lnTo>
                  <a:lnTo>
                    <a:pt x="1289" y="382"/>
                  </a:lnTo>
                  <a:lnTo>
                    <a:pt x="1286" y="393"/>
                  </a:lnTo>
                  <a:lnTo>
                    <a:pt x="1282" y="400"/>
                  </a:lnTo>
                  <a:lnTo>
                    <a:pt x="1280" y="402"/>
                  </a:lnTo>
                  <a:lnTo>
                    <a:pt x="1279" y="404"/>
                  </a:lnTo>
                  <a:lnTo>
                    <a:pt x="1273" y="404"/>
                  </a:lnTo>
                  <a:lnTo>
                    <a:pt x="1269" y="402"/>
                  </a:lnTo>
                  <a:lnTo>
                    <a:pt x="1267" y="400"/>
                  </a:lnTo>
                  <a:lnTo>
                    <a:pt x="1263" y="396"/>
                  </a:lnTo>
                  <a:lnTo>
                    <a:pt x="1260" y="392"/>
                  </a:lnTo>
                  <a:lnTo>
                    <a:pt x="1256" y="386"/>
                  </a:lnTo>
                  <a:lnTo>
                    <a:pt x="1253" y="383"/>
                  </a:lnTo>
                  <a:lnTo>
                    <a:pt x="1252" y="381"/>
                  </a:lnTo>
                  <a:lnTo>
                    <a:pt x="1185" y="385"/>
                  </a:lnTo>
                  <a:lnTo>
                    <a:pt x="1152" y="455"/>
                  </a:lnTo>
                  <a:lnTo>
                    <a:pt x="1105" y="421"/>
                  </a:lnTo>
                  <a:lnTo>
                    <a:pt x="1115" y="346"/>
                  </a:lnTo>
                  <a:lnTo>
                    <a:pt x="1150" y="312"/>
                  </a:lnTo>
                  <a:lnTo>
                    <a:pt x="1153" y="308"/>
                  </a:lnTo>
                  <a:lnTo>
                    <a:pt x="1157" y="306"/>
                  </a:lnTo>
                  <a:lnTo>
                    <a:pt x="1166" y="304"/>
                  </a:lnTo>
                  <a:lnTo>
                    <a:pt x="1169" y="303"/>
                  </a:lnTo>
                  <a:lnTo>
                    <a:pt x="1173" y="304"/>
                  </a:lnTo>
                  <a:lnTo>
                    <a:pt x="1182" y="309"/>
                  </a:lnTo>
                  <a:lnTo>
                    <a:pt x="1230" y="281"/>
                  </a:lnTo>
                  <a:lnTo>
                    <a:pt x="1183" y="226"/>
                  </a:lnTo>
                  <a:lnTo>
                    <a:pt x="1132" y="220"/>
                  </a:lnTo>
                  <a:lnTo>
                    <a:pt x="1087" y="263"/>
                  </a:lnTo>
                  <a:lnTo>
                    <a:pt x="1057" y="218"/>
                  </a:lnTo>
                  <a:lnTo>
                    <a:pt x="1034" y="2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28">
              <a:extLst>
                <a:ext uri="{FF2B5EF4-FFF2-40B4-BE49-F238E27FC236}">
                  <a16:creationId xmlns:a16="http://schemas.microsoft.com/office/drawing/2014/main" id="{016D1513-54E7-440C-64AA-C844D56C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0"/>
              <a:ext cx="148" cy="119"/>
            </a:xfrm>
            <a:custGeom>
              <a:avLst/>
              <a:gdLst/>
              <a:ahLst/>
              <a:cxnLst>
                <a:cxn ang="0">
                  <a:pos x="1897" y="1191"/>
                </a:cxn>
                <a:cxn ang="0">
                  <a:pos x="1826" y="1182"/>
                </a:cxn>
                <a:cxn ang="0">
                  <a:pos x="1792" y="1255"/>
                </a:cxn>
                <a:cxn ang="0">
                  <a:pos x="1785" y="1259"/>
                </a:cxn>
                <a:cxn ang="0">
                  <a:pos x="1627" y="943"/>
                </a:cxn>
                <a:cxn ang="0">
                  <a:pos x="1412" y="955"/>
                </a:cxn>
                <a:cxn ang="0">
                  <a:pos x="1217" y="581"/>
                </a:cxn>
                <a:cxn ang="0">
                  <a:pos x="905" y="638"/>
                </a:cxn>
                <a:cxn ang="0">
                  <a:pos x="701" y="442"/>
                </a:cxn>
                <a:cxn ang="0">
                  <a:pos x="569" y="280"/>
                </a:cxn>
                <a:cxn ang="0">
                  <a:pos x="337" y="61"/>
                </a:cxn>
                <a:cxn ang="0">
                  <a:pos x="112" y="119"/>
                </a:cxn>
                <a:cxn ang="0">
                  <a:pos x="84" y="104"/>
                </a:cxn>
                <a:cxn ang="0">
                  <a:pos x="153" y="440"/>
                </a:cxn>
                <a:cxn ang="0">
                  <a:pos x="234" y="484"/>
                </a:cxn>
                <a:cxn ang="0">
                  <a:pos x="356" y="503"/>
                </a:cxn>
                <a:cxn ang="0">
                  <a:pos x="327" y="631"/>
                </a:cxn>
                <a:cxn ang="0">
                  <a:pos x="321" y="642"/>
                </a:cxn>
                <a:cxn ang="0">
                  <a:pos x="351" y="661"/>
                </a:cxn>
                <a:cxn ang="0">
                  <a:pos x="589" y="732"/>
                </a:cxn>
                <a:cxn ang="0">
                  <a:pos x="627" y="744"/>
                </a:cxn>
                <a:cxn ang="0">
                  <a:pos x="754" y="731"/>
                </a:cxn>
                <a:cxn ang="0">
                  <a:pos x="775" y="733"/>
                </a:cxn>
                <a:cxn ang="0">
                  <a:pos x="777" y="729"/>
                </a:cxn>
                <a:cxn ang="0">
                  <a:pos x="801" y="674"/>
                </a:cxn>
                <a:cxn ang="0">
                  <a:pos x="791" y="864"/>
                </a:cxn>
                <a:cxn ang="0">
                  <a:pos x="779" y="885"/>
                </a:cxn>
                <a:cxn ang="0">
                  <a:pos x="793" y="901"/>
                </a:cxn>
                <a:cxn ang="0">
                  <a:pos x="1017" y="1017"/>
                </a:cxn>
                <a:cxn ang="0">
                  <a:pos x="1029" y="1032"/>
                </a:cxn>
                <a:cxn ang="0">
                  <a:pos x="1043" y="1037"/>
                </a:cxn>
                <a:cxn ang="0">
                  <a:pos x="1063" y="1023"/>
                </a:cxn>
                <a:cxn ang="0">
                  <a:pos x="999" y="1104"/>
                </a:cxn>
                <a:cxn ang="0">
                  <a:pos x="1024" y="1312"/>
                </a:cxn>
                <a:cxn ang="0">
                  <a:pos x="1029" y="1322"/>
                </a:cxn>
                <a:cxn ang="0">
                  <a:pos x="1058" y="1303"/>
                </a:cxn>
                <a:cxn ang="0">
                  <a:pos x="1154" y="1424"/>
                </a:cxn>
                <a:cxn ang="0">
                  <a:pos x="1126" y="1487"/>
                </a:cxn>
                <a:cxn ang="0">
                  <a:pos x="1156" y="1519"/>
                </a:cxn>
                <a:cxn ang="0">
                  <a:pos x="1199" y="1729"/>
                </a:cxn>
                <a:cxn ang="0">
                  <a:pos x="1480" y="1712"/>
                </a:cxn>
                <a:cxn ang="0">
                  <a:pos x="1712" y="1689"/>
                </a:cxn>
                <a:cxn ang="0">
                  <a:pos x="1723" y="1689"/>
                </a:cxn>
                <a:cxn ang="0">
                  <a:pos x="1723" y="1679"/>
                </a:cxn>
                <a:cxn ang="0">
                  <a:pos x="2099" y="1677"/>
                </a:cxn>
                <a:cxn ang="0">
                  <a:pos x="2275" y="1766"/>
                </a:cxn>
                <a:cxn ang="0">
                  <a:pos x="2285" y="1743"/>
                </a:cxn>
                <a:cxn ang="0">
                  <a:pos x="2262" y="1713"/>
                </a:cxn>
                <a:cxn ang="0">
                  <a:pos x="2330" y="1542"/>
                </a:cxn>
                <a:cxn ang="0">
                  <a:pos x="2283" y="1276"/>
                </a:cxn>
                <a:cxn ang="0">
                  <a:pos x="2261" y="1329"/>
                </a:cxn>
                <a:cxn ang="0">
                  <a:pos x="2254" y="1300"/>
                </a:cxn>
                <a:cxn ang="0">
                  <a:pos x="2199" y="1243"/>
                </a:cxn>
              </a:cxnLst>
              <a:rect l="0" t="0" r="r" b="b"/>
              <a:pathLst>
                <a:path w="2363" h="1790">
                  <a:moveTo>
                    <a:pt x="2189" y="1233"/>
                  </a:moveTo>
                  <a:lnTo>
                    <a:pt x="2122" y="1169"/>
                  </a:lnTo>
                  <a:lnTo>
                    <a:pt x="2067" y="1196"/>
                  </a:lnTo>
                  <a:lnTo>
                    <a:pt x="1982" y="1215"/>
                  </a:lnTo>
                  <a:lnTo>
                    <a:pt x="1897" y="1191"/>
                  </a:lnTo>
                  <a:lnTo>
                    <a:pt x="1898" y="1187"/>
                  </a:lnTo>
                  <a:lnTo>
                    <a:pt x="1896" y="1180"/>
                  </a:lnTo>
                  <a:lnTo>
                    <a:pt x="1892" y="1175"/>
                  </a:lnTo>
                  <a:lnTo>
                    <a:pt x="1888" y="1178"/>
                  </a:lnTo>
                  <a:lnTo>
                    <a:pt x="1826" y="1182"/>
                  </a:lnTo>
                  <a:lnTo>
                    <a:pt x="1786" y="1239"/>
                  </a:lnTo>
                  <a:lnTo>
                    <a:pt x="1786" y="1244"/>
                  </a:lnTo>
                  <a:lnTo>
                    <a:pt x="1788" y="1247"/>
                  </a:lnTo>
                  <a:lnTo>
                    <a:pt x="1790" y="1251"/>
                  </a:lnTo>
                  <a:lnTo>
                    <a:pt x="1792" y="1255"/>
                  </a:lnTo>
                  <a:lnTo>
                    <a:pt x="1792" y="1257"/>
                  </a:lnTo>
                  <a:lnTo>
                    <a:pt x="1790" y="1257"/>
                  </a:lnTo>
                  <a:lnTo>
                    <a:pt x="1790" y="1258"/>
                  </a:lnTo>
                  <a:lnTo>
                    <a:pt x="1790" y="1260"/>
                  </a:lnTo>
                  <a:lnTo>
                    <a:pt x="1785" y="1259"/>
                  </a:lnTo>
                  <a:lnTo>
                    <a:pt x="1784" y="1256"/>
                  </a:lnTo>
                  <a:lnTo>
                    <a:pt x="1746" y="1209"/>
                  </a:lnTo>
                  <a:lnTo>
                    <a:pt x="1728" y="1151"/>
                  </a:lnTo>
                  <a:lnTo>
                    <a:pt x="1731" y="1012"/>
                  </a:lnTo>
                  <a:lnTo>
                    <a:pt x="1627" y="943"/>
                  </a:lnTo>
                  <a:lnTo>
                    <a:pt x="1554" y="963"/>
                  </a:lnTo>
                  <a:lnTo>
                    <a:pt x="1571" y="905"/>
                  </a:lnTo>
                  <a:lnTo>
                    <a:pt x="1521" y="897"/>
                  </a:lnTo>
                  <a:lnTo>
                    <a:pt x="1499" y="934"/>
                  </a:lnTo>
                  <a:lnTo>
                    <a:pt x="1412" y="955"/>
                  </a:lnTo>
                  <a:lnTo>
                    <a:pt x="1367" y="933"/>
                  </a:lnTo>
                  <a:lnTo>
                    <a:pt x="1320" y="902"/>
                  </a:lnTo>
                  <a:lnTo>
                    <a:pt x="1272" y="679"/>
                  </a:lnTo>
                  <a:lnTo>
                    <a:pt x="1280" y="612"/>
                  </a:lnTo>
                  <a:lnTo>
                    <a:pt x="1217" y="581"/>
                  </a:lnTo>
                  <a:lnTo>
                    <a:pt x="1171" y="480"/>
                  </a:lnTo>
                  <a:lnTo>
                    <a:pt x="1103" y="508"/>
                  </a:lnTo>
                  <a:lnTo>
                    <a:pt x="956" y="541"/>
                  </a:lnTo>
                  <a:lnTo>
                    <a:pt x="929" y="612"/>
                  </a:lnTo>
                  <a:lnTo>
                    <a:pt x="905" y="638"/>
                  </a:lnTo>
                  <a:lnTo>
                    <a:pt x="843" y="588"/>
                  </a:lnTo>
                  <a:lnTo>
                    <a:pt x="791" y="588"/>
                  </a:lnTo>
                  <a:lnTo>
                    <a:pt x="748" y="514"/>
                  </a:lnTo>
                  <a:lnTo>
                    <a:pt x="715" y="484"/>
                  </a:lnTo>
                  <a:lnTo>
                    <a:pt x="701" y="442"/>
                  </a:lnTo>
                  <a:lnTo>
                    <a:pt x="653" y="432"/>
                  </a:lnTo>
                  <a:lnTo>
                    <a:pt x="610" y="441"/>
                  </a:lnTo>
                  <a:lnTo>
                    <a:pt x="601" y="405"/>
                  </a:lnTo>
                  <a:lnTo>
                    <a:pt x="572" y="380"/>
                  </a:lnTo>
                  <a:lnTo>
                    <a:pt x="569" y="280"/>
                  </a:lnTo>
                  <a:lnTo>
                    <a:pt x="608" y="233"/>
                  </a:lnTo>
                  <a:lnTo>
                    <a:pt x="577" y="157"/>
                  </a:lnTo>
                  <a:lnTo>
                    <a:pt x="549" y="133"/>
                  </a:lnTo>
                  <a:lnTo>
                    <a:pt x="518" y="0"/>
                  </a:lnTo>
                  <a:lnTo>
                    <a:pt x="337" y="61"/>
                  </a:lnTo>
                  <a:lnTo>
                    <a:pt x="304" y="45"/>
                  </a:lnTo>
                  <a:lnTo>
                    <a:pt x="149" y="88"/>
                  </a:lnTo>
                  <a:lnTo>
                    <a:pt x="112" y="68"/>
                  </a:lnTo>
                  <a:lnTo>
                    <a:pt x="135" y="83"/>
                  </a:lnTo>
                  <a:lnTo>
                    <a:pt x="112" y="119"/>
                  </a:lnTo>
                  <a:lnTo>
                    <a:pt x="106" y="110"/>
                  </a:lnTo>
                  <a:lnTo>
                    <a:pt x="102" y="105"/>
                  </a:lnTo>
                  <a:lnTo>
                    <a:pt x="95" y="98"/>
                  </a:lnTo>
                  <a:lnTo>
                    <a:pt x="88" y="97"/>
                  </a:lnTo>
                  <a:lnTo>
                    <a:pt x="84" y="104"/>
                  </a:lnTo>
                  <a:lnTo>
                    <a:pt x="53" y="146"/>
                  </a:lnTo>
                  <a:lnTo>
                    <a:pt x="0" y="128"/>
                  </a:lnTo>
                  <a:lnTo>
                    <a:pt x="115" y="310"/>
                  </a:lnTo>
                  <a:lnTo>
                    <a:pt x="129" y="340"/>
                  </a:lnTo>
                  <a:lnTo>
                    <a:pt x="153" y="440"/>
                  </a:lnTo>
                  <a:lnTo>
                    <a:pt x="199" y="480"/>
                  </a:lnTo>
                  <a:lnTo>
                    <a:pt x="226" y="483"/>
                  </a:lnTo>
                  <a:lnTo>
                    <a:pt x="231" y="482"/>
                  </a:lnTo>
                  <a:lnTo>
                    <a:pt x="232" y="482"/>
                  </a:lnTo>
                  <a:lnTo>
                    <a:pt x="234" y="484"/>
                  </a:lnTo>
                  <a:lnTo>
                    <a:pt x="235" y="489"/>
                  </a:lnTo>
                  <a:lnTo>
                    <a:pt x="235" y="498"/>
                  </a:lnTo>
                  <a:lnTo>
                    <a:pt x="262" y="483"/>
                  </a:lnTo>
                  <a:lnTo>
                    <a:pt x="319" y="502"/>
                  </a:lnTo>
                  <a:lnTo>
                    <a:pt x="356" y="503"/>
                  </a:lnTo>
                  <a:lnTo>
                    <a:pt x="291" y="573"/>
                  </a:lnTo>
                  <a:lnTo>
                    <a:pt x="327" y="613"/>
                  </a:lnTo>
                  <a:lnTo>
                    <a:pt x="330" y="617"/>
                  </a:lnTo>
                  <a:lnTo>
                    <a:pt x="331" y="621"/>
                  </a:lnTo>
                  <a:lnTo>
                    <a:pt x="327" y="631"/>
                  </a:lnTo>
                  <a:lnTo>
                    <a:pt x="325" y="633"/>
                  </a:lnTo>
                  <a:lnTo>
                    <a:pt x="324" y="633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1" y="642"/>
                  </a:lnTo>
                  <a:lnTo>
                    <a:pt x="335" y="669"/>
                  </a:lnTo>
                  <a:lnTo>
                    <a:pt x="340" y="664"/>
                  </a:lnTo>
                  <a:lnTo>
                    <a:pt x="344" y="661"/>
                  </a:lnTo>
                  <a:lnTo>
                    <a:pt x="347" y="660"/>
                  </a:lnTo>
                  <a:lnTo>
                    <a:pt x="351" y="661"/>
                  </a:lnTo>
                  <a:lnTo>
                    <a:pt x="388" y="693"/>
                  </a:lnTo>
                  <a:lnTo>
                    <a:pt x="451" y="733"/>
                  </a:lnTo>
                  <a:lnTo>
                    <a:pt x="490" y="717"/>
                  </a:lnTo>
                  <a:lnTo>
                    <a:pt x="537" y="741"/>
                  </a:lnTo>
                  <a:lnTo>
                    <a:pt x="589" y="732"/>
                  </a:lnTo>
                  <a:lnTo>
                    <a:pt x="588" y="738"/>
                  </a:lnTo>
                  <a:lnTo>
                    <a:pt x="592" y="743"/>
                  </a:lnTo>
                  <a:lnTo>
                    <a:pt x="597" y="746"/>
                  </a:lnTo>
                  <a:lnTo>
                    <a:pt x="604" y="748"/>
                  </a:lnTo>
                  <a:lnTo>
                    <a:pt x="627" y="744"/>
                  </a:lnTo>
                  <a:lnTo>
                    <a:pt x="650" y="745"/>
                  </a:lnTo>
                  <a:lnTo>
                    <a:pt x="701" y="738"/>
                  </a:lnTo>
                  <a:lnTo>
                    <a:pt x="731" y="778"/>
                  </a:lnTo>
                  <a:lnTo>
                    <a:pt x="748" y="730"/>
                  </a:lnTo>
                  <a:lnTo>
                    <a:pt x="754" y="731"/>
                  </a:lnTo>
                  <a:lnTo>
                    <a:pt x="763" y="733"/>
                  </a:lnTo>
                  <a:lnTo>
                    <a:pt x="767" y="733"/>
                  </a:lnTo>
                  <a:lnTo>
                    <a:pt x="771" y="734"/>
                  </a:lnTo>
                  <a:lnTo>
                    <a:pt x="773" y="733"/>
                  </a:lnTo>
                  <a:lnTo>
                    <a:pt x="775" y="733"/>
                  </a:lnTo>
                  <a:lnTo>
                    <a:pt x="775" y="732"/>
                  </a:lnTo>
                  <a:lnTo>
                    <a:pt x="776" y="732"/>
                  </a:lnTo>
                  <a:lnTo>
                    <a:pt x="778" y="732"/>
                  </a:lnTo>
                  <a:lnTo>
                    <a:pt x="777" y="730"/>
                  </a:lnTo>
                  <a:lnTo>
                    <a:pt x="777" y="729"/>
                  </a:lnTo>
                  <a:lnTo>
                    <a:pt x="774" y="725"/>
                  </a:lnTo>
                  <a:lnTo>
                    <a:pt x="768" y="719"/>
                  </a:lnTo>
                  <a:lnTo>
                    <a:pt x="760" y="713"/>
                  </a:lnTo>
                  <a:lnTo>
                    <a:pt x="752" y="706"/>
                  </a:lnTo>
                  <a:lnTo>
                    <a:pt x="801" y="674"/>
                  </a:lnTo>
                  <a:lnTo>
                    <a:pt x="851" y="743"/>
                  </a:lnTo>
                  <a:lnTo>
                    <a:pt x="778" y="812"/>
                  </a:lnTo>
                  <a:lnTo>
                    <a:pt x="806" y="866"/>
                  </a:lnTo>
                  <a:lnTo>
                    <a:pt x="797" y="864"/>
                  </a:lnTo>
                  <a:lnTo>
                    <a:pt x="791" y="864"/>
                  </a:lnTo>
                  <a:lnTo>
                    <a:pt x="786" y="865"/>
                  </a:lnTo>
                  <a:lnTo>
                    <a:pt x="783" y="869"/>
                  </a:lnTo>
                  <a:lnTo>
                    <a:pt x="779" y="872"/>
                  </a:lnTo>
                  <a:lnTo>
                    <a:pt x="779" y="878"/>
                  </a:lnTo>
                  <a:lnTo>
                    <a:pt x="779" y="885"/>
                  </a:lnTo>
                  <a:lnTo>
                    <a:pt x="783" y="895"/>
                  </a:lnTo>
                  <a:lnTo>
                    <a:pt x="784" y="898"/>
                  </a:lnTo>
                  <a:lnTo>
                    <a:pt x="786" y="900"/>
                  </a:lnTo>
                  <a:lnTo>
                    <a:pt x="789" y="901"/>
                  </a:lnTo>
                  <a:lnTo>
                    <a:pt x="793" y="901"/>
                  </a:lnTo>
                  <a:lnTo>
                    <a:pt x="881" y="888"/>
                  </a:lnTo>
                  <a:lnTo>
                    <a:pt x="893" y="942"/>
                  </a:lnTo>
                  <a:lnTo>
                    <a:pt x="961" y="931"/>
                  </a:lnTo>
                  <a:lnTo>
                    <a:pt x="1041" y="979"/>
                  </a:lnTo>
                  <a:lnTo>
                    <a:pt x="1017" y="1017"/>
                  </a:lnTo>
                  <a:lnTo>
                    <a:pt x="1017" y="1018"/>
                  </a:lnTo>
                  <a:lnTo>
                    <a:pt x="1018" y="1020"/>
                  </a:lnTo>
                  <a:lnTo>
                    <a:pt x="1020" y="1024"/>
                  </a:lnTo>
                  <a:lnTo>
                    <a:pt x="1025" y="1029"/>
                  </a:lnTo>
                  <a:lnTo>
                    <a:pt x="1029" y="1032"/>
                  </a:lnTo>
                  <a:lnTo>
                    <a:pt x="1033" y="1035"/>
                  </a:lnTo>
                  <a:lnTo>
                    <a:pt x="1037" y="1036"/>
                  </a:lnTo>
                  <a:lnTo>
                    <a:pt x="1040" y="1036"/>
                  </a:lnTo>
                  <a:lnTo>
                    <a:pt x="1041" y="1036"/>
                  </a:lnTo>
                  <a:lnTo>
                    <a:pt x="1043" y="1037"/>
                  </a:lnTo>
                  <a:lnTo>
                    <a:pt x="1047" y="1036"/>
                  </a:lnTo>
                  <a:lnTo>
                    <a:pt x="1052" y="1036"/>
                  </a:lnTo>
                  <a:lnTo>
                    <a:pt x="1055" y="1028"/>
                  </a:lnTo>
                  <a:lnTo>
                    <a:pt x="1059" y="1024"/>
                  </a:lnTo>
                  <a:lnTo>
                    <a:pt x="1063" y="1023"/>
                  </a:lnTo>
                  <a:lnTo>
                    <a:pt x="1067" y="1026"/>
                  </a:lnTo>
                  <a:lnTo>
                    <a:pt x="1078" y="1032"/>
                  </a:lnTo>
                  <a:lnTo>
                    <a:pt x="1085" y="1034"/>
                  </a:lnTo>
                  <a:lnTo>
                    <a:pt x="1096" y="1037"/>
                  </a:lnTo>
                  <a:lnTo>
                    <a:pt x="999" y="1104"/>
                  </a:lnTo>
                  <a:lnTo>
                    <a:pt x="1016" y="1173"/>
                  </a:lnTo>
                  <a:lnTo>
                    <a:pt x="1063" y="1197"/>
                  </a:lnTo>
                  <a:lnTo>
                    <a:pt x="1099" y="1250"/>
                  </a:lnTo>
                  <a:lnTo>
                    <a:pt x="1060" y="1277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4" y="1320"/>
                  </a:lnTo>
                  <a:lnTo>
                    <a:pt x="1025" y="1322"/>
                  </a:lnTo>
                  <a:lnTo>
                    <a:pt x="1027" y="1323"/>
                  </a:lnTo>
                  <a:lnTo>
                    <a:pt x="1029" y="1322"/>
                  </a:lnTo>
                  <a:lnTo>
                    <a:pt x="1032" y="1320"/>
                  </a:lnTo>
                  <a:lnTo>
                    <a:pt x="1040" y="1312"/>
                  </a:lnTo>
                  <a:lnTo>
                    <a:pt x="1045" y="1306"/>
                  </a:lnTo>
                  <a:lnTo>
                    <a:pt x="1051" y="1303"/>
                  </a:lnTo>
                  <a:lnTo>
                    <a:pt x="1058" y="1303"/>
                  </a:lnTo>
                  <a:lnTo>
                    <a:pt x="1066" y="1307"/>
                  </a:lnTo>
                  <a:lnTo>
                    <a:pt x="1172" y="1328"/>
                  </a:lnTo>
                  <a:lnTo>
                    <a:pt x="1215" y="1382"/>
                  </a:lnTo>
                  <a:lnTo>
                    <a:pt x="1160" y="1411"/>
                  </a:lnTo>
                  <a:lnTo>
                    <a:pt x="1154" y="1424"/>
                  </a:lnTo>
                  <a:lnTo>
                    <a:pt x="1179" y="1454"/>
                  </a:lnTo>
                  <a:lnTo>
                    <a:pt x="1159" y="1481"/>
                  </a:lnTo>
                  <a:lnTo>
                    <a:pt x="1143" y="1482"/>
                  </a:lnTo>
                  <a:lnTo>
                    <a:pt x="1132" y="1484"/>
                  </a:lnTo>
                  <a:lnTo>
                    <a:pt x="1126" y="1487"/>
                  </a:lnTo>
                  <a:lnTo>
                    <a:pt x="1124" y="1492"/>
                  </a:lnTo>
                  <a:lnTo>
                    <a:pt x="1125" y="1497"/>
                  </a:lnTo>
                  <a:lnTo>
                    <a:pt x="1131" y="1503"/>
                  </a:lnTo>
                  <a:lnTo>
                    <a:pt x="1141" y="1510"/>
                  </a:lnTo>
                  <a:lnTo>
                    <a:pt x="1156" y="1519"/>
                  </a:lnTo>
                  <a:lnTo>
                    <a:pt x="1109" y="1555"/>
                  </a:lnTo>
                  <a:lnTo>
                    <a:pt x="1131" y="1606"/>
                  </a:lnTo>
                  <a:lnTo>
                    <a:pt x="1107" y="1663"/>
                  </a:lnTo>
                  <a:lnTo>
                    <a:pt x="1144" y="1707"/>
                  </a:lnTo>
                  <a:lnTo>
                    <a:pt x="1199" y="1729"/>
                  </a:lnTo>
                  <a:lnTo>
                    <a:pt x="1279" y="1704"/>
                  </a:lnTo>
                  <a:lnTo>
                    <a:pt x="1306" y="1701"/>
                  </a:lnTo>
                  <a:lnTo>
                    <a:pt x="1380" y="1720"/>
                  </a:lnTo>
                  <a:lnTo>
                    <a:pt x="1396" y="1691"/>
                  </a:lnTo>
                  <a:lnTo>
                    <a:pt x="1480" y="1712"/>
                  </a:lnTo>
                  <a:lnTo>
                    <a:pt x="1565" y="1693"/>
                  </a:lnTo>
                  <a:lnTo>
                    <a:pt x="1606" y="1664"/>
                  </a:lnTo>
                  <a:lnTo>
                    <a:pt x="1680" y="1699"/>
                  </a:lnTo>
                  <a:lnTo>
                    <a:pt x="1707" y="1689"/>
                  </a:lnTo>
                  <a:lnTo>
                    <a:pt x="1712" y="1689"/>
                  </a:lnTo>
                  <a:lnTo>
                    <a:pt x="1716" y="1690"/>
                  </a:lnTo>
                  <a:lnTo>
                    <a:pt x="1716" y="1689"/>
                  </a:lnTo>
                  <a:lnTo>
                    <a:pt x="1717" y="1689"/>
                  </a:lnTo>
                  <a:lnTo>
                    <a:pt x="1719" y="1689"/>
                  </a:lnTo>
                  <a:lnTo>
                    <a:pt x="1723" y="1689"/>
                  </a:lnTo>
                  <a:lnTo>
                    <a:pt x="1724" y="1687"/>
                  </a:lnTo>
                  <a:lnTo>
                    <a:pt x="1726" y="1686"/>
                  </a:lnTo>
                  <a:lnTo>
                    <a:pt x="1728" y="1684"/>
                  </a:lnTo>
                  <a:lnTo>
                    <a:pt x="1730" y="1683"/>
                  </a:lnTo>
                  <a:lnTo>
                    <a:pt x="1723" y="1679"/>
                  </a:lnTo>
                  <a:lnTo>
                    <a:pt x="1796" y="1634"/>
                  </a:lnTo>
                  <a:lnTo>
                    <a:pt x="1909" y="1681"/>
                  </a:lnTo>
                  <a:lnTo>
                    <a:pt x="1973" y="1686"/>
                  </a:lnTo>
                  <a:lnTo>
                    <a:pt x="1992" y="1728"/>
                  </a:lnTo>
                  <a:lnTo>
                    <a:pt x="2099" y="1677"/>
                  </a:lnTo>
                  <a:lnTo>
                    <a:pt x="2099" y="1750"/>
                  </a:lnTo>
                  <a:lnTo>
                    <a:pt x="2134" y="1766"/>
                  </a:lnTo>
                  <a:lnTo>
                    <a:pt x="2204" y="1790"/>
                  </a:lnTo>
                  <a:lnTo>
                    <a:pt x="2266" y="1774"/>
                  </a:lnTo>
                  <a:lnTo>
                    <a:pt x="2275" y="1766"/>
                  </a:lnTo>
                  <a:lnTo>
                    <a:pt x="2281" y="1758"/>
                  </a:lnTo>
                  <a:lnTo>
                    <a:pt x="2284" y="1750"/>
                  </a:lnTo>
                  <a:lnTo>
                    <a:pt x="2285" y="1746"/>
                  </a:lnTo>
                  <a:lnTo>
                    <a:pt x="2285" y="1744"/>
                  </a:lnTo>
                  <a:lnTo>
                    <a:pt x="2285" y="1743"/>
                  </a:lnTo>
                  <a:lnTo>
                    <a:pt x="2286" y="1743"/>
                  </a:lnTo>
                  <a:lnTo>
                    <a:pt x="2283" y="1735"/>
                  </a:lnTo>
                  <a:lnTo>
                    <a:pt x="2279" y="1727"/>
                  </a:lnTo>
                  <a:lnTo>
                    <a:pt x="2272" y="1719"/>
                  </a:lnTo>
                  <a:lnTo>
                    <a:pt x="2262" y="1713"/>
                  </a:lnTo>
                  <a:lnTo>
                    <a:pt x="2260" y="1711"/>
                  </a:lnTo>
                  <a:lnTo>
                    <a:pt x="2261" y="1708"/>
                  </a:lnTo>
                  <a:lnTo>
                    <a:pt x="2289" y="1661"/>
                  </a:lnTo>
                  <a:lnTo>
                    <a:pt x="2363" y="1625"/>
                  </a:lnTo>
                  <a:lnTo>
                    <a:pt x="2330" y="1542"/>
                  </a:lnTo>
                  <a:lnTo>
                    <a:pt x="2262" y="1532"/>
                  </a:lnTo>
                  <a:lnTo>
                    <a:pt x="2278" y="1473"/>
                  </a:lnTo>
                  <a:lnTo>
                    <a:pt x="2283" y="1426"/>
                  </a:lnTo>
                  <a:lnTo>
                    <a:pt x="2346" y="1322"/>
                  </a:lnTo>
                  <a:lnTo>
                    <a:pt x="2283" y="1276"/>
                  </a:lnTo>
                  <a:lnTo>
                    <a:pt x="2289" y="1323"/>
                  </a:lnTo>
                  <a:lnTo>
                    <a:pt x="2279" y="1326"/>
                  </a:lnTo>
                  <a:lnTo>
                    <a:pt x="2272" y="1329"/>
                  </a:lnTo>
                  <a:lnTo>
                    <a:pt x="2265" y="1330"/>
                  </a:lnTo>
                  <a:lnTo>
                    <a:pt x="2261" y="1329"/>
                  </a:lnTo>
                  <a:lnTo>
                    <a:pt x="2257" y="1326"/>
                  </a:lnTo>
                  <a:lnTo>
                    <a:pt x="2254" y="1322"/>
                  </a:lnTo>
                  <a:lnTo>
                    <a:pt x="2252" y="1317"/>
                  </a:lnTo>
                  <a:lnTo>
                    <a:pt x="2253" y="1310"/>
                  </a:lnTo>
                  <a:lnTo>
                    <a:pt x="2254" y="1300"/>
                  </a:lnTo>
                  <a:lnTo>
                    <a:pt x="2213" y="1240"/>
                  </a:lnTo>
                  <a:lnTo>
                    <a:pt x="2211" y="1238"/>
                  </a:lnTo>
                  <a:lnTo>
                    <a:pt x="2208" y="1238"/>
                  </a:lnTo>
                  <a:lnTo>
                    <a:pt x="2203" y="1239"/>
                  </a:lnTo>
                  <a:lnTo>
                    <a:pt x="2199" y="1243"/>
                  </a:lnTo>
                  <a:lnTo>
                    <a:pt x="2194" y="1245"/>
                  </a:lnTo>
                  <a:lnTo>
                    <a:pt x="2190" y="1244"/>
                  </a:lnTo>
                  <a:lnTo>
                    <a:pt x="2188" y="1240"/>
                  </a:lnTo>
                  <a:lnTo>
                    <a:pt x="2189" y="12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29">
              <a:extLst>
                <a:ext uri="{FF2B5EF4-FFF2-40B4-BE49-F238E27FC236}">
                  <a16:creationId xmlns:a16="http://schemas.microsoft.com/office/drawing/2014/main" id="{4C505D98-7F4D-F0E2-7480-82B38EFA4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98"/>
              <a:ext cx="5" cy="6"/>
            </a:xfrm>
            <a:custGeom>
              <a:avLst/>
              <a:gdLst/>
              <a:ahLst/>
              <a:cxnLst>
                <a:cxn ang="0">
                  <a:pos x="58" y="68"/>
                </a:cxn>
                <a:cxn ang="0">
                  <a:pos x="82" y="0"/>
                </a:cxn>
                <a:cxn ang="0">
                  <a:pos x="9" y="31"/>
                </a:cxn>
                <a:cxn ang="0">
                  <a:pos x="0" y="93"/>
                </a:cxn>
                <a:cxn ang="0">
                  <a:pos x="58" y="68"/>
                </a:cxn>
              </a:cxnLst>
              <a:rect l="0" t="0" r="r" b="b"/>
              <a:pathLst>
                <a:path w="82" h="93">
                  <a:moveTo>
                    <a:pt x="58" y="68"/>
                  </a:moveTo>
                  <a:lnTo>
                    <a:pt x="82" y="0"/>
                  </a:lnTo>
                  <a:lnTo>
                    <a:pt x="9" y="31"/>
                  </a:lnTo>
                  <a:lnTo>
                    <a:pt x="0" y="93"/>
                  </a:lnTo>
                  <a:lnTo>
                    <a:pt x="58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30">
              <a:extLst>
                <a:ext uri="{FF2B5EF4-FFF2-40B4-BE49-F238E27FC236}">
                  <a16:creationId xmlns:a16="http://schemas.microsoft.com/office/drawing/2014/main" id="{F4818695-2681-A291-5391-13CDD3C37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" y="224"/>
              <a:ext cx="130" cy="84"/>
            </a:xfrm>
            <a:custGeom>
              <a:avLst/>
              <a:gdLst/>
              <a:ahLst/>
              <a:cxnLst>
                <a:cxn ang="0">
                  <a:pos x="1699" y="206"/>
                </a:cxn>
                <a:cxn ang="0">
                  <a:pos x="1700" y="190"/>
                </a:cxn>
                <a:cxn ang="0">
                  <a:pos x="1686" y="159"/>
                </a:cxn>
                <a:cxn ang="0">
                  <a:pos x="1660" y="128"/>
                </a:cxn>
                <a:cxn ang="0">
                  <a:pos x="1503" y="127"/>
                </a:cxn>
                <a:cxn ang="0">
                  <a:pos x="1477" y="131"/>
                </a:cxn>
                <a:cxn ang="0">
                  <a:pos x="1301" y="0"/>
                </a:cxn>
                <a:cxn ang="0">
                  <a:pos x="1193" y="56"/>
                </a:cxn>
                <a:cxn ang="0">
                  <a:pos x="1168" y="32"/>
                </a:cxn>
                <a:cxn ang="0">
                  <a:pos x="850" y="191"/>
                </a:cxn>
                <a:cxn ang="0">
                  <a:pos x="832" y="196"/>
                </a:cxn>
                <a:cxn ang="0">
                  <a:pos x="740" y="176"/>
                </a:cxn>
                <a:cxn ang="0">
                  <a:pos x="628" y="152"/>
                </a:cxn>
                <a:cxn ang="0">
                  <a:pos x="616" y="190"/>
                </a:cxn>
                <a:cxn ang="0">
                  <a:pos x="590" y="190"/>
                </a:cxn>
                <a:cxn ang="0">
                  <a:pos x="542" y="134"/>
                </a:cxn>
                <a:cxn ang="0">
                  <a:pos x="352" y="181"/>
                </a:cxn>
                <a:cxn ang="0">
                  <a:pos x="43" y="292"/>
                </a:cxn>
                <a:cxn ang="0">
                  <a:pos x="35" y="317"/>
                </a:cxn>
                <a:cxn ang="0">
                  <a:pos x="77" y="336"/>
                </a:cxn>
                <a:cxn ang="0">
                  <a:pos x="131" y="538"/>
                </a:cxn>
                <a:cxn ang="0">
                  <a:pos x="89" y="755"/>
                </a:cxn>
                <a:cxn ang="0">
                  <a:pos x="141" y="756"/>
                </a:cxn>
                <a:cxn ang="0">
                  <a:pos x="173" y="741"/>
                </a:cxn>
                <a:cxn ang="0">
                  <a:pos x="401" y="701"/>
                </a:cxn>
                <a:cxn ang="0">
                  <a:pos x="630" y="696"/>
                </a:cxn>
                <a:cxn ang="0">
                  <a:pos x="646" y="706"/>
                </a:cxn>
                <a:cxn ang="0">
                  <a:pos x="660" y="711"/>
                </a:cxn>
                <a:cxn ang="0">
                  <a:pos x="670" y="704"/>
                </a:cxn>
                <a:cxn ang="0">
                  <a:pos x="676" y="687"/>
                </a:cxn>
                <a:cxn ang="0">
                  <a:pos x="694" y="666"/>
                </a:cxn>
                <a:cxn ang="0">
                  <a:pos x="692" y="646"/>
                </a:cxn>
                <a:cxn ang="0">
                  <a:pos x="708" y="620"/>
                </a:cxn>
                <a:cxn ang="0">
                  <a:pos x="797" y="700"/>
                </a:cxn>
                <a:cxn ang="0">
                  <a:pos x="785" y="727"/>
                </a:cxn>
                <a:cxn ang="0">
                  <a:pos x="906" y="921"/>
                </a:cxn>
                <a:cxn ang="0">
                  <a:pos x="995" y="925"/>
                </a:cxn>
                <a:cxn ang="0">
                  <a:pos x="1034" y="913"/>
                </a:cxn>
                <a:cxn ang="0">
                  <a:pos x="1154" y="818"/>
                </a:cxn>
                <a:cxn ang="0">
                  <a:pos x="1273" y="772"/>
                </a:cxn>
                <a:cxn ang="0">
                  <a:pos x="1408" y="990"/>
                </a:cxn>
                <a:cxn ang="0">
                  <a:pos x="1447" y="1046"/>
                </a:cxn>
                <a:cxn ang="0">
                  <a:pos x="1478" y="1063"/>
                </a:cxn>
                <a:cxn ang="0">
                  <a:pos x="1527" y="1062"/>
                </a:cxn>
                <a:cxn ang="0">
                  <a:pos x="1534" y="1088"/>
                </a:cxn>
                <a:cxn ang="0">
                  <a:pos x="1705" y="1136"/>
                </a:cxn>
                <a:cxn ang="0">
                  <a:pos x="1866" y="1110"/>
                </a:cxn>
                <a:cxn ang="0">
                  <a:pos x="2076" y="861"/>
                </a:cxn>
                <a:cxn ang="0">
                  <a:pos x="2026" y="693"/>
                </a:cxn>
                <a:cxn ang="0">
                  <a:pos x="1984" y="643"/>
                </a:cxn>
                <a:cxn ang="0">
                  <a:pos x="1892" y="489"/>
                </a:cxn>
                <a:cxn ang="0">
                  <a:pos x="1837" y="460"/>
                </a:cxn>
                <a:cxn ang="0">
                  <a:pos x="1862" y="383"/>
                </a:cxn>
                <a:cxn ang="0">
                  <a:pos x="511" y="131"/>
                </a:cxn>
              </a:cxnLst>
              <a:rect l="0" t="0" r="r" b="b"/>
              <a:pathLst>
                <a:path w="2076" h="1268">
                  <a:moveTo>
                    <a:pt x="1862" y="383"/>
                  </a:moveTo>
                  <a:lnTo>
                    <a:pt x="1850" y="332"/>
                  </a:lnTo>
                  <a:lnTo>
                    <a:pt x="1683" y="224"/>
                  </a:lnTo>
                  <a:lnTo>
                    <a:pt x="1692" y="213"/>
                  </a:lnTo>
                  <a:lnTo>
                    <a:pt x="1699" y="206"/>
                  </a:lnTo>
                  <a:lnTo>
                    <a:pt x="1703" y="199"/>
                  </a:lnTo>
                  <a:lnTo>
                    <a:pt x="1707" y="195"/>
                  </a:lnTo>
                  <a:lnTo>
                    <a:pt x="1706" y="191"/>
                  </a:lnTo>
                  <a:lnTo>
                    <a:pt x="1705" y="190"/>
                  </a:lnTo>
                  <a:lnTo>
                    <a:pt x="1700" y="190"/>
                  </a:lnTo>
                  <a:lnTo>
                    <a:pt x="1695" y="193"/>
                  </a:lnTo>
                  <a:lnTo>
                    <a:pt x="1693" y="180"/>
                  </a:lnTo>
                  <a:lnTo>
                    <a:pt x="1692" y="171"/>
                  </a:lnTo>
                  <a:lnTo>
                    <a:pt x="1689" y="164"/>
                  </a:lnTo>
                  <a:lnTo>
                    <a:pt x="1686" y="159"/>
                  </a:lnTo>
                  <a:lnTo>
                    <a:pt x="1682" y="156"/>
                  </a:lnTo>
                  <a:lnTo>
                    <a:pt x="1678" y="155"/>
                  </a:lnTo>
                  <a:lnTo>
                    <a:pt x="1673" y="156"/>
                  </a:lnTo>
                  <a:lnTo>
                    <a:pt x="1667" y="159"/>
                  </a:lnTo>
                  <a:lnTo>
                    <a:pt x="1660" y="128"/>
                  </a:lnTo>
                  <a:lnTo>
                    <a:pt x="1612" y="153"/>
                  </a:lnTo>
                  <a:lnTo>
                    <a:pt x="1500" y="141"/>
                  </a:lnTo>
                  <a:lnTo>
                    <a:pt x="1503" y="135"/>
                  </a:lnTo>
                  <a:lnTo>
                    <a:pt x="1504" y="131"/>
                  </a:lnTo>
                  <a:lnTo>
                    <a:pt x="1503" y="127"/>
                  </a:lnTo>
                  <a:lnTo>
                    <a:pt x="1502" y="126"/>
                  </a:lnTo>
                  <a:lnTo>
                    <a:pt x="1498" y="125"/>
                  </a:lnTo>
                  <a:lnTo>
                    <a:pt x="1492" y="126"/>
                  </a:lnTo>
                  <a:lnTo>
                    <a:pt x="1485" y="127"/>
                  </a:lnTo>
                  <a:lnTo>
                    <a:pt x="1477" y="131"/>
                  </a:lnTo>
                  <a:lnTo>
                    <a:pt x="1437" y="92"/>
                  </a:lnTo>
                  <a:lnTo>
                    <a:pt x="1470" y="28"/>
                  </a:lnTo>
                  <a:lnTo>
                    <a:pt x="1424" y="7"/>
                  </a:lnTo>
                  <a:lnTo>
                    <a:pt x="1354" y="20"/>
                  </a:lnTo>
                  <a:lnTo>
                    <a:pt x="1301" y="0"/>
                  </a:lnTo>
                  <a:lnTo>
                    <a:pt x="1257" y="38"/>
                  </a:lnTo>
                  <a:lnTo>
                    <a:pt x="1220" y="34"/>
                  </a:lnTo>
                  <a:lnTo>
                    <a:pt x="1210" y="44"/>
                  </a:lnTo>
                  <a:lnTo>
                    <a:pt x="1201" y="52"/>
                  </a:lnTo>
                  <a:lnTo>
                    <a:pt x="1193" y="56"/>
                  </a:lnTo>
                  <a:lnTo>
                    <a:pt x="1186" y="58"/>
                  </a:lnTo>
                  <a:lnTo>
                    <a:pt x="1180" y="56"/>
                  </a:lnTo>
                  <a:lnTo>
                    <a:pt x="1174" y="51"/>
                  </a:lnTo>
                  <a:lnTo>
                    <a:pt x="1170" y="43"/>
                  </a:lnTo>
                  <a:lnTo>
                    <a:pt x="1168" y="32"/>
                  </a:lnTo>
                  <a:lnTo>
                    <a:pt x="1146" y="19"/>
                  </a:lnTo>
                  <a:lnTo>
                    <a:pt x="1091" y="41"/>
                  </a:lnTo>
                  <a:lnTo>
                    <a:pt x="1066" y="92"/>
                  </a:lnTo>
                  <a:lnTo>
                    <a:pt x="918" y="183"/>
                  </a:lnTo>
                  <a:lnTo>
                    <a:pt x="850" y="191"/>
                  </a:lnTo>
                  <a:lnTo>
                    <a:pt x="840" y="190"/>
                  </a:lnTo>
                  <a:lnTo>
                    <a:pt x="835" y="190"/>
                  </a:lnTo>
                  <a:lnTo>
                    <a:pt x="834" y="192"/>
                  </a:lnTo>
                  <a:lnTo>
                    <a:pt x="832" y="193"/>
                  </a:lnTo>
                  <a:lnTo>
                    <a:pt x="832" y="196"/>
                  </a:lnTo>
                  <a:lnTo>
                    <a:pt x="836" y="203"/>
                  </a:lnTo>
                  <a:lnTo>
                    <a:pt x="851" y="220"/>
                  </a:lnTo>
                  <a:lnTo>
                    <a:pt x="805" y="208"/>
                  </a:lnTo>
                  <a:lnTo>
                    <a:pt x="769" y="172"/>
                  </a:lnTo>
                  <a:lnTo>
                    <a:pt x="740" y="176"/>
                  </a:lnTo>
                  <a:lnTo>
                    <a:pt x="662" y="162"/>
                  </a:lnTo>
                  <a:lnTo>
                    <a:pt x="651" y="155"/>
                  </a:lnTo>
                  <a:lnTo>
                    <a:pt x="641" y="151"/>
                  </a:lnTo>
                  <a:lnTo>
                    <a:pt x="634" y="150"/>
                  </a:lnTo>
                  <a:lnTo>
                    <a:pt x="628" y="152"/>
                  </a:lnTo>
                  <a:lnTo>
                    <a:pt x="624" y="155"/>
                  </a:lnTo>
                  <a:lnTo>
                    <a:pt x="623" y="162"/>
                  </a:lnTo>
                  <a:lnTo>
                    <a:pt x="623" y="171"/>
                  </a:lnTo>
                  <a:lnTo>
                    <a:pt x="626" y="183"/>
                  </a:lnTo>
                  <a:lnTo>
                    <a:pt x="616" y="190"/>
                  </a:lnTo>
                  <a:lnTo>
                    <a:pt x="608" y="195"/>
                  </a:lnTo>
                  <a:lnTo>
                    <a:pt x="601" y="197"/>
                  </a:lnTo>
                  <a:lnTo>
                    <a:pt x="596" y="198"/>
                  </a:lnTo>
                  <a:lnTo>
                    <a:pt x="592" y="195"/>
                  </a:lnTo>
                  <a:lnTo>
                    <a:pt x="590" y="190"/>
                  </a:lnTo>
                  <a:lnTo>
                    <a:pt x="589" y="182"/>
                  </a:lnTo>
                  <a:lnTo>
                    <a:pt x="590" y="172"/>
                  </a:lnTo>
                  <a:lnTo>
                    <a:pt x="592" y="170"/>
                  </a:lnTo>
                  <a:lnTo>
                    <a:pt x="564" y="166"/>
                  </a:lnTo>
                  <a:lnTo>
                    <a:pt x="542" y="134"/>
                  </a:lnTo>
                  <a:lnTo>
                    <a:pt x="512" y="116"/>
                  </a:lnTo>
                  <a:lnTo>
                    <a:pt x="480" y="120"/>
                  </a:lnTo>
                  <a:lnTo>
                    <a:pt x="436" y="157"/>
                  </a:lnTo>
                  <a:lnTo>
                    <a:pt x="385" y="154"/>
                  </a:lnTo>
                  <a:lnTo>
                    <a:pt x="352" y="181"/>
                  </a:lnTo>
                  <a:lnTo>
                    <a:pt x="270" y="181"/>
                  </a:lnTo>
                  <a:lnTo>
                    <a:pt x="211" y="153"/>
                  </a:lnTo>
                  <a:lnTo>
                    <a:pt x="227" y="189"/>
                  </a:lnTo>
                  <a:lnTo>
                    <a:pt x="109" y="248"/>
                  </a:lnTo>
                  <a:lnTo>
                    <a:pt x="43" y="292"/>
                  </a:lnTo>
                  <a:lnTo>
                    <a:pt x="37" y="301"/>
                  </a:lnTo>
                  <a:lnTo>
                    <a:pt x="35" y="305"/>
                  </a:lnTo>
                  <a:lnTo>
                    <a:pt x="35" y="310"/>
                  </a:lnTo>
                  <a:lnTo>
                    <a:pt x="34" y="313"/>
                  </a:lnTo>
                  <a:lnTo>
                    <a:pt x="35" y="317"/>
                  </a:lnTo>
                  <a:lnTo>
                    <a:pt x="38" y="324"/>
                  </a:lnTo>
                  <a:lnTo>
                    <a:pt x="44" y="328"/>
                  </a:lnTo>
                  <a:lnTo>
                    <a:pt x="52" y="332"/>
                  </a:lnTo>
                  <a:lnTo>
                    <a:pt x="63" y="334"/>
                  </a:lnTo>
                  <a:lnTo>
                    <a:pt x="77" y="336"/>
                  </a:lnTo>
                  <a:lnTo>
                    <a:pt x="79" y="339"/>
                  </a:lnTo>
                  <a:lnTo>
                    <a:pt x="155" y="413"/>
                  </a:lnTo>
                  <a:lnTo>
                    <a:pt x="112" y="447"/>
                  </a:lnTo>
                  <a:lnTo>
                    <a:pt x="143" y="497"/>
                  </a:lnTo>
                  <a:lnTo>
                    <a:pt x="131" y="538"/>
                  </a:lnTo>
                  <a:lnTo>
                    <a:pt x="104" y="595"/>
                  </a:lnTo>
                  <a:lnTo>
                    <a:pt x="16" y="661"/>
                  </a:lnTo>
                  <a:lnTo>
                    <a:pt x="0" y="692"/>
                  </a:lnTo>
                  <a:lnTo>
                    <a:pt x="50" y="769"/>
                  </a:lnTo>
                  <a:lnTo>
                    <a:pt x="89" y="755"/>
                  </a:lnTo>
                  <a:lnTo>
                    <a:pt x="101" y="794"/>
                  </a:lnTo>
                  <a:lnTo>
                    <a:pt x="153" y="773"/>
                  </a:lnTo>
                  <a:lnTo>
                    <a:pt x="145" y="766"/>
                  </a:lnTo>
                  <a:lnTo>
                    <a:pt x="142" y="761"/>
                  </a:lnTo>
                  <a:lnTo>
                    <a:pt x="141" y="756"/>
                  </a:lnTo>
                  <a:lnTo>
                    <a:pt x="143" y="752"/>
                  </a:lnTo>
                  <a:lnTo>
                    <a:pt x="146" y="748"/>
                  </a:lnTo>
                  <a:lnTo>
                    <a:pt x="153" y="745"/>
                  </a:lnTo>
                  <a:lnTo>
                    <a:pt x="161" y="742"/>
                  </a:lnTo>
                  <a:lnTo>
                    <a:pt x="173" y="741"/>
                  </a:lnTo>
                  <a:lnTo>
                    <a:pt x="179" y="743"/>
                  </a:lnTo>
                  <a:lnTo>
                    <a:pt x="216" y="726"/>
                  </a:lnTo>
                  <a:lnTo>
                    <a:pt x="229" y="792"/>
                  </a:lnTo>
                  <a:lnTo>
                    <a:pt x="325" y="759"/>
                  </a:lnTo>
                  <a:lnTo>
                    <a:pt x="401" y="701"/>
                  </a:lnTo>
                  <a:lnTo>
                    <a:pt x="474" y="694"/>
                  </a:lnTo>
                  <a:lnTo>
                    <a:pt x="528" y="701"/>
                  </a:lnTo>
                  <a:lnTo>
                    <a:pt x="575" y="738"/>
                  </a:lnTo>
                  <a:lnTo>
                    <a:pt x="626" y="692"/>
                  </a:lnTo>
                  <a:lnTo>
                    <a:pt x="630" y="696"/>
                  </a:lnTo>
                  <a:lnTo>
                    <a:pt x="636" y="700"/>
                  </a:lnTo>
                  <a:lnTo>
                    <a:pt x="640" y="703"/>
                  </a:lnTo>
                  <a:lnTo>
                    <a:pt x="642" y="704"/>
                  </a:lnTo>
                  <a:lnTo>
                    <a:pt x="645" y="706"/>
                  </a:lnTo>
                  <a:lnTo>
                    <a:pt x="646" y="706"/>
                  </a:lnTo>
                  <a:lnTo>
                    <a:pt x="649" y="707"/>
                  </a:lnTo>
                  <a:lnTo>
                    <a:pt x="653" y="709"/>
                  </a:lnTo>
                  <a:lnTo>
                    <a:pt x="654" y="709"/>
                  </a:lnTo>
                  <a:lnTo>
                    <a:pt x="656" y="710"/>
                  </a:lnTo>
                  <a:lnTo>
                    <a:pt x="660" y="711"/>
                  </a:lnTo>
                  <a:lnTo>
                    <a:pt x="662" y="709"/>
                  </a:lnTo>
                  <a:lnTo>
                    <a:pt x="662" y="708"/>
                  </a:lnTo>
                  <a:lnTo>
                    <a:pt x="664" y="708"/>
                  </a:lnTo>
                  <a:lnTo>
                    <a:pt x="666" y="708"/>
                  </a:lnTo>
                  <a:lnTo>
                    <a:pt x="670" y="704"/>
                  </a:lnTo>
                  <a:lnTo>
                    <a:pt x="671" y="700"/>
                  </a:lnTo>
                  <a:lnTo>
                    <a:pt x="673" y="696"/>
                  </a:lnTo>
                  <a:lnTo>
                    <a:pt x="673" y="693"/>
                  </a:lnTo>
                  <a:lnTo>
                    <a:pt x="674" y="691"/>
                  </a:lnTo>
                  <a:lnTo>
                    <a:pt x="676" y="687"/>
                  </a:lnTo>
                  <a:lnTo>
                    <a:pt x="684" y="681"/>
                  </a:lnTo>
                  <a:lnTo>
                    <a:pt x="691" y="675"/>
                  </a:lnTo>
                  <a:lnTo>
                    <a:pt x="694" y="669"/>
                  </a:lnTo>
                  <a:lnTo>
                    <a:pt x="694" y="667"/>
                  </a:lnTo>
                  <a:lnTo>
                    <a:pt x="694" y="666"/>
                  </a:lnTo>
                  <a:lnTo>
                    <a:pt x="696" y="666"/>
                  </a:lnTo>
                  <a:lnTo>
                    <a:pt x="698" y="664"/>
                  </a:lnTo>
                  <a:lnTo>
                    <a:pt x="697" y="658"/>
                  </a:lnTo>
                  <a:lnTo>
                    <a:pt x="696" y="652"/>
                  </a:lnTo>
                  <a:lnTo>
                    <a:pt x="692" y="646"/>
                  </a:lnTo>
                  <a:lnTo>
                    <a:pt x="687" y="640"/>
                  </a:lnTo>
                  <a:lnTo>
                    <a:pt x="690" y="632"/>
                  </a:lnTo>
                  <a:lnTo>
                    <a:pt x="696" y="627"/>
                  </a:lnTo>
                  <a:lnTo>
                    <a:pt x="701" y="622"/>
                  </a:lnTo>
                  <a:lnTo>
                    <a:pt x="708" y="620"/>
                  </a:lnTo>
                  <a:lnTo>
                    <a:pt x="724" y="619"/>
                  </a:lnTo>
                  <a:lnTo>
                    <a:pt x="734" y="621"/>
                  </a:lnTo>
                  <a:lnTo>
                    <a:pt x="746" y="625"/>
                  </a:lnTo>
                  <a:lnTo>
                    <a:pt x="806" y="698"/>
                  </a:lnTo>
                  <a:lnTo>
                    <a:pt x="797" y="700"/>
                  </a:lnTo>
                  <a:lnTo>
                    <a:pt x="789" y="704"/>
                  </a:lnTo>
                  <a:lnTo>
                    <a:pt x="784" y="708"/>
                  </a:lnTo>
                  <a:lnTo>
                    <a:pt x="783" y="714"/>
                  </a:lnTo>
                  <a:lnTo>
                    <a:pt x="782" y="720"/>
                  </a:lnTo>
                  <a:lnTo>
                    <a:pt x="785" y="727"/>
                  </a:lnTo>
                  <a:lnTo>
                    <a:pt x="790" y="734"/>
                  </a:lnTo>
                  <a:lnTo>
                    <a:pt x="799" y="743"/>
                  </a:lnTo>
                  <a:lnTo>
                    <a:pt x="806" y="798"/>
                  </a:lnTo>
                  <a:lnTo>
                    <a:pt x="902" y="802"/>
                  </a:lnTo>
                  <a:lnTo>
                    <a:pt x="906" y="921"/>
                  </a:lnTo>
                  <a:lnTo>
                    <a:pt x="973" y="901"/>
                  </a:lnTo>
                  <a:lnTo>
                    <a:pt x="979" y="911"/>
                  </a:lnTo>
                  <a:lnTo>
                    <a:pt x="988" y="920"/>
                  </a:lnTo>
                  <a:lnTo>
                    <a:pt x="991" y="922"/>
                  </a:lnTo>
                  <a:lnTo>
                    <a:pt x="995" y="925"/>
                  </a:lnTo>
                  <a:lnTo>
                    <a:pt x="1004" y="929"/>
                  </a:lnTo>
                  <a:lnTo>
                    <a:pt x="1010" y="928"/>
                  </a:lnTo>
                  <a:lnTo>
                    <a:pt x="1019" y="926"/>
                  </a:lnTo>
                  <a:lnTo>
                    <a:pt x="1025" y="920"/>
                  </a:lnTo>
                  <a:lnTo>
                    <a:pt x="1034" y="913"/>
                  </a:lnTo>
                  <a:lnTo>
                    <a:pt x="1143" y="812"/>
                  </a:lnTo>
                  <a:lnTo>
                    <a:pt x="1146" y="813"/>
                  </a:lnTo>
                  <a:lnTo>
                    <a:pt x="1149" y="815"/>
                  </a:lnTo>
                  <a:lnTo>
                    <a:pt x="1153" y="818"/>
                  </a:lnTo>
                  <a:lnTo>
                    <a:pt x="1154" y="818"/>
                  </a:lnTo>
                  <a:lnTo>
                    <a:pt x="1156" y="818"/>
                  </a:lnTo>
                  <a:lnTo>
                    <a:pt x="1158" y="817"/>
                  </a:lnTo>
                  <a:lnTo>
                    <a:pt x="1162" y="806"/>
                  </a:lnTo>
                  <a:lnTo>
                    <a:pt x="1169" y="797"/>
                  </a:lnTo>
                  <a:lnTo>
                    <a:pt x="1273" y="772"/>
                  </a:lnTo>
                  <a:lnTo>
                    <a:pt x="1310" y="777"/>
                  </a:lnTo>
                  <a:lnTo>
                    <a:pt x="1377" y="815"/>
                  </a:lnTo>
                  <a:lnTo>
                    <a:pt x="1404" y="868"/>
                  </a:lnTo>
                  <a:lnTo>
                    <a:pt x="1392" y="891"/>
                  </a:lnTo>
                  <a:lnTo>
                    <a:pt x="1408" y="990"/>
                  </a:lnTo>
                  <a:lnTo>
                    <a:pt x="1425" y="1046"/>
                  </a:lnTo>
                  <a:lnTo>
                    <a:pt x="1434" y="1039"/>
                  </a:lnTo>
                  <a:lnTo>
                    <a:pt x="1437" y="1038"/>
                  </a:lnTo>
                  <a:lnTo>
                    <a:pt x="1441" y="1039"/>
                  </a:lnTo>
                  <a:lnTo>
                    <a:pt x="1447" y="1046"/>
                  </a:lnTo>
                  <a:lnTo>
                    <a:pt x="1450" y="1051"/>
                  </a:lnTo>
                  <a:lnTo>
                    <a:pt x="1454" y="1060"/>
                  </a:lnTo>
                  <a:lnTo>
                    <a:pt x="1471" y="1062"/>
                  </a:lnTo>
                  <a:lnTo>
                    <a:pt x="1474" y="1062"/>
                  </a:lnTo>
                  <a:lnTo>
                    <a:pt x="1478" y="1063"/>
                  </a:lnTo>
                  <a:lnTo>
                    <a:pt x="1487" y="1065"/>
                  </a:lnTo>
                  <a:lnTo>
                    <a:pt x="1501" y="1067"/>
                  </a:lnTo>
                  <a:lnTo>
                    <a:pt x="1513" y="1069"/>
                  </a:lnTo>
                  <a:lnTo>
                    <a:pt x="1521" y="1058"/>
                  </a:lnTo>
                  <a:lnTo>
                    <a:pt x="1527" y="1062"/>
                  </a:lnTo>
                  <a:lnTo>
                    <a:pt x="1533" y="1068"/>
                  </a:lnTo>
                  <a:lnTo>
                    <a:pt x="1536" y="1072"/>
                  </a:lnTo>
                  <a:lnTo>
                    <a:pt x="1537" y="1078"/>
                  </a:lnTo>
                  <a:lnTo>
                    <a:pt x="1536" y="1082"/>
                  </a:lnTo>
                  <a:lnTo>
                    <a:pt x="1534" y="1088"/>
                  </a:lnTo>
                  <a:lnTo>
                    <a:pt x="1529" y="1092"/>
                  </a:lnTo>
                  <a:lnTo>
                    <a:pt x="1523" y="1098"/>
                  </a:lnTo>
                  <a:lnTo>
                    <a:pt x="1572" y="1150"/>
                  </a:lnTo>
                  <a:lnTo>
                    <a:pt x="1683" y="1181"/>
                  </a:lnTo>
                  <a:lnTo>
                    <a:pt x="1705" y="1136"/>
                  </a:lnTo>
                  <a:lnTo>
                    <a:pt x="1739" y="1153"/>
                  </a:lnTo>
                  <a:lnTo>
                    <a:pt x="1814" y="1268"/>
                  </a:lnTo>
                  <a:lnTo>
                    <a:pt x="1867" y="1251"/>
                  </a:lnTo>
                  <a:lnTo>
                    <a:pt x="1904" y="1221"/>
                  </a:lnTo>
                  <a:lnTo>
                    <a:pt x="1866" y="1110"/>
                  </a:lnTo>
                  <a:lnTo>
                    <a:pt x="1829" y="1084"/>
                  </a:lnTo>
                  <a:lnTo>
                    <a:pt x="1860" y="1017"/>
                  </a:lnTo>
                  <a:lnTo>
                    <a:pt x="1907" y="1015"/>
                  </a:lnTo>
                  <a:lnTo>
                    <a:pt x="1988" y="973"/>
                  </a:lnTo>
                  <a:lnTo>
                    <a:pt x="2076" y="861"/>
                  </a:lnTo>
                  <a:lnTo>
                    <a:pt x="2038" y="815"/>
                  </a:lnTo>
                  <a:lnTo>
                    <a:pt x="2059" y="782"/>
                  </a:lnTo>
                  <a:lnTo>
                    <a:pt x="2069" y="728"/>
                  </a:lnTo>
                  <a:lnTo>
                    <a:pt x="2024" y="706"/>
                  </a:lnTo>
                  <a:lnTo>
                    <a:pt x="2026" y="693"/>
                  </a:lnTo>
                  <a:lnTo>
                    <a:pt x="2024" y="682"/>
                  </a:lnTo>
                  <a:lnTo>
                    <a:pt x="2019" y="671"/>
                  </a:lnTo>
                  <a:lnTo>
                    <a:pt x="2012" y="661"/>
                  </a:lnTo>
                  <a:lnTo>
                    <a:pt x="1999" y="651"/>
                  </a:lnTo>
                  <a:lnTo>
                    <a:pt x="1984" y="643"/>
                  </a:lnTo>
                  <a:lnTo>
                    <a:pt x="1965" y="635"/>
                  </a:lnTo>
                  <a:lnTo>
                    <a:pt x="1943" y="629"/>
                  </a:lnTo>
                  <a:lnTo>
                    <a:pt x="1909" y="577"/>
                  </a:lnTo>
                  <a:lnTo>
                    <a:pt x="1908" y="490"/>
                  </a:lnTo>
                  <a:lnTo>
                    <a:pt x="1892" y="489"/>
                  </a:lnTo>
                  <a:lnTo>
                    <a:pt x="1879" y="488"/>
                  </a:lnTo>
                  <a:lnTo>
                    <a:pt x="1867" y="483"/>
                  </a:lnTo>
                  <a:lnTo>
                    <a:pt x="1856" y="478"/>
                  </a:lnTo>
                  <a:lnTo>
                    <a:pt x="1845" y="469"/>
                  </a:lnTo>
                  <a:lnTo>
                    <a:pt x="1837" y="460"/>
                  </a:lnTo>
                  <a:lnTo>
                    <a:pt x="1829" y="449"/>
                  </a:lnTo>
                  <a:lnTo>
                    <a:pt x="1824" y="436"/>
                  </a:lnTo>
                  <a:lnTo>
                    <a:pt x="1821" y="433"/>
                  </a:lnTo>
                  <a:lnTo>
                    <a:pt x="1814" y="432"/>
                  </a:lnTo>
                  <a:lnTo>
                    <a:pt x="1862" y="383"/>
                  </a:lnTo>
                  <a:close/>
                  <a:moveTo>
                    <a:pt x="511" y="131"/>
                  </a:moveTo>
                  <a:lnTo>
                    <a:pt x="516" y="131"/>
                  </a:lnTo>
                  <a:lnTo>
                    <a:pt x="516" y="134"/>
                  </a:lnTo>
                  <a:lnTo>
                    <a:pt x="511" y="134"/>
                  </a:lnTo>
                  <a:lnTo>
                    <a:pt x="511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 31">
              <a:extLst>
                <a:ext uri="{FF2B5EF4-FFF2-40B4-BE49-F238E27FC236}">
                  <a16:creationId xmlns:a16="http://schemas.microsoft.com/office/drawing/2014/main" id="{5C0D8E4B-9158-2AC6-21BE-A27FDEB9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265"/>
              <a:ext cx="87" cy="88"/>
            </a:xfrm>
            <a:custGeom>
              <a:avLst/>
              <a:gdLst/>
              <a:ahLst/>
              <a:cxnLst>
                <a:cxn ang="0">
                  <a:pos x="1200" y="1"/>
                </a:cxn>
                <a:cxn ang="0">
                  <a:pos x="1179" y="21"/>
                </a:cxn>
                <a:cxn ang="0">
                  <a:pos x="1190" y="45"/>
                </a:cxn>
                <a:cxn ang="0">
                  <a:pos x="1186" y="50"/>
                </a:cxn>
                <a:cxn ang="0">
                  <a:pos x="1166" y="72"/>
                </a:cxn>
                <a:cxn ang="0">
                  <a:pos x="1162" y="85"/>
                </a:cxn>
                <a:cxn ang="0">
                  <a:pos x="1154" y="90"/>
                </a:cxn>
                <a:cxn ang="0">
                  <a:pos x="1145" y="90"/>
                </a:cxn>
                <a:cxn ang="0">
                  <a:pos x="1134" y="85"/>
                </a:cxn>
                <a:cxn ang="0">
                  <a:pos x="1118" y="73"/>
                </a:cxn>
                <a:cxn ang="0">
                  <a:pos x="893" y="82"/>
                </a:cxn>
                <a:cxn ang="0">
                  <a:pos x="671" y="124"/>
                </a:cxn>
                <a:cxn ang="0">
                  <a:pos x="638" y="129"/>
                </a:cxn>
                <a:cxn ang="0">
                  <a:pos x="637" y="147"/>
                </a:cxn>
                <a:cxn ang="0">
                  <a:pos x="542" y="150"/>
                </a:cxn>
                <a:cxn ang="0">
                  <a:pos x="423" y="68"/>
                </a:cxn>
                <a:cxn ang="0">
                  <a:pos x="420" y="51"/>
                </a:cxn>
                <a:cxn ang="0">
                  <a:pos x="407" y="45"/>
                </a:cxn>
                <a:cxn ang="0">
                  <a:pos x="244" y="94"/>
                </a:cxn>
                <a:cxn ang="0">
                  <a:pos x="222" y="547"/>
                </a:cxn>
                <a:cxn ang="0">
                  <a:pos x="269" y="759"/>
                </a:cxn>
                <a:cxn ang="0">
                  <a:pos x="140" y="906"/>
                </a:cxn>
                <a:cxn ang="0">
                  <a:pos x="111" y="1220"/>
                </a:cxn>
                <a:cxn ang="0">
                  <a:pos x="117" y="1205"/>
                </a:cxn>
                <a:cxn ang="0">
                  <a:pos x="285" y="1248"/>
                </a:cxn>
                <a:cxn ang="0">
                  <a:pos x="314" y="1243"/>
                </a:cxn>
                <a:cxn ang="0">
                  <a:pos x="320" y="1233"/>
                </a:cxn>
                <a:cxn ang="0">
                  <a:pos x="311" y="1210"/>
                </a:cxn>
                <a:cxn ang="0">
                  <a:pos x="316" y="1202"/>
                </a:cxn>
                <a:cxn ang="0">
                  <a:pos x="397" y="1251"/>
                </a:cxn>
                <a:cxn ang="0">
                  <a:pos x="426" y="1263"/>
                </a:cxn>
                <a:cxn ang="0">
                  <a:pos x="436" y="1264"/>
                </a:cxn>
                <a:cxn ang="0">
                  <a:pos x="447" y="1262"/>
                </a:cxn>
                <a:cxn ang="0">
                  <a:pos x="461" y="1245"/>
                </a:cxn>
                <a:cxn ang="0">
                  <a:pos x="564" y="1294"/>
                </a:cxn>
                <a:cxn ang="0">
                  <a:pos x="592" y="1294"/>
                </a:cxn>
                <a:cxn ang="0">
                  <a:pos x="743" y="1280"/>
                </a:cxn>
                <a:cxn ang="0">
                  <a:pos x="949" y="1272"/>
                </a:cxn>
                <a:cxn ang="0">
                  <a:pos x="957" y="1256"/>
                </a:cxn>
                <a:cxn ang="0">
                  <a:pos x="974" y="1272"/>
                </a:cxn>
                <a:cxn ang="0">
                  <a:pos x="986" y="1251"/>
                </a:cxn>
                <a:cxn ang="0">
                  <a:pos x="967" y="1216"/>
                </a:cxn>
                <a:cxn ang="0">
                  <a:pos x="956" y="1124"/>
                </a:cxn>
                <a:cxn ang="0">
                  <a:pos x="992" y="1121"/>
                </a:cxn>
                <a:cxn ang="0">
                  <a:pos x="1000" y="1108"/>
                </a:cxn>
                <a:cxn ang="0">
                  <a:pos x="1001" y="1101"/>
                </a:cxn>
                <a:cxn ang="0">
                  <a:pos x="999" y="1088"/>
                </a:cxn>
                <a:cxn ang="0">
                  <a:pos x="959" y="1030"/>
                </a:cxn>
                <a:cxn ang="0">
                  <a:pos x="968" y="1027"/>
                </a:cxn>
                <a:cxn ang="0">
                  <a:pos x="966" y="1035"/>
                </a:cxn>
                <a:cxn ang="0">
                  <a:pos x="1061" y="821"/>
                </a:cxn>
                <a:cxn ang="0">
                  <a:pos x="1162" y="700"/>
                </a:cxn>
                <a:cxn ang="0">
                  <a:pos x="1296" y="432"/>
                </a:cxn>
                <a:cxn ang="0">
                  <a:pos x="1302" y="349"/>
                </a:cxn>
                <a:cxn ang="0">
                  <a:pos x="1306" y="328"/>
                </a:cxn>
                <a:cxn ang="0">
                  <a:pos x="1394" y="183"/>
                </a:cxn>
                <a:cxn ang="0">
                  <a:pos x="1277" y="108"/>
                </a:cxn>
                <a:cxn ang="0">
                  <a:pos x="1281" y="85"/>
                </a:cxn>
              </a:cxnLst>
              <a:rect l="0" t="0" r="r" b="b"/>
              <a:pathLst>
                <a:path w="1398" h="1312">
                  <a:moveTo>
                    <a:pt x="1238" y="6"/>
                  </a:moveTo>
                  <a:lnTo>
                    <a:pt x="1226" y="2"/>
                  </a:lnTo>
                  <a:lnTo>
                    <a:pt x="1216" y="0"/>
                  </a:lnTo>
                  <a:lnTo>
                    <a:pt x="1200" y="1"/>
                  </a:lnTo>
                  <a:lnTo>
                    <a:pt x="1193" y="3"/>
                  </a:lnTo>
                  <a:lnTo>
                    <a:pt x="1188" y="8"/>
                  </a:lnTo>
                  <a:lnTo>
                    <a:pt x="1182" y="13"/>
                  </a:lnTo>
                  <a:lnTo>
                    <a:pt x="1179" y="21"/>
                  </a:lnTo>
                  <a:lnTo>
                    <a:pt x="1184" y="27"/>
                  </a:lnTo>
                  <a:lnTo>
                    <a:pt x="1188" y="33"/>
                  </a:lnTo>
                  <a:lnTo>
                    <a:pt x="1189" y="39"/>
                  </a:lnTo>
                  <a:lnTo>
                    <a:pt x="1190" y="45"/>
                  </a:lnTo>
                  <a:lnTo>
                    <a:pt x="1188" y="47"/>
                  </a:lnTo>
                  <a:lnTo>
                    <a:pt x="1186" y="47"/>
                  </a:lnTo>
                  <a:lnTo>
                    <a:pt x="1186" y="48"/>
                  </a:lnTo>
                  <a:lnTo>
                    <a:pt x="1186" y="50"/>
                  </a:lnTo>
                  <a:lnTo>
                    <a:pt x="1183" y="56"/>
                  </a:lnTo>
                  <a:lnTo>
                    <a:pt x="1176" y="62"/>
                  </a:lnTo>
                  <a:lnTo>
                    <a:pt x="1168" y="68"/>
                  </a:lnTo>
                  <a:lnTo>
                    <a:pt x="1166" y="72"/>
                  </a:lnTo>
                  <a:lnTo>
                    <a:pt x="1165" y="74"/>
                  </a:lnTo>
                  <a:lnTo>
                    <a:pt x="1165" y="77"/>
                  </a:lnTo>
                  <a:lnTo>
                    <a:pt x="1163" y="81"/>
                  </a:lnTo>
                  <a:lnTo>
                    <a:pt x="1162" y="85"/>
                  </a:lnTo>
                  <a:lnTo>
                    <a:pt x="1158" y="89"/>
                  </a:lnTo>
                  <a:lnTo>
                    <a:pt x="1156" y="89"/>
                  </a:lnTo>
                  <a:lnTo>
                    <a:pt x="1154" y="89"/>
                  </a:lnTo>
                  <a:lnTo>
                    <a:pt x="1154" y="90"/>
                  </a:lnTo>
                  <a:lnTo>
                    <a:pt x="1152" y="92"/>
                  </a:lnTo>
                  <a:lnTo>
                    <a:pt x="1148" y="91"/>
                  </a:lnTo>
                  <a:lnTo>
                    <a:pt x="1146" y="90"/>
                  </a:lnTo>
                  <a:lnTo>
                    <a:pt x="1145" y="90"/>
                  </a:lnTo>
                  <a:lnTo>
                    <a:pt x="1141" y="88"/>
                  </a:lnTo>
                  <a:lnTo>
                    <a:pt x="1138" y="87"/>
                  </a:lnTo>
                  <a:lnTo>
                    <a:pt x="1137" y="87"/>
                  </a:lnTo>
                  <a:lnTo>
                    <a:pt x="1134" y="85"/>
                  </a:lnTo>
                  <a:lnTo>
                    <a:pt x="1132" y="84"/>
                  </a:lnTo>
                  <a:lnTo>
                    <a:pt x="1128" y="81"/>
                  </a:lnTo>
                  <a:lnTo>
                    <a:pt x="1122" y="77"/>
                  </a:lnTo>
                  <a:lnTo>
                    <a:pt x="1118" y="73"/>
                  </a:lnTo>
                  <a:lnTo>
                    <a:pt x="1067" y="119"/>
                  </a:lnTo>
                  <a:lnTo>
                    <a:pt x="1020" y="82"/>
                  </a:lnTo>
                  <a:lnTo>
                    <a:pt x="966" y="75"/>
                  </a:lnTo>
                  <a:lnTo>
                    <a:pt x="893" y="82"/>
                  </a:lnTo>
                  <a:lnTo>
                    <a:pt x="817" y="140"/>
                  </a:lnTo>
                  <a:lnTo>
                    <a:pt x="721" y="173"/>
                  </a:lnTo>
                  <a:lnTo>
                    <a:pt x="708" y="107"/>
                  </a:lnTo>
                  <a:lnTo>
                    <a:pt x="671" y="124"/>
                  </a:lnTo>
                  <a:lnTo>
                    <a:pt x="665" y="122"/>
                  </a:lnTo>
                  <a:lnTo>
                    <a:pt x="653" y="123"/>
                  </a:lnTo>
                  <a:lnTo>
                    <a:pt x="645" y="126"/>
                  </a:lnTo>
                  <a:lnTo>
                    <a:pt x="638" y="129"/>
                  </a:lnTo>
                  <a:lnTo>
                    <a:pt x="635" y="133"/>
                  </a:lnTo>
                  <a:lnTo>
                    <a:pt x="633" y="137"/>
                  </a:lnTo>
                  <a:lnTo>
                    <a:pt x="634" y="142"/>
                  </a:lnTo>
                  <a:lnTo>
                    <a:pt x="637" y="147"/>
                  </a:lnTo>
                  <a:lnTo>
                    <a:pt x="645" y="154"/>
                  </a:lnTo>
                  <a:lnTo>
                    <a:pt x="593" y="175"/>
                  </a:lnTo>
                  <a:lnTo>
                    <a:pt x="581" y="136"/>
                  </a:lnTo>
                  <a:lnTo>
                    <a:pt x="542" y="150"/>
                  </a:lnTo>
                  <a:lnTo>
                    <a:pt x="492" y="73"/>
                  </a:lnTo>
                  <a:lnTo>
                    <a:pt x="429" y="73"/>
                  </a:lnTo>
                  <a:lnTo>
                    <a:pt x="425" y="71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2" y="65"/>
                  </a:lnTo>
                  <a:lnTo>
                    <a:pt x="421" y="60"/>
                  </a:lnTo>
                  <a:lnTo>
                    <a:pt x="420" y="51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1" y="45"/>
                  </a:lnTo>
                  <a:lnTo>
                    <a:pt x="407" y="45"/>
                  </a:lnTo>
                  <a:lnTo>
                    <a:pt x="395" y="48"/>
                  </a:lnTo>
                  <a:lnTo>
                    <a:pt x="335" y="83"/>
                  </a:lnTo>
                  <a:lnTo>
                    <a:pt x="254" y="51"/>
                  </a:lnTo>
                  <a:lnTo>
                    <a:pt x="244" y="94"/>
                  </a:lnTo>
                  <a:lnTo>
                    <a:pt x="254" y="129"/>
                  </a:lnTo>
                  <a:lnTo>
                    <a:pt x="267" y="341"/>
                  </a:lnTo>
                  <a:lnTo>
                    <a:pt x="214" y="400"/>
                  </a:lnTo>
                  <a:lnTo>
                    <a:pt x="222" y="547"/>
                  </a:lnTo>
                  <a:lnTo>
                    <a:pt x="217" y="590"/>
                  </a:lnTo>
                  <a:lnTo>
                    <a:pt x="234" y="623"/>
                  </a:lnTo>
                  <a:lnTo>
                    <a:pt x="247" y="734"/>
                  </a:lnTo>
                  <a:lnTo>
                    <a:pt x="269" y="759"/>
                  </a:lnTo>
                  <a:lnTo>
                    <a:pt x="271" y="861"/>
                  </a:lnTo>
                  <a:lnTo>
                    <a:pt x="207" y="893"/>
                  </a:lnTo>
                  <a:lnTo>
                    <a:pt x="167" y="879"/>
                  </a:lnTo>
                  <a:lnTo>
                    <a:pt x="140" y="906"/>
                  </a:lnTo>
                  <a:lnTo>
                    <a:pt x="55" y="1034"/>
                  </a:lnTo>
                  <a:lnTo>
                    <a:pt x="46" y="1083"/>
                  </a:lnTo>
                  <a:lnTo>
                    <a:pt x="0" y="1158"/>
                  </a:lnTo>
                  <a:lnTo>
                    <a:pt x="111" y="1220"/>
                  </a:lnTo>
                  <a:lnTo>
                    <a:pt x="110" y="1215"/>
                  </a:lnTo>
                  <a:lnTo>
                    <a:pt x="111" y="1212"/>
                  </a:lnTo>
                  <a:lnTo>
                    <a:pt x="115" y="1207"/>
                  </a:lnTo>
                  <a:lnTo>
                    <a:pt x="117" y="1205"/>
                  </a:lnTo>
                  <a:lnTo>
                    <a:pt x="121" y="1205"/>
                  </a:lnTo>
                  <a:lnTo>
                    <a:pt x="131" y="1206"/>
                  </a:lnTo>
                  <a:lnTo>
                    <a:pt x="241" y="1223"/>
                  </a:lnTo>
                  <a:lnTo>
                    <a:pt x="285" y="1248"/>
                  </a:lnTo>
                  <a:lnTo>
                    <a:pt x="294" y="1247"/>
                  </a:lnTo>
                  <a:lnTo>
                    <a:pt x="301" y="1247"/>
                  </a:lnTo>
                  <a:lnTo>
                    <a:pt x="308" y="1245"/>
                  </a:lnTo>
                  <a:lnTo>
                    <a:pt x="314" y="1243"/>
                  </a:lnTo>
                  <a:lnTo>
                    <a:pt x="317" y="1239"/>
                  </a:lnTo>
                  <a:lnTo>
                    <a:pt x="318" y="1237"/>
                  </a:lnTo>
                  <a:lnTo>
                    <a:pt x="320" y="1236"/>
                  </a:lnTo>
                  <a:lnTo>
                    <a:pt x="320" y="1233"/>
                  </a:lnTo>
                  <a:lnTo>
                    <a:pt x="321" y="1231"/>
                  </a:lnTo>
                  <a:lnTo>
                    <a:pt x="323" y="1227"/>
                  </a:lnTo>
                  <a:lnTo>
                    <a:pt x="315" y="1217"/>
                  </a:lnTo>
                  <a:lnTo>
                    <a:pt x="311" y="1210"/>
                  </a:lnTo>
                  <a:lnTo>
                    <a:pt x="310" y="1205"/>
                  </a:lnTo>
                  <a:lnTo>
                    <a:pt x="310" y="1203"/>
                  </a:lnTo>
                  <a:lnTo>
                    <a:pt x="312" y="1203"/>
                  </a:lnTo>
                  <a:lnTo>
                    <a:pt x="316" y="1202"/>
                  </a:lnTo>
                  <a:lnTo>
                    <a:pt x="324" y="1204"/>
                  </a:lnTo>
                  <a:lnTo>
                    <a:pt x="333" y="1207"/>
                  </a:lnTo>
                  <a:lnTo>
                    <a:pt x="347" y="1214"/>
                  </a:lnTo>
                  <a:lnTo>
                    <a:pt x="397" y="1251"/>
                  </a:lnTo>
                  <a:lnTo>
                    <a:pt x="410" y="1257"/>
                  </a:lnTo>
                  <a:lnTo>
                    <a:pt x="415" y="1259"/>
                  </a:lnTo>
                  <a:lnTo>
                    <a:pt x="422" y="1262"/>
                  </a:lnTo>
                  <a:lnTo>
                    <a:pt x="426" y="1263"/>
                  </a:lnTo>
                  <a:lnTo>
                    <a:pt x="428" y="1263"/>
                  </a:lnTo>
                  <a:lnTo>
                    <a:pt x="429" y="1263"/>
                  </a:lnTo>
                  <a:lnTo>
                    <a:pt x="431" y="1264"/>
                  </a:lnTo>
                  <a:lnTo>
                    <a:pt x="436" y="1264"/>
                  </a:lnTo>
                  <a:lnTo>
                    <a:pt x="438" y="1264"/>
                  </a:lnTo>
                  <a:lnTo>
                    <a:pt x="439" y="1264"/>
                  </a:lnTo>
                  <a:lnTo>
                    <a:pt x="441" y="1265"/>
                  </a:lnTo>
                  <a:lnTo>
                    <a:pt x="447" y="1262"/>
                  </a:lnTo>
                  <a:lnTo>
                    <a:pt x="454" y="1259"/>
                  </a:lnTo>
                  <a:lnTo>
                    <a:pt x="458" y="1252"/>
                  </a:lnTo>
                  <a:lnTo>
                    <a:pt x="459" y="1248"/>
                  </a:lnTo>
                  <a:lnTo>
                    <a:pt x="461" y="1245"/>
                  </a:lnTo>
                  <a:lnTo>
                    <a:pt x="549" y="1277"/>
                  </a:lnTo>
                  <a:lnTo>
                    <a:pt x="553" y="1284"/>
                  </a:lnTo>
                  <a:lnTo>
                    <a:pt x="558" y="1290"/>
                  </a:lnTo>
                  <a:lnTo>
                    <a:pt x="564" y="1294"/>
                  </a:lnTo>
                  <a:lnTo>
                    <a:pt x="570" y="1297"/>
                  </a:lnTo>
                  <a:lnTo>
                    <a:pt x="576" y="1298"/>
                  </a:lnTo>
                  <a:lnTo>
                    <a:pt x="584" y="1297"/>
                  </a:lnTo>
                  <a:lnTo>
                    <a:pt x="592" y="1294"/>
                  </a:lnTo>
                  <a:lnTo>
                    <a:pt x="602" y="1291"/>
                  </a:lnTo>
                  <a:lnTo>
                    <a:pt x="666" y="1312"/>
                  </a:lnTo>
                  <a:lnTo>
                    <a:pt x="716" y="1309"/>
                  </a:lnTo>
                  <a:lnTo>
                    <a:pt x="743" y="1280"/>
                  </a:lnTo>
                  <a:lnTo>
                    <a:pt x="806" y="1291"/>
                  </a:lnTo>
                  <a:lnTo>
                    <a:pt x="822" y="1238"/>
                  </a:lnTo>
                  <a:lnTo>
                    <a:pt x="897" y="1285"/>
                  </a:lnTo>
                  <a:lnTo>
                    <a:pt x="949" y="1272"/>
                  </a:lnTo>
                  <a:lnTo>
                    <a:pt x="949" y="1267"/>
                  </a:lnTo>
                  <a:lnTo>
                    <a:pt x="951" y="1260"/>
                  </a:lnTo>
                  <a:lnTo>
                    <a:pt x="954" y="1257"/>
                  </a:lnTo>
                  <a:lnTo>
                    <a:pt x="957" y="1256"/>
                  </a:lnTo>
                  <a:lnTo>
                    <a:pt x="961" y="1257"/>
                  </a:lnTo>
                  <a:lnTo>
                    <a:pt x="966" y="1260"/>
                  </a:lnTo>
                  <a:lnTo>
                    <a:pt x="970" y="1265"/>
                  </a:lnTo>
                  <a:lnTo>
                    <a:pt x="974" y="1272"/>
                  </a:lnTo>
                  <a:lnTo>
                    <a:pt x="981" y="1282"/>
                  </a:lnTo>
                  <a:lnTo>
                    <a:pt x="981" y="1281"/>
                  </a:lnTo>
                  <a:lnTo>
                    <a:pt x="984" y="1264"/>
                  </a:lnTo>
                  <a:lnTo>
                    <a:pt x="986" y="1251"/>
                  </a:lnTo>
                  <a:lnTo>
                    <a:pt x="985" y="1239"/>
                  </a:lnTo>
                  <a:lnTo>
                    <a:pt x="982" y="1230"/>
                  </a:lnTo>
                  <a:lnTo>
                    <a:pt x="974" y="1221"/>
                  </a:lnTo>
                  <a:lnTo>
                    <a:pt x="967" y="1216"/>
                  </a:lnTo>
                  <a:lnTo>
                    <a:pt x="955" y="1213"/>
                  </a:lnTo>
                  <a:lnTo>
                    <a:pt x="942" y="1212"/>
                  </a:lnTo>
                  <a:lnTo>
                    <a:pt x="918" y="1157"/>
                  </a:lnTo>
                  <a:lnTo>
                    <a:pt x="956" y="1124"/>
                  </a:lnTo>
                  <a:lnTo>
                    <a:pt x="982" y="1124"/>
                  </a:lnTo>
                  <a:lnTo>
                    <a:pt x="984" y="1123"/>
                  </a:lnTo>
                  <a:lnTo>
                    <a:pt x="987" y="1123"/>
                  </a:lnTo>
                  <a:lnTo>
                    <a:pt x="992" y="1121"/>
                  </a:lnTo>
                  <a:lnTo>
                    <a:pt x="993" y="1119"/>
                  </a:lnTo>
                  <a:lnTo>
                    <a:pt x="996" y="1118"/>
                  </a:lnTo>
                  <a:lnTo>
                    <a:pt x="999" y="1114"/>
                  </a:lnTo>
                  <a:lnTo>
                    <a:pt x="1000" y="1108"/>
                  </a:lnTo>
                  <a:lnTo>
                    <a:pt x="1000" y="1104"/>
                  </a:lnTo>
                  <a:lnTo>
                    <a:pt x="1000" y="1102"/>
                  </a:lnTo>
                  <a:lnTo>
                    <a:pt x="1000" y="1101"/>
                  </a:lnTo>
                  <a:lnTo>
                    <a:pt x="1001" y="1101"/>
                  </a:lnTo>
                  <a:lnTo>
                    <a:pt x="1000" y="1093"/>
                  </a:lnTo>
                  <a:lnTo>
                    <a:pt x="999" y="1091"/>
                  </a:lnTo>
                  <a:lnTo>
                    <a:pt x="999" y="1090"/>
                  </a:lnTo>
                  <a:lnTo>
                    <a:pt x="999" y="1088"/>
                  </a:lnTo>
                  <a:lnTo>
                    <a:pt x="999" y="1084"/>
                  </a:lnTo>
                  <a:lnTo>
                    <a:pt x="957" y="1065"/>
                  </a:lnTo>
                  <a:lnTo>
                    <a:pt x="957" y="1033"/>
                  </a:lnTo>
                  <a:lnTo>
                    <a:pt x="959" y="1030"/>
                  </a:lnTo>
                  <a:lnTo>
                    <a:pt x="961" y="1027"/>
                  </a:lnTo>
                  <a:lnTo>
                    <a:pt x="966" y="1025"/>
                  </a:lnTo>
                  <a:lnTo>
                    <a:pt x="969" y="1026"/>
                  </a:lnTo>
                  <a:lnTo>
                    <a:pt x="968" y="1027"/>
                  </a:lnTo>
                  <a:lnTo>
                    <a:pt x="967" y="1031"/>
                  </a:lnTo>
                  <a:lnTo>
                    <a:pt x="965" y="1032"/>
                  </a:lnTo>
                  <a:lnTo>
                    <a:pt x="965" y="1034"/>
                  </a:lnTo>
                  <a:lnTo>
                    <a:pt x="966" y="1035"/>
                  </a:lnTo>
                  <a:lnTo>
                    <a:pt x="969" y="1036"/>
                  </a:lnTo>
                  <a:lnTo>
                    <a:pt x="1102" y="966"/>
                  </a:lnTo>
                  <a:lnTo>
                    <a:pt x="1053" y="883"/>
                  </a:lnTo>
                  <a:lnTo>
                    <a:pt x="1061" y="821"/>
                  </a:lnTo>
                  <a:lnTo>
                    <a:pt x="1130" y="801"/>
                  </a:lnTo>
                  <a:lnTo>
                    <a:pt x="1179" y="799"/>
                  </a:lnTo>
                  <a:lnTo>
                    <a:pt x="1195" y="724"/>
                  </a:lnTo>
                  <a:lnTo>
                    <a:pt x="1162" y="700"/>
                  </a:lnTo>
                  <a:lnTo>
                    <a:pt x="1174" y="660"/>
                  </a:lnTo>
                  <a:lnTo>
                    <a:pt x="1275" y="565"/>
                  </a:lnTo>
                  <a:lnTo>
                    <a:pt x="1268" y="523"/>
                  </a:lnTo>
                  <a:lnTo>
                    <a:pt x="1296" y="432"/>
                  </a:lnTo>
                  <a:lnTo>
                    <a:pt x="1277" y="374"/>
                  </a:lnTo>
                  <a:lnTo>
                    <a:pt x="1313" y="366"/>
                  </a:lnTo>
                  <a:lnTo>
                    <a:pt x="1306" y="357"/>
                  </a:lnTo>
                  <a:lnTo>
                    <a:pt x="1302" y="349"/>
                  </a:lnTo>
                  <a:lnTo>
                    <a:pt x="1298" y="342"/>
                  </a:lnTo>
                  <a:lnTo>
                    <a:pt x="1300" y="337"/>
                  </a:lnTo>
                  <a:lnTo>
                    <a:pt x="1301" y="332"/>
                  </a:lnTo>
                  <a:lnTo>
                    <a:pt x="1306" y="328"/>
                  </a:lnTo>
                  <a:lnTo>
                    <a:pt x="1313" y="325"/>
                  </a:lnTo>
                  <a:lnTo>
                    <a:pt x="1323" y="323"/>
                  </a:lnTo>
                  <a:lnTo>
                    <a:pt x="1398" y="302"/>
                  </a:lnTo>
                  <a:lnTo>
                    <a:pt x="1394" y="183"/>
                  </a:lnTo>
                  <a:lnTo>
                    <a:pt x="1298" y="179"/>
                  </a:lnTo>
                  <a:lnTo>
                    <a:pt x="1291" y="124"/>
                  </a:lnTo>
                  <a:lnTo>
                    <a:pt x="1282" y="115"/>
                  </a:lnTo>
                  <a:lnTo>
                    <a:pt x="1277" y="108"/>
                  </a:lnTo>
                  <a:lnTo>
                    <a:pt x="1274" y="101"/>
                  </a:lnTo>
                  <a:lnTo>
                    <a:pt x="1275" y="95"/>
                  </a:lnTo>
                  <a:lnTo>
                    <a:pt x="1276" y="89"/>
                  </a:lnTo>
                  <a:lnTo>
                    <a:pt x="1281" y="85"/>
                  </a:lnTo>
                  <a:lnTo>
                    <a:pt x="1289" y="81"/>
                  </a:lnTo>
                  <a:lnTo>
                    <a:pt x="1298" y="79"/>
                  </a:lnTo>
                  <a:lnTo>
                    <a:pt x="1238" y="6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32">
              <a:extLst>
                <a:ext uri="{FF2B5EF4-FFF2-40B4-BE49-F238E27FC236}">
                  <a16:creationId xmlns:a16="http://schemas.microsoft.com/office/drawing/2014/main" id="{7944DC63-B7AC-905C-4E0E-FE1E04674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75"/>
              <a:ext cx="98" cy="98"/>
            </a:xfrm>
            <a:custGeom>
              <a:avLst/>
              <a:gdLst/>
              <a:ahLst/>
              <a:cxnLst>
                <a:cxn ang="0">
                  <a:pos x="1565" y="564"/>
                </a:cxn>
                <a:cxn ang="0">
                  <a:pos x="1313" y="381"/>
                </a:cxn>
                <a:cxn ang="0">
                  <a:pos x="1097" y="326"/>
                </a:cxn>
                <a:cxn ang="0">
                  <a:pos x="1111" y="306"/>
                </a:cxn>
                <a:cxn ang="0">
                  <a:pos x="1095" y="286"/>
                </a:cxn>
                <a:cxn ang="0">
                  <a:pos x="1052" y="291"/>
                </a:cxn>
                <a:cxn ang="0">
                  <a:pos x="1024" y="279"/>
                </a:cxn>
                <a:cxn ang="0">
                  <a:pos x="1008" y="267"/>
                </a:cxn>
                <a:cxn ang="0">
                  <a:pos x="978" y="96"/>
                </a:cxn>
                <a:cxn ang="0">
                  <a:pos x="743" y="25"/>
                </a:cxn>
                <a:cxn ang="0">
                  <a:pos x="728" y="46"/>
                </a:cxn>
                <a:cxn ang="0">
                  <a:pos x="717" y="40"/>
                </a:cxn>
                <a:cxn ang="0">
                  <a:pos x="584" y="156"/>
                </a:cxn>
                <a:cxn ang="0">
                  <a:pos x="562" y="148"/>
                </a:cxn>
                <a:cxn ang="0">
                  <a:pos x="395" y="172"/>
                </a:cxn>
                <a:cxn ang="0">
                  <a:pos x="380" y="189"/>
                </a:cxn>
                <a:cxn ang="0">
                  <a:pos x="359" y="221"/>
                </a:cxn>
                <a:cxn ang="0">
                  <a:pos x="256" y="507"/>
                </a:cxn>
                <a:cxn ang="0">
                  <a:pos x="212" y="648"/>
                </a:cxn>
                <a:cxn ang="0">
                  <a:pos x="51" y="883"/>
                </a:cxn>
                <a:cxn ang="0">
                  <a:pos x="49" y="878"/>
                </a:cxn>
                <a:cxn ang="0">
                  <a:pos x="43" y="874"/>
                </a:cxn>
                <a:cxn ang="0">
                  <a:pos x="81" y="931"/>
                </a:cxn>
                <a:cxn ang="0">
                  <a:pos x="82" y="940"/>
                </a:cxn>
                <a:cxn ang="0">
                  <a:pos x="82" y="951"/>
                </a:cxn>
                <a:cxn ang="0">
                  <a:pos x="75" y="966"/>
                </a:cxn>
                <a:cxn ang="0">
                  <a:pos x="64" y="971"/>
                </a:cxn>
                <a:cxn ang="0">
                  <a:pos x="37" y="1060"/>
                </a:cxn>
                <a:cxn ang="0">
                  <a:pos x="67" y="1086"/>
                </a:cxn>
                <a:cxn ang="0">
                  <a:pos x="63" y="1129"/>
                </a:cxn>
                <a:cxn ang="0">
                  <a:pos x="78" y="1191"/>
                </a:cxn>
                <a:cxn ang="0">
                  <a:pos x="89" y="1203"/>
                </a:cxn>
                <a:cxn ang="0">
                  <a:pos x="190" y="1213"/>
                </a:cxn>
                <a:cxn ang="0">
                  <a:pos x="206" y="1217"/>
                </a:cxn>
                <a:cxn ang="0">
                  <a:pos x="244" y="1208"/>
                </a:cxn>
                <a:cxn ang="0">
                  <a:pos x="271" y="1317"/>
                </a:cxn>
                <a:cxn ang="0">
                  <a:pos x="489" y="1326"/>
                </a:cxn>
                <a:cxn ang="0">
                  <a:pos x="665" y="1438"/>
                </a:cxn>
                <a:cxn ang="0">
                  <a:pos x="938" y="1458"/>
                </a:cxn>
                <a:cxn ang="0">
                  <a:pos x="1024" y="1354"/>
                </a:cxn>
                <a:cxn ang="0">
                  <a:pos x="1197" y="1278"/>
                </a:cxn>
                <a:cxn ang="0">
                  <a:pos x="1177" y="1270"/>
                </a:cxn>
                <a:cxn ang="0">
                  <a:pos x="1168" y="1243"/>
                </a:cxn>
                <a:cxn ang="0">
                  <a:pos x="1332" y="1117"/>
                </a:cxn>
                <a:cxn ang="0">
                  <a:pos x="1389" y="945"/>
                </a:cxn>
                <a:cxn ang="0">
                  <a:pos x="1410" y="936"/>
                </a:cxn>
                <a:cxn ang="0">
                  <a:pos x="1431" y="949"/>
                </a:cxn>
                <a:cxn ang="0">
                  <a:pos x="1457" y="893"/>
                </a:cxn>
                <a:cxn ang="0">
                  <a:pos x="1466" y="890"/>
                </a:cxn>
                <a:cxn ang="0">
                  <a:pos x="1481" y="877"/>
                </a:cxn>
                <a:cxn ang="0">
                  <a:pos x="1479" y="848"/>
                </a:cxn>
                <a:cxn ang="0">
                  <a:pos x="1474" y="737"/>
                </a:cxn>
                <a:cxn ang="0">
                  <a:pos x="1435" y="720"/>
                </a:cxn>
                <a:cxn ang="0">
                  <a:pos x="1432" y="697"/>
                </a:cxn>
                <a:cxn ang="0">
                  <a:pos x="1470" y="678"/>
                </a:cxn>
                <a:cxn ang="0">
                  <a:pos x="1489" y="663"/>
                </a:cxn>
                <a:cxn ang="0">
                  <a:pos x="1489" y="640"/>
                </a:cxn>
              </a:cxnLst>
              <a:rect l="0" t="0" r="r" b="b"/>
              <a:pathLst>
                <a:path w="1565" h="1458">
                  <a:moveTo>
                    <a:pt x="1456" y="633"/>
                  </a:moveTo>
                  <a:lnTo>
                    <a:pt x="1485" y="627"/>
                  </a:lnTo>
                  <a:lnTo>
                    <a:pt x="1498" y="579"/>
                  </a:lnTo>
                  <a:lnTo>
                    <a:pt x="1565" y="564"/>
                  </a:lnTo>
                  <a:lnTo>
                    <a:pt x="1483" y="523"/>
                  </a:lnTo>
                  <a:lnTo>
                    <a:pt x="1441" y="479"/>
                  </a:lnTo>
                  <a:lnTo>
                    <a:pt x="1388" y="496"/>
                  </a:lnTo>
                  <a:lnTo>
                    <a:pt x="1313" y="381"/>
                  </a:lnTo>
                  <a:lnTo>
                    <a:pt x="1279" y="364"/>
                  </a:lnTo>
                  <a:lnTo>
                    <a:pt x="1257" y="409"/>
                  </a:lnTo>
                  <a:lnTo>
                    <a:pt x="1146" y="378"/>
                  </a:lnTo>
                  <a:lnTo>
                    <a:pt x="1097" y="326"/>
                  </a:lnTo>
                  <a:lnTo>
                    <a:pt x="1103" y="320"/>
                  </a:lnTo>
                  <a:lnTo>
                    <a:pt x="1108" y="316"/>
                  </a:lnTo>
                  <a:lnTo>
                    <a:pt x="1110" y="310"/>
                  </a:lnTo>
                  <a:lnTo>
                    <a:pt x="1111" y="306"/>
                  </a:lnTo>
                  <a:lnTo>
                    <a:pt x="1110" y="300"/>
                  </a:lnTo>
                  <a:lnTo>
                    <a:pt x="1107" y="296"/>
                  </a:lnTo>
                  <a:lnTo>
                    <a:pt x="1101" y="290"/>
                  </a:lnTo>
                  <a:lnTo>
                    <a:pt x="1095" y="286"/>
                  </a:lnTo>
                  <a:lnTo>
                    <a:pt x="1087" y="297"/>
                  </a:lnTo>
                  <a:lnTo>
                    <a:pt x="1075" y="295"/>
                  </a:lnTo>
                  <a:lnTo>
                    <a:pt x="1061" y="293"/>
                  </a:lnTo>
                  <a:lnTo>
                    <a:pt x="1052" y="291"/>
                  </a:lnTo>
                  <a:lnTo>
                    <a:pt x="1048" y="290"/>
                  </a:lnTo>
                  <a:lnTo>
                    <a:pt x="1045" y="290"/>
                  </a:lnTo>
                  <a:lnTo>
                    <a:pt x="1028" y="288"/>
                  </a:lnTo>
                  <a:lnTo>
                    <a:pt x="1024" y="279"/>
                  </a:lnTo>
                  <a:lnTo>
                    <a:pt x="1021" y="274"/>
                  </a:lnTo>
                  <a:lnTo>
                    <a:pt x="1015" y="267"/>
                  </a:lnTo>
                  <a:lnTo>
                    <a:pt x="1011" y="266"/>
                  </a:lnTo>
                  <a:lnTo>
                    <a:pt x="1008" y="267"/>
                  </a:lnTo>
                  <a:lnTo>
                    <a:pt x="999" y="274"/>
                  </a:lnTo>
                  <a:lnTo>
                    <a:pt x="982" y="218"/>
                  </a:lnTo>
                  <a:lnTo>
                    <a:pt x="966" y="119"/>
                  </a:lnTo>
                  <a:lnTo>
                    <a:pt x="978" y="96"/>
                  </a:lnTo>
                  <a:lnTo>
                    <a:pt x="951" y="43"/>
                  </a:lnTo>
                  <a:lnTo>
                    <a:pt x="884" y="5"/>
                  </a:lnTo>
                  <a:lnTo>
                    <a:pt x="847" y="0"/>
                  </a:lnTo>
                  <a:lnTo>
                    <a:pt x="743" y="25"/>
                  </a:lnTo>
                  <a:lnTo>
                    <a:pt x="736" y="34"/>
                  </a:lnTo>
                  <a:lnTo>
                    <a:pt x="732" y="45"/>
                  </a:lnTo>
                  <a:lnTo>
                    <a:pt x="730" y="46"/>
                  </a:lnTo>
                  <a:lnTo>
                    <a:pt x="728" y="46"/>
                  </a:lnTo>
                  <a:lnTo>
                    <a:pt x="727" y="46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7" y="40"/>
                  </a:lnTo>
                  <a:lnTo>
                    <a:pt x="608" y="141"/>
                  </a:lnTo>
                  <a:lnTo>
                    <a:pt x="599" y="148"/>
                  </a:lnTo>
                  <a:lnTo>
                    <a:pt x="593" y="154"/>
                  </a:lnTo>
                  <a:lnTo>
                    <a:pt x="584" y="156"/>
                  </a:lnTo>
                  <a:lnTo>
                    <a:pt x="578" y="157"/>
                  </a:lnTo>
                  <a:lnTo>
                    <a:pt x="569" y="153"/>
                  </a:lnTo>
                  <a:lnTo>
                    <a:pt x="565" y="150"/>
                  </a:lnTo>
                  <a:lnTo>
                    <a:pt x="562" y="148"/>
                  </a:lnTo>
                  <a:lnTo>
                    <a:pt x="553" y="139"/>
                  </a:lnTo>
                  <a:lnTo>
                    <a:pt x="547" y="129"/>
                  </a:lnTo>
                  <a:lnTo>
                    <a:pt x="405" y="170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83" y="179"/>
                  </a:lnTo>
                  <a:lnTo>
                    <a:pt x="382" y="184"/>
                  </a:lnTo>
                  <a:lnTo>
                    <a:pt x="380" y="189"/>
                  </a:lnTo>
                  <a:lnTo>
                    <a:pt x="384" y="196"/>
                  </a:lnTo>
                  <a:lnTo>
                    <a:pt x="388" y="204"/>
                  </a:lnTo>
                  <a:lnTo>
                    <a:pt x="395" y="213"/>
                  </a:lnTo>
                  <a:lnTo>
                    <a:pt x="359" y="221"/>
                  </a:lnTo>
                  <a:lnTo>
                    <a:pt x="378" y="279"/>
                  </a:lnTo>
                  <a:lnTo>
                    <a:pt x="350" y="370"/>
                  </a:lnTo>
                  <a:lnTo>
                    <a:pt x="357" y="412"/>
                  </a:lnTo>
                  <a:lnTo>
                    <a:pt x="256" y="507"/>
                  </a:lnTo>
                  <a:lnTo>
                    <a:pt x="244" y="547"/>
                  </a:lnTo>
                  <a:lnTo>
                    <a:pt x="277" y="571"/>
                  </a:lnTo>
                  <a:lnTo>
                    <a:pt x="261" y="646"/>
                  </a:lnTo>
                  <a:lnTo>
                    <a:pt x="212" y="648"/>
                  </a:lnTo>
                  <a:lnTo>
                    <a:pt x="143" y="668"/>
                  </a:lnTo>
                  <a:lnTo>
                    <a:pt x="135" y="730"/>
                  </a:lnTo>
                  <a:lnTo>
                    <a:pt x="184" y="813"/>
                  </a:lnTo>
                  <a:lnTo>
                    <a:pt x="51" y="883"/>
                  </a:lnTo>
                  <a:lnTo>
                    <a:pt x="48" y="882"/>
                  </a:lnTo>
                  <a:lnTo>
                    <a:pt x="47" y="881"/>
                  </a:lnTo>
                  <a:lnTo>
                    <a:pt x="47" y="879"/>
                  </a:lnTo>
                  <a:lnTo>
                    <a:pt x="49" y="878"/>
                  </a:lnTo>
                  <a:lnTo>
                    <a:pt x="50" y="874"/>
                  </a:lnTo>
                  <a:lnTo>
                    <a:pt x="51" y="873"/>
                  </a:lnTo>
                  <a:lnTo>
                    <a:pt x="48" y="872"/>
                  </a:lnTo>
                  <a:lnTo>
                    <a:pt x="43" y="874"/>
                  </a:lnTo>
                  <a:lnTo>
                    <a:pt x="41" y="877"/>
                  </a:lnTo>
                  <a:lnTo>
                    <a:pt x="39" y="880"/>
                  </a:lnTo>
                  <a:lnTo>
                    <a:pt x="39" y="912"/>
                  </a:lnTo>
                  <a:lnTo>
                    <a:pt x="81" y="931"/>
                  </a:lnTo>
                  <a:lnTo>
                    <a:pt x="81" y="935"/>
                  </a:lnTo>
                  <a:lnTo>
                    <a:pt x="81" y="937"/>
                  </a:lnTo>
                  <a:lnTo>
                    <a:pt x="81" y="938"/>
                  </a:lnTo>
                  <a:lnTo>
                    <a:pt x="82" y="940"/>
                  </a:lnTo>
                  <a:lnTo>
                    <a:pt x="83" y="948"/>
                  </a:lnTo>
                  <a:lnTo>
                    <a:pt x="82" y="948"/>
                  </a:lnTo>
                  <a:lnTo>
                    <a:pt x="82" y="949"/>
                  </a:lnTo>
                  <a:lnTo>
                    <a:pt x="82" y="951"/>
                  </a:lnTo>
                  <a:lnTo>
                    <a:pt x="82" y="955"/>
                  </a:lnTo>
                  <a:lnTo>
                    <a:pt x="81" y="961"/>
                  </a:lnTo>
                  <a:lnTo>
                    <a:pt x="78" y="965"/>
                  </a:lnTo>
                  <a:lnTo>
                    <a:pt x="75" y="966"/>
                  </a:lnTo>
                  <a:lnTo>
                    <a:pt x="74" y="968"/>
                  </a:lnTo>
                  <a:lnTo>
                    <a:pt x="69" y="970"/>
                  </a:lnTo>
                  <a:lnTo>
                    <a:pt x="66" y="970"/>
                  </a:lnTo>
                  <a:lnTo>
                    <a:pt x="64" y="971"/>
                  </a:lnTo>
                  <a:lnTo>
                    <a:pt x="38" y="971"/>
                  </a:lnTo>
                  <a:lnTo>
                    <a:pt x="0" y="1004"/>
                  </a:lnTo>
                  <a:lnTo>
                    <a:pt x="24" y="1059"/>
                  </a:lnTo>
                  <a:lnTo>
                    <a:pt x="37" y="1060"/>
                  </a:lnTo>
                  <a:lnTo>
                    <a:pt x="49" y="1063"/>
                  </a:lnTo>
                  <a:lnTo>
                    <a:pt x="56" y="1068"/>
                  </a:lnTo>
                  <a:lnTo>
                    <a:pt x="64" y="1077"/>
                  </a:lnTo>
                  <a:lnTo>
                    <a:pt x="67" y="1086"/>
                  </a:lnTo>
                  <a:lnTo>
                    <a:pt x="68" y="1098"/>
                  </a:lnTo>
                  <a:lnTo>
                    <a:pt x="66" y="1111"/>
                  </a:lnTo>
                  <a:lnTo>
                    <a:pt x="63" y="1128"/>
                  </a:lnTo>
                  <a:lnTo>
                    <a:pt x="63" y="1129"/>
                  </a:lnTo>
                  <a:lnTo>
                    <a:pt x="86" y="1174"/>
                  </a:lnTo>
                  <a:lnTo>
                    <a:pt x="81" y="1180"/>
                  </a:lnTo>
                  <a:lnTo>
                    <a:pt x="79" y="1186"/>
                  </a:lnTo>
                  <a:lnTo>
                    <a:pt x="78" y="1191"/>
                  </a:lnTo>
                  <a:lnTo>
                    <a:pt x="79" y="1196"/>
                  </a:lnTo>
                  <a:lnTo>
                    <a:pt x="80" y="1199"/>
                  </a:lnTo>
                  <a:lnTo>
                    <a:pt x="84" y="1202"/>
                  </a:lnTo>
                  <a:lnTo>
                    <a:pt x="89" y="1203"/>
                  </a:lnTo>
                  <a:lnTo>
                    <a:pt x="97" y="1204"/>
                  </a:lnTo>
                  <a:lnTo>
                    <a:pt x="168" y="1199"/>
                  </a:lnTo>
                  <a:lnTo>
                    <a:pt x="179" y="1206"/>
                  </a:lnTo>
                  <a:lnTo>
                    <a:pt x="190" y="1213"/>
                  </a:lnTo>
                  <a:lnTo>
                    <a:pt x="200" y="1216"/>
                  </a:lnTo>
                  <a:lnTo>
                    <a:pt x="202" y="1216"/>
                  </a:lnTo>
                  <a:lnTo>
                    <a:pt x="203" y="1216"/>
                  </a:lnTo>
                  <a:lnTo>
                    <a:pt x="206" y="1217"/>
                  </a:lnTo>
                  <a:lnTo>
                    <a:pt x="212" y="1218"/>
                  </a:lnTo>
                  <a:lnTo>
                    <a:pt x="223" y="1217"/>
                  </a:lnTo>
                  <a:lnTo>
                    <a:pt x="233" y="1214"/>
                  </a:lnTo>
                  <a:lnTo>
                    <a:pt x="244" y="1208"/>
                  </a:lnTo>
                  <a:lnTo>
                    <a:pt x="255" y="1201"/>
                  </a:lnTo>
                  <a:lnTo>
                    <a:pt x="298" y="1210"/>
                  </a:lnTo>
                  <a:lnTo>
                    <a:pt x="249" y="1240"/>
                  </a:lnTo>
                  <a:lnTo>
                    <a:pt x="271" y="1317"/>
                  </a:lnTo>
                  <a:lnTo>
                    <a:pt x="348" y="1338"/>
                  </a:lnTo>
                  <a:lnTo>
                    <a:pt x="388" y="1310"/>
                  </a:lnTo>
                  <a:lnTo>
                    <a:pt x="435" y="1323"/>
                  </a:lnTo>
                  <a:lnTo>
                    <a:pt x="489" y="1326"/>
                  </a:lnTo>
                  <a:lnTo>
                    <a:pt x="504" y="1365"/>
                  </a:lnTo>
                  <a:lnTo>
                    <a:pt x="559" y="1397"/>
                  </a:lnTo>
                  <a:lnTo>
                    <a:pt x="619" y="1397"/>
                  </a:lnTo>
                  <a:lnTo>
                    <a:pt x="665" y="1438"/>
                  </a:lnTo>
                  <a:lnTo>
                    <a:pt x="715" y="1384"/>
                  </a:lnTo>
                  <a:lnTo>
                    <a:pt x="864" y="1425"/>
                  </a:lnTo>
                  <a:lnTo>
                    <a:pt x="882" y="1448"/>
                  </a:lnTo>
                  <a:lnTo>
                    <a:pt x="938" y="1458"/>
                  </a:lnTo>
                  <a:lnTo>
                    <a:pt x="913" y="1381"/>
                  </a:lnTo>
                  <a:lnTo>
                    <a:pt x="936" y="1348"/>
                  </a:lnTo>
                  <a:lnTo>
                    <a:pt x="991" y="1390"/>
                  </a:lnTo>
                  <a:lnTo>
                    <a:pt x="1024" y="1354"/>
                  </a:lnTo>
                  <a:lnTo>
                    <a:pt x="1071" y="1349"/>
                  </a:lnTo>
                  <a:lnTo>
                    <a:pt x="1141" y="1317"/>
                  </a:lnTo>
                  <a:lnTo>
                    <a:pt x="1204" y="1275"/>
                  </a:lnTo>
                  <a:lnTo>
                    <a:pt x="1197" y="1278"/>
                  </a:lnTo>
                  <a:lnTo>
                    <a:pt x="1191" y="1279"/>
                  </a:lnTo>
                  <a:lnTo>
                    <a:pt x="1186" y="1278"/>
                  </a:lnTo>
                  <a:lnTo>
                    <a:pt x="1181" y="1275"/>
                  </a:lnTo>
                  <a:lnTo>
                    <a:pt x="1177" y="1270"/>
                  </a:lnTo>
                  <a:lnTo>
                    <a:pt x="1173" y="1263"/>
                  </a:lnTo>
                  <a:lnTo>
                    <a:pt x="1170" y="1254"/>
                  </a:lnTo>
                  <a:lnTo>
                    <a:pt x="1168" y="1244"/>
                  </a:lnTo>
                  <a:lnTo>
                    <a:pt x="1168" y="1243"/>
                  </a:lnTo>
                  <a:lnTo>
                    <a:pt x="1213" y="1193"/>
                  </a:lnTo>
                  <a:lnTo>
                    <a:pt x="1312" y="1159"/>
                  </a:lnTo>
                  <a:lnTo>
                    <a:pt x="1298" y="1134"/>
                  </a:lnTo>
                  <a:lnTo>
                    <a:pt x="1332" y="1117"/>
                  </a:lnTo>
                  <a:lnTo>
                    <a:pt x="1397" y="1047"/>
                  </a:lnTo>
                  <a:lnTo>
                    <a:pt x="1380" y="1015"/>
                  </a:lnTo>
                  <a:lnTo>
                    <a:pt x="1386" y="950"/>
                  </a:lnTo>
                  <a:lnTo>
                    <a:pt x="1389" y="945"/>
                  </a:lnTo>
                  <a:lnTo>
                    <a:pt x="1394" y="942"/>
                  </a:lnTo>
                  <a:lnTo>
                    <a:pt x="1402" y="938"/>
                  </a:lnTo>
                  <a:lnTo>
                    <a:pt x="1405" y="936"/>
                  </a:lnTo>
                  <a:lnTo>
                    <a:pt x="1410" y="936"/>
                  </a:lnTo>
                  <a:lnTo>
                    <a:pt x="1417" y="937"/>
                  </a:lnTo>
                  <a:lnTo>
                    <a:pt x="1422" y="940"/>
                  </a:lnTo>
                  <a:lnTo>
                    <a:pt x="1429" y="946"/>
                  </a:lnTo>
                  <a:lnTo>
                    <a:pt x="1431" y="949"/>
                  </a:lnTo>
                  <a:lnTo>
                    <a:pt x="1434" y="954"/>
                  </a:lnTo>
                  <a:lnTo>
                    <a:pt x="1441" y="966"/>
                  </a:lnTo>
                  <a:lnTo>
                    <a:pt x="1454" y="895"/>
                  </a:lnTo>
                  <a:lnTo>
                    <a:pt x="1457" y="893"/>
                  </a:lnTo>
                  <a:lnTo>
                    <a:pt x="1457" y="892"/>
                  </a:lnTo>
                  <a:lnTo>
                    <a:pt x="1458" y="892"/>
                  </a:lnTo>
                  <a:lnTo>
                    <a:pt x="1460" y="892"/>
                  </a:lnTo>
                  <a:lnTo>
                    <a:pt x="1466" y="890"/>
                  </a:lnTo>
                  <a:lnTo>
                    <a:pt x="1476" y="884"/>
                  </a:lnTo>
                  <a:lnTo>
                    <a:pt x="1478" y="880"/>
                  </a:lnTo>
                  <a:lnTo>
                    <a:pt x="1479" y="878"/>
                  </a:lnTo>
                  <a:lnTo>
                    <a:pt x="1481" y="877"/>
                  </a:lnTo>
                  <a:lnTo>
                    <a:pt x="1484" y="869"/>
                  </a:lnTo>
                  <a:lnTo>
                    <a:pt x="1483" y="859"/>
                  </a:lnTo>
                  <a:lnTo>
                    <a:pt x="1481" y="853"/>
                  </a:lnTo>
                  <a:lnTo>
                    <a:pt x="1479" y="848"/>
                  </a:lnTo>
                  <a:lnTo>
                    <a:pt x="1475" y="841"/>
                  </a:lnTo>
                  <a:lnTo>
                    <a:pt x="1472" y="835"/>
                  </a:lnTo>
                  <a:lnTo>
                    <a:pt x="1461" y="821"/>
                  </a:lnTo>
                  <a:lnTo>
                    <a:pt x="1474" y="737"/>
                  </a:lnTo>
                  <a:lnTo>
                    <a:pt x="1464" y="734"/>
                  </a:lnTo>
                  <a:lnTo>
                    <a:pt x="1457" y="732"/>
                  </a:lnTo>
                  <a:lnTo>
                    <a:pt x="1445" y="727"/>
                  </a:lnTo>
                  <a:lnTo>
                    <a:pt x="1435" y="720"/>
                  </a:lnTo>
                  <a:lnTo>
                    <a:pt x="1431" y="714"/>
                  </a:lnTo>
                  <a:lnTo>
                    <a:pt x="1429" y="709"/>
                  </a:lnTo>
                  <a:lnTo>
                    <a:pt x="1429" y="705"/>
                  </a:lnTo>
                  <a:lnTo>
                    <a:pt x="1432" y="697"/>
                  </a:lnTo>
                  <a:lnTo>
                    <a:pt x="1438" y="687"/>
                  </a:lnTo>
                  <a:lnTo>
                    <a:pt x="1450" y="677"/>
                  </a:lnTo>
                  <a:lnTo>
                    <a:pt x="1461" y="678"/>
                  </a:lnTo>
                  <a:lnTo>
                    <a:pt x="1470" y="678"/>
                  </a:lnTo>
                  <a:lnTo>
                    <a:pt x="1478" y="676"/>
                  </a:lnTo>
                  <a:lnTo>
                    <a:pt x="1484" y="673"/>
                  </a:lnTo>
                  <a:lnTo>
                    <a:pt x="1488" y="667"/>
                  </a:lnTo>
                  <a:lnTo>
                    <a:pt x="1489" y="663"/>
                  </a:lnTo>
                  <a:lnTo>
                    <a:pt x="1491" y="660"/>
                  </a:lnTo>
                  <a:lnTo>
                    <a:pt x="1491" y="651"/>
                  </a:lnTo>
                  <a:lnTo>
                    <a:pt x="1490" y="641"/>
                  </a:lnTo>
                  <a:lnTo>
                    <a:pt x="1489" y="640"/>
                  </a:lnTo>
                  <a:lnTo>
                    <a:pt x="1456" y="633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33">
              <a:extLst>
                <a:ext uri="{FF2B5EF4-FFF2-40B4-BE49-F238E27FC236}">
                  <a16:creationId xmlns:a16="http://schemas.microsoft.com/office/drawing/2014/main" id="{AA499E2D-F2DE-1DA5-7E79-B983F221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42"/>
              <a:ext cx="117" cy="91"/>
            </a:xfrm>
            <a:custGeom>
              <a:avLst/>
              <a:gdLst/>
              <a:ahLst/>
              <a:cxnLst>
                <a:cxn ang="0">
                  <a:pos x="897" y="151"/>
                </a:cxn>
                <a:cxn ang="0">
                  <a:pos x="757" y="140"/>
                </a:cxn>
                <a:cxn ang="0">
                  <a:pos x="730" y="119"/>
                </a:cxn>
                <a:cxn ang="0">
                  <a:pos x="628" y="104"/>
                </a:cxn>
                <a:cxn ang="0">
                  <a:pos x="612" y="106"/>
                </a:cxn>
                <a:cxn ang="0">
                  <a:pos x="596" y="101"/>
                </a:cxn>
                <a:cxn ang="0">
                  <a:pos x="505" y="46"/>
                </a:cxn>
                <a:cxn ang="0">
                  <a:pos x="492" y="52"/>
                </a:cxn>
                <a:cxn ang="0">
                  <a:pos x="501" y="78"/>
                </a:cxn>
                <a:cxn ang="0">
                  <a:pos x="482" y="89"/>
                </a:cxn>
                <a:cxn ang="0">
                  <a:pos x="302" y="47"/>
                </a:cxn>
                <a:cxn ang="0">
                  <a:pos x="292" y="62"/>
                </a:cxn>
                <a:cxn ang="0">
                  <a:pos x="235" y="235"/>
                </a:cxn>
                <a:cxn ang="0">
                  <a:pos x="235" y="383"/>
                </a:cxn>
                <a:cxn ang="0">
                  <a:pos x="227" y="423"/>
                </a:cxn>
                <a:cxn ang="0">
                  <a:pos x="246" y="483"/>
                </a:cxn>
                <a:cxn ang="0">
                  <a:pos x="216" y="717"/>
                </a:cxn>
                <a:cxn ang="0">
                  <a:pos x="101" y="885"/>
                </a:cxn>
                <a:cxn ang="0">
                  <a:pos x="169" y="896"/>
                </a:cxn>
                <a:cxn ang="0">
                  <a:pos x="191" y="923"/>
                </a:cxn>
                <a:cxn ang="0">
                  <a:pos x="102" y="1137"/>
                </a:cxn>
                <a:cxn ang="0">
                  <a:pos x="386" y="1275"/>
                </a:cxn>
                <a:cxn ang="0">
                  <a:pos x="434" y="1313"/>
                </a:cxn>
                <a:cxn ang="0">
                  <a:pos x="509" y="1353"/>
                </a:cxn>
                <a:cxn ang="0">
                  <a:pos x="546" y="1358"/>
                </a:cxn>
                <a:cxn ang="0">
                  <a:pos x="656" y="1327"/>
                </a:cxn>
                <a:cxn ang="0">
                  <a:pos x="677" y="1326"/>
                </a:cxn>
                <a:cxn ang="0">
                  <a:pos x="917" y="1285"/>
                </a:cxn>
                <a:cxn ang="0">
                  <a:pos x="953" y="1210"/>
                </a:cxn>
                <a:cxn ang="0">
                  <a:pos x="982" y="1206"/>
                </a:cxn>
                <a:cxn ang="0">
                  <a:pos x="993" y="1232"/>
                </a:cxn>
                <a:cxn ang="0">
                  <a:pos x="1003" y="1242"/>
                </a:cxn>
                <a:cxn ang="0">
                  <a:pos x="1107" y="1192"/>
                </a:cxn>
                <a:cxn ang="0">
                  <a:pos x="1343" y="1178"/>
                </a:cxn>
                <a:cxn ang="0">
                  <a:pos x="1380" y="1239"/>
                </a:cxn>
                <a:cxn ang="0">
                  <a:pos x="1398" y="1262"/>
                </a:cxn>
                <a:cxn ang="0">
                  <a:pos x="1567" y="1091"/>
                </a:cxn>
                <a:cxn ang="0">
                  <a:pos x="1702" y="855"/>
                </a:cxn>
                <a:cxn ang="0">
                  <a:pos x="1789" y="696"/>
                </a:cxn>
                <a:cxn ang="0">
                  <a:pos x="1836" y="523"/>
                </a:cxn>
                <a:cxn ang="0">
                  <a:pos x="1819" y="515"/>
                </a:cxn>
                <a:cxn ang="0">
                  <a:pos x="1818" y="487"/>
                </a:cxn>
                <a:cxn ang="0">
                  <a:pos x="1860" y="440"/>
                </a:cxn>
                <a:cxn ang="0">
                  <a:pos x="1658" y="392"/>
                </a:cxn>
                <a:cxn ang="0">
                  <a:pos x="1447" y="333"/>
                </a:cxn>
                <a:cxn ang="0">
                  <a:pos x="1343" y="203"/>
                </a:cxn>
                <a:cxn ang="0">
                  <a:pos x="1302" y="211"/>
                </a:cxn>
                <a:cxn ang="0">
                  <a:pos x="1267" y="194"/>
                </a:cxn>
                <a:cxn ang="0">
                  <a:pos x="1178" y="191"/>
                </a:cxn>
                <a:cxn ang="0">
                  <a:pos x="1162" y="124"/>
                </a:cxn>
                <a:cxn ang="0">
                  <a:pos x="1138" y="98"/>
                </a:cxn>
                <a:cxn ang="0">
                  <a:pos x="1078" y="127"/>
                </a:cxn>
              </a:cxnLst>
              <a:rect l="0" t="0" r="r" b="b"/>
              <a:pathLst>
                <a:path w="1860" h="1359">
                  <a:moveTo>
                    <a:pt x="1078" y="127"/>
                  </a:moveTo>
                  <a:lnTo>
                    <a:pt x="1003" y="80"/>
                  </a:lnTo>
                  <a:lnTo>
                    <a:pt x="987" y="133"/>
                  </a:lnTo>
                  <a:lnTo>
                    <a:pt x="924" y="122"/>
                  </a:lnTo>
                  <a:lnTo>
                    <a:pt x="897" y="151"/>
                  </a:lnTo>
                  <a:lnTo>
                    <a:pt x="847" y="154"/>
                  </a:lnTo>
                  <a:lnTo>
                    <a:pt x="783" y="133"/>
                  </a:lnTo>
                  <a:lnTo>
                    <a:pt x="773" y="136"/>
                  </a:lnTo>
                  <a:lnTo>
                    <a:pt x="765" y="139"/>
                  </a:lnTo>
                  <a:lnTo>
                    <a:pt x="757" y="140"/>
                  </a:lnTo>
                  <a:lnTo>
                    <a:pt x="751" y="139"/>
                  </a:lnTo>
                  <a:lnTo>
                    <a:pt x="745" y="136"/>
                  </a:lnTo>
                  <a:lnTo>
                    <a:pt x="739" y="132"/>
                  </a:lnTo>
                  <a:lnTo>
                    <a:pt x="734" y="126"/>
                  </a:lnTo>
                  <a:lnTo>
                    <a:pt x="730" y="119"/>
                  </a:lnTo>
                  <a:lnTo>
                    <a:pt x="642" y="87"/>
                  </a:lnTo>
                  <a:lnTo>
                    <a:pt x="640" y="90"/>
                  </a:lnTo>
                  <a:lnTo>
                    <a:pt x="639" y="94"/>
                  </a:lnTo>
                  <a:lnTo>
                    <a:pt x="635" y="101"/>
                  </a:lnTo>
                  <a:lnTo>
                    <a:pt x="628" y="104"/>
                  </a:lnTo>
                  <a:lnTo>
                    <a:pt x="622" y="107"/>
                  </a:lnTo>
                  <a:lnTo>
                    <a:pt x="620" y="106"/>
                  </a:lnTo>
                  <a:lnTo>
                    <a:pt x="619" y="106"/>
                  </a:lnTo>
                  <a:lnTo>
                    <a:pt x="617" y="106"/>
                  </a:lnTo>
                  <a:lnTo>
                    <a:pt x="612" y="106"/>
                  </a:lnTo>
                  <a:lnTo>
                    <a:pt x="610" y="105"/>
                  </a:lnTo>
                  <a:lnTo>
                    <a:pt x="609" y="105"/>
                  </a:lnTo>
                  <a:lnTo>
                    <a:pt x="607" y="105"/>
                  </a:lnTo>
                  <a:lnTo>
                    <a:pt x="603" y="104"/>
                  </a:lnTo>
                  <a:lnTo>
                    <a:pt x="596" y="101"/>
                  </a:lnTo>
                  <a:lnTo>
                    <a:pt x="591" y="99"/>
                  </a:lnTo>
                  <a:lnTo>
                    <a:pt x="578" y="93"/>
                  </a:lnTo>
                  <a:lnTo>
                    <a:pt x="528" y="56"/>
                  </a:lnTo>
                  <a:lnTo>
                    <a:pt x="514" y="49"/>
                  </a:lnTo>
                  <a:lnTo>
                    <a:pt x="505" y="46"/>
                  </a:lnTo>
                  <a:lnTo>
                    <a:pt x="497" y="44"/>
                  </a:lnTo>
                  <a:lnTo>
                    <a:pt x="493" y="45"/>
                  </a:lnTo>
                  <a:lnTo>
                    <a:pt x="491" y="45"/>
                  </a:lnTo>
                  <a:lnTo>
                    <a:pt x="491" y="47"/>
                  </a:lnTo>
                  <a:lnTo>
                    <a:pt x="492" y="52"/>
                  </a:lnTo>
                  <a:lnTo>
                    <a:pt x="496" y="59"/>
                  </a:lnTo>
                  <a:lnTo>
                    <a:pt x="504" y="69"/>
                  </a:lnTo>
                  <a:lnTo>
                    <a:pt x="502" y="73"/>
                  </a:lnTo>
                  <a:lnTo>
                    <a:pt x="501" y="75"/>
                  </a:lnTo>
                  <a:lnTo>
                    <a:pt x="501" y="78"/>
                  </a:lnTo>
                  <a:lnTo>
                    <a:pt x="499" y="79"/>
                  </a:lnTo>
                  <a:lnTo>
                    <a:pt x="498" y="81"/>
                  </a:lnTo>
                  <a:lnTo>
                    <a:pt x="495" y="85"/>
                  </a:lnTo>
                  <a:lnTo>
                    <a:pt x="489" y="87"/>
                  </a:lnTo>
                  <a:lnTo>
                    <a:pt x="482" y="89"/>
                  </a:lnTo>
                  <a:lnTo>
                    <a:pt x="475" y="89"/>
                  </a:lnTo>
                  <a:lnTo>
                    <a:pt x="466" y="90"/>
                  </a:lnTo>
                  <a:lnTo>
                    <a:pt x="422" y="65"/>
                  </a:lnTo>
                  <a:lnTo>
                    <a:pt x="312" y="48"/>
                  </a:lnTo>
                  <a:lnTo>
                    <a:pt x="302" y="47"/>
                  </a:lnTo>
                  <a:lnTo>
                    <a:pt x="298" y="47"/>
                  </a:lnTo>
                  <a:lnTo>
                    <a:pt x="296" y="49"/>
                  </a:lnTo>
                  <a:lnTo>
                    <a:pt x="292" y="54"/>
                  </a:lnTo>
                  <a:lnTo>
                    <a:pt x="291" y="57"/>
                  </a:lnTo>
                  <a:lnTo>
                    <a:pt x="292" y="62"/>
                  </a:lnTo>
                  <a:lnTo>
                    <a:pt x="181" y="0"/>
                  </a:lnTo>
                  <a:lnTo>
                    <a:pt x="170" y="53"/>
                  </a:lnTo>
                  <a:lnTo>
                    <a:pt x="171" y="107"/>
                  </a:lnTo>
                  <a:lnTo>
                    <a:pt x="222" y="166"/>
                  </a:lnTo>
                  <a:lnTo>
                    <a:pt x="235" y="235"/>
                  </a:lnTo>
                  <a:lnTo>
                    <a:pt x="275" y="300"/>
                  </a:lnTo>
                  <a:lnTo>
                    <a:pt x="322" y="311"/>
                  </a:lnTo>
                  <a:lnTo>
                    <a:pt x="421" y="359"/>
                  </a:lnTo>
                  <a:lnTo>
                    <a:pt x="385" y="401"/>
                  </a:lnTo>
                  <a:lnTo>
                    <a:pt x="235" y="383"/>
                  </a:lnTo>
                  <a:lnTo>
                    <a:pt x="227" y="393"/>
                  </a:lnTo>
                  <a:lnTo>
                    <a:pt x="224" y="403"/>
                  </a:lnTo>
                  <a:lnTo>
                    <a:pt x="223" y="411"/>
                  </a:lnTo>
                  <a:lnTo>
                    <a:pt x="224" y="418"/>
                  </a:lnTo>
                  <a:lnTo>
                    <a:pt x="227" y="423"/>
                  </a:lnTo>
                  <a:lnTo>
                    <a:pt x="233" y="427"/>
                  </a:lnTo>
                  <a:lnTo>
                    <a:pt x="241" y="429"/>
                  </a:lnTo>
                  <a:lnTo>
                    <a:pt x="253" y="431"/>
                  </a:lnTo>
                  <a:lnTo>
                    <a:pt x="256" y="433"/>
                  </a:lnTo>
                  <a:lnTo>
                    <a:pt x="246" y="483"/>
                  </a:lnTo>
                  <a:lnTo>
                    <a:pt x="382" y="498"/>
                  </a:lnTo>
                  <a:lnTo>
                    <a:pt x="417" y="526"/>
                  </a:lnTo>
                  <a:lnTo>
                    <a:pt x="474" y="541"/>
                  </a:lnTo>
                  <a:lnTo>
                    <a:pt x="480" y="694"/>
                  </a:lnTo>
                  <a:lnTo>
                    <a:pt x="216" y="717"/>
                  </a:lnTo>
                  <a:lnTo>
                    <a:pt x="74" y="749"/>
                  </a:lnTo>
                  <a:lnTo>
                    <a:pt x="0" y="802"/>
                  </a:lnTo>
                  <a:lnTo>
                    <a:pt x="86" y="827"/>
                  </a:lnTo>
                  <a:lnTo>
                    <a:pt x="91" y="869"/>
                  </a:lnTo>
                  <a:lnTo>
                    <a:pt x="101" y="885"/>
                  </a:lnTo>
                  <a:lnTo>
                    <a:pt x="115" y="897"/>
                  </a:lnTo>
                  <a:lnTo>
                    <a:pt x="130" y="905"/>
                  </a:lnTo>
                  <a:lnTo>
                    <a:pt x="148" y="909"/>
                  </a:lnTo>
                  <a:lnTo>
                    <a:pt x="159" y="897"/>
                  </a:lnTo>
                  <a:lnTo>
                    <a:pt x="169" y="896"/>
                  </a:lnTo>
                  <a:lnTo>
                    <a:pt x="178" y="899"/>
                  </a:lnTo>
                  <a:lnTo>
                    <a:pt x="185" y="902"/>
                  </a:lnTo>
                  <a:lnTo>
                    <a:pt x="190" y="908"/>
                  </a:lnTo>
                  <a:lnTo>
                    <a:pt x="191" y="914"/>
                  </a:lnTo>
                  <a:lnTo>
                    <a:pt x="191" y="923"/>
                  </a:lnTo>
                  <a:lnTo>
                    <a:pt x="188" y="933"/>
                  </a:lnTo>
                  <a:lnTo>
                    <a:pt x="185" y="946"/>
                  </a:lnTo>
                  <a:lnTo>
                    <a:pt x="211" y="1002"/>
                  </a:lnTo>
                  <a:lnTo>
                    <a:pt x="122" y="1084"/>
                  </a:lnTo>
                  <a:lnTo>
                    <a:pt x="102" y="1137"/>
                  </a:lnTo>
                  <a:lnTo>
                    <a:pt x="201" y="1162"/>
                  </a:lnTo>
                  <a:lnTo>
                    <a:pt x="252" y="1228"/>
                  </a:lnTo>
                  <a:lnTo>
                    <a:pt x="214" y="1253"/>
                  </a:lnTo>
                  <a:lnTo>
                    <a:pt x="367" y="1301"/>
                  </a:lnTo>
                  <a:lnTo>
                    <a:pt x="386" y="1275"/>
                  </a:lnTo>
                  <a:lnTo>
                    <a:pt x="416" y="1289"/>
                  </a:lnTo>
                  <a:lnTo>
                    <a:pt x="419" y="1298"/>
                  </a:lnTo>
                  <a:lnTo>
                    <a:pt x="424" y="1306"/>
                  </a:lnTo>
                  <a:lnTo>
                    <a:pt x="428" y="1310"/>
                  </a:lnTo>
                  <a:lnTo>
                    <a:pt x="434" y="1313"/>
                  </a:lnTo>
                  <a:lnTo>
                    <a:pt x="440" y="1312"/>
                  </a:lnTo>
                  <a:lnTo>
                    <a:pt x="446" y="1310"/>
                  </a:lnTo>
                  <a:lnTo>
                    <a:pt x="453" y="1305"/>
                  </a:lnTo>
                  <a:lnTo>
                    <a:pt x="462" y="1299"/>
                  </a:lnTo>
                  <a:lnTo>
                    <a:pt x="509" y="1353"/>
                  </a:lnTo>
                  <a:lnTo>
                    <a:pt x="522" y="1356"/>
                  </a:lnTo>
                  <a:lnTo>
                    <a:pt x="534" y="1359"/>
                  </a:lnTo>
                  <a:lnTo>
                    <a:pt x="537" y="1358"/>
                  </a:lnTo>
                  <a:lnTo>
                    <a:pt x="540" y="1358"/>
                  </a:lnTo>
                  <a:lnTo>
                    <a:pt x="546" y="1358"/>
                  </a:lnTo>
                  <a:lnTo>
                    <a:pt x="557" y="1357"/>
                  </a:lnTo>
                  <a:lnTo>
                    <a:pt x="555" y="1356"/>
                  </a:lnTo>
                  <a:lnTo>
                    <a:pt x="649" y="1314"/>
                  </a:lnTo>
                  <a:lnTo>
                    <a:pt x="652" y="1321"/>
                  </a:lnTo>
                  <a:lnTo>
                    <a:pt x="656" y="1327"/>
                  </a:lnTo>
                  <a:lnTo>
                    <a:pt x="660" y="1330"/>
                  </a:lnTo>
                  <a:lnTo>
                    <a:pt x="665" y="1333"/>
                  </a:lnTo>
                  <a:lnTo>
                    <a:pt x="669" y="1332"/>
                  </a:lnTo>
                  <a:lnTo>
                    <a:pt x="673" y="1331"/>
                  </a:lnTo>
                  <a:lnTo>
                    <a:pt x="677" y="1326"/>
                  </a:lnTo>
                  <a:lnTo>
                    <a:pt x="684" y="1321"/>
                  </a:lnTo>
                  <a:lnTo>
                    <a:pt x="749" y="1344"/>
                  </a:lnTo>
                  <a:lnTo>
                    <a:pt x="763" y="1325"/>
                  </a:lnTo>
                  <a:lnTo>
                    <a:pt x="854" y="1333"/>
                  </a:lnTo>
                  <a:lnTo>
                    <a:pt x="917" y="1285"/>
                  </a:lnTo>
                  <a:lnTo>
                    <a:pt x="906" y="1235"/>
                  </a:lnTo>
                  <a:lnTo>
                    <a:pt x="915" y="1228"/>
                  </a:lnTo>
                  <a:lnTo>
                    <a:pt x="926" y="1223"/>
                  </a:lnTo>
                  <a:lnTo>
                    <a:pt x="945" y="1214"/>
                  </a:lnTo>
                  <a:lnTo>
                    <a:pt x="953" y="1210"/>
                  </a:lnTo>
                  <a:lnTo>
                    <a:pt x="960" y="1208"/>
                  </a:lnTo>
                  <a:lnTo>
                    <a:pt x="966" y="1206"/>
                  </a:lnTo>
                  <a:lnTo>
                    <a:pt x="974" y="1206"/>
                  </a:lnTo>
                  <a:lnTo>
                    <a:pt x="978" y="1205"/>
                  </a:lnTo>
                  <a:lnTo>
                    <a:pt x="982" y="1206"/>
                  </a:lnTo>
                  <a:lnTo>
                    <a:pt x="990" y="1209"/>
                  </a:lnTo>
                  <a:lnTo>
                    <a:pt x="991" y="1211"/>
                  </a:lnTo>
                  <a:lnTo>
                    <a:pt x="993" y="1215"/>
                  </a:lnTo>
                  <a:lnTo>
                    <a:pt x="995" y="1224"/>
                  </a:lnTo>
                  <a:lnTo>
                    <a:pt x="993" y="1232"/>
                  </a:lnTo>
                  <a:lnTo>
                    <a:pt x="993" y="1239"/>
                  </a:lnTo>
                  <a:lnTo>
                    <a:pt x="994" y="1242"/>
                  </a:lnTo>
                  <a:lnTo>
                    <a:pt x="996" y="1245"/>
                  </a:lnTo>
                  <a:lnTo>
                    <a:pt x="998" y="1244"/>
                  </a:lnTo>
                  <a:lnTo>
                    <a:pt x="1003" y="1242"/>
                  </a:lnTo>
                  <a:lnTo>
                    <a:pt x="1007" y="1237"/>
                  </a:lnTo>
                  <a:lnTo>
                    <a:pt x="1013" y="1230"/>
                  </a:lnTo>
                  <a:lnTo>
                    <a:pt x="1014" y="1228"/>
                  </a:lnTo>
                  <a:lnTo>
                    <a:pt x="1082" y="1232"/>
                  </a:lnTo>
                  <a:lnTo>
                    <a:pt x="1107" y="1192"/>
                  </a:lnTo>
                  <a:lnTo>
                    <a:pt x="1139" y="1192"/>
                  </a:lnTo>
                  <a:lnTo>
                    <a:pt x="1163" y="1202"/>
                  </a:lnTo>
                  <a:lnTo>
                    <a:pt x="1261" y="1186"/>
                  </a:lnTo>
                  <a:lnTo>
                    <a:pt x="1316" y="1198"/>
                  </a:lnTo>
                  <a:lnTo>
                    <a:pt x="1343" y="1178"/>
                  </a:lnTo>
                  <a:lnTo>
                    <a:pt x="1394" y="1185"/>
                  </a:lnTo>
                  <a:lnTo>
                    <a:pt x="1362" y="1247"/>
                  </a:lnTo>
                  <a:lnTo>
                    <a:pt x="1369" y="1242"/>
                  </a:lnTo>
                  <a:lnTo>
                    <a:pt x="1375" y="1240"/>
                  </a:lnTo>
                  <a:lnTo>
                    <a:pt x="1380" y="1239"/>
                  </a:lnTo>
                  <a:lnTo>
                    <a:pt x="1386" y="1240"/>
                  </a:lnTo>
                  <a:lnTo>
                    <a:pt x="1389" y="1242"/>
                  </a:lnTo>
                  <a:lnTo>
                    <a:pt x="1393" y="1247"/>
                  </a:lnTo>
                  <a:lnTo>
                    <a:pt x="1395" y="1253"/>
                  </a:lnTo>
                  <a:lnTo>
                    <a:pt x="1398" y="1262"/>
                  </a:lnTo>
                  <a:lnTo>
                    <a:pt x="1437" y="1249"/>
                  </a:lnTo>
                  <a:lnTo>
                    <a:pt x="1461" y="1195"/>
                  </a:lnTo>
                  <a:lnTo>
                    <a:pt x="1509" y="1215"/>
                  </a:lnTo>
                  <a:lnTo>
                    <a:pt x="1526" y="1193"/>
                  </a:lnTo>
                  <a:lnTo>
                    <a:pt x="1567" y="1091"/>
                  </a:lnTo>
                  <a:lnTo>
                    <a:pt x="1624" y="1097"/>
                  </a:lnTo>
                  <a:lnTo>
                    <a:pt x="1654" y="1014"/>
                  </a:lnTo>
                  <a:lnTo>
                    <a:pt x="1647" y="964"/>
                  </a:lnTo>
                  <a:lnTo>
                    <a:pt x="1662" y="908"/>
                  </a:lnTo>
                  <a:lnTo>
                    <a:pt x="1702" y="855"/>
                  </a:lnTo>
                  <a:lnTo>
                    <a:pt x="1713" y="830"/>
                  </a:lnTo>
                  <a:lnTo>
                    <a:pt x="1746" y="807"/>
                  </a:lnTo>
                  <a:lnTo>
                    <a:pt x="1784" y="749"/>
                  </a:lnTo>
                  <a:lnTo>
                    <a:pt x="1759" y="721"/>
                  </a:lnTo>
                  <a:lnTo>
                    <a:pt x="1789" y="696"/>
                  </a:lnTo>
                  <a:lnTo>
                    <a:pt x="1790" y="639"/>
                  </a:lnTo>
                  <a:lnTo>
                    <a:pt x="1838" y="563"/>
                  </a:lnTo>
                  <a:lnTo>
                    <a:pt x="1836" y="543"/>
                  </a:lnTo>
                  <a:lnTo>
                    <a:pt x="1837" y="526"/>
                  </a:lnTo>
                  <a:lnTo>
                    <a:pt x="1836" y="523"/>
                  </a:lnTo>
                  <a:lnTo>
                    <a:pt x="1834" y="522"/>
                  </a:lnTo>
                  <a:lnTo>
                    <a:pt x="1830" y="521"/>
                  </a:lnTo>
                  <a:lnTo>
                    <a:pt x="1826" y="523"/>
                  </a:lnTo>
                  <a:lnTo>
                    <a:pt x="1822" y="518"/>
                  </a:lnTo>
                  <a:lnTo>
                    <a:pt x="1819" y="515"/>
                  </a:lnTo>
                  <a:lnTo>
                    <a:pt x="1813" y="507"/>
                  </a:lnTo>
                  <a:lnTo>
                    <a:pt x="1812" y="502"/>
                  </a:lnTo>
                  <a:lnTo>
                    <a:pt x="1813" y="498"/>
                  </a:lnTo>
                  <a:lnTo>
                    <a:pt x="1814" y="492"/>
                  </a:lnTo>
                  <a:lnTo>
                    <a:pt x="1818" y="487"/>
                  </a:lnTo>
                  <a:lnTo>
                    <a:pt x="1822" y="481"/>
                  </a:lnTo>
                  <a:lnTo>
                    <a:pt x="1828" y="476"/>
                  </a:lnTo>
                  <a:lnTo>
                    <a:pt x="1836" y="456"/>
                  </a:lnTo>
                  <a:lnTo>
                    <a:pt x="1837" y="454"/>
                  </a:lnTo>
                  <a:lnTo>
                    <a:pt x="1860" y="440"/>
                  </a:lnTo>
                  <a:lnTo>
                    <a:pt x="1856" y="393"/>
                  </a:lnTo>
                  <a:lnTo>
                    <a:pt x="1814" y="379"/>
                  </a:lnTo>
                  <a:lnTo>
                    <a:pt x="1764" y="433"/>
                  </a:lnTo>
                  <a:lnTo>
                    <a:pt x="1718" y="392"/>
                  </a:lnTo>
                  <a:lnTo>
                    <a:pt x="1658" y="392"/>
                  </a:lnTo>
                  <a:lnTo>
                    <a:pt x="1603" y="360"/>
                  </a:lnTo>
                  <a:lnTo>
                    <a:pt x="1588" y="321"/>
                  </a:lnTo>
                  <a:lnTo>
                    <a:pt x="1534" y="318"/>
                  </a:lnTo>
                  <a:lnTo>
                    <a:pt x="1487" y="305"/>
                  </a:lnTo>
                  <a:lnTo>
                    <a:pt x="1447" y="333"/>
                  </a:lnTo>
                  <a:lnTo>
                    <a:pt x="1370" y="312"/>
                  </a:lnTo>
                  <a:lnTo>
                    <a:pt x="1348" y="235"/>
                  </a:lnTo>
                  <a:lnTo>
                    <a:pt x="1397" y="205"/>
                  </a:lnTo>
                  <a:lnTo>
                    <a:pt x="1354" y="196"/>
                  </a:lnTo>
                  <a:lnTo>
                    <a:pt x="1343" y="203"/>
                  </a:lnTo>
                  <a:lnTo>
                    <a:pt x="1332" y="209"/>
                  </a:lnTo>
                  <a:lnTo>
                    <a:pt x="1322" y="212"/>
                  </a:lnTo>
                  <a:lnTo>
                    <a:pt x="1311" y="213"/>
                  </a:lnTo>
                  <a:lnTo>
                    <a:pt x="1305" y="212"/>
                  </a:lnTo>
                  <a:lnTo>
                    <a:pt x="1302" y="211"/>
                  </a:lnTo>
                  <a:lnTo>
                    <a:pt x="1301" y="211"/>
                  </a:lnTo>
                  <a:lnTo>
                    <a:pt x="1299" y="211"/>
                  </a:lnTo>
                  <a:lnTo>
                    <a:pt x="1289" y="208"/>
                  </a:lnTo>
                  <a:lnTo>
                    <a:pt x="1278" y="201"/>
                  </a:lnTo>
                  <a:lnTo>
                    <a:pt x="1267" y="194"/>
                  </a:lnTo>
                  <a:lnTo>
                    <a:pt x="1196" y="199"/>
                  </a:lnTo>
                  <a:lnTo>
                    <a:pt x="1188" y="198"/>
                  </a:lnTo>
                  <a:lnTo>
                    <a:pt x="1183" y="197"/>
                  </a:lnTo>
                  <a:lnTo>
                    <a:pt x="1179" y="194"/>
                  </a:lnTo>
                  <a:lnTo>
                    <a:pt x="1178" y="191"/>
                  </a:lnTo>
                  <a:lnTo>
                    <a:pt x="1177" y="186"/>
                  </a:lnTo>
                  <a:lnTo>
                    <a:pt x="1178" y="181"/>
                  </a:lnTo>
                  <a:lnTo>
                    <a:pt x="1180" y="175"/>
                  </a:lnTo>
                  <a:lnTo>
                    <a:pt x="1185" y="169"/>
                  </a:lnTo>
                  <a:lnTo>
                    <a:pt x="1162" y="124"/>
                  </a:lnTo>
                  <a:lnTo>
                    <a:pt x="1155" y="114"/>
                  </a:lnTo>
                  <a:lnTo>
                    <a:pt x="1151" y="107"/>
                  </a:lnTo>
                  <a:lnTo>
                    <a:pt x="1147" y="102"/>
                  </a:lnTo>
                  <a:lnTo>
                    <a:pt x="1142" y="99"/>
                  </a:lnTo>
                  <a:lnTo>
                    <a:pt x="1138" y="98"/>
                  </a:lnTo>
                  <a:lnTo>
                    <a:pt x="1135" y="99"/>
                  </a:lnTo>
                  <a:lnTo>
                    <a:pt x="1132" y="102"/>
                  </a:lnTo>
                  <a:lnTo>
                    <a:pt x="1130" y="109"/>
                  </a:lnTo>
                  <a:lnTo>
                    <a:pt x="1130" y="114"/>
                  </a:lnTo>
                  <a:lnTo>
                    <a:pt x="1078" y="1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34">
              <a:extLst>
                <a:ext uri="{FF2B5EF4-FFF2-40B4-BE49-F238E27FC236}">
                  <a16:creationId xmlns:a16="http://schemas.microsoft.com/office/drawing/2014/main" id="{D0956F0E-6522-7C52-3D84-01FDC423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415"/>
              <a:ext cx="94" cy="120"/>
            </a:xfrm>
            <a:custGeom>
              <a:avLst/>
              <a:gdLst/>
              <a:ahLst/>
              <a:cxnLst>
                <a:cxn ang="0">
                  <a:pos x="932" y="447"/>
                </a:cxn>
                <a:cxn ang="0">
                  <a:pos x="838" y="287"/>
                </a:cxn>
                <a:cxn ang="0">
                  <a:pos x="798" y="278"/>
                </a:cxn>
                <a:cxn ang="0">
                  <a:pos x="702" y="349"/>
                </a:cxn>
                <a:cxn ang="0">
                  <a:pos x="457" y="293"/>
                </a:cxn>
                <a:cxn ang="0">
                  <a:pos x="362" y="189"/>
                </a:cxn>
                <a:cxn ang="0">
                  <a:pos x="318" y="94"/>
                </a:cxn>
                <a:cxn ang="0">
                  <a:pos x="285" y="100"/>
                </a:cxn>
                <a:cxn ang="0">
                  <a:pos x="282" y="78"/>
                </a:cxn>
                <a:cxn ang="0">
                  <a:pos x="269" y="69"/>
                </a:cxn>
                <a:cxn ang="0">
                  <a:pos x="232" y="75"/>
                </a:cxn>
                <a:cxn ang="0">
                  <a:pos x="213" y="61"/>
                </a:cxn>
                <a:cxn ang="0">
                  <a:pos x="130" y="0"/>
                </a:cxn>
                <a:cxn ang="0">
                  <a:pos x="0" y="158"/>
                </a:cxn>
                <a:cxn ang="0">
                  <a:pos x="7" y="245"/>
                </a:cxn>
                <a:cxn ang="0">
                  <a:pos x="16" y="267"/>
                </a:cxn>
                <a:cxn ang="0">
                  <a:pos x="29" y="275"/>
                </a:cxn>
                <a:cxn ang="0">
                  <a:pos x="55" y="272"/>
                </a:cxn>
                <a:cxn ang="0">
                  <a:pos x="67" y="288"/>
                </a:cxn>
                <a:cxn ang="0">
                  <a:pos x="98" y="413"/>
                </a:cxn>
                <a:cxn ang="0">
                  <a:pos x="115" y="497"/>
                </a:cxn>
                <a:cxn ang="0">
                  <a:pos x="126" y="523"/>
                </a:cxn>
                <a:cxn ang="0">
                  <a:pos x="112" y="563"/>
                </a:cxn>
                <a:cxn ang="0">
                  <a:pos x="71" y="755"/>
                </a:cxn>
                <a:cxn ang="0">
                  <a:pos x="74" y="767"/>
                </a:cxn>
                <a:cxn ang="0">
                  <a:pos x="46" y="802"/>
                </a:cxn>
                <a:cxn ang="0">
                  <a:pos x="135" y="920"/>
                </a:cxn>
                <a:cxn ang="0">
                  <a:pos x="80" y="985"/>
                </a:cxn>
                <a:cxn ang="0">
                  <a:pos x="83" y="997"/>
                </a:cxn>
                <a:cxn ang="0">
                  <a:pos x="47" y="1024"/>
                </a:cxn>
                <a:cxn ang="0">
                  <a:pos x="62" y="1113"/>
                </a:cxn>
                <a:cxn ang="0">
                  <a:pos x="62" y="1217"/>
                </a:cxn>
                <a:cxn ang="0">
                  <a:pos x="150" y="1371"/>
                </a:cxn>
                <a:cxn ang="0">
                  <a:pos x="270" y="1426"/>
                </a:cxn>
                <a:cxn ang="0">
                  <a:pos x="267" y="1431"/>
                </a:cxn>
                <a:cxn ang="0">
                  <a:pos x="262" y="1434"/>
                </a:cxn>
                <a:cxn ang="0">
                  <a:pos x="232" y="1506"/>
                </a:cxn>
                <a:cxn ang="0">
                  <a:pos x="290" y="1721"/>
                </a:cxn>
                <a:cxn ang="0">
                  <a:pos x="547" y="1802"/>
                </a:cxn>
                <a:cxn ang="0">
                  <a:pos x="577" y="1801"/>
                </a:cxn>
                <a:cxn ang="0">
                  <a:pos x="612" y="1788"/>
                </a:cxn>
                <a:cxn ang="0">
                  <a:pos x="621" y="1776"/>
                </a:cxn>
                <a:cxn ang="0">
                  <a:pos x="622" y="1769"/>
                </a:cxn>
                <a:cxn ang="0">
                  <a:pos x="621" y="1760"/>
                </a:cxn>
                <a:cxn ang="0">
                  <a:pos x="594" y="1744"/>
                </a:cxn>
                <a:cxn ang="0">
                  <a:pos x="585" y="1723"/>
                </a:cxn>
                <a:cxn ang="0">
                  <a:pos x="653" y="1671"/>
                </a:cxn>
                <a:cxn ang="0">
                  <a:pos x="649" y="1683"/>
                </a:cxn>
                <a:cxn ang="0">
                  <a:pos x="713" y="1743"/>
                </a:cxn>
                <a:cxn ang="0">
                  <a:pos x="992" y="1684"/>
                </a:cxn>
                <a:cxn ang="0">
                  <a:pos x="1034" y="1690"/>
                </a:cxn>
                <a:cxn ang="0">
                  <a:pos x="1114" y="1472"/>
                </a:cxn>
                <a:cxn ang="0">
                  <a:pos x="1315" y="1322"/>
                </a:cxn>
                <a:cxn ang="0">
                  <a:pos x="1505" y="1212"/>
                </a:cxn>
                <a:cxn ang="0">
                  <a:pos x="1473" y="1213"/>
                </a:cxn>
                <a:cxn ang="0">
                  <a:pos x="1423" y="1160"/>
                </a:cxn>
                <a:cxn ang="0">
                  <a:pos x="1336" y="1049"/>
                </a:cxn>
                <a:cxn ang="0">
                  <a:pos x="1301" y="1038"/>
                </a:cxn>
                <a:cxn ang="0">
                  <a:pos x="1287" y="1019"/>
                </a:cxn>
                <a:cxn ang="0">
                  <a:pos x="1189" y="947"/>
                </a:cxn>
                <a:cxn ang="0">
                  <a:pos x="1180" y="778"/>
                </a:cxn>
              </a:cxnLst>
              <a:rect l="0" t="0" r="r" b="b"/>
              <a:pathLst>
                <a:path w="1505" h="1804">
                  <a:moveTo>
                    <a:pt x="1115" y="700"/>
                  </a:moveTo>
                  <a:lnTo>
                    <a:pt x="1055" y="631"/>
                  </a:lnTo>
                  <a:lnTo>
                    <a:pt x="1009" y="512"/>
                  </a:lnTo>
                  <a:lnTo>
                    <a:pt x="932" y="447"/>
                  </a:lnTo>
                  <a:lnTo>
                    <a:pt x="895" y="327"/>
                  </a:lnTo>
                  <a:lnTo>
                    <a:pt x="845" y="301"/>
                  </a:lnTo>
                  <a:lnTo>
                    <a:pt x="841" y="292"/>
                  </a:lnTo>
                  <a:lnTo>
                    <a:pt x="838" y="287"/>
                  </a:lnTo>
                  <a:lnTo>
                    <a:pt x="834" y="282"/>
                  </a:lnTo>
                  <a:lnTo>
                    <a:pt x="830" y="281"/>
                  </a:lnTo>
                  <a:lnTo>
                    <a:pt x="811" y="278"/>
                  </a:lnTo>
                  <a:lnTo>
                    <a:pt x="798" y="278"/>
                  </a:lnTo>
                  <a:lnTo>
                    <a:pt x="786" y="279"/>
                  </a:lnTo>
                  <a:lnTo>
                    <a:pt x="776" y="284"/>
                  </a:lnTo>
                  <a:lnTo>
                    <a:pt x="814" y="355"/>
                  </a:lnTo>
                  <a:lnTo>
                    <a:pt x="702" y="349"/>
                  </a:lnTo>
                  <a:lnTo>
                    <a:pt x="623" y="395"/>
                  </a:lnTo>
                  <a:lnTo>
                    <a:pt x="533" y="364"/>
                  </a:lnTo>
                  <a:lnTo>
                    <a:pt x="489" y="390"/>
                  </a:lnTo>
                  <a:lnTo>
                    <a:pt x="457" y="293"/>
                  </a:lnTo>
                  <a:lnTo>
                    <a:pt x="475" y="200"/>
                  </a:lnTo>
                  <a:lnTo>
                    <a:pt x="425" y="202"/>
                  </a:lnTo>
                  <a:lnTo>
                    <a:pt x="423" y="164"/>
                  </a:lnTo>
                  <a:lnTo>
                    <a:pt x="362" y="189"/>
                  </a:lnTo>
                  <a:lnTo>
                    <a:pt x="322" y="167"/>
                  </a:lnTo>
                  <a:lnTo>
                    <a:pt x="353" y="126"/>
                  </a:lnTo>
                  <a:lnTo>
                    <a:pt x="334" y="90"/>
                  </a:lnTo>
                  <a:lnTo>
                    <a:pt x="318" y="94"/>
                  </a:lnTo>
                  <a:lnTo>
                    <a:pt x="304" y="101"/>
                  </a:lnTo>
                  <a:lnTo>
                    <a:pt x="297" y="102"/>
                  </a:lnTo>
                  <a:lnTo>
                    <a:pt x="292" y="102"/>
                  </a:lnTo>
                  <a:lnTo>
                    <a:pt x="285" y="100"/>
                  </a:lnTo>
                  <a:lnTo>
                    <a:pt x="278" y="97"/>
                  </a:lnTo>
                  <a:lnTo>
                    <a:pt x="277" y="96"/>
                  </a:lnTo>
                  <a:lnTo>
                    <a:pt x="280" y="85"/>
                  </a:lnTo>
                  <a:lnTo>
                    <a:pt x="282" y="78"/>
                  </a:lnTo>
                  <a:lnTo>
                    <a:pt x="282" y="73"/>
                  </a:lnTo>
                  <a:lnTo>
                    <a:pt x="281" y="72"/>
                  </a:lnTo>
                  <a:lnTo>
                    <a:pt x="275" y="70"/>
                  </a:lnTo>
                  <a:lnTo>
                    <a:pt x="269" y="69"/>
                  </a:lnTo>
                  <a:lnTo>
                    <a:pt x="260" y="66"/>
                  </a:lnTo>
                  <a:lnTo>
                    <a:pt x="253" y="64"/>
                  </a:lnTo>
                  <a:lnTo>
                    <a:pt x="241" y="71"/>
                  </a:lnTo>
                  <a:lnTo>
                    <a:pt x="232" y="75"/>
                  </a:lnTo>
                  <a:lnTo>
                    <a:pt x="225" y="76"/>
                  </a:lnTo>
                  <a:lnTo>
                    <a:pt x="219" y="75"/>
                  </a:lnTo>
                  <a:lnTo>
                    <a:pt x="214" y="69"/>
                  </a:lnTo>
                  <a:lnTo>
                    <a:pt x="213" y="61"/>
                  </a:lnTo>
                  <a:lnTo>
                    <a:pt x="212" y="50"/>
                  </a:lnTo>
                  <a:lnTo>
                    <a:pt x="215" y="37"/>
                  </a:lnTo>
                  <a:lnTo>
                    <a:pt x="187" y="6"/>
                  </a:lnTo>
                  <a:lnTo>
                    <a:pt x="130" y="0"/>
                  </a:lnTo>
                  <a:lnTo>
                    <a:pt x="89" y="102"/>
                  </a:lnTo>
                  <a:lnTo>
                    <a:pt x="72" y="124"/>
                  </a:lnTo>
                  <a:lnTo>
                    <a:pt x="24" y="104"/>
                  </a:lnTo>
                  <a:lnTo>
                    <a:pt x="0" y="158"/>
                  </a:lnTo>
                  <a:lnTo>
                    <a:pt x="23" y="247"/>
                  </a:lnTo>
                  <a:lnTo>
                    <a:pt x="16" y="244"/>
                  </a:lnTo>
                  <a:lnTo>
                    <a:pt x="10" y="244"/>
                  </a:lnTo>
                  <a:lnTo>
                    <a:pt x="7" y="245"/>
                  </a:lnTo>
                  <a:lnTo>
                    <a:pt x="6" y="249"/>
                  </a:lnTo>
                  <a:lnTo>
                    <a:pt x="7" y="253"/>
                  </a:lnTo>
                  <a:lnTo>
                    <a:pt x="10" y="260"/>
                  </a:lnTo>
                  <a:lnTo>
                    <a:pt x="16" y="267"/>
                  </a:lnTo>
                  <a:lnTo>
                    <a:pt x="23" y="278"/>
                  </a:lnTo>
                  <a:lnTo>
                    <a:pt x="23" y="277"/>
                  </a:lnTo>
                  <a:lnTo>
                    <a:pt x="25" y="277"/>
                  </a:lnTo>
                  <a:lnTo>
                    <a:pt x="29" y="275"/>
                  </a:lnTo>
                  <a:lnTo>
                    <a:pt x="34" y="273"/>
                  </a:lnTo>
                  <a:lnTo>
                    <a:pt x="41" y="271"/>
                  </a:lnTo>
                  <a:lnTo>
                    <a:pt x="49" y="271"/>
                  </a:lnTo>
                  <a:lnTo>
                    <a:pt x="55" y="272"/>
                  </a:lnTo>
                  <a:lnTo>
                    <a:pt x="61" y="275"/>
                  </a:lnTo>
                  <a:lnTo>
                    <a:pt x="64" y="278"/>
                  </a:lnTo>
                  <a:lnTo>
                    <a:pt x="66" y="283"/>
                  </a:lnTo>
                  <a:lnTo>
                    <a:pt x="67" y="288"/>
                  </a:lnTo>
                  <a:lnTo>
                    <a:pt x="68" y="296"/>
                  </a:lnTo>
                  <a:lnTo>
                    <a:pt x="66" y="304"/>
                  </a:lnTo>
                  <a:lnTo>
                    <a:pt x="62" y="312"/>
                  </a:lnTo>
                  <a:lnTo>
                    <a:pt x="98" y="413"/>
                  </a:lnTo>
                  <a:lnTo>
                    <a:pt x="65" y="464"/>
                  </a:lnTo>
                  <a:lnTo>
                    <a:pt x="83" y="473"/>
                  </a:lnTo>
                  <a:lnTo>
                    <a:pt x="101" y="485"/>
                  </a:lnTo>
                  <a:lnTo>
                    <a:pt x="115" y="497"/>
                  </a:lnTo>
                  <a:lnTo>
                    <a:pt x="128" y="512"/>
                  </a:lnTo>
                  <a:lnTo>
                    <a:pt x="128" y="514"/>
                  </a:lnTo>
                  <a:lnTo>
                    <a:pt x="128" y="518"/>
                  </a:lnTo>
                  <a:lnTo>
                    <a:pt x="126" y="523"/>
                  </a:lnTo>
                  <a:lnTo>
                    <a:pt x="123" y="531"/>
                  </a:lnTo>
                  <a:lnTo>
                    <a:pt x="96" y="510"/>
                  </a:lnTo>
                  <a:lnTo>
                    <a:pt x="47" y="549"/>
                  </a:lnTo>
                  <a:lnTo>
                    <a:pt x="112" y="563"/>
                  </a:lnTo>
                  <a:lnTo>
                    <a:pt x="73" y="637"/>
                  </a:lnTo>
                  <a:lnTo>
                    <a:pt x="104" y="658"/>
                  </a:lnTo>
                  <a:lnTo>
                    <a:pt x="135" y="703"/>
                  </a:lnTo>
                  <a:lnTo>
                    <a:pt x="71" y="755"/>
                  </a:lnTo>
                  <a:lnTo>
                    <a:pt x="72" y="759"/>
                  </a:lnTo>
                  <a:lnTo>
                    <a:pt x="73" y="763"/>
                  </a:lnTo>
                  <a:lnTo>
                    <a:pt x="73" y="765"/>
                  </a:lnTo>
                  <a:lnTo>
                    <a:pt x="74" y="767"/>
                  </a:lnTo>
                  <a:lnTo>
                    <a:pt x="69" y="775"/>
                  </a:lnTo>
                  <a:lnTo>
                    <a:pt x="63" y="783"/>
                  </a:lnTo>
                  <a:lnTo>
                    <a:pt x="55" y="792"/>
                  </a:lnTo>
                  <a:lnTo>
                    <a:pt x="46" y="802"/>
                  </a:lnTo>
                  <a:lnTo>
                    <a:pt x="10" y="859"/>
                  </a:lnTo>
                  <a:lnTo>
                    <a:pt x="87" y="835"/>
                  </a:lnTo>
                  <a:lnTo>
                    <a:pt x="86" y="883"/>
                  </a:lnTo>
                  <a:lnTo>
                    <a:pt x="135" y="920"/>
                  </a:lnTo>
                  <a:lnTo>
                    <a:pt x="73" y="978"/>
                  </a:lnTo>
                  <a:lnTo>
                    <a:pt x="74" y="979"/>
                  </a:lnTo>
                  <a:lnTo>
                    <a:pt x="77" y="981"/>
                  </a:lnTo>
                  <a:lnTo>
                    <a:pt x="80" y="985"/>
                  </a:lnTo>
                  <a:lnTo>
                    <a:pt x="80" y="986"/>
                  </a:lnTo>
                  <a:lnTo>
                    <a:pt x="81" y="988"/>
                  </a:lnTo>
                  <a:lnTo>
                    <a:pt x="83" y="992"/>
                  </a:lnTo>
                  <a:lnTo>
                    <a:pt x="83" y="997"/>
                  </a:lnTo>
                  <a:lnTo>
                    <a:pt x="82" y="1005"/>
                  </a:lnTo>
                  <a:lnTo>
                    <a:pt x="80" y="1014"/>
                  </a:lnTo>
                  <a:lnTo>
                    <a:pt x="77" y="1026"/>
                  </a:lnTo>
                  <a:lnTo>
                    <a:pt x="47" y="1024"/>
                  </a:lnTo>
                  <a:lnTo>
                    <a:pt x="52" y="1105"/>
                  </a:lnTo>
                  <a:lnTo>
                    <a:pt x="56" y="1105"/>
                  </a:lnTo>
                  <a:lnTo>
                    <a:pt x="60" y="1107"/>
                  </a:lnTo>
                  <a:lnTo>
                    <a:pt x="62" y="1113"/>
                  </a:lnTo>
                  <a:lnTo>
                    <a:pt x="63" y="1121"/>
                  </a:lnTo>
                  <a:lnTo>
                    <a:pt x="60" y="1129"/>
                  </a:lnTo>
                  <a:lnTo>
                    <a:pt x="56" y="1139"/>
                  </a:lnTo>
                  <a:lnTo>
                    <a:pt x="62" y="1217"/>
                  </a:lnTo>
                  <a:lnTo>
                    <a:pt x="100" y="1263"/>
                  </a:lnTo>
                  <a:lnTo>
                    <a:pt x="107" y="1308"/>
                  </a:lnTo>
                  <a:lnTo>
                    <a:pt x="89" y="1343"/>
                  </a:lnTo>
                  <a:lnTo>
                    <a:pt x="150" y="1371"/>
                  </a:lnTo>
                  <a:lnTo>
                    <a:pt x="219" y="1313"/>
                  </a:lnTo>
                  <a:lnTo>
                    <a:pt x="279" y="1349"/>
                  </a:lnTo>
                  <a:lnTo>
                    <a:pt x="271" y="1422"/>
                  </a:lnTo>
                  <a:lnTo>
                    <a:pt x="270" y="1426"/>
                  </a:lnTo>
                  <a:lnTo>
                    <a:pt x="269" y="1428"/>
                  </a:lnTo>
                  <a:lnTo>
                    <a:pt x="267" y="1428"/>
                  </a:lnTo>
                  <a:lnTo>
                    <a:pt x="267" y="1429"/>
                  </a:lnTo>
                  <a:lnTo>
                    <a:pt x="267" y="1431"/>
                  </a:lnTo>
                  <a:lnTo>
                    <a:pt x="265" y="1431"/>
                  </a:lnTo>
                  <a:lnTo>
                    <a:pt x="264" y="1431"/>
                  </a:lnTo>
                  <a:lnTo>
                    <a:pt x="264" y="1432"/>
                  </a:lnTo>
                  <a:lnTo>
                    <a:pt x="262" y="1434"/>
                  </a:lnTo>
                  <a:lnTo>
                    <a:pt x="255" y="1438"/>
                  </a:lnTo>
                  <a:lnTo>
                    <a:pt x="237" y="1442"/>
                  </a:lnTo>
                  <a:lnTo>
                    <a:pt x="219" y="1443"/>
                  </a:lnTo>
                  <a:lnTo>
                    <a:pt x="232" y="1506"/>
                  </a:lnTo>
                  <a:lnTo>
                    <a:pt x="203" y="1577"/>
                  </a:lnTo>
                  <a:lnTo>
                    <a:pt x="273" y="1635"/>
                  </a:lnTo>
                  <a:lnTo>
                    <a:pt x="312" y="1620"/>
                  </a:lnTo>
                  <a:lnTo>
                    <a:pt x="290" y="1721"/>
                  </a:lnTo>
                  <a:lnTo>
                    <a:pt x="395" y="1782"/>
                  </a:lnTo>
                  <a:lnTo>
                    <a:pt x="532" y="1782"/>
                  </a:lnTo>
                  <a:lnTo>
                    <a:pt x="537" y="1794"/>
                  </a:lnTo>
                  <a:lnTo>
                    <a:pt x="547" y="1802"/>
                  </a:lnTo>
                  <a:lnTo>
                    <a:pt x="552" y="1803"/>
                  </a:lnTo>
                  <a:lnTo>
                    <a:pt x="560" y="1804"/>
                  </a:lnTo>
                  <a:lnTo>
                    <a:pt x="567" y="1803"/>
                  </a:lnTo>
                  <a:lnTo>
                    <a:pt x="577" y="1801"/>
                  </a:lnTo>
                  <a:lnTo>
                    <a:pt x="586" y="1801"/>
                  </a:lnTo>
                  <a:lnTo>
                    <a:pt x="596" y="1797"/>
                  </a:lnTo>
                  <a:lnTo>
                    <a:pt x="606" y="1793"/>
                  </a:lnTo>
                  <a:lnTo>
                    <a:pt x="612" y="1788"/>
                  </a:lnTo>
                  <a:lnTo>
                    <a:pt x="614" y="1785"/>
                  </a:lnTo>
                  <a:lnTo>
                    <a:pt x="617" y="1783"/>
                  </a:lnTo>
                  <a:lnTo>
                    <a:pt x="618" y="1779"/>
                  </a:lnTo>
                  <a:lnTo>
                    <a:pt x="621" y="1776"/>
                  </a:lnTo>
                  <a:lnTo>
                    <a:pt x="621" y="1772"/>
                  </a:lnTo>
                  <a:lnTo>
                    <a:pt x="621" y="1770"/>
                  </a:lnTo>
                  <a:lnTo>
                    <a:pt x="621" y="1769"/>
                  </a:lnTo>
                  <a:lnTo>
                    <a:pt x="622" y="1769"/>
                  </a:lnTo>
                  <a:lnTo>
                    <a:pt x="621" y="1767"/>
                  </a:lnTo>
                  <a:lnTo>
                    <a:pt x="621" y="1766"/>
                  </a:lnTo>
                  <a:lnTo>
                    <a:pt x="621" y="1764"/>
                  </a:lnTo>
                  <a:lnTo>
                    <a:pt x="621" y="1760"/>
                  </a:lnTo>
                  <a:lnTo>
                    <a:pt x="619" y="1752"/>
                  </a:lnTo>
                  <a:lnTo>
                    <a:pt x="609" y="1750"/>
                  </a:lnTo>
                  <a:lnTo>
                    <a:pt x="601" y="1748"/>
                  </a:lnTo>
                  <a:lnTo>
                    <a:pt x="594" y="1744"/>
                  </a:lnTo>
                  <a:lnTo>
                    <a:pt x="590" y="1741"/>
                  </a:lnTo>
                  <a:lnTo>
                    <a:pt x="586" y="1735"/>
                  </a:lnTo>
                  <a:lnTo>
                    <a:pt x="585" y="1730"/>
                  </a:lnTo>
                  <a:lnTo>
                    <a:pt x="585" y="1723"/>
                  </a:lnTo>
                  <a:lnTo>
                    <a:pt x="589" y="1716"/>
                  </a:lnTo>
                  <a:lnTo>
                    <a:pt x="592" y="1712"/>
                  </a:lnTo>
                  <a:lnTo>
                    <a:pt x="647" y="1669"/>
                  </a:lnTo>
                  <a:lnTo>
                    <a:pt x="653" y="1671"/>
                  </a:lnTo>
                  <a:lnTo>
                    <a:pt x="657" y="1673"/>
                  </a:lnTo>
                  <a:lnTo>
                    <a:pt x="657" y="1675"/>
                  </a:lnTo>
                  <a:lnTo>
                    <a:pt x="655" y="1679"/>
                  </a:lnTo>
                  <a:lnTo>
                    <a:pt x="649" y="1683"/>
                  </a:lnTo>
                  <a:lnTo>
                    <a:pt x="648" y="1687"/>
                  </a:lnTo>
                  <a:lnTo>
                    <a:pt x="650" y="1691"/>
                  </a:lnTo>
                  <a:lnTo>
                    <a:pt x="657" y="1696"/>
                  </a:lnTo>
                  <a:lnTo>
                    <a:pt x="713" y="1743"/>
                  </a:lnTo>
                  <a:lnTo>
                    <a:pt x="771" y="1766"/>
                  </a:lnTo>
                  <a:lnTo>
                    <a:pt x="869" y="1725"/>
                  </a:lnTo>
                  <a:lnTo>
                    <a:pt x="903" y="1671"/>
                  </a:lnTo>
                  <a:lnTo>
                    <a:pt x="992" y="1684"/>
                  </a:lnTo>
                  <a:lnTo>
                    <a:pt x="1007" y="1682"/>
                  </a:lnTo>
                  <a:lnTo>
                    <a:pt x="1021" y="1683"/>
                  </a:lnTo>
                  <a:lnTo>
                    <a:pt x="1034" y="1689"/>
                  </a:lnTo>
                  <a:lnTo>
                    <a:pt x="1034" y="1690"/>
                  </a:lnTo>
                  <a:lnTo>
                    <a:pt x="1053" y="1614"/>
                  </a:lnTo>
                  <a:lnTo>
                    <a:pt x="1002" y="1555"/>
                  </a:lnTo>
                  <a:lnTo>
                    <a:pt x="1073" y="1521"/>
                  </a:lnTo>
                  <a:lnTo>
                    <a:pt x="1114" y="1472"/>
                  </a:lnTo>
                  <a:lnTo>
                    <a:pt x="1173" y="1434"/>
                  </a:lnTo>
                  <a:lnTo>
                    <a:pt x="1254" y="1452"/>
                  </a:lnTo>
                  <a:lnTo>
                    <a:pt x="1286" y="1352"/>
                  </a:lnTo>
                  <a:lnTo>
                    <a:pt x="1315" y="1322"/>
                  </a:lnTo>
                  <a:lnTo>
                    <a:pt x="1372" y="1324"/>
                  </a:lnTo>
                  <a:lnTo>
                    <a:pt x="1407" y="1341"/>
                  </a:lnTo>
                  <a:lnTo>
                    <a:pt x="1464" y="1291"/>
                  </a:lnTo>
                  <a:lnTo>
                    <a:pt x="1505" y="1212"/>
                  </a:lnTo>
                  <a:lnTo>
                    <a:pt x="1496" y="1214"/>
                  </a:lnTo>
                  <a:lnTo>
                    <a:pt x="1489" y="1215"/>
                  </a:lnTo>
                  <a:lnTo>
                    <a:pt x="1476" y="1215"/>
                  </a:lnTo>
                  <a:lnTo>
                    <a:pt x="1473" y="1213"/>
                  </a:lnTo>
                  <a:lnTo>
                    <a:pt x="1472" y="1210"/>
                  </a:lnTo>
                  <a:lnTo>
                    <a:pt x="1473" y="1206"/>
                  </a:lnTo>
                  <a:lnTo>
                    <a:pt x="1478" y="1201"/>
                  </a:lnTo>
                  <a:lnTo>
                    <a:pt x="1423" y="1160"/>
                  </a:lnTo>
                  <a:lnTo>
                    <a:pt x="1433" y="1103"/>
                  </a:lnTo>
                  <a:lnTo>
                    <a:pt x="1377" y="1046"/>
                  </a:lnTo>
                  <a:lnTo>
                    <a:pt x="1354" y="1048"/>
                  </a:lnTo>
                  <a:lnTo>
                    <a:pt x="1336" y="1049"/>
                  </a:lnTo>
                  <a:lnTo>
                    <a:pt x="1320" y="1046"/>
                  </a:lnTo>
                  <a:lnTo>
                    <a:pt x="1313" y="1044"/>
                  </a:lnTo>
                  <a:lnTo>
                    <a:pt x="1307" y="1042"/>
                  </a:lnTo>
                  <a:lnTo>
                    <a:pt x="1301" y="1038"/>
                  </a:lnTo>
                  <a:lnTo>
                    <a:pt x="1297" y="1034"/>
                  </a:lnTo>
                  <a:lnTo>
                    <a:pt x="1292" y="1029"/>
                  </a:lnTo>
                  <a:lnTo>
                    <a:pt x="1290" y="1025"/>
                  </a:lnTo>
                  <a:lnTo>
                    <a:pt x="1287" y="1019"/>
                  </a:lnTo>
                  <a:lnTo>
                    <a:pt x="1286" y="1013"/>
                  </a:lnTo>
                  <a:lnTo>
                    <a:pt x="1285" y="999"/>
                  </a:lnTo>
                  <a:lnTo>
                    <a:pt x="1249" y="995"/>
                  </a:lnTo>
                  <a:lnTo>
                    <a:pt x="1189" y="947"/>
                  </a:lnTo>
                  <a:lnTo>
                    <a:pt x="1141" y="892"/>
                  </a:lnTo>
                  <a:lnTo>
                    <a:pt x="1170" y="858"/>
                  </a:lnTo>
                  <a:lnTo>
                    <a:pt x="1161" y="813"/>
                  </a:lnTo>
                  <a:lnTo>
                    <a:pt x="1180" y="778"/>
                  </a:lnTo>
                  <a:lnTo>
                    <a:pt x="1156" y="729"/>
                  </a:lnTo>
                  <a:lnTo>
                    <a:pt x="1115" y="7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35">
              <a:extLst>
                <a:ext uri="{FF2B5EF4-FFF2-40B4-BE49-F238E27FC236}">
                  <a16:creationId xmlns:a16="http://schemas.microsoft.com/office/drawing/2014/main" id="{60BD30B3-9D91-B893-A7F6-B694D0C6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60"/>
              <a:ext cx="95" cy="103"/>
            </a:xfrm>
            <a:custGeom>
              <a:avLst/>
              <a:gdLst/>
              <a:ahLst/>
              <a:cxnLst>
                <a:cxn ang="0">
                  <a:pos x="779" y="29"/>
                </a:cxn>
                <a:cxn ang="0">
                  <a:pos x="720" y="4"/>
                </a:cxn>
                <a:cxn ang="0">
                  <a:pos x="706" y="0"/>
                </a:cxn>
                <a:cxn ang="0">
                  <a:pos x="679" y="12"/>
                </a:cxn>
                <a:cxn ang="0">
                  <a:pos x="466" y="127"/>
                </a:cxn>
                <a:cxn ang="0">
                  <a:pos x="357" y="185"/>
                </a:cxn>
                <a:cxn ang="0">
                  <a:pos x="213" y="196"/>
                </a:cxn>
                <a:cxn ang="0">
                  <a:pos x="190" y="234"/>
                </a:cxn>
                <a:cxn ang="0">
                  <a:pos x="195" y="257"/>
                </a:cxn>
                <a:cxn ang="0">
                  <a:pos x="210" y="264"/>
                </a:cxn>
                <a:cxn ang="0">
                  <a:pos x="214" y="305"/>
                </a:cxn>
                <a:cxn ang="0">
                  <a:pos x="160" y="491"/>
                </a:cxn>
                <a:cxn ang="0">
                  <a:pos x="38" y="650"/>
                </a:cxn>
                <a:cxn ang="0">
                  <a:pos x="28" y="870"/>
                </a:cxn>
                <a:cxn ang="0">
                  <a:pos x="32" y="908"/>
                </a:cxn>
                <a:cxn ang="0">
                  <a:pos x="66" y="897"/>
                </a:cxn>
                <a:cxn ang="0">
                  <a:pos x="94" y="905"/>
                </a:cxn>
                <a:cxn ang="0">
                  <a:pos x="90" y="929"/>
                </a:cxn>
                <a:cxn ang="0">
                  <a:pos x="110" y="935"/>
                </a:cxn>
                <a:cxn ang="0">
                  <a:pos x="166" y="959"/>
                </a:cxn>
                <a:cxn ang="0">
                  <a:pos x="238" y="1035"/>
                </a:cxn>
                <a:cxn ang="0">
                  <a:pos x="346" y="1197"/>
                </a:cxn>
                <a:cxn ang="0">
                  <a:pos x="589" y="1117"/>
                </a:cxn>
                <a:cxn ang="0">
                  <a:pos x="643" y="1114"/>
                </a:cxn>
                <a:cxn ang="0">
                  <a:pos x="658" y="1134"/>
                </a:cxn>
                <a:cxn ang="0">
                  <a:pos x="868" y="1464"/>
                </a:cxn>
                <a:cxn ang="0">
                  <a:pos x="956" y="1520"/>
                </a:cxn>
                <a:cxn ang="0">
                  <a:pos x="1003" y="1530"/>
                </a:cxn>
                <a:cxn ang="0">
                  <a:pos x="1024" y="1552"/>
                </a:cxn>
                <a:cxn ang="0">
                  <a:pos x="1076" y="1516"/>
                </a:cxn>
                <a:cxn ang="0">
                  <a:pos x="1084" y="1513"/>
                </a:cxn>
                <a:cxn ang="0">
                  <a:pos x="1095" y="1495"/>
                </a:cxn>
                <a:cxn ang="0">
                  <a:pos x="1094" y="1486"/>
                </a:cxn>
                <a:cxn ang="0">
                  <a:pos x="1080" y="1463"/>
                </a:cxn>
                <a:cxn ang="0">
                  <a:pos x="1161" y="1146"/>
                </a:cxn>
                <a:cxn ang="0">
                  <a:pos x="1462" y="986"/>
                </a:cxn>
                <a:cxn ang="0">
                  <a:pos x="1358" y="671"/>
                </a:cxn>
                <a:cxn ang="0">
                  <a:pos x="1335" y="681"/>
                </a:cxn>
                <a:cxn ang="0">
                  <a:pos x="1294" y="702"/>
                </a:cxn>
                <a:cxn ang="0">
                  <a:pos x="1215" y="455"/>
                </a:cxn>
                <a:cxn ang="0">
                  <a:pos x="1230" y="397"/>
                </a:cxn>
                <a:cxn ang="0">
                  <a:pos x="1217" y="398"/>
                </a:cxn>
                <a:cxn ang="0">
                  <a:pos x="1222" y="389"/>
                </a:cxn>
                <a:cxn ang="0">
                  <a:pos x="1137" y="167"/>
                </a:cxn>
                <a:cxn ang="0">
                  <a:pos x="1116" y="194"/>
                </a:cxn>
                <a:cxn ang="0">
                  <a:pos x="1102" y="165"/>
                </a:cxn>
                <a:cxn ang="0">
                  <a:pos x="1082" y="125"/>
                </a:cxn>
                <a:cxn ang="0">
                  <a:pos x="982" y="168"/>
                </a:cxn>
                <a:cxn ang="0">
                  <a:pos x="955" y="157"/>
                </a:cxn>
              </a:cxnLst>
              <a:rect l="0" t="0" r="r" b="b"/>
              <a:pathLst>
                <a:path w="1516" h="1553">
                  <a:moveTo>
                    <a:pt x="971" y="32"/>
                  </a:moveTo>
                  <a:lnTo>
                    <a:pt x="933" y="46"/>
                  </a:lnTo>
                  <a:lnTo>
                    <a:pt x="822" y="13"/>
                  </a:lnTo>
                  <a:lnTo>
                    <a:pt x="779" y="29"/>
                  </a:lnTo>
                  <a:lnTo>
                    <a:pt x="714" y="22"/>
                  </a:lnTo>
                  <a:lnTo>
                    <a:pt x="717" y="14"/>
                  </a:lnTo>
                  <a:lnTo>
                    <a:pt x="719" y="9"/>
                  </a:lnTo>
                  <a:lnTo>
                    <a:pt x="720" y="4"/>
                  </a:lnTo>
                  <a:lnTo>
                    <a:pt x="719" y="2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698" y="3"/>
                  </a:lnTo>
                  <a:lnTo>
                    <a:pt x="688" y="5"/>
                  </a:lnTo>
                  <a:lnTo>
                    <a:pt x="680" y="11"/>
                  </a:lnTo>
                  <a:lnTo>
                    <a:pt x="679" y="12"/>
                  </a:lnTo>
                  <a:lnTo>
                    <a:pt x="616" y="54"/>
                  </a:lnTo>
                  <a:lnTo>
                    <a:pt x="546" y="86"/>
                  </a:lnTo>
                  <a:lnTo>
                    <a:pt x="499" y="91"/>
                  </a:lnTo>
                  <a:lnTo>
                    <a:pt x="466" y="127"/>
                  </a:lnTo>
                  <a:lnTo>
                    <a:pt x="411" y="85"/>
                  </a:lnTo>
                  <a:lnTo>
                    <a:pt x="388" y="118"/>
                  </a:lnTo>
                  <a:lnTo>
                    <a:pt x="413" y="195"/>
                  </a:lnTo>
                  <a:lnTo>
                    <a:pt x="357" y="185"/>
                  </a:lnTo>
                  <a:lnTo>
                    <a:pt x="339" y="162"/>
                  </a:lnTo>
                  <a:lnTo>
                    <a:pt x="232" y="135"/>
                  </a:lnTo>
                  <a:lnTo>
                    <a:pt x="236" y="182"/>
                  </a:lnTo>
                  <a:lnTo>
                    <a:pt x="213" y="196"/>
                  </a:lnTo>
                  <a:lnTo>
                    <a:pt x="204" y="218"/>
                  </a:lnTo>
                  <a:lnTo>
                    <a:pt x="198" y="223"/>
                  </a:lnTo>
                  <a:lnTo>
                    <a:pt x="194" y="229"/>
                  </a:lnTo>
                  <a:lnTo>
                    <a:pt x="190" y="234"/>
                  </a:lnTo>
                  <a:lnTo>
                    <a:pt x="189" y="240"/>
                  </a:lnTo>
                  <a:lnTo>
                    <a:pt x="188" y="244"/>
                  </a:lnTo>
                  <a:lnTo>
                    <a:pt x="189" y="249"/>
                  </a:lnTo>
                  <a:lnTo>
                    <a:pt x="195" y="257"/>
                  </a:lnTo>
                  <a:lnTo>
                    <a:pt x="198" y="260"/>
                  </a:lnTo>
                  <a:lnTo>
                    <a:pt x="202" y="265"/>
                  </a:lnTo>
                  <a:lnTo>
                    <a:pt x="206" y="263"/>
                  </a:lnTo>
                  <a:lnTo>
                    <a:pt x="210" y="264"/>
                  </a:lnTo>
                  <a:lnTo>
                    <a:pt x="212" y="265"/>
                  </a:lnTo>
                  <a:lnTo>
                    <a:pt x="213" y="268"/>
                  </a:lnTo>
                  <a:lnTo>
                    <a:pt x="212" y="285"/>
                  </a:lnTo>
                  <a:lnTo>
                    <a:pt x="214" y="305"/>
                  </a:lnTo>
                  <a:lnTo>
                    <a:pt x="166" y="381"/>
                  </a:lnTo>
                  <a:lnTo>
                    <a:pt x="165" y="438"/>
                  </a:lnTo>
                  <a:lnTo>
                    <a:pt x="135" y="463"/>
                  </a:lnTo>
                  <a:lnTo>
                    <a:pt x="160" y="491"/>
                  </a:lnTo>
                  <a:lnTo>
                    <a:pt x="122" y="549"/>
                  </a:lnTo>
                  <a:lnTo>
                    <a:pt x="89" y="572"/>
                  </a:lnTo>
                  <a:lnTo>
                    <a:pt x="78" y="597"/>
                  </a:lnTo>
                  <a:lnTo>
                    <a:pt x="38" y="650"/>
                  </a:lnTo>
                  <a:lnTo>
                    <a:pt x="23" y="706"/>
                  </a:lnTo>
                  <a:lnTo>
                    <a:pt x="30" y="756"/>
                  </a:lnTo>
                  <a:lnTo>
                    <a:pt x="0" y="839"/>
                  </a:lnTo>
                  <a:lnTo>
                    <a:pt x="28" y="870"/>
                  </a:lnTo>
                  <a:lnTo>
                    <a:pt x="25" y="883"/>
                  </a:lnTo>
                  <a:lnTo>
                    <a:pt x="26" y="894"/>
                  </a:lnTo>
                  <a:lnTo>
                    <a:pt x="27" y="902"/>
                  </a:lnTo>
                  <a:lnTo>
                    <a:pt x="32" y="908"/>
                  </a:lnTo>
                  <a:lnTo>
                    <a:pt x="38" y="909"/>
                  </a:lnTo>
                  <a:lnTo>
                    <a:pt x="45" y="908"/>
                  </a:lnTo>
                  <a:lnTo>
                    <a:pt x="54" y="904"/>
                  </a:lnTo>
                  <a:lnTo>
                    <a:pt x="66" y="897"/>
                  </a:lnTo>
                  <a:lnTo>
                    <a:pt x="73" y="899"/>
                  </a:lnTo>
                  <a:lnTo>
                    <a:pt x="82" y="902"/>
                  </a:lnTo>
                  <a:lnTo>
                    <a:pt x="88" y="903"/>
                  </a:lnTo>
                  <a:lnTo>
                    <a:pt x="94" y="905"/>
                  </a:lnTo>
                  <a:lnTo>
                    <a:pt x="95" y="906"/>
                  </a:lnTo>
                  <a:lnTo>
                    <a:pt x="95" y="911"/>
                  </a:lnTo>
                  <a:lnTo>
                    <a:pt x="93" y="918"/>
                  </a:lnTo>
                  <a:lnTo>
                    <a:pt x="90" y="929"/>
                  </a:lnTo>
                  <a:lnTo>
                    <a:pt x="91" y="930"/>
                  </a:lnTo>
                  <a:lnTo>
                    <a:pt x="98" y="933"/>
                  </a:lnTo>
                  <a:lnTo>
                    <a:pt x="105" y="935"/>
                  </a:lnTo>
                  <a:lnTo>
                    <a:pt x="110" y="935"/>
                  </a:lnTo>
                  <a:lnTo>
                    <a:pt x="117" y="934"/>
                  </a:lnTo>
                  <a:lnTo>
                    <a:pt x="131" y="927"/>
                  </a:lnTo>
                  <a:lnTo>
                    <a:pt x="147" y="923"/>
                  </a:lnTo>
                  <a:lnTo>
                    <a:pt x="166" y="959"/>
                  </a:lnTo>
                  <a:lnTo>
                    <a:pt x="135" y="1000"/>
                  </a:lnTo>
                  <a:lnTo>
                    <a:pt x="175" y="1022"/>
                  </a:lnTo>
                  <a:lnTo>
                    <a:pt x="236" y="997"/>
                  </a:lnTo>
                  <a:lnTo>
                    <a:pt x="238" y="1035"/>
                  </a:lnTo>
                  <a:lnTo>
                    <a:pt x="288" y="1033"/>
                  </a:lnTo>
                  <a:lnTo>
                    <a:pt x="270" y="1126"/>
                  </a:lnTo>
                  <a:lnTo>
                    <a:pt x="302" y="1223"/>
                  </a:lnTo>
                  <a:lnTo>
                    <a:pt x="346" y="1197"/>
                  </a:lnTo>
                  <a:lnTo>
                    <a:pt x="436" y="1228"/>
                  </a:lnTo>
                  <a:lnTo>
                    <a:pt x="515" y="1182"/>
                  </a:lnTo>
                  <a:lnTo>
                    <a:pt x="627" y="1188"/>
                  </a:lnTo>
                  <a:lnTo>
                    <a:pt x="589" y="1117"/>
                  </a:lnTo>
                  <a:lnTo>
                    <a:pt x="599" y="1112"/>
                  </a:lnTo>
                  <a:lnTo>
                    <a:pt x="611" y="1111"/>
                  </a:lnTo>
                  <a:lnTo>
                    <a:pt x="624" y="1111"/>
                  </a:lnTo>
                  <a:lnTo>
                    <a:pt x="643" y="1114"/>
                  </a:lnTo>
                  <a:lnTo>
                    <a:pt x="647" y="1115"/>
                  </a:lnTo>
                  <a:lnTo>
                    <a:pt x="651" y="1120"/>
                  </a:lnTo>
                  <a:lnTo>
                    <a:pt x="654" y="1125"/>
                  </a:lnTo>
                  <a:lnTo>
                    <a:pt x="658" y="1134"/>
                  </a:lnTo>
                  <a:lnTo>
                    <a:pt x="708" y="1160"/>
                  </a:lnTo>
                  <a:lnTo>
                    <a:pt x="745" y="1280"/>
                  </a:lnTo>
                  <a:lnTo>
                    <a:pt x="822" y="1345"/>
                  </a:lnTo>
                  <a:lnTo>
                    <a:pt x="868" y="1464"/>
                  </a:lnTo>
                  <a:lnTo>
                    <a:pt x="928" y="1533"/>
                  </a:lnTo>
                  <a:lnTo>
                    <a:pt x="935" y="1528"/>
                  </a:lnTo>
                  <a:lnTo>
                    <a:pt x="942" y="1525"/>
                  </a:lnTo>
                  <a:lnTo>
                    <a:pt x="956" y="1520"/>
                  </a:lnTo>
                  <a:lnTo>
                    <a:pt x="969" y="1518"/>
                  </a:lnTo>
                  <a:lnTo>
                    <a:pt x="982" y="1520"/>
                  </a:lnTo>
                  <a:lnTo>
                    <a:pt x="992" y="1523"/>
                  </a:lnTo>
                  <a:lnTo>
                    <a:pt x="1003" y="1530"/>
                  </a:lnTo>
                  <a:lnTo>
                    <a:pt x="1007" y="1534"/>
                  </a:lnTo>
                  <a:lnTo>
                    <a:pt x="1013" y="1540"/>
                  </a:lnTo>
                  <a:lnTo>
                    <a:pt x="1022" y="1553"/>
                  </a:lnTo>
                  <a:lnTo>
                    <a:pt x="1024" y="1552"/>
                  </a:lnTo>
                  <a:lnTo>
                    <a:pt x="1061" y="1523"/>
                  </a:lnTo>
                  <a:lnTo>
                    <a:pt x="1067" y="1520"/>
                  </a:lnTo>
                  <a:lnTo>
                    <a:pt x="1073" y="1518"/>
                  </a:lnTo>
                  <a:lnTo>
                    <a:pt x="1076" y="1516"/>
                  </a:lnTo>
                  <a:lnTo>
                    <a:pt x="1076" y="1515"/>
                  </a:lnTo>
                  <a:lnTo>
                    <a:pt x="1077" y="1515"/>
                  </a:lnTo>
                  <a:lnTo>
                    <a:pt x="1079" y="1515"/>
                  </a:lnTo>
                  <a:lnTo>
                    <a:pt x="1084" y="1513"/>
                  </a:lnTo>
                  <a:lnTo>
                    <a:pt x="1091" y="1507"/>
                  </a:lnTo>
                  <a:lnTo>
                    <a:pt x="1093" y="1503"/>
                  </a:lnTo>
                  <a:lnTo>
                    <a:pt x="1095" y="1500"/>
                  </a:lnTo>
                  <a:lnTo>
                    <a:pt x="1095" y="1495"/>
                  </a:lnTo>
                  <a:lnTo>
                    <a:pt x="1095" y="1491"/>
                  </a:lnTo>
                  <a:lnTo>
                    <a:pt x="1094" y="1489"/>
                  </a:lnTo>
                  <a:lnTo>
                    <a:pt x="1094" y="1488"/>
                  </a:lnTo>
                  <a:lnTo>
                    <a:pt x="1094" y="1486"/>
                  </a:lnTo>
                  <a:lnTo>
                    <a:pt x="1093" y="1482"/>
                  </a:lnTo>
                  <a:lnTo>
                    <a:pt x="1086" y="1472"/>
                  </a:lnTo>
                  <a:lnTo>
                    <a:pt x="1082" y="1466"/>
                  </a:lnTo>
                  <a:lnTo>
                    <a:pt x="1080" y="1463"/>
                  </a:lnTo>
                  <a:lnTo>
                    <a:pt x="1079" y="1461"/>
                  </a:lnTo>
                  <a:lnTo>
                    <a:pt x="1067" y="1447"/>
                  </a:lnTo>
                  <a:lnTo>
                    <a:pt x="1097" y="1423"/>
                  </a:lnTo>
                  <a:lnTo>
                    <a:pt x="1161" y="1146"/>
                  </a:lnTo>
                  <a:lnTo>
                    <a:pt x="1185" y="1110"/>
                  </a:lnTo>
                  <a:lnTo>
                    <a:pt x="1307" y="1073"/>
                  </a:lnTo>
                  <a:lnTo>
                    <a:pt x="1370" y="1115"/>
                  </a:lnTo>
                  <a:lnTo>
                    <a:pt x="1462" y="986"/>
                  </a:lnTo>
                  <a:lnTo>
                    <a:pt x="1516" y="965"/>
                  </a:lnTo>
                  <a:lnTo>
                    <a:pt x="1502" y="864"/>
                  </a:lnTo>
                  <a:lnTo>
                    <a:pt x="1483" y="844"/>
                  </a:lnTo>
                  <a:lnTo>
                    <a:pt x="1358" y="671"/>
                  </a:lnTo>
                  <a:lnTo>
                    <a:pt x="1353" y="673"/>
                  </a:lnTo>
                  <a:lnTo>
                    <a:pt x="1349" y="676"/>
                  </a:lnTo>
                  <a:lnTo>
                    <a:pt x="1340" y="681"/>
                  </a:lnTo>
                  <a:lnTo>
                    <a:pt x="1335" y="681"/>
                  </a:lnTo>
                  <a:lnTo>
                    <a:pt x="1331" y="682"/>
                  </a:lnTo>
                  <a:lnTo>
                    <a:pt x="1322" y="683"/>
                  </a:lnTo>
                  <a:lnTo>
                    <a:pt x="1311" y="677"/>
                  </a:lnTo>
                  <a:lnTo>
                    <a:pt x="1294" y="702"/>
                  </a:lnTo>
                  <a:lnTo>
                    <a:pt x="1223" y="638"/>
                  </a:lnTo>
                  <a:lnTo>
                    <a:pt x="1235" y="542"/>
                  </a:lnTo>
                  <a:lnTo>
                    <a:pt x="1255" y="510"/>
                  </a:lnTo>
                  <a:lnTo>
                    <a:pt x="1215" y="455"/>
                  </a:lnTo>
                  <a:lnTo>
                    <a:pt x="1267" y="419"/>
                  </a:lnTo>
                  <a:lnTo>
                    <a:pt x="1245" y="391"/>
                  </a:lnTo>
                  <a:lnTo>
                    <a:pt x="1237" y="394"/>
                  </a:lnTo>
                  <a:lnTo>
                    <a:pt x="1230" y="397"/>
                  </a:lnTo>
                  <a:lnTo>
                    <a:pt x="1225" y="399"/>
                  </a:lnTo>
                  <a:lnTo>
                    <a:pt x="1222" y="400"/>
                  </a:lnTo>
                  <a:lnTo>
                    <a:pt x="1219" y="399"/>
                  </a:lnTo>
                  <a:lnTo>
                    <a:pt x="1217" y="398"/>
                  </a:lnTo>
                  <a:lnTo>
                    <a:pt x="1216" y="396"/>
                  </a:lnTo>
                  <a:lnTo>
                    <a:pt x="1217" y="393"/>
                  </a:lnTo>
                  <a:lnTo>
                    <a:pt x="1219" y="390"/>
                  </a:lnTo>
                  <a:lnTo>
                    <a:pt x="1222" y="389"/>
                  </a:lnTo>
                  <a:lnTo>
                    <a:pt x="1199" y="314"/>
                  </a:lnTo>
                  <a:lnTo>
                    <a:pt x="1172" y="276"/>
                  </a:lnTo>
                  <a:lnTo>
                    <a:pt x="1195" y="228"/>
                  </a:lnTo>
                  <a:lnTo>
                    <a:pt x="1137" y="167"/>
                  </a:lnTo>
                  <a:lnTo>
                    <a:pt x="1131" y="179"/>
                  </a:lnTo>
                  <a:lnTo>
                    <a:pt x="1126" y="187"/>
                  </a:lnTo>
                  <a:lnTo>
                    <a:pt x="1120" y="192"/>
                  </a:lnTo>
                  <a:lnTo>
                    <a:pt x="1116" y="194"/>
                  </a:lnTo>
                  <a:lnTo>
                    <a:pt x="1112" y="192"/>
                  </a:lnTo>
                  <a:lnTo>
                    <a:pt x="1108" y="186"/>
                  </a:lnTo>
                  <a:lnTo>
                    <a:pt x="1104" y="177"/>
                  </a:lnTo>
                  <a:lnTo>
                    <a:pt x="1102" y="165"/>
                  </a:lnTo>
                  <a:lnTo>
                    <a:pt x="1101" y="160"/>
                  </a:lnTo>
                  <a:lnTo>
                    <a:pt x="1102" y="156"/>
                  </a:lnTo>
                  <a:lnTo>
                    <a:pt x="1108" y="146"/>
                  </a:lnTo>
                  <a:lnTo>
                    <a:pt x="1082" y="125"/>
                  </a:lnTo>
                  <a:lnTo>
                    <a:pt x="1030" y="119"/>
                  </a:lnTo>
                  <a:lnTo>
                    <a:pt x="997" y="164"/>
                  </a:lnTo>
                  <a:lnTo>
                    <a:pt x="988" y="166"/>
                  </a:lnTo>
                  <a:lnTo>
                    <a:pt x="982" y="168"/>
                  </a:lnTo>
                  <a:lnTo>
                    <a:pt x="975" y="169"/>
                  </a:lnTo>
                  <a:lnTo>
                    <a:pt x="970" y="169"/>
                  </a:lnTo>
                  <a:lnTo>
                    <a:pt x="960" y="165"/>
                  </a:lnTo>
                  <a:lnTo>
                    <a:pt x="955" y="157"/>
                  </a:lnTo>
                  <a:lnTo>
                    <a:pt x="952" y="146"/>
                  </a:lnTo>
                  <a:lnTo>
                    <a:pt x="944" y="93"/>
                  </a:lnTo>
                  <a:lnTo>
                    <a:pt x="971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36">
              <a:extLst>
                <a:ext uri="{FF2B5EF4-FFF2-40B4-BE49-F238E27FC236}">
                  <a16:creationId xmlns:a16="http://schemas.microsoft.com/office/drawing/2014/main" id="{30819F58-7590-F806-F676-9652F557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315"/>
              <a:ext cx="120" cy="101"/>
            </a:xfrm>
            <a:custGeom>
              <a:avLst/>
              <a:gdLst/>
              <a:ahLst/>
              <a:cxnLst>
                <a:cxn ang="0">
                  <a:pos x="939" y="244"/>
                </a:cxn>
                <a:cxn ang="0">
                  <a:pos x="689" y="171"/>
                </a:cxn>
                <a:cxn ang="0">
                  <a:pos x="491" y="46"/>
                </a:cxn>
                <a:cxn ang="0">
                  <a:pos x="372" y="34"/>
                </a:cxn>
                <a:cxn ang="0">
                  <a:pos x="288" y="40"/>
                </a:cxn>
                <a:cxn ang="0">
                  <a:pos x="323" y="67"/>
                </a:cxn>
                <a:cxn ang="0">
                  <a:pos x="310" y="83"/>
                </a:cxn>
                <a:cxn ang="0">
                  <a:pos x="270" y="94"/>
                </a:cxn>
                <a:cxn ang="0">
                  <a:pos x="263" y="121"/>
                </a:cxn>
                <a:cxn ang="0">
                  <a:pos x="296" y="141"/>
                </a:cxn>
                <a:cxn ang="0">
                  <a:pos x="307" y="248"/>
                </a:cxn>
                <a:cxn ang="0">
                  <a:pos x="316" y="276"/>
                </a:cxn>
                <a:cxn ang="0">
                  <a:pos x="308" y="291"/>
                </a:cxn>
                <a:cxn ang="0">
                  <a:pos x="289" y="299"/>
                </a:cxn>
                <a:cxn ang="0">
                  <a:pos x="266" y="361"/>
                </a:cxn>
                <a:cxn ang="0">
                  <a:pos x="249" y="344"/>
                </a:cxn>
                <a:cxn ang="0">
                  <a:pos x="226" y="349"/>
                </a:cxn>
                <a:cxn ang="0">
                  <a:pos x="229" y="454"/>
                </a:cxn>
                <a:cxn ang="0">
                  <a:pos x="45" y="600"/>
                </a:cxn>
                <a:cxn ang="0">
                  <a:pos x="5" y="670"/>
                </a:cxn>
                <a:cxn ang="0">
                  <a:pos x="23" y="686"/>
                </a:cxn>
                <a:cxn ang="0">
                  <a:pos x="45" y="675"/>
                </a:cxn>
                <a:cxn ang="0">
                  <a:pos x="73" y="670"/>
                </a:cxn>
                <a:cxn ang="0">
                  <a:pos x="74" y="684"/>
                </a:cxn>
                <a:cxn ang="0">
                  <a:pos x="290" y="716"/>
                </a:cxn>
                <a:cxn ang="0">
                  <a:pos x="312" y="827"/>
                </a:cxn>
                <a:cxn ang="0">
                  <a:pos x="339" y="838"/>
                </a:cxn>
                <a:cxn ang="0">
                  <a:pos x="439" y="795"/>
                </a:cxn>
                <a:cxn ang="0">
                  <a:pos x="459" y="835"/>
                </a:cxn>
                <a:cxn ang="0">
                  <a:pos x="473" y="864"/>
                </a:cxn>
                <a:cxn ang="0">
                  <a:pos x="494" y="837"/>
                </a:cxn>
                <a:cxn ang="0">
                  <a:pos x="579" y="1059"/>
                </a:cxn>
                <a:cxn ang="0">
                  <a:pos x="574" y="1068"/>
                </a:cxn>
                <a:cxn ang="0">
                  <a:pos x="587" y="1067"/>
                </a:cxn>
                <a:cxn ang="0">
                  <a:pos x="572" y="1125"/>
                </a:cxn>
                <a:cxn ang="0">
                  <a:pos x="651" y="1372"/>
                </a:cxn>
                <a:cxn ang="0">
                  <a:pos x="692" y="1351"/>
                </a:cxn>
                <a:cxn ang="0">
                  <a:pos x="715" y="1341"/>
                </a:cxn>
                <a:cxn ang="0">
                  <a:pos x="929" y="1459"/>
                </a:cxn>
                <a:cxn ang="0">
                  <a:pos x="1048" y="1455"/>
                </a:cxn>
                <a:cxn ang="0">
                  <a:pos x="1148" y="1397"/>
                </a:cxn>
                <a:cxn ang="0">
                  <a:pos x="1161" y="1376"/>
                </a:cxn>
                <a:cxn ang="0">
                  <a:pos x="1436" y="1471"/>
                </a:cxn>
                <a:cxn ang="0">
                  <a:pos x="1527" y="1446"/>
                </a:cxn>
                <a:cxn ang="0">
                  <a:pos x="1512" y="1430"/>
                </a:cxn>
                <a:cxn ang="0">
                  <a:pos x="1622" y="1400"/>
                </a:cxn>
                <a:cxn ang="0">
                  <a:pos x="1774" y="1274"/>
                </a:cxn>
                <a:cxn ang="0">
                  <a:pos x="1881" y="1176"/>
                </a:cxn>
                <a:cxn ang="0">
                  <a:pos x="1897" y="1148"/>
                </a:cxn>
                <a:cxn ang="0">
                  <a:pos x="1909" y="1110"/>
                </a:cxn>
                <a:cxn ang="0">
                  <a:pos x="1914" y="1075"/>
                </a:cxn>
                <a:cxn ang="0">
                  <a:pos x="1880" y="1035"/>
                </a:cxn>
                <a:cxn ang="0">
                  <a:pos x="1863" y="1044"/>
                </a:cxn>
                <a:cxn ang="0">
                  <a:pos x="1858" y="949"/>
                </a:cxn>
                <a:cxn ang="0">
                  <a:pos x="1910" y="800"/>
                </a:cxn>
                <a:cxn ang="0">
                  <a:pos x="1780" y="747"/>
                </a:cxn>
                <a:cxn ang="0">
                  <a:pos x="1631" y="746"/>
                </a:cxn>
                <a:cxn ang="0">
                  <a:pos x="1418" y="777"/>
                </a:cxn>
                <a:cxn ang="0">
                  <a:pos x="1304" y="664"/>
                </a:cxn>
                <a:cxn ang="0">
                  <a:pos x="1142" y="545"/>
                </a:cxn>
                <a:cxn ang="0">
                  <a:pos x="1097" y="305"/>
                </a:cxn>
                <a:cxn ang="0">
                  <a:pos x="1063" y="237"/>
                </a:cxn>
              </a:cxnLst>
              <a:rect l="0" t="0" r="r" b="b"/>
              <a:pathLst>
                <a:path w="1916" h="1514">
                  <a:moveTo>
                    <a:pt x="1063" y="237"/>
                  </a:moveTo>
                  <a:lnTo>
                    <a:pt x="995" y="198"/>
                  </a:lnTo>
                  <a:lnTo>
                    <a:pt x="994" y="252"/>
                  </a:lnTo>
                  <a:lnTo>
                    <a:pt x="939" y="244"/>
                  </a:lnTo>
                  <a:lnTo>
                    <a:pt x="912" y="285"/>
                  </a:lnTo>
                  <a:lnTo>
                    <a:pt x="790" y="252"/>
                  </a:lnTo>
                  <a:lnTo>
                    <a:pt x="713" y="253"/>
                  </a:lnTo>
                  <a:lnTo>
                    <a:pt x="689" y="171"/>
                  </a:lnTo>
                  <a:lnTo>
                    <a:pt x="635" y="144"/>
                  </a:lnTo>
                  <a:lnTo>
                    <a:pt x="620" y="110"/>
                  </a:lnTo>
                  <a:lnTo>
                    <a:pt x="627" y="77"/>
                  </a:lnTo>
                  <a:lnTo>
                    <a:pt x="491" y="46"/>
                  </a:lnTo>
                  <a:lnTo>
                    <a:pt x="549" y="0"/>
                  </a:lnTo>
                  <a:lnTo>
                    <a:pt x="438" y="36"/>
                  </a:lnTo>
                  <a:lnTo>
                    <a:pt x="384" y="37"/>
                  </a:lnTo>
                  <a:lnTo>
                    <a:pt x="372" y="34"/>
                  </a:lnTo>
                  <a:lnTo>
                    <a:pt x="362" y="32"/>
                  </a:lnTo>
                  <a:lnTo>
                    <a:pt x="363" y="28"/>
                  </a:lnTo>
                  <a:lnTo>
                    <a:pt x="364" y="27"/>
                  </a:lnTo>
                  <a:lnTo>
                    <a:pt x="288" y="40"/>
                  </a:lnTo>
                  <a:lnTo>
                    <a:pt x="321" y="47"/>
                  </a:lnTo>
                  <a:lnTo>
                    <a:pt x="322" y="48"/>
                  </a:lnTo>
                  <a:lnTo>
                    <a:pt x="323" y="58"/>
                  </a:lnTo>
                  <a:lnTo>
                    <a:pt x="323" y="67"/>
                  </a:lnTo>
                  <a:lnTo>
                    <a:pt x="321" y="70"/>
                  </a:lnTo>
                  <a:lnTo>
                    <a:pt x="320" y="74"/>
                  </a:lnTo>
                  <a:lnTo>
                    <a:pt x="316" y="80"/>
                  </a:lnTo>
                  <a:lnTo>
                    <a:pt x="310" y="83"/>
                  </a:lnTo>
                  <a:lnTo>
                    <a:pt x="302" y="85"/>
                  </a:lnTo>
                  <a:lnTo>
                    <a:pt x="293" y="85"/>
                  </a:lnTo>
                  <a:lnTo>
                    <a:pt x="282" y="84"/>
                  </a:lnTo>
                  <a:lnTo>
                    <a:pt x="270" y="94"/>
                  </a:lnTo>
                  <a:lnTo>
                    <a:pt x="264" y="104"/>
                  </a:lnTo>
                  <a:lnTo>
                    <a:pt x="261" y="112"/>
                  </a:lnTo>
                  <a:lnTo>
                    <a:pt x="261" y="116"/>
                  </a:lnTo>
                  <a:lnTo>
                    <a:pt x="263" y="121"/>
                  </a:lnTo>
                  <a:lnTo>
                    <a:pt x="267" y="127"/>
                  </a:lnTo>
                  <a:lnTo>
                    <a:pt x="277" y="134"/>
                  </a:lnTo>
                  <a:lnTo>
                    <a:pt x="289" y="139"/>
                  </a:lnTo>
                  <a:lnTo>
                    <a:pt x="296" y="141"/>
                  </a:lnTo>
                  <a:lnTo>
                    <a:pt x="306" y="144"/>
                  </a:lnTo>
                  <a:lnTo>
                    <a:pt x="293" y="228"/>
                  </a:lnTo>
                  <a:lnTo>
                    <a:pt x="304" y="242"/>
                  </a:lnTo>
                  <a:lnTo>
                    <a:pt x="307" y="248"/>
                  </a:lnTo>
                  <a:lnTo>
                    <a:pt x="311" y="255"/>
                  </a:lnTo>
                  <a:lnTo>
                    <a:pt x="313" y="260"/>
                  </a:lnTo>
                  <a:lnTo>
                    <a:pt x="315" y="266"/>
                  </a:lnTo>
                  <a:lnTo>
                    <a:pt x="316" y="276"/>
                  </a:lnTo>
                  <a:lnTo>
                    <a:pt x="313" y="284"/>
                  </a:lnTo>
                  <a:lnTo>
                    <a:pt x="311" y="285"/>
                  </a:lnTo>
                  <a:lnTo>
                    <a:pt x="310" y="287"/>
                  </a:lnTo>
                  <a:lnTo>
                    <a:pt x="308" y="291"/>
                  </a:lnTo>
                  <a:lnTo>
                    <a:pt x="298" y="297"/>
                  </a:lnTo>
                  <a:lnTo>
                    <a:pt x="292" y="299"/>
                  </a:lnTo>
                  <a:lnTo>
                    <a:pt x="290" y="299"/>
                  </a:lnTo>
                  <a:lnTo>
                    <a:pt x="289" y="299"/>
                  </a:lnTo>
                  <a:lnTo>
                    <a:pt x="289" y="300"/>
                  </a:lnTo>
                  <a:lnTo>
                    <a:pt x="286" y="302"/>
                  </a:lnTo>
                  <a:lnTo>
                    <a:pt x="273" y="373"/>
                  </a:lnTo>
                  <a:lnTo>
                    <a:pt x="266" y="361"/>
                  </a:lnTo>
                  <a:lnTo>
                    <a:pt x="263" y="356"/>
                  </a:lnTo>
                  <a:lnTo>
                    <a:pt x="261" y="353"/>
                  </a:lnTo>
                  <a:lnTo>
                    <a:pt x="254" y="347"/>
                  </a:lnTo>
                  <a:lnTo>
                    <a:pt x="249" y="344"/>
                  </a:lnTo>
                  <a:lnTo>
                    <a:pt x="242" y="343"/>
                  </a:lnTo>
                  <a:lnTo>
                    <a:pt x="237" y="343"/>
                  </a:lnTo>
                  <a:lnTo>
                    <a:pt x="234" y="345"/>
                  </a:lnTo>
                  <a:lnTo>
                    <a:pt x="226" y="349"/>
                  </a:lnTo>
                  <a:lnTo>
                    <a:pt x="221" y="352"/>
                  </a:lnTo>
                  <a:lnTo>
                    <a:pt x="218" y="357"/>
                  </a:lnTo>
                  <a:lnTo>
                    <a:pt x="212" y="422"/>
                  </a:lnTo>
                  <a:lnTo>
                    <a:pt x="229" y="454"/>
                  </a:lnTo>
                  <a:lnTo>
                    <a:pt x="164" y="524"/>
                  </a:lnTo>
                  <a:lnTo>
                    <a:pt x="130" y="541"/>
                  </a:lnTo>
                  <a:lnTo>
                    <a:pt x="144" y="566"/>
                  </a:lnTo>
                  <a:lnTo>
                    <a:pt x="45" y="600"/>
                  </a:lnTo>
                  <a:lnTo>
                    <a:pt x="0" y="650"/>
                  </a:lnTo>
                  <a:lnTo>
                    <a:pt x="0" y="651"/>
                  </a:lnTo>
                  <a:lnTo>
                    <a:pt x="2" y="661"/>
                  </a:lnTo>
                  <a:lnTo>
                    <a:pt x="5" y="670"/>
                  </a:lnTo>
                  <a:lnTo>
                    <a:pt x="9" y="677"/>
                  </a:lnTo>
                  <a:lnTo>
                    <a:pt x="13" y="682"/>
                  </a:lnTo>
                  <a:lnTo>
                    <a:pt x="18" y="685"/>
                  </a:lnTo>
                  <a:lnTo>
                    <a:pt x="23" y="686"/>
                  </a:lnTo>
                  <a:lnTo>
                    <a:pt x="29" y="685"/>
                  </a:lnTo>
                  <a:lnTo>
                    <a:pt x="36" y="682"/>
                  </a:lnTo>
                  <a:lnTo>
                    <a:pt x="37" y="681"/>
                  </a:lnTo>
                  <a:lnTo>
                    <a:pt x="45" y="675"/>
                  </a:lnTo>
                  <a:lnTo>
                    <a:pt x="55" y="673"/>
                  </a:lnTo>
                  <a:lnTo>
                    <a:pt x="63" y="670"/>
                  </a:lnTo>
                  <a:lnTo>
                    <a:pt x="69" y="670"/>
                  </a:lnTo>
                  <a:lnTo>
                    <a:pt x="73" y="670"/>
                  </a:lnTo>
                  <a:lnTo>
                    <a:pt x="76" y="672"/>
                  </a:lnTo>
                  <a:lnTo>
                    <a:pt x="77" y="674"/>
                  </a:lnTo>
                  <a:lnTo>
                    <a:pt x="76" y="679"/>
                  </a:lnTo>
                  <a:lnTo>
                    <a:pt x="74" y="684"/>
                  </a:lnTo>
                  <a:lnTo>
                    <a:pt x="71" y="692"/>
                  </a:lnTo>
                  <a:lnTo>
                    <a:pt x="136" y="699"/>
                  </a:lnTo>
                  <a:lnTo>
                    <a:pt x="179" y="683"/>
                  </a:lnTo>
                  <a:lnTo>
                    <a:pt x="290" y="716"/>
                  </a:lnTo>
                  <a:lnTo>
                    <a:pt x="328" y="702"/>
                  </a:lnTo>
                  <a:lnTo>
                    <a:pt x="301" y="763"/>
                  </a:lnTo>
                  <a:lnTo>
                    <a:pt x="309" y="816"/>
                  </a:lnTo>
                  <a:lnTo>
                    <a:pt x="312" y="827"/>
                  </a:lnTo>
                  <a:lnTo>
                    <a:pt x="317" y="835"/>
                  </a:lnTo>
                  <a:lnTo>
                    <a:pt x="327" y="839"/>
                  </a:lnTo>
                  <a:lnTo>
                    <a:pt x="332" y="839"/>
                  </a:lnTo>
                  <a:lnTo>
                    <a:pt x="339" y="838"/>
                  </a:lnTo>
                  <a:lnTo>
                    <a:pt x="345" y="836"/>
                  </a:lnTo>
                  <a:lnTo>
                    <a:pt x="354" y="834"/>
                  </a:lnTo>
                  <a:lnTo>
                    <a:pt x="387" y="789"/>
                  </a:lnTo>
                  <a:lnTo>
                    <a:pt x="439" y="795"/>
                  </a:lnTo>
                  <a:lnTo>
                    <a:pt x="465" y="816"/>
                  </a:lnTo>
                  <a:lnTo>
                    <a:pt x="459" y="826"/>
                  </a:lnTo>
                  <a:lnTo>
                    <a:pt x="458" y="830"/>
                  </a:lnTo>
                  <a:lnTo>
                    <a:pt x="459" y="835"/>
                  </a:lnTo>
                  <a:lnTo>
                    <a:pt x="461" y="847"/>
                  </a:lnTo>
                  <a:lnTo>
                    <a:pt x="465" y="856"/>
                  </a:lnTo>
                  <a:lnTo>
                    <a:pt x="469" y="862"/>
                  </a:lnTo>
                  <a:lnTo>
                    <a:pt x="473" y="864"/>
                  </a:lnTo>
                  <a:lnTo>
                    <a:pt x="477" y="862"/>
                  </a:lnTo>
                  <a:lnTo>
                    <a:pt x="483" y="857"/>
                  </a:lnTo>
                  <a:lnTo>
                    <a:pt x="488" y="849"/>
                  </a:lnTo>
                  <a:lnTo>
                    <a:pt x="494" y="837"/>
                  </a:lnTo>
                  <a:lnTo>
                    <a:pt x="552" y="898"/>
                  </a:lnTo>
                  <a:lnTo>
                    <a:pt x="529" y="946"/>
                  </a:lnTo>
                  <a:lnTo>
                    <a:pt x="556" y="984"/>
                  </a:lnTo>
                  <a:lnTo>
                    <a:pt x="579" y="1059"/>
                  </a:lnTo>
                  <a:lnTo>
                    <a:pt x="576" y="1060"/>
                  </a:lnTo>
                  <a:lnTo>
                    <a:pt x="574" y="1063"/>
                  </a:lnTo>
                  <a:lnTo>
                    <a:pt x="573" y="1066"/>
                  </a:lnTo>
                  <a:lnTo>
                    <a:pt x="574" y="1068"/>
                  </a:lnTo>
                  <a:lnTo>
                    <a:pt x="576" y="1069"/>
                  </a:lnTo>
                  <a:lnTo>
                    <a:pt x="579" y="1070"/>
                  </a:lnTo>
                  <a:lnTo>
                    <a:pt x="582" y="1069"/>
                  </a:lnTo>
                  <a:lnTo>
                    <a:pt x="587" y="1067"/>
                  </a:lnTo>
                  <a:lnTo>
                    <a:pt x="594" y="1064"/>
                  </a:lnTo>
                  <a:lnTo>
                    <a:pt x="602" y="1061"/>
                  </a:lnTo>
                  <a:lnTo>
                    <a:pt x="624" y="1089"/>
                  </a:lnTo>
                  <a:lnTo>
                    <a:pt x="572" y="1125"/>
                  </a:lnTo>
                  <a:lnTo>
                    <a:pt x="612" y="1180"/>
                  </a:lnTo>
                  <a:lnTo>
                    <a:pt x="592" y="1212"/>
                  </a:lnTo>
                  <a:lnTo>
                    <a:pt x="580" y="1308"/>
                  </a:lnTo>
                  <a:lnTo>
                    <a:pt x="651" y="1372"/>
                  </a:lnTo>
                  <a:lnTo>
                    <a:pt x="668" y="1347"/>
                  </a:lnTo>
                  <a:lnTo>
                    <a:pt x="679" y="1353"/>
                  </a:lnTo>
                  <a:lnTo>
                    <a:pt x="688" y="1352"/>
                  </a:lnTo>
                  <a:lnTo>
                    <a:pt x="692" y="1351"/>
                  </a:lnTo>
                  <a:lnTo>
                    <a:pt x="697" y="1351"/>
                  </a:lnTo>
                  <a:lnTo>
                    <a:pt x="706" y="1346"/>
                  </a:lnTo>
                  <a:lnTo>
                    <a:pt x="710" y="1343"/>
                  </a:lnTo>
                  <a:lnTo>
                    <a:pt x="715" y="1341"/>
                  </a:lnTo>
                  <a:lnTo>
                    <a:pt x="840" y="1514"/>
                  </a:lnTo>
                  <a:lnTo>
                    <a:pt x="869" y="1490"/>
                  </a:lnTo>
                  <a:lnTo>
                    <a:pt x="899" y="1472"/>
                  </a:lnTo>
                  <a:lnTo>
                    <a:pt x="929" y="1459"/>
                  </a:lnTo>
                  <a:lnTo>
                    <a:pt x="958" y="1451"/>
                  </a:lnTo>
                  <a:lnTo>
                    <a:pt x="988" y="1447"/>
                  </a:lnTo>
                  <a:lnTo>
                    <a:pt x="1018" y="1449"/>
                  </a:lnTo>
                  <a:lnTo>
                    <a:pt x="1048" y="1455"/>
                  </a:lnTo>
                  <a:lnTo>
                    <a:pt x="1079" y="1467"/>
                  </a:lnTo>
                  <a:lnTo>
                    <a:pt x="1073" y="1408"/>
                  </a:lnTo>
                  <a:lnTo>
                    <a:pt x="1150" y="1406"/>
                  </a:lnTo>
                  <a:lnTo>
                    <a:pt x="1148" y="1397"/>
                  </a:lnTo>
                  <a:lnTo>
                    <a:pt x="1148" y="1390"/>
                  </a:lnTo>
                  <a:lnTo>
                    <a:pt x="1152" y="1381"/>
                  </a:lnTo>
                  <a:lnTo>
                    <a:pt x="1157" y="1376"/>
                  </a:lnTo>
                  <a:lnTo>
                    <a:pt x="1161" y="1376"/>
                  </a:lnTo>
                  <a:lnTo>
                    <a:pt x="1168" y="1378"/>
                  </a:lnTo>
                  <a:lnTo>
                    <a:pt x="1212" y="1393"/>
                  </a:lnTo>
                  <a:lnTo>
                    <a:pt x="1294" y="1377"/>
                  </a:lnTo>
                  <a:lnTo>
                    <a:pt x="1436" y="1471"/>
                  </a:lnTo>
                  <a:lnTo>
                    <a:pt x="1475" y="1492"/>
                  </a:lnTo>
                  <a:lnTo>
                    <a:pt x="1517" y="1470"/>
                  </a:lnTo>
                  <a:lnTo>
                    <a:pt x="1525" y="1450"/>
                  </a:lnTo>
                  <a:lnTo>
                    <a:pt x="1527" y="1446"/>
                  </a:lnTo>
                  <a:lnTo>
                    <a:pt x="1527" y="1445"/>
                  </a:lnTo>
                  <a:lnTo>
                    <a:pt x="1523" y="1438"/>
                  </a:lnTo>
                  <a:lnTo>
                    <a:pt x="1518" y="1433"/>
                  </a:lnTo>
                  <a:lnTo>
                    <a:pt x="1512" y="1430"/>
                  </a:lnTo>
                  <a:lnTo>
                    <a:pt x="1506" y="1429"/>
                  </a:lnTo>
                  <a:lnTo>
                    <a:pt x="1534" y="1399"/>
                  </a:lnTo>
                  <a:lnTo>
                    <a:pt x="1557" y="1359"/>
                  </a:lnTo>
                  <a:lnTo>
                    <a:pt x="1622" y="1400"/>
                  </a:lnTo>
                  <a:lnTo>
                    <a:pt x="1654" y="1401"/>
                  </a:lnTo>
                  <a:lnTo>
                    <a:pt x="1779" y="1376"/>
                  </a:lnTo>
                  <a:lnTo>
                    <a:pt x="1809" y="1346"/>
                  </a:lnTo>
                  <a:lnTo>
                    <a:pt x="1774" y="1274"/>
                  </a:lnTo>
                  <a:lnTo>
                    <a:pt x="1740" y="1239"/>
                  </a:lnTo>
                  <a:lnTo>
                    <a:pt x="1769" y="1159"/>
                  </a:lnTo>
                  <a:lnTo>
                    <a:pt x="1847" y="1126"/>
                  </a:lnTo>
                  <a:lnTo>
                    <a:pt x="1881" y="1176"/>
                  </a:lnTo>
                  <a:lnTo>
                    <a:pt x="1886" y="1174"/>
                  </a:lnTo>
                  <a:lnTo>
                    <a:pt x="1890" y="1172"/>
                  </a:lnTo>
                  <a:lnTo>
                    <a:pt x="1895" y="1156"/>
                  </a:lnTo>
                  <a:lnTo>
                    <a:pt x="1897" y="1148"/>
                  </a:lnTo>
                  <a:lnTo>
                    <a:pt x="1898" y="1144"/>
                  </a:lnTo>
                  <a:lnTo>
                    <a:pt x="1900" y="1141"/>
                  </a:lnTo>
                  <a:lnTo>
                    <a:pt x="1905" y="1125"/>
                  </a:lnTo>
                  <a:lnTo>
                    <a:pt x="1909" y="1110"/>
                  </a:lnTo>
                  <a:lnTo>
                    <a:pt x="1911" y="1092"/>
                  </a:lnTo>
                  <a:lnTo>
                    <a:pt x="1911" y="1087"/>
                  </a:lnTo>
                  <a:lnTo>
                    <a:pt x="1912" y="1083"/>
                  </a:lnTo>
                  <a:lnTo>
                    <a:pt x="1914" y="1075"/>
                  </a:lnTo>
                  <a:lnTo>
                    <a:pt x="1915" y="1057"/>
                  </a:lnTo>
                  <a:lnTo>
                    <a:pt x="1915" y="1048"/>
                  </a:lnTo>
                  <a:lnTo>
                    <a:pt x="1916" y="1040"/>
                  </a:lnTo>
                  <a:lnTo>
                    <a:pt x="1880" y="1035"/>
                  </a:lnTo>
                  <a:lnTo>
                    <a:pt x="1873" y="1039"/>
                  </a:lnTo>
                  <a:lnTo>
                    <a:pt x="1868" y="1042"/>
                  </a:lnTo>
                  <a:lnTo>
                    <a:pt x="1864" y="1043"/>
                  </a:lnTo>
                  <a:lnTo>
                    <a:pt x="1863" y="1044"/>
                  </a:lnTo>
                  <a:lnTo>
                    <a:pt x="1862" y="1041"/>
                  </a:lnTo>
                  <a:lnTo>
                    <a:pt x="1863" y="1038"/>
                  </a:lnTo>
                  <a:lnTo>
                    <a:pt x="1879" y="992"/>
                  </a:lnTo>
                  <a:lnTo>
                    <a:pt x="1858" y="949"/>
                  </a:lnTo>
                  <a:lnTo>
                    <a:pt x="1780" y="944"/>
                  </a:lnTo>
                  <a:lnTo>
                    <a:pt x="1772" y="893"/>
                  </a:lnTo>
                  <a:lnTo>
                    <a:pt x="1909" y="833"/>
                  </a:lnTo>
                  <a:lnTo>
                    <a:pt x="1910" y="800"/>
                  </a:lnTo>
                  <a:lnTo>
                    <a:pt x="1869" y="744"/>
                  </a:lnTo>
                  <a:lnTo>
                    <a:pt x="1795" y="742"/>
                  </a:lnTo>
                  <a:lnTo>
                    <a:pt x="1786" y="745"/>
                  </a:lnTo>
                  <a:lnTo>
                    <a:pt x="1780" y="747"/>
                  </a:lnTo>
                  <a:lnTo>
                    <a:pt x="1767" y="749"/>
                  </a:lnTo>
                  <a:lnTo>
                    <a:pt x="1755" y="745"/>
                  </a:lnTo>
                  <a:lnTo>
                    <a:pt x="1746" y="739"/>
                  </a:lnTo>
                  <a:lnTo>
                    <a:pt x="1631" y="746"/>
                  </a:lnTo>
                  <a:lnTo>
                    <a:pt x="1581" y="764"/>
                  </a:lnTo>
                  <a:lnTo>
                    <a:pt x="1468" y="716"/>
                  </a:lnTo>
                  <a:lnTo>
                    <a:pt x="1452" y="771"/>
                  </a:lnTo>
                  <a:lnTo>
                    <a:pt x="1418" y="777"/>
                  </a:lnTo>
                  <a:lnTo>
                    <a:pt x="1391" y="802"/>
                  </a:lnTo>
                  <a:lnTo>
                    <a:pt x="1340" y="769"/>
                  </a:lnTo>
                  <a:lnTo>
                    <a:pt x="1320" y="700"/>
                  </a:lnTo>
                  <a:lnTo>
                    <a:pt x="1304" y="664"/>
                  </a:lnTo>
                  <a:lnTo>
                    <a:pt x="1202" y="612"/>
                  </a:lnTo>
                  <a:lnTo>
                    <a:pt x="1156" y="649"/>
                  </a:lnTo>
                  <a:lnTo>
                    <a:pt x="1115" y="585"/>
                  </a:lnTo>
                  <a:lnTo>
                    <a:pt x="1142" y="545"/>
                  </a:lnTo>
                  <a:lnTo>
                    <a:pt x="1099" y="491"/>
                  </a:lnTo>
                  <a:lnTo>
                    <a:pt x="1160" y="426"/>
                  </a:lnTo>
                  <a:lnTo>
                    <a:pt x="1158" y="374"/>
                  </a:lnTo>
                  <a:lnTo>
                    <a:pt x="1097" y="305"/>
                  </a:lnTo>
                  <a:lnTo>
                    <a:pt x="1123" y="286"/>
                  </a:lnTo>
                  <a:lnTo>
                    <a:pt x="1134" y="238"/>
                  </a:lnTo>
                  <a:lnTo>
                    <a:pt x="1091" y="244"/>
                  </a:lnTo>
                  <a:lnTo>
                    <a:pt x="1063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37">
              <a:extLst>
                <a:ext uri="{FF2B5EF4-FFF2-40B4-BE49-F238E27FC236}">
                  <a16:creationId xmlns:a16="http://schemas.microsoft.com/office/drawing/2014/main" id="{FAC57E68-8178-B156-F83E-413BBEC71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229"/>
              <a:ext cx="88" cy="105"/>
            </a:xfrm>
            <a:custGeom>
              <a:avLst/>
              <a:gdLst/>
              <a:ahLst/>
              <a:cxnLst>
                <a:cxn ang="0">
                  <a:pos x="889" y="31"/>
                </a:cxn>
                <a:cxn ang="0">
                  <a:pos x="871" y="21"/>
                </a:cxn>
                <a:cxn ang="0">
                  <a:pos x="865" y="0"/>
                </a:cxn>
                <a:cxn ang="0">
                  <a:pos x="751" y="130"/>
                </a:cxn>
                <a:cxn ang="0">
                  <a:pos x="719" y="243"/>
                </a:cxn>
                <a:cxn ang="0">
                  <a:pos x="475" y="268"/>
                </a:cxn>
                <a:cxn ang="0">
                  <a:pos x="467" y="249"/>
                </a:cxn>
                <a:cxn ang="0">
                  <a:pos x="455" y="240"/>
                </a:cxn>
                <a:cxn ang="0">
                  <a:pos x="437" y="236"/>
                </a:cxn>
                <a:cxn ang="0">
                  <a:pos x="435" y="239"/>
                </a:cxn>
                <a:cxn ang="0">
                  <a:pos x="434" y="256"/>
                </a:cxn>
                <a:cxn ang="0">
                  <a:pos x="431" y="274"/>
                </a:cxn>
                <a:cxn ang="0">
                  <a:pos x="428" y="283"/>
                </a:cxn>
                <a:cxn ang="0">
                  <a:pos x="407" y="296"/>
                </a:cxn>
                <a:cxn ang="0">
                  <a:pos x="393" y="291"/>
                </a:cxn>
                <a:cxn ang="0">
                  <a:pos x="378" y="286"/>
                </a:cxn>
                <a:cxn ang="0">
                  <a:pos x="366" y="282"/>
                </a:cxn>
                <a:cxn ang="0">
                  <a:pos x="202" y="358"/>
                </a:cxn>
                <a:cxn ang="0">
                  <a:pos x="80" y="504"/>
                </a:cxn>
                <a:cxn ang="0">
                  <a:pos x="155" y="570"/>
                </a:cxn>
                <a:cxn ang="0">
                  <a:pos x="190" y="598"/>
                </a:cxn>
                <a:cxn ang="0">
                  <a:pos x="195" y="633"/>
                </a:cxn>
                <a:cxn ang="0">
                  <a:pos x="209" y="742"/>
                </a:cxn>
                <a:cxn ang="0">
                  <a:pos x="78" y="942"/>
                </a:cxn>
                <a:cxn ang="0">
                  <a:pos x="37" y="1037"/>
                </a:cxn>
                <a:cxn ang="0">
                  <a:pos x="80" y="1222"/>
                </a:cxn>
                <a:cxn ang="0">
                  <a:pos x="82" y="1326"/>
                </a:cxn>
                <a:cxn ang="0">
                  <a:pos x="127" y="1324"/>
                </a:cxn>
                <a:cxn ang="0">
                  <a:pos x="203" y="1328"/>
                </a:cxn>
                <a:cxn ang="0">
                  <a:pos x="392" y="1369"/>
                </a:cxn>
                <a:cxn ang="0">
                  <a:pos x="454" y="1463"/>
                </a:cxn>
                <a:cxn ang="0">
                  <a:pos x="677" y="1577"/>
                </a:cxn>
                <a:cxn ang="0">
                  <a:pos x="760" y="1490"/>
                </a:cxn>
                <a:cxn ang="0">
                  <a:pos x="849" y="1469"/>
                </a:cxn>
                <a:cxn ang="0">
                  <a:pos x="975" y="1407"/>
                </a:cxn>
                <a:cxn ang="0">
                  <a:pos x="1002" y="1390"/>
                </a:cxn>
                <a:cxn ang="0">
                  <a:pos x="1020" y="1393"/>
                </a:cxn>
                <a:cxn ang="0">
                  <a:pos x="1027" y="1406"/>
                </a:cxn>
                <a:cxn ang="0">
                  <a:pos x="1041" y="1403"/>
                </a:cxn>
                <a:cxn ang="0">
                  <a:pos x="1065" y="1397"/>
                </a:cxn>
                <a:cxn ang="0">
                  <a:pos x="1241" y="1379"/>
                </a:cxn>
                <a:cxn ang="0">
                  <a:pos x="1300" y="1275"/>
                </a:cxn>
                <a:cxn ang="0">
                  <a:pos x="1368" y="1220"/>
                </a:cxn>
                <a:cxn ang="0">
                  <a:pos x="1359" y="1204"/>
                </a:cxn>
                <a:cxn ang="0">
                  <a:pos x="1362" y="1202"/>
                </a:cxn>
                <a:cxn ang="0">
                  <a:pos x="1368" y="1120"/>
                </a:cxn>
                <a:cxn ang="0">
                  <a:pos x="1400" y="933"/>
                </a:cxn>
                <a:cxn ang="0">
                  <a:pos x="1336" y="861"/>
                </a:cxn>
                <a:cxn ang="0">
                  <a:pos x="1295" y="810"/>
                </a:cxn>
                <a:cxn ang="0">
                  <a:pos x="1164" y="664"/>
                </a:cxn>
                <a:cxn ang="0">
                  <a:pos x="1090" y="581"/>
                </a:cxn>
                <a:cxn ang="0">
                  <a:pos x="992" y="469"/>
                </a:cxn>
                <a:cxn ang="0">
                  <a:pos x="956" y="385"/>
                </a:cxn>
                <a:cxn ang="0">
                  <a:pos x="957" y="367"/>
                </a:cxn>
                <a:cxn ang="0">
                  <a:pos x="969" y="346"/>
                </a:cxn>
                <a:cxn ang="0">
                  <a:pos x="993" y="322"/>
                </a:cxn>
                <a:cxn ang="0">
                  <a:pos x="954" y="287"/>
                </a:cxn>
                <a:cxn ang="0">
                  <a:pos x="947" y="130"/>
                </a:cxn>
                <a:cxn ang="0">
                  <a:pos x="922" y="120"/>
                </a:cxn>
                <a:cxn ang="0">
                  <a:pos x="919" y="107"/>
                </a:cxn>
                <a:cxn ang="0">
                  <a:pos x="928" y="96"/>
                </a:cxn>
              </a:cxnLst>
              <a:rect l="0" t="0" r="r" b="b"/>
              <a:pathLst>
                <a:path w="1405" h="1577">
                  <a:moveTo>
                    <a:pt x="906" y="32"/>
                  </a:moveTo>
                  <a:lnTo>
                    <a:pt x="896" y="32"/>
                  </a:lnTo>
                  <a:lnTo>
                    <a:pt x="889" y="31"/>
                  </a:lnTo>
                  <a:lnTo>
                    <a:pt x="881" y="29"/>
                  </a:lnTo>
                  <a:lnTo>
                    <a:pt x="876" y="26"/>
                  </a:lnTo>
                  <a:lnTo>
                    <a:pt x="871" y="21"/>
                  </a:lnTo>
                  <a:lnTo>
                    <a:pt x="867" y="15"/>
                  </a:lnTo>
                  <a:lnTo>
                    <a:pt x="865" y="8"/>
                  </a:lnTo>
                  <a:lnTo>
                    <a:pt x="865" y="0"/>
                  </a:lnTo>
                  <a:lnTo>
                    <a:pt x="806" y="25"/>
                  </a:lnTo>
                  <a:lnTo>
                    <a:pt x="819" y="106"/>
                  </a:lnTo>
                  <a:lnTo>
                    <a:pt x="751" y="130"/>
                  </a:lnTo>
                  <a:lnTo>
                    <a:pt x="703" y="170"/>
                  </a:lnTo>
                  <a:lnTo>
                    <a:pt x="700" y="202"/>
                  </a:lnTo>
                  <a:lnTo>
                    <a:pt x="719" y="243"/>
                  </a:lnTo>
                  <a:lnTo>
                    <a:pt x="655" y="286"/>
                  </a:lnTo>
                  <a:lnTo>
                    <a:pt x="582" y="288"/>
                  </a:lnTo>
                  <a:lnTo>
                    <a:pt x="475" y="268"/>
                  </a:lnTo>
                  <a:lnTo>
                    <a:pt x="473" y="260"/>
                  </a:lnTo>
                  <a:lnTo>
                    <a:pt x="471" y="254"/>
                  </a:lnTo>
                  <a:lnTo>
                    <a:pt x="467" y="249"/>
                  </a:lnTo>
                  <a:lnTo>
                    <a:pt x="464" y="246"/>
                  </a:lnTo>
                  <a:lnTo>
                    <a:pt x="459" y="242"/>
                  </a:lnTo>
                  <a:lnTo>
                    <a:pt x="455" y="240"/>
                  </a:lnTo>
                  <a:lnTo>
                    <a:pt x="448" y="239"/>
                  </a:lnTo>
                  <a:lnTo>
                    <a:pt x="443" y="240"/>
                  </a:lnTo>
                  <a:lnTo>
                    <a:pt x="437" y="236"/>
                  </a:lnTo>
                  <a:lnTo>
                    <a:pt x="435" y="236"/>
                  </a:lnTo>
                  <a:lnTo>
                    <a:pt x="435" y="237"/>
                  </a:lnTo>
                  <a:lnTo>
                    <a:pt x="435" y="239"/>
                  </a:lnTo>
                  <a:lnTo>
                    <a:pt x="435" y="243"/>
                  </a:lnTo>
                  <a:lnTo>
                    <a:pt x="435" y="250"/>
                  </a:lnTo>
                  <a:lnTo>
                    <a:pt x="434" y="256"/>
                  </a:lnTo>
                  <a:lnTo>
                    <a:pt x="434" y="263"/>
                  </a:lnTo>
                  <a:lnTo>
                    <a:pt x="432" y="268"/>
                  </a:lnTo>
                  <a:lnTo>
                    <a:pt x="431" y="274"/>
                  </a:lnTo>
                  <a:lnTo>
                    <a:pt x="429" y="278"/>
                  </a:lnTo>
                  <a:lnTo>
                    <a:pt x="428" y="280"/>
                  </a:lnTo>
                  <a:lnTo>
                    <a:pt x="428" y="283"/>
                  </a:lnTo>
                  <a:lnTo>
                    <a:pt x="422" y="289"/>
                  </a:lnTo>
                  <a:lnTo>
                    <a:pt x="415" y="294"/>
                  </a:lnTo>
                  <a:lnTo>
                    <a:pt x="407" y="296"/>
                  </a:lnTo>
                  <a:lnTo>
                    <a:pt x="401" y="296"/>
                  </a:lnTo>
                  <a:lnTo>
                    <a:pt x="397" y="297"/>
                  </a:lnTo>
                  <a:lnTo>
                    <a:pt x="393" y="291"/>
                  </a:lnTo>
                  <a:lnTo>
                    <a:pt x="390" y="288"/>
                  </a:lnTo>
                  <a:lnTo>
                    <a:pt x="384" y="287"/>
                  </a:lnTo>
                  <a:lnTo>
                    <a:pt x="378" y="286"/>
                  </a:lnTo>
                  <a:lnTo>
                    <a:pt x="370" y="288"/>
                  </a:lnTo>
                  <a:lnTo>
                    <a:pt x="368" y="285"/>
                  </a:lnTo>
                  <a:lnTo>
                    <a:pt x="366" y="282"/>
                  </a:lnTo>
                  <a:lnTo>
                    <a:pt x="327" y="327"/>
                  </a:lnTo>
                  <a:lnTo>
                    <a:pt x="248" y="333"/>
                  </a:lnTo>
                  <a:lnTo>
                    <a:pt x="202" y="358"/>
                  </a:lnTo>
                  <a:lnTo>
                    <a:pt x="158" y="344"/>
                  </a:lnTo>
                  <a:lnTo>
                    <a:pt x="79" y="417"/>
                  </a:lnTo>
                  <a:lnTo>
                    <a:pt x="80" y="504"/>
                  </a:lnTo>
                  <a:lnTo>
                    <a:pt x="114" y="556"/>
                  </a:lnTo>
                  <a:lnTo>
                    <a:pt x="136" y="562"/>
                  </a:lnTo>
                  <a:lnTo>
                    <a:pt x="155" y="570"/>
                  </a:lnTo>
                  <a:lnTo>
                    <a:pt x="170" y="578"/>
                  </a:lnTo>
                  <a:lnTo>
                    <a:pt x="183" y="588"/>
                  </a:lnTo>
                  <a:lnTo>
                    <a:pt x="190" y="598"/>
                  </a:lnTo>
                  <a:lnTo>
                    <a:pt x="195" y="609"/>
                  </a:lnTo>
                  <a:lnTo>
                    <a:pt x="197" y="620"/>
                  </a:lnTo>
                  <a:lnTo>
                    <a:pt x="195" y="633"/>
                  </a:lnTo>
                  <a:lnTo>
                    <a:pt x="240" y="655"/>
                  </a:lnTo>
                  <a:lnTo>
                    <a:pt x="230" y="709"/>
                  </a:lnTo>
                  <a:lnTo>
                    <a:pt x="209" y="742"/>
                  </a:lnTo>
                  <a:lnTo>
                    <a:pt x="247" y="788"/>
                  </a:lnTo>
                  <a:lnTo>
                    <a:pt x="159" y="900"/>
                  </a:lnTo>
                  <a:lnTo>
                    <a:pt x="78" y="942"/>
                  </a:lnTo>
                  <a:lnTo>
                    <a:pt x="31" y="944"/>
                  </a:lnTo>
                  <a:lnTo>
                    <a:pt x="0" y="1011"/>
                  </a:lnTo>
                  <a:lnTo>
                    <a:pt x="37" y="1037"/>
                  </a:lnTo>
                  <a:lnTo>
                    <a:pt x="75" y="1148"/>
                  </a:lnTo>
                  <a:lnTo>
                    <a:pt x="38" y="1178"/>
                  </a:lnTo>
                  <a:lnTo>
                    <a:pt x="80" y="1222"/>
                  </a:lnTo>
                  <a:lnTo>
                    <a:pt x="162" y="1263"/>
                  </a:lnTo>
                  <a:lnTo>
                    <a:pt x="95" y="1278"/>
                  </a:lnTo>
                  <a:lnTo>
                    <a:pt x="82" y="1326"/>
                  </a:lnTo>
                  <a:lnTo>
                    <a:pt x="129" y="1319"/>
                  </a:lnTo>
                  <a:lnTo>
                    <a:pt x="128" y="1320"/>
                  </a:lnTo>
                  <a:lnTo>
                    <a:pt x="127" y="1324"/>
                  </a:lnTo>
                  <a:lnTo>
                    <a:pt x="137" y="1326"/>
                  </a:lnTo>
                  <a:lnTo>
                    <a:pt x="149" y="1329"/>
                  </a:lnTo>
                  <a:lnTo>
                    <a:pt x="203" y="1328"/>
                  </a:lnTo>
                  <a:lnTo>
                    <a:pt x="314" y="1292"/>
                  </a:lnTo>
                  <a:lnTo>
                    <a:pt x="256" y="1338"/>
                  </a:lnTo>
                  <a:lnTo>
                    <a:pt x="392" y="1369"/>
                  </a:lnTo>
                  <a:lnTo>
                    <a:pt x="385" y="1402"/>
                  </a:lnTo>
                  <a:lnTo>
                    <a:pt x="400" y="1436"/>
                  </a:lnTo>
                  <a:lnTo>
                    <a:pt x="454" y="1463"/>
                  </a:lnTo>
                  <a:lnTo>
                    <a:pt x="478" y="1545"/>
                  </a:lnTo>
                  <a:lnTo>
                    <a:pt x="555" y="1544"/>
                  </a:lnTo>
                  <a:lnTo>
                    <a:pt x="677" y="1577"/>
                  </a:lnTo>
                  <a:lnTo>
                    <a:pt x="704" y="1536"/>
                  </a:lnTo>
                  <a:lnTo>
                    <a:pt x="759" y="1544"/>
                  </a:lnTo>
                  <a:lnTo>
                    <a:pt x="760" y="1490"/>
                  </a:lnTo>
                  <a:lnTo>
                    <a:pt x="828" y="1529"/>
                  </a:lnTo>
                  <a:lnTo>
                    <a:pt x="856" y="1536"/>
                  </a:lnTo>
                  <a:lnTo>
                    <a:pt x="849" y="1469"/>
                  </a:lnTo>
                  <a:lnTo>
                    <a:pt x="880" y="1445"/>
                  </a:lnTo>
                  <a:lnTo>
                    <a:pt x="934" y="1460"/>
                  </a:lnTo>
                  <a:lnTo>
                    <a:pt x="975" y="1407"/>
                  </a:lnTo>
                  <a:lnTo>
                    <a:pt x="985" y="1398"/>
                  </a:lnTo>
                  <a:lnTo>
                    <a:pt x="994" y="1393"/>
                  </a:lnTo>
                  <a:lnTo>
                    <a:pt x="1002" y="1390"/>
                  </a:lnTo>
                  <a:lnTo>
                    <a:pt x="1009" y="1389"/>
                  </a:lnTo>
                  <a:lnTo>
                    <a:pt x="1015" y="1390"/>
                  </a:lnTo>
                  <a:lnTo>
                    <a:pt x="1020" y="1393"/>
                  </a:lnTo>
                  <a:lnTo>
                    <a:pt x="1024" y="1398"/>
                  </a:lnTo>
                  <a:lnTo>
                    <a:pt x="1025" y="1401"/>
                  </a:lnTo>
                  <a:lnTo>
                    <a:pt x="1027" y="1406"/>
                  </a:lnTo>
                  <a:lnTo>
                    <a:pt x="1027" y="1408"/>
                  </a:lnTo>
                  <a:lnTo>
                    <a:pt x="1030" y="1411"/>
                  </a:lnTo>
                  <a:lnTo>
                    <a:pt x="1041" y="1403"/>
                  </a:lnTo>
                  <a:lnTo>
                    <a:pt x="1057" y="1397"/>
                  </a:lnTo>
                  <a:lnTo>
                    <a:pt x="1060" y="1396"/>
                  </a:lnTo>
                  <a:lnTo>
                    <a:pt x="1065" y="1397"/>
                  </a:lnTo>
                  <a:lnTo>
                    <a:pt x="1074" y="1404"/>
                  </a:lnTo>
                  <a:lnTo>
                    <a:pt x="1190" y="1374"/>
                  </a:lnTo>
                  <a:lnTo>
                    <a:pt x="1241" y="1379"/>
                  </a:lnTo>
                  <a:lnTo>
                    <a:pt x="1263" y="1356"/>
                  </a:lnTo>
                  <a:lnTo>
                    <a:pt x="1282" y="1345"/>
                  </a:lnTo>
                  <a:lnTo>
                    <a:pt x="1300" y="1275"/>
                  </a:lnTo>
                  <a:lnTo>
                    <a:pt x="1324" y="1235"/>
                  </a:lnTo>
                  <a:lnTo>
                    <a:pt x="1375" y="1230"/>
                  </a:lnTo>
                  <a:lnTo>
                    <a:pt x="1368" y="1220"/>
                  </a:lnTo>
                  <a:lnTo>
                    <a:pt x="1363" y="1213"/>
                  </a:lnTo>
                  <a:lnTo>
                    <a:pt x="1360" y="1207"/>
                  </a:lnTo>
                  <a:lnTo>
                    <a:pt x="1359" y="1204"/>
                  </a:lnTo>
                  <a:lnTo>
                    <a:pt x="1358" y="1201"/>
                  </a:lnTo>
                  <a:lnTo>
                    <a:pt x="1360" y="1201"/>
                  </a:lnTo>
                  <a:lnTo>
                    <a:pt x="1362" y="1202"/>
                  </a:lnTo>
                  <a:lnTo>
                    <a:pt x="1368" y="1205"/>
                  </a:lnTo>
                  <a:lnTo>
                    <a:pt x="1376" y="1211"/>
                  </a:lnTo>
                  <a:lnTo>
                    <a:pt x="1368" y="1120"/>
                  </a:lnTo>
                  <a:lnTo>
                    <a:pt x="1405" y="1057"/>
                  </a:lnTo>
                  <a:lnTo>
                    <a:pt x="1366" y="1021"/>
                  </a:lnTo>
                  <a:lnTo>
                    <a:pt x="1400" y="933"/>
                  </a:lnTo>
                  <a:lnTo>
                    <a:pt x="1376" y="906"/>
                  </a:lnTo>
                  <a:lnTo>
                    <a:pt x="1384" y="872"/>
                  </a:lnTo>
                  <a:lnTo>
                    <a:pt x="1336" y="861"/>
                  </a:lnTo>
                  <a:lnTo>
                    <a:pt x="1345" y="818"/>
                  </a:lnTo>
                  <a:lnTo>
                    <a:pt x="1327" y="782"/>
                  </a:lnTo>
                  <a:lnTo>
                    <a:pt x="1295" y="810"/>
                  </a:lnTo>
                  <a:lnTo>
                    <a:pt x="1240" y="794"/>
                  </a:lnTo>
                  <a:lnTo>
                    <a:pt x="1192" y="760"/>
                  </a:lnTo>
                  <a:lnTo>
                    <a:pt x="1164" y="664"/>
                  </a:lnTo>
                  <a:lnTo>
                    <a:pt x="1171" y="643"/>
                  </a:lnTo>
                  <a:lnTo>
                    <a:pt x="1144" y="593"/>
                  </a:lnTo>
                  <a:lnTo>
                    <a:pt x="1090" y="581"/>
                  </a:lnTo>
                  <a:lnTo>
                    <a:pt x="1094" y="528"/>
                  </a:lnTo>
                  <a:lnTo>
                    <a:pt x="1042" y="527"/>
                  </a:lnTo>
                  <a:lnTo>
                    <a:pt x="992" y="469"/>
                  </a:lnTo>
                  <a:lnTo>
                    <a:pt x="968" y="402"/>
                  </a:lnTo>
                  <a:lnTo>
                    <a:pt x="960" y="393"/>
                  </a:lnTo>
                  <a:lnTo>
                    <a:pt x="956" y="385"/>
                  </a:lnTo>
                  <a:lnTo>
                    <a:pt x="955" y="376"/>
                  </a:lnTo>
                  <a:lnTo>
                    <a:pt x="955" y="371"/>
                  </a:lnTo>
                  <a:lnTo>
                    <a:pt x="957" y="367"/>
                  </a:lnTo>
                  <a:lnTo>
                    <a:pt x="958" y="361"/>
                  </a:lnTo>
                  <a:lnTo>
                    <a:pt x="961" y="356"/>
                  </a:lnTo>
                  <a:lnTo>
                    <a:pt x="969" y="346"/>
                  </a:lnTo>
                  <a:lnTo>
                    <a:pt x="978" y="335"/>
                  </a:lnTo>
                  <a:lnTo>
                    <a:pt x="992" y="324"/>
                  </a:lnTo>
                  <a:lnTo>
                    <a:pt x="993" y="322"/>
                  </a:lnTo>
                  <a:lnTo>
                    <a:pt x="993" y="321"/>
                  </a:lnTo>
                  <a:lnTo>
                    <a:pt x="994" y="321"/>
                  </a:lnTo>
                  <a:lnTo>
                    <a:pt x="954" y="287"/>
                  </a:lnTo>
                  <a:lnTo>
                    <a:pt x="944" y="243"/>
                  </a:lnTo>
                  <a:lnTo>
                    <a:pt x="951" y="182"/>
                  </a:lnTo>
                  <a:lnTo>
                    <a:pt x="947" y="130"/>
                  </a:lnTo>
                  <a:lnTo>
                    <a:pt x="936" y="127"/>
                  </a:lnTo>
                  <a:lnTo>
                    <a:pt x="928" y="124"/>
                  </a:lnTo>
                  <a:lnTo>
                    <a:pt x="922" y="120"/>
                  </a:lnTo>
                  <a:lnTo>
                    <a:pt x="919" y="117"/>
                  </a:lnTo>
                  <a:lnTo>
                    <a:pt x="918" y="112"/>
                  </a:lnTo>
                  <a:lnTo>
                    <a:pt x="919" y="107"/>
                  </a:lnTo>
                  <a:lnTo>
                    <a:pt x="922" y="101"/>
                  </a:lnTo>
                  <a:lnTo>
                    <a:pt x="924" y="98"/>
                  </a:lnTo>
                  <a:lnTo>
                    <a:pt x="928" y="96"/>
                  </a:lnTo>
                  <a:lnTo>
                    <a:pt x="930" y="92"/>
                  </a:lnTo>
                  <a:lnTo>
                    <a:pt x="906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 38">
              <a:extLst>
                <a:ext uri="{FF2B5EF4-FFF2-40B4-BE49-F238E27FC236}">
                  <a16:creationId xmlns:a16="http://schemas.microsoft.com/office/drawing/2014/main" id="{817D375E-C2AB-1415-D1D2-AC5928CAE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370"/>
              <a:ext cx="94" cy="129"/>
            </a:xfrm>
            <a:custGeom>
              <a:avLst/>
              <a:gdLst/>
              <a:ahLst/>
              <a:cxnLst>
                <a:cxn ang="0">
                  <a:pos x="402" y="115"/>
                </a:cxn>
                <a:cxn ang="0">
                  <a:pos x="485" y="209"/>
                </a:cxn>
                <a:cxn ang="0">
                  <a:pos x="486" y="214"/>
                </a:cxn>
                <a:cxn ang="0">
                  <a:pos x="502" y="206"/>
                </a:cxn>
                <a:cxn ang="0">
                  <a:pos x="537" y="228"/>
                </a:cxn>
                <a:cxn ang="0">
                  <a:pos x="533" y="258"/>
                </a:cxn>
                <a:cxn ang="0">
                  <a:pos x="527" y="296"/>
                </a:cxn>
                <a:cxn ang="0">
                  <a:pos x="519" y="319"/>
                </a:cxn>
                <a:cxn ang="0">
                  <a:pos x="508" y="345"/>
                </a:cxn>
                <a:cxn ang="0">
                  <a:pos x="391" y="330"/>
                </a:cxn>
                <a:cxn ang="0">
                  <a:pos x="431" y="517"/>
                </a:cxn>
                <a:cxn ang="0">
                  <a:pos x="244" y="571"/>
                </a:cxn>
                <a:cxn ang="0">
                  <a:pos x="128" y="600"/>
                </a:cxn>
                <a:cxn ang="0">
                  <a:pos x="145" y="609"/>
                </a:cxn>
                <a:cxn ang="0">
                  <a:pos x="147" y="621"/>
                </a:cxn>
                <a:cxn ang="0">
                  <a:pos x="58" y="642"/>
                </a:cxn>
                <a:cxn ang="0">
                  <a:pos x="160" y="823"/>
                </a:cxn>
                <a:cxn ang="0">
                  <a:pos x="253" y="824"/>
                </a:cxn>
                <a:cxn ang="0">
                  <a:pos x="265" y="841"/>
                </a:cxn>
                <a:cxn ang="0">
                  <a:pos x="271" y="844"/>
                </a:cxn>
                <a:cxn ang="0">
                  <a:pos x="272" y="841"/>
                </a:cxn>
                <a:cxn ang="0">
                  <a:pos x="272" y="838"/>
                </a:cxn>
                <a:cxn ang="0">
                  <a:pos x="272" y="829"/>
                </a:cxn>
                <a:cxn ang="0">
                  <a:pos x="294" y="831"/>
                </a:cxn>
                <a:cxn ang="0">
                  <a:pos x="306" y="848"/>
                </a:cxn>
                <a:cxn ang="0">
                  <a:pos x="308" y="881"/>
                </a:cxn>
                <a:cxn ang="0">
                  <a:pos x="322" y="1069"/>
                </a:cxn>
                <a:cxn ang="0">
                  <a:pos x="402" y="1176"/>
                </a:cxn>
                <a:cxn ang="0">
                  <a:pos x="373" y="1356"/>
                </a:cxn>
                <a:cxn ang="0">
                  <a:pos x="338" y="1454"/>
                </a:cxn>
                <a:cxn ang="0">
                  <a:pos x="356" y="1466"/>
                </a:cxn>
                <a:cxn ang="0">
                  <a:pos x="392" y="1475"/>
                </a:cxn>
                <a:cxn ang="0">
                  <a:pos x="408" y="1492"/>
                </a:cxn>
                <a:cxn ang="0">
                  <a:pos x="394" y="1514"/>
                </a:cxn>
                <a:cxn ang="0">
                  <a:pos x="419" y="1708"/>
                </a:cxn>
                <a:cxn ang="0">
                  <a:pos x="426" y="1919"/>
                </a:cxn>
                <a:cxn ang="0">
                  <a:pos x="733" y="1758"/>
                </a:cxn>
                <a:cxn ang="0">
                  <a:pos x="816" y="1752"/>
                </a:cxn>
                <a:cxn ang="0">
                  <a:pos x="827" y="1761"/>
                </a:cxn>
                <a:cxn ang="0">
                  <a:pos x="835" y="1759"/>
                </a:cxn>
                <a:cxn ang="0">
                  <a:pos x="941" y="1649"/>
                </a:cxn>
                <a:cxn ang="0">
                  <a:pos x="916" y="1646"/>
                </a:cxn>
                <a:cxn ang="0">
                  <a:pos x="931" y="1568"/>
                </a:cxn>
                <a:cxn ang="0">
                  <a:pos x="919" y="1540"/>
                </a:cxn>
                <a:cxn ang="0">
                  <a:pos x="951" y="1539"/>
                </a:cxn>
                <a:cxn ang="0">
                  <a:pos x="1038" y="1457"/>
                </a:cxn>
                <a:cxn ang="0">
                  <a:pos x="1175" y="1428"/>
                </a:cxn>
                <a:cxn ang="0">
                  <a:pos x="1303" y="1355"/>
                </a:cxn>
                <a:cxn ang="0">
                  <a:pos x="1475" y="1256"/>
                </a:cxn>
                <a:cxn ang="0">
                  <a:pos x="1497" y="973"/>
                </a:cxn>
                <a:cxn ang="0">
                  <a:pos x="1448" y="911"/>
                </a:cxn>
                <a:cxn ang="0">
                  <a:pos x="1258" y="461"/>
                </a:cxn>
                <a:cxn ang="0">
                  <a:pos x="1270" y="175"/>
                </a:cxn>
                <a:cxn ang="0">
                  <a:pos x="1187" y="211"/>
                </a:cxn>
                <a:cxn ang="0">
                  <a:pos x="1094" y="203"/>
                </a:cxn>
                <a:cxn ang="0">
                  <a:pos x="960" y="130"/>
                </a:cxn>
                <a:cxn ang="0">
                  <a:pos x="760" y="24"/>
                </a:cxn>
                <a:cxn ang="0">
                  <a:pos x="531" y="4"/>
                </a:cxn>
              </a:cxnLst>
              <a:rect l="0" t="0" r="r" b="b"/>
              <a:pathLst>
                <a:path w="1500" h="1926">
                  <a:moveTo>
                    <a:pt x="531" y="4"/>
                  </a:moveTo>
                  <a:lnTo>
                    <a:pt x="394" y="64"/>
                  </a:lnTo>
                  <a:lnTo>
                    <a:pt x="402" y="115"/>
                  </a:lnTo>
                  <a:lnTo>
                    <a:pt x="480" y="120"/>
                  </a:lnTo>
                  <a:lnTo>
                    <a:pt x="501" y="163"/>
                  </a:lnTo>
                  <a:lnTo>
                    <a:pt x="485" y="209"/>
                  </a:lnTo>
                  <a:lnTo>
                    <a:pt x="484" y="212"/>
                  </a:lnTo>
                  <a:lnTo>
                    <a:pt x="485" y="215"/>
                  </a:lnTo>
                  <a:lnTo>
                    <a:pt x="486" y="214"/>
                  </a:lnTo>
                  <a:lnTo>
                    <a:pt x="490" y="213"/>
                  </a:lnTo>
                  <a:lnTo>
                    <a:pt x="495" y="210"/>
                  </a:lnTo>
                  <a:lnTo>
                    <a:pt x="502" y="206"/>
                  </a:lnTo>
                  <a:lnTo>
                    <a:pt x="538" y="211"/>
                  </a:lnTo>
                  <a:lnTo>
                    <a:pt x="537" y="219"/>
                  </a:lnTo>
                  <a:lnTo>
                    <a:pt x="537" y="228"/>
                  </a:lnTo>
                  <a:lnTo>
                    <a:pt x="536" y="246"/>
                  </a:lnTo>
                  <a:lnTo>
                    <a:pt x="534" y="254"/>
                  </a:lnTo>
                  <a:lnTo>
                    <a:pt x="533" y="258"/>
                  </a:lnTo>
                  <a:lnTo>
                    <a:pt x="533" y="263"/>
                  </a:lnTo>
                  <a:lnTo>
                    <a:pt x="531" y="281"/>
                  </a:lnTo>
                  <a:lnTo>
                    <a:pt x="527" y="296"/>
                  </a:lnTo>
                  <a:lnTo>
                    <a:pt x="522" y="312"/>
                  </a:lnTo>
                  <a:lnTo>
                    <a:pt x="520" y="315"/>
                  </a:lnTo>
                  <a:lnTo>
                    <a:pt x="519" y="319"/>
                  </a:lnTo>
                  <a:lnTo>
                    <a:pt x="517" y="327"/>
                  </a:lnTo>
                  <a:lnTo>
                    <a:pt x="512" y="343"/>
                  </a:lnTo>
                  <a:lnTo>
                    <a:pt x="508" y="345"/>
                  </a:lnTo>
                  <a:lnTo>
                    <a:pt x="503" y="347"/>
                  </a:lnTo>
                  <a:lnTo>
                    <a:pt x="469" y="297"/>
                  </a:lnTo>
                  <a:lnTo>
                    <a:pt x="391" y="330"/>
                  </a:lnTo>
                  <a:lnTo>
                    <a:pt x="362" y="410"/>
                  </a:lnTo>
                  <a:lnTo>
                    <a:pt x="396" y="445"/>
                  </a:lnTo>
                  <a:lnTo>
                    <a:pt x="431" y="517"/>
                  </a:lnTo>
                  <a:lnTo>
                    <a:pt x="401" y="547"/>
                  </a:lnTo>
                  <a:lnTo>
                    <a:pt x="276" y="572"/>
                  </a:lnTo>
                  <a:lnTo>
                    <a:pt x="244" y="571"/>
                  </a:lnTo>
                  <a:lnTo>
                    <a:pt x="179" y="530"/>
                  </a:lnTo>
                  <a:lnTo>
                    <a:pt x="156" y="570"/>
                  </a:lnTo>
                  <a:lnTo>
                    <a:pt x="128" y="600"/>
                  </a:lnTo>
                  <a:lnTo>
                    <a:pt x="134" y="601"/>
                  </a:lnTo>
                  <a:lnTo>
                    <a:pt x="140" y="604"/>
                  </a:lnTo>
                  <a:lnTo>
                    <a:pt x="145" y="609"/>
                  </a:lnTo>
                  <a:lnTo>
                    <a:pt x="149" y="616"/>
                  </a:lnTo>
                  <a:lnTo>
                    <a:pt x="149" y="617"/>
                  </a:lnTo>
                  <a:lnTo>
                    <a:pt x="147" y="621"/>
                  </a:lnTo>
                  <a:lnTo>
                    <a:pt x="139" y="641"/>
                  </a:lnTo>
                  <a:lnTo>
                    <a:pt x="97" y="663"/>
                  </a:lnTo>
                  <a:lnTo>
                    <a:pt x="58" y="642"/>
                  </a:lnTo>
                  <a:lnTo>
                    <a:pt x="0" y="791"/>
                  </a:lnTo>
                  <a:lnTo>
                    <a:pt x="107" y="833"/>
                  </a:lnTo>
                  <a:lnTo>
                    <a:pt x="160" y="823"/>
                  </a:lnTo>
                  <a:lnTo>
                    <a:pt x="204" y="794"/>
                  </a:lnTo>
                  <a:lnTo>
                    <a:pt x="255" y="817"/>
                  </a:lnTo>
                  <a:lnTo>
                    <a:pt x="253" y="824"/>
                  </a:lnTo>
                  <a:lnTo>
                    <a:pt x="257" y="831"/>
                  </a:lnTo>
                  <a:lnTo>
                    <a:pt x="261" y="836"/>
                  </a:lnTo>
                  <a:lnTo>
                    <a:pt x="265" y="841"/>
                  </a:lnTo>
                  <a:lnTo>
                    <a:pt x="267" y="843"/>
                  </a:lnTo>
                  <a:lnTo>
                    <a:pt x="268" y="843"/>
                  </a:lnTo>
                  <a:lnTo>
                    <a:pt x="271" y="844"/>
                  </a:lnTo>
                  <a:lnTo>
                    <a:pt x="271" y="843"/>
                  </a:lnTo>
                  <a:lnTo>
                    <a:pt x="272" y="843"/>
                  </a:lnTo>
                  <a:lnTo>
                    <a:pt x="272" y="841"/>
                  </a:lnTo>
                  <a:lnTo>
                    <a:pt x="272" y="840"/>
                  </a:lnTo>
                  <a:lnTo>
                    <a:pt x="273" y="840"/>
                  </a:lnTo>
                  <a:lnTo>
                    <a:pt x="272" y="838"/>
                  </a:lnTo>
                  <a:lnTo>
                    <a:pt x="272" y="837"/>
                  </a:lnTo>
                  <a:lnTo>
                    <a:pt x="272" y="835"/>
                  </a:lnTo>
                  <a:lnTo>
                    <a:pt x="272" y="829"/>
                  </a:lnTo>
                  <a:lnTo>
                    <a:pt x="279" y="828"/>
                  </a:lnTo>
                  <a:lnTo>
                    <a:pt x="287" y="828"/>
                  </a:lnTo>
                  <a:lnTo>
                    <a:pt x="294" y="831"/>
                  </a:lnTo>
                  <a:lnTo>
                    <a:pt x="299" y="834"/>
                  </a:lnTo>
                  <a:lnTo>
                    <a:pt x="304" y="841"/>
                  </a:lnTo>
                  <a:lnTo>
                    <a:pt x="306" y="848"/>
                  </a:lnTo>
                  <a:lnTo>
                    <a:pt x="308" y="857"/>
                  </a:lnTo>
                  <a:lnTo>
                    <a:pt x="308" y="868"/>
                  </a:lnTo>
                  <a:lnTo>
                    <a:pt x="308" y="881"/>
                  </a:lnTo>
                  <a:lnTo>
                    <a:pt x="281" y="927"/>
                  </a:lnTo>
                  <a:lnTo>
                    <a:pt x="368" y="1001"/>
                  </a:lnTo>
                  <a:lnTo>
                    <a:pt x="322" y="1069"/>
                  </a:lnTo>
                  <a:lnTo>
                    <a:pt x="369" y="1136"/>
                  </a:lnTo>
                  <a:lnTo>
                    <a:pt x="418" y="1135"/>
                  </a:lnTo>
                  <a:lnTo>
                    <a:pt x="402" y="1176"/>
                  </a:lnTo>
                  <a:lnTo>
                    <a:pt x="341" y="1214"/>
                  </a:lnTo>
                  <a:lnTo>
                    <a:pt x="306" y="1261"/>
                  </a:lnTo>
                  <a:lnTo>
                    <a:pt x="373" y="1356"/>
                  </a:lnTo>
                  <a:lnTo>
                    <a:pt x="345" y="1389"/>
                  </a:lnTo>
                  <a:lnTo>
                    <a:pt x="313" y="1409"/>
                  </a:lnTo>
                  <a:lnTo>
                    <a:pt x="338" y="1454"/>
                  </a:lnTo>
                  <a:lnTo>
                    <a:pt x="343" y="1459"/>
                  </a:lnTo>
                  <a:lnTo>
                    <a:pt x="349" y="1463"/>
                  </a:lnTo>
                  <a:lnTo>
                    <a:pt x="356" y="1466"/>
                  </a:lnTo>
                  <a:lnTo>
                    <a:pt x="364" y="1468"/>
                  </a:lnTo>
                  <a:lnTo>
                    <a:pt x="379" y="1471"/>
                  </a:lnTo>
                  <a:lnTo>
                    <a:pt x="392" y="1475"/>
                  </a:lnTo>
                  <a:lnTo>
                    <a:pt x="401" y="1480"/>
                  </a:lnTo>
                  <a:lnTo>
                    <a:pt x="407" y="1486"/>
                  </a:lnTo>
                  <a:lnTo>
                    <a:pt x="408" y="1492"/>
                  </a:lnTo>
                  <a:lnTo>
                    <a:pt x="407" y="1499"/>
                  </a:lnTo>
                  <a:lnTo>
                    <a:pt x="402" y="1506"/>
                  </a:lnTo>
                  <a:lnTo>
                    <a:pt x="394" y="1514"/>
                  </a:lnTo>
                  <a:lnTo>
                    <a:pt x="455" y="1572"/>
                  </a:lnTo>
                  <a:lnTo>
                    <a:pt x="431" y="1646"/>
                  </a:lnTo>
                  <a:lnTo>
                    <a:pt x="419" y="1708"/>
                  </a:lnTo>
                  <a:lnTo>
                    <a:pt x="466" y="1829"/>
                  </a:lnTo>
                  <a:lnTo>
                    <a:pt x="408" y="1865"/>
                  </a:lnTo>
                  <a:lnTo>
                    <a:pt x="426" y="1919"/>
                  </a:lnTo>
                  <a:lnTo>
                    <a:pt x="560" y="1926"/>
                  </a:lnTo>
                  <a:lnTo>
                    <a:pt x="661" y="1771"/>
                  </a:lnTo>
                  <a:lnTo>
                    <a:pt x="733" y="1758"/>
                  </a:lnTo>
                  <a:lnTo>
                    <a:pt x="761" y="1765"/>
                  </a:lnTo>
                  <a:lnTo>
                    <a:pt x="814" y="1747"/>
                  </a:lnTo>
                  <a:lnTo>
                    <a:pt x="816" y="1752"/>
                  </a:lnTo>
                  <a:lnTo>
                    <a:pt x="822" y="1758"/>
                  </a:lnTo>
                  <a:lnTo>
                    <a:pt x="824" y="1759"/>
                  </a:lnTo>
                  <a:lnTo>
                    <a:pt x="827" y="1761"/>
                  </a:lnTo>
                  <a:lnTo>
                    <a:pt x="832" y="1762"/>
                  </a:lnTo>
                  <a:lnTo>
                    <a:pt x="833" y="1760"/>
                  </a:lnTo>
                  <a:lnTo>
                    <a:pt x="835" y="1759"/>
                  </a:lnTo>
                  <a:lnTo>
                    <a:pt x="837" y="1754"/>
                  </a:lnTo>
                  <a:lnTo>
                    <a:pt x="955" y="1716"/>
                  </a:lnTo>
                  <a:lnTo>
                    <a:pt x="941" y="1649"/>
                  </a:lnTo>
                  <a:lnTo>
                    <a:pt x="928" y="1649"/>
                  </a:lnTo>
                  <a:lnTo>
                    <a:pt x="921" y="1648"/>
                  </a:lnTo>
                  <a:lnTo>
                    <a:pt x="916" y="1646"/>
                  </a:lnTo>
                  <a:lnTo>
                    <a:pt x="906" y="1638"/>
                  </a:lnTo>
                  <a:lnTo>
                    <a:pt x="901" y="1626"/>
                  </a:lnTo>
                  <a:lnTo>
                    <a:pt x="931" y="1568"/>
                  </a:lnTo>
                  <a:lnTo>
                    <a:pt x="904" y="1552"/>
                  </a:lnTo>
                  <a:lnTo>
                    <a:pt x="910" y="1545"/>
                  </a:lnTo>
                  <a:lnTo>
                    <a:pt x="919" y="1540"/>
                  </a:lnTo>
                  <a:lnTo>
                    <a:pt x="926" y="1537"/>
                  </a:lnTo>
                  <a:lnTo>
                    <a:pt x="935" y="1536"/>
                  </a:lnTo>
                  <a:lnTo>
                    <a:pt x="951" y="1539"/>
                  </a:lnTo>
                  <a:lnTo>
                    <a:pt x="968" y="1550"/>
                  </a:lnTo>
                  <a:lnTo>
                    <a:pt x="963" y="1506"/>
                  </a:lnTo>
                  <a:lnTo>
                    <a:pt x="1038" y="1457"/>
                  </a:lnTo>
                  <a:lnTo>
                    <a:pt x="1078" y="1413"/>
                  </a:lnTo>
                  <a:lnTo>
                    <a:pt x="1130" y="1450"/>
                  </a:lnTo>
                  <a:lnTo>
                    <a:pt x="1175" y="1428"/>
                  </a:lnTo>
                  <a:lnTo>
                    <a:pt x="1226" y="1439"/>
                  </a:lnTo>
                  <a:lnTo>
                    <a:pt x="1264" y="1372"/>
                  </a:lnTo>
                  <a:lnTo>
                    <a:pt x="1303" y="1355"/>
                  </a:lnTo>
                  <a:lnTo>
                    <a:pt x="1362" y="1317"/>
                  </a:lnTo>
                  <a:lnTo>
                    <a:pt x="1446" y="1331"/>
                  </a:lnTo>
                  <a:lnTo>
                    <a:pt x="1475" y="1256"/>
                  </a:lnTo>
                  <a:lnTo>
                    <a:pt x="1467" y="1153"/>
                  </a:lnTo>
                  <a:lnTo>
                    <a:pt x="1500" y="1065"/>
                  </a:lnTo>
                  <a:lnTo>
                    <a:pt x="1497" y="973"/>
                  </a:lnTo>
                  <a:lnTo>
                    <a:pt x="1489" y="937"/>
                  </a:lnTo>
                  <a:lnTo>
                    <a:pt x="1458" y="916"/>
                  </a:lnTo>
                  <a:lnTo>
                    <a:pt x="1448" y="911"/>
                  </a:lnTo>
                  <a:lnTo>
                    <a:pt x="1445" y="858"/>
                  </a:lnTo>
                  <a:lnTo>
                    <a:pt x="1389" y="584"/>
                  </a:lnTo>
                  <a:lnTo>
                    <a:pt x="1258" y="461"/>
                  </a:lnTo>
                  <a:lnTo>
                    <a:pt x="1315" y="353"/>
                  </a:lnTo>
                  <a:lnTo>
                    <a:pt x="1329" y="311"/>
                  </a:lnTo>
                  <a:lnTo>
                    <a:pt x="1270" y="175"/>
                  </a:lnTo>
                  <a:lnTo>
                    <a:pt x="1264" y="169"/>
                  </a:lnTo>
                  <a:lnTo>
                    <a:pt x="1228" y="182"/>
                  </a:lnTo>
                  <a:lnTo>
                    <a:pt x="1187" y="211"/>
                  </a:lnTo>
                  <a:lnTo>
                    <a:pt x="1153" y="173"/>
                  </a:lnTo>
                  <a:lnTo>
                    <a:pt x="1099" y="141"/>
                  </a:lnTo>
                  <a:lnTo>
                    <a:pt x="1094" y="203"/>
                  </a:lnTo>
                  <a:lnTo>
                    <a:pt x="1030" y="226"/>
                  </a:lnTo>
                  <a:lnTo>
                    <a:pt x="1005" y="181"/>
                  </a:lnTo>
                  <a:lnTo>
                    <a:pt x="960" y="130"/>
                  </a:lnTo>
                  <a:lnTo>
                    <a:pt x="904" y="85"/>
                  </a:lnTo>
                  <a:lnTo>
                    <a:pt x="827" y="92"/>
                  </a:lnTo>
                  <a:lnTo>
                    <a:pt x="760" y="24"/>
                  </a:lnTo>
                  <a:lnTo>
                    <a:pt x="679" y="58"/>
                  </a:lnTo>
                  <a:lnTo>
                    <a:pt x="591" y="0"/>
                  </a:lnTo>
                  <a:lnTo>
                    <a:pt x="531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39">
              <a:extLst>
                <a:ext uri="{FF2B5EF4-FFF2-40B4-BE49-F238E27FC236}">
                  <a16:creationId xmlns:a16="http://schemas.microsoft.com/office/drawing/2014/main" id="{BA6923D4-4E29-FC8C-ABC6-254F9C2F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93"/>
              <a:ext cx="115" cy="92"/>
            </a:xfrm>
            <a:custGeom>
              <a:avLst/>
              <a:gdLst/>
              <a:ahLst/>
              <a:cxnLst>
                <a:cxn ang="0">
                  <a:pos x="883" y="51"/>
                </a:cxn>
                <a:cxn ang="0">
                  <a:pos x="848" y="71"/>
                </a:cxn>
                <a:cxn ang="0">
                  <a:pos x="797" y="0"/>
                </a:cxn>
                <a:cxn ang="0">
                  <a:pos x="624" y="78"/>
                </a:cxn>
                <a:cxn ang="0">
                  <a:pos x="519" y="239"/>
                </a:cxn>
                <a:cxn ang="0">
                  <a:pos x="510" y="238"/>
                </a:cxn>
                <a:cxn ang="0">
                  <a:pos x="526" y="264"/>
                </a:cxn>
                <a:cxn ang="0">
                  <a:pos x="414" y="390"/>
                </a:cxn>
                <a:cxn ang="0">
                  <a:pos x="216" y="431"/>
                </a:cxn>
                <a:cxn ang="0">
                  <a:pos x="181" y="445"/>
                </a:cxn>
                <a:cxn ang="0">
                  <a:pos x="175" y="432"/>
                </a:cxn>
                <a:cxn ang="0">
                  <a:pos x="153" y="424"/>
                </a:cxn>
                <a:cxn ang="0">
                  <a:pos x="85" y="494"/>
                </a:cxn>
                <a:cxn ang="0">
                  <a:pos x="50" y="564"/>
                </a:cxn>
                <a:cxn ang="0">
                  <a:pos x="76" y="752"/>
                </a:cxn>
                <a:cxn ang="0">
                  <a:pos x="72" y="975"/>
                </a:cxn>
                <a:cxn ang="0">
                  <a:pos x="256" y="1095"/>
                </a:cxn>
                <a:cxn ang="0">
                  <a:pos x="384" y="1042"/>
                </a:cxn>
                <a:cxn ang="0">
                  <a:pos x="671" y="1071"/>
                </a:cxn>
                <a:cxn ang="0">
                  <a:pos x="711" y="1068"/>
                </a:cxn>
                <a:cxn ang="0">
                  <a:pos x="885" y="1155"/>
                </a:cxn>
                <a:cxn ang="0">
                  <a:pos x="1198" y="1240"/>
                </a:cxn>
                <a:cxn ang="0">
                  <a:pos x="1388" y="1358"/>
                </a:cxn>
                <a:cxn ang="0">
                  <a:pos x="1522" y="1337"/>
                </a:cxn>
                <a:cxn ang="0">
                  <a:pos x="1537" y="1309"/>
                </a:cxn>
                <a:cxn ang="0">
                  <a:pos x="1528" y="1285"/>
                </a:cxn>
                <a:cxn ang="0">
                  <a:pos x="1630" y="1142"/>
                </a:cxn>
                <a:cxn ang="0">
                  <a:pos x="1640" y="1112"/>
                </a:cxn>
                <a:cxn ang="0">
                  <a:pos x="1609" y="1086"/>
                </a:cxn>
                <a:cxn ang="0">
                  <a:pos x="1562" y="1009"/>
                </a:cxn>
                <a:cxn ang="0">
                  <a:pos x="1553" y="1009"/>
                </a:cxn>
                <a:cxn ang="0">
                  <a:pos x="1630" y="932"/>
                </a:cxn>
                <a:cxn ang="0">
                  <a:pos x="1721" y="777"/>
                </a:cxn>
                <a:cxn ang="0">
                  <a:pos x="1710" y="763"/>
                </a:cxn>
                <a:cxn ang="0">
                  <a:pos x="1711" y="730"/>
                </a:cxn>
                <a:cxn ang="0">
                  <a:pos x="1728" y="706"/>
                </a:cxn>
                <a:cxn ang="0">
                  <a:pos x="1850" y="604"/>
                </a:cxn>
                <a:cxn ang="0">
                  <a:pos x="1821" y="518"/>
                </a:cxn>
                <a:cxn ang="0">
                  <a:pos x="1835" y="503"/>
                </a:cxn>
                <a:cxn ang="0">
                  <a:pos x="1833" y="494"/>
                </a:cxn>
                <a:cxn ang="0">
                  <a:pos x="1821" y="478"/>
                </a:cxn>
                <a:cxn ang="0">
                  <a:pos x="1723" y="334"/>
                </a:cxn>
                <a:cxn ang="0">
                  <a:pos x="1469" y="286"/>
                </a:cxn>
                <a:cxn ang="0">
                  <a:pos x="1293" y="335"/>
                </a:cxn>
                <a:cxn ang="0">
                  <a:pos x="1106" y="304"/>
                </a:cxn>
                <a:cxn ang="0">
                  <a:pos x="1063" y="147"/>
                </a:cxn>
                <a:cxn ang="0">
                  <a:pos x="1008" y="48"/>
                </a:cxn>
                <a:cxn ang="0">
                  <a:pos x="961" y="50"/>
                </a:cxn>
                <a:cxn ang="0">
                  <a:pos x="934" y="22"/>
                </a:cxn>
              </a:cxnLst>
              <a:rect l="0" t="0" r="r" b="b"/>
              <a:pathLst>
                <a:path w="1850" h="1381">
                  <a:moveTo>
                    <a:pt x="934" y="22"/>
                  </a:moveTo>
                  <a:lnTo>
                    <a:pt x="901" y="60"/>
                  </a:lnTo>
                  <a:lnTo>
                    <a:pt x="891" y="54"/>
                  </a:lnTo>
                  <a:lnTo>
                    <a:pt x="883" y="51"/>
                  </a:lnTo>
                  <a:lnTo>
                    <a:pt x="870" y="50"/>
                  </a:lnTo>
                  <a:lnTo>
                    <a:pt x="863" y="51"/>
                  </a:lnTo>
                  <a:lnTo>
                    <a:pt x="858" y="56"/>
                  </a:lnTo>
                  <a:lnTo>
                    <a:pt x="848" y="71"/>
                  </a:lnTo>
                  <a:lnTo>
                    <a:pt x="846" y="73"/>
                  </a:lnTo>
                  <a:lnTo>
                    <a:pt x="843" y="75"/>
                  </a:lnTo>
                  <a:lnTo>
                    <a:pt x="844" y="23"/>
                  </a:lnTo>
                  <a:lnTo>
                    <a:pt x="797" y="0"/>
                  </a:lnTo>
                  <a:lnTo>
                    <a:pt x="736" y="49"/>
                  </a:lnTo>
                  <a:lnTo>
                    <a:pt x="750" y="74"/>
                  </a:lnTo>
                  <a:lnTo>
                    <a:pt x="683" y="59"/>
                  </a:lnTo>
                  <a:lnTo>
                    <a:pt x="624" y="78"/>
                  </a:lnTo>
                  <a:lnTo>
                    <a:pt x="556" y="91"/>
                  </a:lnTo>
                  <a:lnTo>
                    <a:pt x="519" y="154"/>
                  </a:lnTo>
                  <a:lnTo>
                    <a:pt x="527" y="245"/>
                  </a:lnTo>
                  <a:lnTo>
                    <a:pt x="519" y="239"/>
                  </a:lnTo>
                  <a:lnTo>
                    <a:pt x="513" y="236"/>
                  </a:lnTo>
                  <a:lnTo>
                    <a:pt x="511" y="235"/>
                  </a:lnTo>
                  <a:lnTo>
                    <a:pt x="509" y="235"/>
                  </a:lnTo>
                  <a:lnTo>
                    <a:pt x="510" y="238"/>
                  </a:lnTo>
                  <a:lnTo>
                    <a:pt x="511" y="241"/>
                  </a:lnTo>
                  <a:lnTo>
                    <a:pt x="514" y="247"/>
                  </a:lnTo>
                  <a:lnTo>
                    <a:pt x="519" y="254"/>
                  </a:lnTo>
                  <a:lnTo>
                    <a:pt x="526" y="264"/>
                  </a:lnTo>
                  <a:lnTo>
                    <a:pt x="475" y="269"/>
                  </a:lnTo>
                  <a:lnTo>
                    <a:pt x="451" y="309"/>
                  </a:lnTo>
                  <a:lnTo>
                    <a:pt x="433" y="379"/>
                  </a:lnTo>
                  <a:lnTo>
                    <a:pt x="414" y="390"/>
                  </a:lnTo>
                  <a:lnTo>
                    <a:pt x="392" y="413"/>
                  </a:lnTo>
                  <a:lnTo>
                    <a:pt x="341" y="408"/>
                  </a:lnTo>
                  <a:lnTo>
                    <a:pt x="225" y="438"/>
                  </a:lnTo>
                  <a:lnTo>
                    <a:pt x="216" y="431"/>
                  </a:lnTo>
                  <a:lnTo>
                    <a:pt x="211" y="430"/>
                  </a:lnTo>
                  <a:lnTo>
                    <a:pt x="208" y="431"/>
                  </a:lnTo>
                  <a:lnTo>
                    <a:pt x="192" y="437"/>
                  </a:lnTo>
                  <a:lnTo>
                    <a:pt x="181" y="445"/>
                  </a:lnTo>
                  <a:lnTo>
                    <a:pt x="178" y="442"/>
                  </a:lnTo>
                  <a:lnTo>
                    <a:pt x="178" y="440"/>
                  </a:lnTo>
                  <a:lnTo>
                    <a:pt x="176" y="435"/>
                  </a:lnTo>
                  <a:lnTo>
                    <a:pt x="175" y="432"/>
                  </a:lnTo>
                  <a:lnTo>
                    <a:pt x="171" y="427"/>
                  </a:lnTo>
                  <a:lnTo>
                    <a:pt x="166" y="424"/>
                  </a:lnTo>
                  <a:lnTo>
                    <a:pt x="160" y="423"/>
                  </a:lnTo>
                  <a:lnTo>
                    <a:pt x="153" y="424"/>
                  </a:lnTo>
                  <a:lnTo>
                    <a:pt x="145" y="427"/>
                  </a:lnTo>
                  <a:lnTo>
                    <a:pt x="136" y="432"/>
                  </a:lnTo>
                  <a:lnTo>
                    <a:pt x="126" y="441"/>
                  </a:lnTo>
                  <a:lnTo>
                    <a:pt x="85" y="494"/>
                  </a:lnTo>
                  <a:lnTo>
                    <a:pt x="31" y="479"/>
                  </a:lnTo>
                  <a:lnTo>
                    <a:pt x="0" y="503"/>
                  </a:lnTo>
                  <a:lnTo>
                    <a:pt x="7" y="570"/>
                  </a:lnTo>
                  <a:lnTo>
                    <a:pt x="50" y="564"/>
                  </a:lnTo>
                  <a:lnTo>
                    <a:pt x="39" y="612"/>
                  </a:lnTo>
                  <a:lnTo>
                    <a:pt x="13" y="631"/>
                  </a:lnTo>
                  <a:lnTo>
                    <a:pt x="74" y="700"/>
                  </a:lnTo>
                  <a:lnTo>
                    <a:pt x="76" y="752"/>
                  </a:lnTo>
                  <a:lnTo>
                    <a:pt x="15" y="817"/>
                  </a:lnTo>
                  <a:lnTo>
                    <a:pt x="58" y="871"/>
                  </a:lnTo>
                  <a:lnTo>
                    <a:pt x="31" y="911"/>
                  </a:lnTo>
                  <a:lnTo>
                    <a:pt x="72" y="975"/>
                  </a:lnTo>
                  <a:lnTo>
                    <a:pt x="118" y="938"/>
                  </a:lnTo>
                  <a:lnTo>
                    <a:pt x="220" y="990"/>
                  </a:lnTo>
                  <a:lnTo>
                    <a:pt x="236" y="1026"/>
                  </a:lnTo>
                  <a:lnTo>
                    <a:pt x="256" y="1095"/>
                  </a:lnTo>
                  <a:lnTo>
                    <a:pt x="307" y="1128"/>
                  </a:lnTo>
                  <a:lnTo>
                    <a:pt x="334" y="1103"/>
                  </a:lnTo>
                  <a:lnTo>
                    <a:pt x="368" y="1097"/>
                  </a:lnTo>
                  <a:lnTo>
                    <a:pt x="384" y="1042"/>
                  </a:lnTo>
                  <a:lnTo>
                    <a:pt x="497" y="1090"/>
                  </a:lnTo>
                  <a:lnTo>
                    <a:pt x="547" y="1072"/>
                  </a:lnTo>
                  <a:lnTo>
                    <a:pt x="662" y="1065"/>
                  </a:lnTo>
                  <a:lnTo>
                    <a:pt x="671" y="1071"/>
                  </a:lnTo>
                  <a:lnTo>
                    <a:pt x="683" y="1075"/>
                  </a:lnTo>
                  <a:lnTo>
                    <a:pt x="696" y="1073"/>
                  </a:lnTo>
                  <a:lnTo>
                    <a:pt x="702" y="1071"/>
                  </a:lnTo>
                  <a:lnTo>
                    <a:pt x="711" y="1068"/>
                  </a:lnTo>
                  <a:lnTo>
                    <a:pt x="785" y="1070"/>
                  </a:lnTo>
                  <a:lnTo>
                    <a:pt x="826" y="1126"/>
                  </a:lnTo>
                  <a:lnTo>
                    <a:pt x="825" y="1159"/>
                  </a:lnTo>
                  <a:lnTo>
                    <a:pt x="885" y="1155"/>
                  </a:lnTo>
                  <a:lnTo>
                    <a:pt x="973" y="1213"/>
                  </a:lnTo>
                  <a:lnTo>
                    <a:pt x="1054" y="1179"/>
                  </a:lnTo>
                  <a:lnTo>
                    <a:pt x="1121" y="1247"/>
                  </a:lnTo>
                  <a:lnTo>
                    <a:pt x="1198" y="1240"/>
                  </a:lnTo>
                  <a:lnTo>
                    <a:pt x="1254" y="1285"/>
                  </a:lnTo>
                  <a:lnTo>
                    <a:pt x="1299" y="1336"/>
                  </a:lnTo>
                  <a:lnTo>
                    <a:pt x="1324" y="1381"/>
                  </a:lnTo>
                  <a:lnTo>
                    <a:pt x="1388" y="1358"/>
                  </a:lnTo>
                  <a:lnTo>
                    <a:pt x="1393" y="1296"/>
                  </a:lnTo>
                  <a:lnTo>
                    <a:pt x="1447" y="1328"/>
                  </a:lnTo>
                  <a:lnTo>
                    <a:pt x="1481" y="1366"/>
                  </a:lnTo>
                  <a:lnTo>
                    <a:pt x="1522" y="1337"/>
                  </a:lnTo>
                  <a:lnTo>
                    <a:pt x="1558" y="1324"/>
                  </a:lnTo>
                  <a:lnTo>
                    <a:pt x="1552" y="1318"/>
                  </a:lnTo>
                  <a:lnTo>
                    <a:pt x="1544" y="1313"/>
                  </a:lnTo>
                  <a:lnTo>
                    <a:pt x="1537" y="1309"/>
                  </a:lnTo>
                  <a:lnTo>
                    <a:pt x="1532" y="1304"/>
                  </a:lnTo>
                  <a:lnTo>
                    <a:pt x="1530" y="1300"/>
                  </a:lnTo>
                  <a:lnTo>
                    <a:pt x="1527" y="1290"/>
                  </a:lnTo>
                  <a:lnTo>
                    <a:pt x="1528" y="1285"/>
                  </a:lnTo>
                  <a:lnTo>
                    <a:pt x="1531" y="1281"/>
                  </a:lnTo>
                  <a:lnTo>
                    <a:pt x="1538" y="1272"/>
                  </a:lnTo>
                  <a:lnTo>
                    <a:pt x="1676" y="1246"/>
                  </a:lnTo>
                  <a:lnTo>
                    <a:pt x="1630" y="1142"/>
                  </a:lnTo>
                  <a:lnTo>
                    <a:pt x="1635" y="1134"/>
                  </a:lnTo>
                  <a:lnTo>
                    <a:pt x="1640" y="1126"/>
                  </a:lnTo>
                  <a:lnTo>
                    <a:pt x="1641" y="1118"/>
                  </a:lnTo>
                  <a:lnTo>
                    <a:pt x="1640" y="1112"/>
                  </a:lnTo>
                  <a:lnTo>
                    <a:pt x="1634" y="1104"/>
                  </a:lnTo>
                  <a:lnTo>
                    <a:pt x="1629" y="1098"/>
                  </a:lnTo>
                  <a:lnTo>
                    <a:pt x="1619" y="1092"/>
                  </a:lnTo>
                  <a:lnTo>
                    <a:pt x="1609" y="1086"/>
                  </a:lnTo>
                  <a:lnTo>
                    <a:pt x="1569" y="1034"/>
                  </a:lnTo>
                  <a:lnTo>
                    <a:pt x="1568" y="1024"/>
                  </a:lnTo>
                  <a:lnTo>
                    <a:pt x="1566" y="1015"/>
                  </a:lnTo>
                  <a:lnTo>
                    <a:pt x="1562" y="1009"/>
                  </a:lnTo>
                  <a:lnTo>
                    <a:pt x="1560" y="1007"/>
                  </a:lnTo>
                  <a:lnTo>
                    <a:pt x="1559" y="1007"/>
                  </a:lnTo>
                  <a:lnTo>
                    <a:pt x="1555" y="1007"/>
                  </a:lnTo>
                  <a:lnTo>
                    <a:pt x="1553" y="1009"/>
                  </a:lnTo>
                  <a:lnTo>
                    <a:pt x="1549" y="1015"/>
                  </a:lnTo>
                  <a:lnTo>
                    <a:pt x="1548" y="935"/>
                  </a:lnTo>
                  <a:lnTo>
                    <a:pt x="1604" y="926"/>
                  </a:lnTo>
                  <a:lnTo>
                    <a:pt x="1630" y="932"/>
                  </a:lnTo>
                  <a:lnTo>
                    <a:pt x="1730" y="899"/>
                  </a:lnTo>
                  <a:lnTo>
                    <a:pt x="1721" y="855"/>
                  </a:lnTo>
                  <a:lnTo>
                    <a:pt x="1730" y="780"/>
                  </a:lnTo>
                  <a:lnTo>
                    <a:pt x="1721" y="777"/>
                  </a:lnTo>
                  <a:lnTo>
                    <a:pt x="1715" y="774"/>
                  </a:lnTo>
                  <a:lnTo>
                    <a:pt x="1710" y="770"/>
                  </a:lnTo>
                  <a:lnTo>
                    <a:pt x="1709" y="766"/>
                  </a:lnTo>
                  <a:lnTo>
                    <a:pt x="1710" y="763"/>
                  </a:lnTo>
                  <a:lnTo>
                    <a:pt x="1715" y="757"/>
                  </a:lnTo>
                  <a:lnTo>
                    <a:pt x="1715" y="753"/>
                  </a:lnTo>
                  <a:lnTo>
                    <a:pt x="1712" y="740"/>
                  </a:lnTo>
                  <a:lnTo>
                    <a:pt x="1711" y="730"/>
                  </a:lnTo>
                  <a:lnTo>
                    <a:pt x="1712" y="721"/>
                  </a:lnTo>
                  <a:lnTo>
                    <a:pt x="1716" y="715"/>
                  </a:lnTo>
                  <a:lnTo>
                    <a:pt x="1721" y="709"/>
                  </a:lnTo>
                  <a:lnTo>
                    <a:pt x="1728" y="706"/>
                  </a:lnTo>
                  <a:lnTo>
                    <a:pt x="1738" y="703"/>
                  </a:lnTo>
                  <a:lnTo>
                    <a:pt x="1750" y="704"/>
                  </a:lnTo>
                  <a:lnTo>
                    <a:pt x="1824" y="640"/>
                  </a:lnTo>
                  <a:lnTo>
                    <a:pt x="1850" y="604"/>
                  </a:lnTo>
                  <a:lnTo>
                    <a:pt x="1846" y="546"/>
                  </a:lnTo>
                  <a:lnTo>
                    <a:pt x="1818" y="521"/>
                  </a:lnTo>
                  <a:lnTo>
                    <a:pt x="1819" y="519"/>
                  </a:lnTo>
                  <a:lnTo>
                    <a:pt x="1821" y="518"/>
                  </a:lnTo>
                  <a:lnTo>
                    <a:pt x="1825" y="516"/>
                  </a:lnTo>
                  <a:lnTo>
                    <a:pt x="1832" y="512"/>
                  </a:lnTo>
                  <a:lnTo>
                    <a:pt x="1835" y="506"/>
                  </a:lnTo>
                  <a:lnTo>
                    <a:pt x="1835" y="503"/>
                  </a:lnTo>
                  <a:lnTo>
                    <a:pt x="1836" y="501"/>
                  </a:lnTo>
                  <a:lnTo>
                    <a:pt x="1834" y="497"/>
                  </a:lnTo>
                  <a:lnTo>
                    <a:pt x="1833" y="495"/>
                  </a:lnTo>
                  <a:lnTo>
                    <a:pt x="1833" y="494"/>
                  </a:lnTo>
                  <a:lnTo>
                    <a:pt x="1831" y="490"/>
                  </a:lnTo>
                  <a:lnTo>
                    <a:pt x="1828" y="487"/>
                  </a:lnTo>
                  <a:lnTo>
                    <a:pt x="1824" y="482"/>
                  </a:lnTo>
                  <a:lnTo>
                    <a:pt x="1821" y="478"/>
                  </a:lnTo>
                  <a:lnTo>
                    <a:pt x="1812" y="470"/>
                  </a:lnTo>
                  <a:lnTo>
                    <a:pt x="1760" y="441"/>
                  </a:lnTo>
                  <a:lnTo>
                    <a:pt x="1721" y="371"/>
                  </a:lnTo>
                  <a:lnTo>
                    <a:pt x="1723" y="334"/>
                  </a:lnTo>
                  <a:lnTo>
                    <a:pt x="1630" y="295"/>
                  </a:lnTo>
                  <a:lnTo>
                    <a:pt x="1551" y="306"/>
                  </a:lnTo>
                  <a:lnTo>
                    <a:pt x="1483" y="348"/>
                  </a:lnTo>
                  <a:lnTo>
                    <a:pt x="1469" y="286"/>
                  </a:lnTo>
                  <a:lnTo>
                    <a:pt x="1410" y="303"/>
                  </a:lnTo>
                  <a:lnTo>
                    <a:pt x="1369" y="354"/>
                  </a:lnTo>
                  <a:lnTo>
                    <a:pt x="1323" y="363"/>
                  </a:lnTo>
                  <a:lnTo>
                    <a:pt x="1293" y="335"/>
                  </a:lnTo>
                  <a:lnTo>
                    <a:pt x="1175" y="330"/>
                  </a:lnTo>
                  <a:lnTo>
                    <a:pt x="1154" y="355"/>
                  </a:lnTo>
                  <a:lnTo>
                    <a:pt x="1080" y="356"/>
                  </a:lnTo>
                  <a:lnTo>
                    <a:pt x="1106" y="304"/>
                  </a:lnTo>
                  <a:lnTo>
                    <a:pt x="1139" y="303"/>
                  </a:lnTo>
                  <a:lnTo>
                    <a:pt x="1159" y="243"/>
                  </a:lnTo>
                  <a:lnTo>
                    <a:pt x="1133" y="173"/>
                  </a:lnTo>
                  <a:lnTo>
                    <a:pt x="1063" y="147"/>
                  </a:lnTo>
                  <a:lnTo>
                    <a:pt x="1041" y="123"/>
                  </a:lnTo>
                  <a:lnTo>
                    <a:pt x="1043" y="76"/>
                  </a:lnTo>
                  <a:lnTo>
                    <a:pt x="1022" y="41"/>
                  </a:lnTo>
                  <a:lnTo>
                    <a:pt x="1008" y="48"/>
                  </a:lnTo>
                  <a:lnTo>
                    <a:pt x="995" y="53"/>
                  </a:lnTo>
                  <a:lnTo>
                    <a:pt x="983" y="55"/>
                  </a:lnTo>
                  <a:lnTo>
                    <a:pt x="972" y="55"/>
                  </a:lnTo>
                  <a:lnTo>
                    <a:pt x="961" y="50"/>
                  </a:lnTo>
                  <a:lnTo>
                    <a:pt x="952" y="43"/>
                  </a:lnTo>
                  <a:lnTo>
                    <a:pt x="942" y="33"/>
                  </a:lnTo>
                  <a:lnTo>
                    <a:pt x="935" y="21"/>
                  </a:lnTo>
                  <a:lnTo>
                    <a:pt x="934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40">
              <a:extLst>
                <a:ext uri="{FF2B5EF4-FFF2-40B4-BE49-F238E27FC236}">
                  <a16:creationId xmlns:a16="http://schemas.microsoft.com/office/drawing/2014/main" id="{3E40C3C7-2100-DFB7-87A1-F3659212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214"/>
              <a:ext cx="55" cy="69"/>
            </a:xfrm>
            <a:custGeom>
              <a:avLst/>
              <a:gdLst/>
              <a:ahLst/>
              <a:cxnLst>
                <a:cxn ang="0">
                  <a:pos x="27" y="136"/>
                </a:cxn>
                <a:cxn ang="0">
                  <a:pos x="14" y="159"/>
                </a:cxn>
                <a:cxn ang="0">
                  <a:pos x="17" y="166"/>
                </a:cxn>
                <a:cxn ang="0">
                  <a:pos x="35" y="167"/>
                </a:cxn>
                <a:cxn ang="0">
                  <a:pos x="60" y="163"/>
                </a:cxn>
                <a:cxn ang="0">
                  <a:pos x="57" y="243"/>
                </a:cxn>
                <a:cxn ang="0">
                  <a:pos x="71" y="257"/>
                </a:cxn>
                <a:cxn ang="0">
                  <a:pos x="96" y="260"/>
                </a:cxn>
                <a:cxn ang="0">
                  <a:pos x="114" y="326"/>
                </a:cxn>
                <a:cxn ang="0">
                  <a:pos x="108" y="340"/>
                </a:cxn>
                <a:cxn ang="0">
                  <a:pos x="118" y="352"/>
                </a:cxn>
                <a:cxn ang="0">
                  <a:pos x="141" y="410"/>
                </a:cxn>
                <a:cxn ang="0">
                  <a:pos x="184" y="549"/>
                </a:cxn>
                <a:cxn ang="0">
                  <a:pos x="182" y="552"/>
                </a:cxn>
                <a:cxn ang="0">
                  <a:pos x="151" y="584"/>
                </a:cxn>
                <a:cxn ang="0">
                  <a:pos x="145" y="599"/>
                </a:cxn>
                <a:cxn ang="0">
                  <a:pos x="150" y="621"/>
                </a:cxn>
                <a:cxn ang="0">
                  <a:pos x="232" y="755"/>
                </a:cxn>
                <a:cxn ang="0">
                  <a:pos x="334" y="821"/>
                </a:cxn>
                <a:cxn ang="0">
                  <a:pos x="382" y="988"/>
                </a:cxn>
                <a:cxn ang="0">
                  <a:pos x="517" y="1010"/>
                </a:cxn>
                <a:cxn ang="0">
                  <a:pos x="566" y="904"/>
                </a:cxn>
                <a:cxn ang="0">
                  <a:pos x="577" y="898"/>
                </a:cxn>
                <a:cxn ang="0">
                  <a:pos x="579" y="887"/>
                </a:cxn>
                <a:cxn ang="0">
                  <a:pos x="625" y="852"/>
                </a:cxn>
                <a:cxn ang="0">
                  <a:pos x="658" y="769"/>
                </a:cxn>
                <a:cxn ang="0">
                  <a:pos x="666" y="755"/>
                </a:cxn>
                <a:cxn ang="0">
                  <a:pos x="660" y="736"/>
                </a:cxn>
                <a:cxn ang="0">
                  <a:pos x="650" y="722"/>
                </a:cxn>
                <a:cxn ang="0">
                  <a:pos x="708" y="636"/>
                </a:cxn>
                <a:cxn ang="0">
                  <a:pos x="727" y="571"/>
                </a:cxn>
                <a:cxn ang="0">
                  <a:pos x="735" y="559"/>
                </a:cxn>
                <a:cxn ang="0">
                  <a:pos x="768" y="560"/>
                </a:cxn>
                <a:cxn ang="0">
                  <a:pos x="847" y="473"/>
                </a:cxn>
                <a:cxn ang="0">
                  <a:pos x="791" y="388"/>
                </a:cxn>
                <a:cxn ang="0">
                  <a:pos x="841" y="291"/>
                </a:cxn>
                <a:cxn ang="0">
                  <a:pos x="829" y="224"/>
                </a:cxn>
                <a:cxn ang="0">
                  <a:pos x="813" y="211"/>
                </a:cxn>
                <a:cxn ang="0">
                  <a:pos x="814" y="186"/>
                </a:cxn>
                <a:cxn ang="0">
                  <a:pos x="757" y="133"/>
                </a:cxn>
                <a:cxn ang="0">
                  <a:pos x="754" y="120"/>
                </a:cxn>
                <a:cxn ang="0">
                  <a:pos x="743" y="126"/>
                </a:cxn>
                <a:cxn ang="0">
                  <a:pos x="716" y="123"/>
                </a:cxn>
                <a:cxn ang="0">
                  <a:pos x="644" y="146"/>
                </a:cxn>
                <a:cxn ang="0">
                  <a:pos x="516" y="64"/>
                </a:cxn>
                <a:cxn ang="0">
                  <a:pos x="454" y="42"/>
                </a:cxn>
                <a:cxn ang="0">
                  <a:pos x="424" y="22"/>
                </a:cxn>
                <a:cxn ang="0">
                  <a:pos x="398" y="30"/>
                </a:cxn>
                <a:cxn ang="0">
                  <a:pos x="275" y="46"/>
                </a:cxn>
                <a:cxn ang="0">
                  <a:pos x="183" y="16"/>
                </a:cxn>
                <a:cxn ang="0">
                  <a:pos x="180" y="11"/>
                </a:cxn>
                <a:cxn ang="0">
                  <a:pos x="103" y="26"/>
                </a:cxn>
                <a:cxn ang="0">
                  <a:pos x="82" y="19"/>
                </a:cxn>
                <a:cxn ang="0">
                  <a:pos x="70" y="0"/>
                </a:cxn>
              </a:cxnLst>
              <a:rect l="0" t="0" r="r" b="b"/>
              <a:pathLst>
                <a:path w="868" h="1038">
                  <a:moveTo>
                    <a:pt x="0" y="52"/>
                  </a:moveTo>
                  <a:lnTo>
                    <a:pt x="33" y="131"/>
                  </a:lnTo>
                  <a:lnTo>
                    <a:pt x="27" y="136"/>
                  </a:lnTo>
                  <a:lnTo>
                    <a:pt x="22" y="142"/>
                  </a:lnTo>
                  <a:lnTo>
                    <a:pt x="17" y="152"/>
                  </a:lnTo>
                  <a:lnTo>
                    <a:pt x="14" y="159"/>
                  </a:lnTo>
                  <a:lnTo>
                    <a:pt x="14" y="162"/>
                  </a:lnTo>
                  <a:lnTo>
                    <a:pt x="16" y="165"/>
                  </a:lnTo>
                  <a:lnTo>
                    <a:pt x="17" y="166"/>
                  </a:lnTo>
                  <a:lnTo>
                    <a:pt x="20" y="167"/>
                  </a:lnTo>
                  <a:lnTo>
                    <a:pt x="30" y="168"/>
                  </a:lnTo>
                  <a:lnTo>
                    <a:pt x="35" y="167"/>
                  </a:lnTo>
                  <a:lnTo>
                    <a:pt x="43" y="166"/>
                  </a:lnTo>
                  <a:lnTo>
                    <a:pt x="50" y="164"/>
                  </a:lnTo>
                  <a:lnTo>
                    <a:pt x="60" y="163"/>
                  </a:lnTo>
                  <a:lnTo>
                    <a:pt x="55" y="228"/>
                  </a:lnTo>
                  <a:lnTo>
                    <a:pt x="55" y="236"/>
                  </a:lnTo>
                  <a:lnTo>
                    <a:pt x="57" y="243"/>
                  </a:lnTo>
                  <a:lnTo>
                    <a:pt x="61" y="249"/>
                  </a:lnTo>
                  <a:lnTo>
                    <a:pt x="66" y="254"/>
                  </a:lnTo>
                  <a:lnTo>
                    <a:pt x="71" y="257"/>
                  </a:lnTo>
                  <a:lnTo>
                    <a:pt x="79" y="259"/>
                  </a:lnTo>
                  <a:lnTo>
                    <a:pt x="86" y="260"/>
                  </a:lnTo>
                  <a:lnTo>
                    <a:pt x="96" y="260"/>
                  </a:lnTo>
                  <a:lnTo>
                    <a:pt x="120" y="320"/>
                  </a:lnTo>
                  <a:lnTo>
                    <a:pt x="118" y="324"/>
                  </a:lnTo>
                  <a:lnTo>
                    <a:pt x="114" y="326"/>
                  </a:lnTo>
                  <a:lnTo>
                    <a:pt x="112" y="329"/>
                  </a:lnTo>
                  <a:lnTo>
                    <a:pt x="109" y="335"/>
                  </a:lnTo>
                  <a:lnTo>
                    <a:pt x="108" y="340"/>
                  </a:lnTo>
                  <a:lnTo>
                    <a:pt x="109" y="345"/>
                  </a:lnTo>
                  <a:lnTo>
                    <a:pt x="112" y="348"/>
                  </a:lnTo>
                  <a:lnTo>
                    <a:pt x="118" y="352"/>
                  </a:lnTo>
                  <a:lnTo>
                    <a:pt x="126" y="355"/>
                  </a:lnTo>
                  <a:lnTo>
                    <a:pt x="137" y="358"/>
                  </a:lnTo>
                  <a:lnTo>
                    <a:pt x="141" y="410"/>
                  </a:lnTo>
                  <a:lnTo>
                    <a:pt x="134" y="471"/>
                  </a:lnTo>
                  <a:lnTo>
                    <a:pt x="144" y="515"/>
                  </a:lnTo>
                  <a:lnTo>
                    <a:pt x="184" y="549"/>
                  </a:lnTo>
                  <a:lnTo>
                    <a:pt x="183" y="549"/>
                  </a:lnTo>
                  <a:lnTo>
                    <a:pt x="183" y="550"/>
                  </a:lnTo>
                  <a:lnTo>
                    <a:pt x="182" y="552"/>
                  </a:lnTo>
                  <a:lnTo>
                    <a:pt x="168" y="563"/>
                  </a:lnTo>
                  <a:lnTo>
                    <a:pt x="159" y="574"/>
                  </a:lnTo>
                  <a:lnTo>
                    <a:pt x="151" y="584"/>
                  </a:lnTo>
                  <a:lnTo>
                    <a:pt x="148" y="589"/>
                  </a:lnTo>
                  <a:lnTo>
                    <a:pt x="147" y="595"/>
                  </a:lnTo>
                  <a:lnTo>
                    <a:pt x="145" y="599"/>
                  </a:lnTo>
                  <a:lnTo>
                    <a:pt x="145" y="604"/>
                  </a:lnTo>
                  <a:lnTo>
                    <a:pt x="146" y="613"/>
                  </a:lnTo>
                  <a:lnTo>
                    <a:pt x="150" y="621"/>
                  </a:lnTo>
                  <a:lnTo>
                    <a:pt x="158" y="630"/>
                  </a:lnTo>
                  <a:lnTo>
                    <a:pt x="182" y="697"/>
                  </a:lnTo>
                  <a:lnTo>
                    <a:pt x="232" y="755"/>
                  </a:lnTo>
                  <a:lnTo>
                    <a:pt x="284" y="756"/>
                  </a:lnTo>
                  <a:lnTo>
                    <a:pt x="280" y="809"/>
                  </a:lnTo>
                  <a:lnTo>
                    <a:pt x="334" y="821"/>
                  </a:lnTo>
                  <a:lnTo>
                    <a:pt x="361" y="871"/>
                  </a:lnTo>
                  <a:lnTo>
                    <a:pt x="354" y="892"/>
                  </a:lnTo>
                  <a:lnTo>
                    <a:pt x="382" y="988"/>
                  </a:lnTo>
                  <a:lnTo>
                    <a:pt x="430" y="1022"/>
                  </a:lnTo>
                  <a:lnTo>
                    <a:pt x="485" y="1038"/>
                  </a:lnTo>
                  <a:lnTo>
                    <a:pt x="517" y="1010"/>
                  </a:lnTo>
                  <a:lnTo>
                    <a:pt x="553" y="905"/>
                  </a:lnTo>
                  <a:lnTo>
                    <a:pt x="560" y="904"/>
                  </a:lnTo>
                  <a:lnTo>
                    <a:pt x="566" y="904"/>
                  </a:lnTo>
                  <a:lnTo>
                    <a:pt x="570" y="902"/>
                  </a:lnTo>
                  <a:lnTo>
                    <a:pt x="575" y="901"/>
                  </a:lnTo>
                  <a:lnTo>
                    <a:pt x="577" y="898"/>
                  </a:lnTo>
                  <a:lnTo>
                    <a:pt x="579" y="895"/>
                  </a:lnTo>
                  <a:lnTo>
                    <a:pt x="579" y="891"/>
                  </a:lnTo>
                  <a:lnTo>
                    <a:pt x="579" y="887"/>
                  </a:lnTo>
                  <a:lnTo>
                    <a:pt x="575" y="882"/>
                  </a:lnTo>
                  <a:lnTo>
                    <a:pt x="536" y="849"/>
                  </a:lnTo>
                  <a:lnTo>
                    <a:pt x="625" y="852"/>
                  </a:lnTo>
                  <a:lnTo>
                    <a:pt x="648" y="778"/>
                  </a:lnTo>
                  <a:lnTo>
                    <a:pt x="656" y="772"/>
                  </a:lnTo>
                  <a:lnTo>
                    <a:pt x="658" y="769"/>
                  </a:lnTo>
                  <a:lnTo>
                    <a:pt x="661" y="767"/>
                  </a:lnTo>
                  <a:lnTo>
                    <a:pt x="664" y="761"/>
                  </a:lnTo>
                  <a:lnTo>
                    <a:pt x="666" y="755"/>
                  </a:lnTo>
                  <a:lnTo>
                    <a:pt x="665" y="747"/>
                  </a:lnTo>
                  <a:lnTo>
                    <a:pt x="662" y="739"/>
                  </a:lnTo>
                  <a:lnTo>
                    <a:pt x="660" y="736"/>
                  </a:lnTo>
                  <a:lnTo>
                    <a:pt x="659" y="734"/>
                  </a:lnTo>
                  <a:lnTo>
                    <a:pt x="657" y="730"/>
                  </a:lnTo>
                  <a:lnTo>
                    <a:pt x="650" y="722"/>
                  </a:lnTo>
                  <a:lnTo>
                    <a:pt x="639" y="692"/>
                  </a:lnTo>
                  <a:lnTo>
                    <a:pt x="662" y="643"/>
                  </a:lnTo>
                  <a:lnTo>
                    <a:pt x="708" y="636"/>
                  </a:lnTo>
                  <a:lnTo>
                    <a:pt x="737" y="586"/>
                  </a:lnTo>
                  <a:lnTo>
                    <a:pt x="730" y="577"/>
                  </a:lnTo>
                  <a:lnTo>
                    <a:pt x="727" y="571"/>
                  </a:lnTo>
                  <a:lnTo>
                    <a:pt x="726" y="565"/>
                  </a:lnTo>
                  <a:lnTo>
                    <a:pt x="729" y="562"/>
                  </a:lnTo>
                  <a:lnTo>
                    <a:pt x="735" y="559"/>
                  </a:lnTo>
                  <a:lnTo>
                    <a:pt x="743" y="558"/>
                  </a:lnTo>
                  <a:lnTo>
                    <a:pt x="754" y="558"/>
                  </a:lnTo>
                  <a:lnTo>
                    <a:pt x="768" y="560"/>
                  </a:lnTo>
                  <a:lnTo>
                    <a:pt x="828" y="511"/>
                  </a:lnTo>
                  <a:lnTo>
                    <a:pt x="868" y="504"/>
                  </a:lnTo>
                  <a:lnTo>
                    <a:pt x="847" y="473"/>
                  </a:lnTo>
                  <a:lnTo>
                    <a:pt x="820" y="469"/>
                  </a:lnTo>
                  <a:lnTo>
                    <a:pt x="785" y="437"/>
                  </a:lnTo>
                  <a:lnTo>
                    <a:pt x="791" y="388"/>
                  </a:lnTo>
                  <a:lnTo>
                    <a:pt x="783" y="352"/>
                  </a:lnTo>
                  <a:lnTo>
                    <a:pt x="805" y="312"/>
                  </a:lnTo>
                  <a:lnTo>
                    <a:pt x="841" y="291"/>
                  </a:lnTo>
                  <a:lnTo>
                    <a:pt x="848" y="225"/>
                  </a:lnTo>
                  <a:lnTo>
                    <a:pt x="836" y="225"/>
                  </a:lnTo>
                  <a:lnTo>
                    <a:pt x="829" y="224"/>
                  </a:lnTo>
                  <a:lnTo>
                    <a:pt x="821" y="221"/>
                  </a:lnTo>
                  <a:lnTo>
                    <a:pt x="817" y="217"/>
                  </a:lnTo>
                  <a:lnTo>
                    <a:pt x="813" y="211"/>
                  </a:lnTo>
                  <a:lnTo>
                    <a:pt x="812" y="204"/>
                  </a:lnTo>
                  <a:lnTo>
                    <a:pt x="810" y="195"/>
                  </a:lnTo>
                  <a:lnTo>
                    <a:pt x="814" y="186"/>
                  </a:lnTo>
                  <a:lnTo>
                    <a:pt x="753" y="153"/>
                  </a:lnTo>
                  <a:lnTo>
                    <a:pt x="755" y="142"/>
                  </a:lnTo>
                  <a:lnTo>
                    <a:pt x="757" y="133"/>
                  </a:lnTo>
                  <a:lnTo>
                    <a:pt x="757" y="126"/>
                  </a:lnTo>
                  <a:lnTo>
                    <a:pt x="757" y="123"/>
                  </a:lnTo>
                  <a:lnTo>
                    <a:pt x="754" y="120"/>
                  </a:lnTo>
                  <a:lnTo>
                    <a:pt x="751" y="121"/>
                  </a:lnTo>
                  <a:lnTo>
                    <a:pt x="746" y="124"/>
                  </a:lnTo>
                  <a:lnTo>
                    <a:pt x="743" y="126"/>
                  </a:lnTo>
                  <a:lnTo>
                    <a:pt x="741" y="130"/>
                  </a:lnTo>
                  <a:lnTo>
                    <a:pt x="727" y="123"/>
                  </a:lnTo>
                  <a:lnTo>
                    <a:pt x="716" y="123"/>
                  </a:lnTo>
                  <a:lnTo>
                    <a:pt x="706" y="128"/>
                  </a:lnTo>
                  <a:lnTo>
                    <a:pt x="698" y="140"/>
                  </a:lnTo>
                  <a:lnTo>
                    <a:pt x="644" y="146"/>
                  </a:lnTo>
                  <a:lnTo>
                    <a:pt x="609" y="109"/>
                  </a:lnTo>
                  <a:lnTo>
                    <a:pt x="547" y="104"/>
                  </a:lnTo>
                  <a:lnTo>
                    <a:pt x="516" y="64"/>
                  </a:lnTo>
                  <a:lnTo>
                    <a:pt x="461" y="114"/>
                  </a:lnTo>
                  <a:lnTo>
                    <a:pt x="465" y="57"/>
                  </a:lnTo>
                  <a:lnTo>
                    <a:pt x="454" y="42"/>
                  </a:lnTo>
                  <a:lnTo>
                    <a:pt x="444" y="32"/>
                  </a:lnTo>
                  <a:lnTo>
                    <a:pt x="433" y="25"/>
                  </a:lnTo>
                  <a:lnTo>
                    <a:pt x="424" y="22"/>
                  </a:lnTo>
                  <a:lnTo>
                    <a:pt x="415" y="21"/>
                  </a:lnTo>
                  <a:lnTo>
                    <a:pt x="406" y="24"/>
                  </a:lnTo>
                  <a:lnTo>
                    <a:pt x="398" y="30"/>
                  </a:lnTo>
                  <a:lnTo>
                    <a:pt x="390" y="40"/>
                  </a:lnTo>
                  <a:lnTo>
                    <a:pt x="338" y="57"/>
                  </a:lnTo>
                  <a:lnTo>
                    <a:pt x="275" y="46"/>
                  </a:lnTo>
                  <a:lnTo>
                    <a:pt x="222" y="6"/>
                  </a:lnTo>
                  <a:lnTo>
                    <a:pt x="201" y="9"/>
                  </a:lnTo>
                  <a:lnTo>
                    <a:pt x="183" y="16"/>
                  </a:lnTo>
                  <a:lnTo>
                    <a:pt x="181" y="14"/>
                  </a:lnTo>
                  <a:lnTo>
                    <a:pt x="180" y="12"/>
                  </a:lnTo>
                  <a:lnTo>
                    <a:pt x="180" y="11"/>
                  </a:lnTo>
                  <a:lnTo>
                    <a:pt x="124" y="23"/>
                  </a:lnTo>
                  <a:lnTo>
                    <a:pt x="113" y="25"/>
                  </a:lnTo>
                  <a:lnTo>
                    <a:pt x="103" y="26"/>
                  </a:lnTo>
                  <a:lnTo>
                    <a:pt x="95" y="25"/>
                  </a:lnTo>
                  <a:lnTo>
                    <a:pt x="88" y="23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2" y="7"/>
                  </a:lnTo>
                  <a:lnTo>
                    <a:pt x="70" y="0"/>
                  </a:lnTo>
                  <a:lnTo>
                    <a:pt x="44" y="4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41">
              <a:extLst>
                <a:ext uri="{FF2B5EF4-FFF2-40B4-BE49-F238E27FC236}">
                  <a16:creationId xmlns:a16="http://schemas.microsoft.com/office/drawing/2014/main" id="{8053445A-1489-EA38-4C8C-5F5F7C7F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11"/>
              <a:ext cx="82" cy="106"/>
            </a:xfrm>
            <a:custGeom>
              <a:avLst/>
              <a:gdLst/>
              <a:ahLst/>
              <a:cxnLst>
                <a:cxn ang="0">
                  <a:pos x="188" y="134"/>
                </a:cxn>
                <a:cxn ang="0">
                  <a:pos x="180" y="163"/>
                </a:cxn>
                <a:cxn ang="0">
                  <a:pos x="197" y="369"/>
                </a:cxn>
                <a:cxn ang="0">
                  <a:pos x="207" y="397"/>
                </a:cxn>
                <a:cxn ang="0">
                  <a:pos x="230" y="617"/>
                </a:cxn>
                <a:cxn ang="0">
                  <a:pos x="210" y="703"/>
                </a:cxn>
                <a:cxn ang="0">
                  <a:pos x="203" y="712"/>
                </a:cxn>
                <a:cxn ang="0">
                  <a:pos x="194" y="715"/>
                </a:cxn>
                <a:cxn ang="0">
                  <a:pos x="171" y="821"/>
                </a:cxn>
                <a:cxn ang="0">
                  <a:pos x="152" y="869"/>
                </a:cxn>
                <a:cxn ang="0">
                  <a:pos x="118" y="1055"/>
                </a:cxn>
                <a:cxn ang="0">
                  <a:pos x="39" y="1249"/>
                </a:cxn>
                <a:cxn ang="0">
                  <a:pos x="0" y="1250"/>
                </a:cxn>
                <a:cxn ang="0">
                  <a:pos x="26" y="1356"/>
                </a:cxn>
                <a:cxn ang="0">
                  <a:pos x="91" y="1537"/>
                </a:cxn>
                <a:cxn ang="0">
                  <a:pos x="308" y="1596"/>
                </a:cxn>
                <a:cxn ang="0">
                  <a:pos x="536" y="1539"/>
                </a:cxn>
                <a:cxn ang="0">
                  <a:pos x="706" y="1298"/>
                </a:cxn>
                <a:cxn ang="0">
                  <a:pos x="769" y="1223"/>
                </a:cxn>
                <a:cxn ang="0">
                  <a:pos x="801" y="1227"/>
                </a:cxn>
                <a:cxn ang="0">
                  <a:pos x="892" y="1188"/>
                </a:cxn>
                <a:cxn ang="0">
                  <a:pos x="919" y="1206"/>
                </a:cxn>
                <a:cxn ang="0">
                  <a:pos x="1094" y="1183"/>
                </a:cxn>
                <a:cxn ang="0">
                  <a:pos x="1126" y="1023"/>
                </a:cxn>
                <a:cxn ang="0">
                  <a:pos x="1158" y="947"/>
                </a:cxn>
                <a:cxn ang="0">
                  <a:pos x="1194" y="941"/>
                </a:cxn>
                <a:cxn ang="0">
                  <a:pos x="1227" y="865"/>
                </a:cxn>
                <a:cxn ang="0">
                  <a:pos x="1248" y="858"/>
                </a:cxn>
                <a:cxn ang="0">
                  <a:pos x="1264" y="841"/>
                </a:cxn>
                <a:cxn ang="0">
                  <a:pos x="1259" y="822"/>
                </a:cxn>
                <a:cxn ang="0">
                  <a:pos x="1241" y="765"/>
                </a:cxn>
                <a:cxn ang="0">
                  <a:pos x="1208" y="758"/>
                </a:cxn>
                <a:cxn ang="0">
                  <a:pos x="1207" y="740"/>
                </a:cxn>
                <a:cxn ang="0">
                  <a:pos x="1220" y="626"/>
                </a:cxn>
                <a:cxn ang="0">
                  <a:pos x="1205" y="605"/>
                </a:cxn>
                <a:cxn ang="0">
                  <a:pos x="1139" y="556"/>
                </a:cxn>
                <a:cxn ang="0">
                  <a:pos x="1163" y="537"/>
                </a:cxn>
                <a:cxn ang="0">
                  <a:pos x="1158" y="491"/>
                </a:cxn>
                <a:cxn ang="0">
                  <a:pos x="1221" y="475"/>
                </a:cxn>
                <a:cxn ang="0">
                  <a:pos x="1209" y="446"/>
                </a:cxn>
                <a:cxn ang="0">
                  <a:pos x="1141" y="395"/>
                </a:cxn>
                <a:cxn ang="0">
                  <a:pos x="1133" y="388"/>
                </a:cxn>
                <a:cxn ang="0">
                  <a:pos x="1059" y="332"/>
                </a:cxn>
                <a:cxn ang="0">
                  <a:pos x="908" y="180"/>
                </a:cxn>
                <a:cxn ang="0">
                  <a:pos x="871" y="153"/>
                </a:cxn>
                <a:cxn ang="0">
                  <a:pos x="889" y="114"/>
                </a:cxn>
                <a:cxn ang="0">
                  <a:pos x="844" y="28"/>
                </a:cxn>
                <a:cxn ang="0">
                  <a:pos x="792" y="2"/>
                </a:cxn>
                <a:cxn ang="0">
                  <a:pos x="749" y="36"/>
                </a:cxn>
                <a:cxn ang="0">
                  <a:pos x="737" y="46"/>
                </a:cxn>
                <a:cxn ang="0">
                  <a:pos x="716" y="50"/>
                </a:cxn>
                <a:cxn ang="0">
                  <a:pos x="690" y="45"/>
                </a:cxn>
                <a:cxn ang="0">
                  <a:pos x="675" y="65"/>
                </a:cxn>
                <a:cxn ang="0">
                  <a:pos x="659" y="60"/>
                </a:cxn>
                <a:cxn ang="0">
                  <a:pos x="392" y="90"/>
                </a:cxn>
              </a:cxnLst>
              <a:rect l="0" t="0" r="r" b="b"/>
              <a:pathLst>
                <a:path w="1317" h="1596">
                  <a:moveTo>
                    <a:pt x="228" y="59"/>
                  </a:moveTo>
                  <a:lnTo>
                    <a:pt x="226" y="112"/>
                  </a:lnTo>
                  <a:lnTo>
                    <a:pt x="210" y="118"/>
                  </a:lnTo>
                  <a:lnTo>
                    <a:pt x="198" y="126"/>
                  </a:lnTo>
                  <a:lnTo>
                    <a:pt x="188" y="134"/>
                  </a:lnTo>
                  <a:lnTo>
                    <a:pt x="182" y="142"/>
                  </a:lnTo>
                  <a:lnTo>
                    <a:pt x="178" y="148"/>
                  </a:lnTo>
                  <a:lnTo>
                    <a:pt x="178" y="156"/>
                  </a:lnTo>
                  <a:lnTo>
                    <a:pt x="178" y="159"/>
                  </a:lnTo>
                  <a:lnTo>
                    <a:pt x="180" y="163"/>
                  </a:lnTo>
                  <a:lnTo>
                    <a:pt x="185" y="171"/>
                  </a:lnTo>
                  <a:lnTo>
                    <a:pt x="215" y="211"/>
                  </a:lnTo>
                  <a:lnTo>
                    <a:pt x="241" y="300"/>
                  </a:lnTo>
                  <a:lnTo>
                    <a:pt x="201" y="362"/>
                  </a:lnTo>
                  <a:lnTo>
                    <a:pt x="197" y="369"/>
                  </a:lnTo>
                  <a:lnTo>
                    <a:pt x="196" y="376"/>
                  </a:lnTo>
                  <a:lnTo>
                    <a:pt x="195" y="382"/>
                  </a:lnTo>
                  <a:lnTo>
                    <a:pt x="198" y="388"/>
                  </a:lnTo>
                  <a:lnTo>
                    <a:pt x="201" y="392"/>
                  </a:lnTo>
                  <a:lnTo>
                    <a:pt x="207" y="397"/>
                  </a:lnTo>
                  <a:lnTo>
                    <a:pt x="213" y="400"/>
                  </a:lnTo>
                  <a:lnTo>
                    <a:pt x="223" y="403"/>
                  </a:lnTo>
                  <a:lnTo>
                    <a:pt x="228" y="495"/>
                  </a:lnTo>
                  <a:lnTo>
                    <a:pt x="240" y="549"/>
                  </a:lnTo>
                  <a:lnTo>
                    <a:pt x="230" y="617"/>
                  </a:lnTo>
                  <a:lnTo>
                    <a:pt x="203" y="680"/>
                  </a:lnTo>
                  <a:lnTo>
                    <a:pt x="204" y="684"/>
                  </a:lnTo>
                  <a:lnTo>
                    <a:pt x="207" y="689"/>
                  </a:lnTo>
                  <a:lnTo>
                    <a:pt x="210" y="697"/>
                  </a:lnTo>
                  <a:lnTo>
                    <a:pt x="210" y="703"/>
                  </a:lnTo>
                  <a:lnTo>
                    <a:pt x="209" y="709"/>
                  </a:lnTo>
                  <a:lnTo>
                    <a:pt x="207" y="709"/>
                  </a:lnTo>
                  <a:lnTo>
                    <a:pt x="205" y="709"/>
                  </a:lnTo>
                  <a:lnTo>
                    <a:pt x="205" y="710"/>
                  </a:lnTo>
                  <a:lnTo>
                    <a:pt x="203" y="712"/>
                  </a:lnTo>
                  <a:lnTo>
                    <a:pt x="201" y="712"/>
                  </a:lnTo>
                  <a:lnTo>
                    <a:pt x="200" y="712"/>
                  </a:lnTo>
                  <a:lnTo>
                    <a:pt x="200" y="713"/>
                  </a:lnTo>
                  <a:lnTo>
                    <a:pt x="198" y="715"/>
                  </a:lnTo>
                  <a:lnTo>
                    <a:pt x="194" y="715"/>
                  </a:lnTo>
                  <a:lnTo>
                    <a:pt x="189" y="716"/>
                  </a:lnTo>
                  <a:lnTo>
                    <a:pt x="180" y="716"/>
                  </a:lnTo>
                  <a:lnTo>
                    <a:pt x="178" y="717"/>
                  </a:lnTo>
                  <a:lnTo>
                    <a:pt x="147" y="776"/>
                  </a:lnTo>
                  <a:lnTo>
                    <a:pt x="171" y="821"/>
                  </a:lnTo>
                  <a:lnTo>
                    <a:pt x="141" y="854"/>
                  </a:lnTo>
                  <a:lnTo>
                    <a:pt x="144" y="856"/>
                  </a:lnTo>
                  <a:lnTo>
                    <a:pt x="147" y="860"/>
                  </a:lnTo>
                  <a:lnTo>
                    <a:pt x="151" y="869"/>
                  </a:lnTo>
                  <a:lnTo>
                    <a:pt x="152" y="869"/>
                  </a:lnTo>
                  <a:lnTo>
                    <a:pt x="153" y="869"/>
                  </a:lnTo>
                  <a:lnTo>
                    <a:pt x="156" y="870"/>
                  </a:lnTo>
                  <a:lnTo>
                    <a:pt x="121" y="943"/>
                  </a:lnTo>
                  <a:lnTo>
                    <a:pt x="137" y="980"/>
                  </a:lnTo>
                  <a:lnTo>
                    <a:pt x="118" y="1055"/>
                  </a:lnTo>
                  <a:lnTo>
                    <a:pt x="128" y="1098"/>
                  </a:lnTo>
                  <a:lnTo>
                    <a:pt x="154" y="1140"/>
                  </a:lnTo>
                  <a:lnTo>
                    <a:pt x="91" y="1181"/>
                  </a:lnTo>
                  <a:lnTo>
                    <a:pt x="53" y="1221"/>
                  </a:lnTo>
                  <a:lnTo>
                    <a:pt x="39" y="1249"/>
                  </a:lnTo>
                  <a:lnTo>
                    <a:pt x="25" y="1245"/>
                  </a:lnTo>
                  <a:lnTo>
                    <a:pt x="16" y="1244"/>
                  </a:lnTo>
                  <a:lnTo>
                    <a:pt x="8" y="1244"/>
                  </a:lnTo>
                  <a:lnTo>
                    <a:pt x="3" y="1247"/>
                  </a:lnTo>
                  <a:lnTo>
                    <a:pt x="0" y="1250"/>
                  </a:lnTo>
                  <a:lnTo>
                    <a:pt x="0" y="1257"/>
                  </a:lnTo>
                  <a:lnTo>
                    <a:pt x="2" y="1264"/>
                  </a:lnTo>
                  <a:lnTo>
                    <a:pt x="7" y="1274"/>
                  </a:lnTo>
                  <a:lnTo>
                    <a:pt x="28" y="1309"/>
                  </a:lnTo>
                  <a:lnTo>
                    <a:pt x="26" y="1356"/>
                  </a:lnTo>
                  <a:lnTo>
                    <a:pt x="48" y="1380"/>
                  </a:lnTo>
                  <a:lnTo>
                    <a:pt x="118" y="1406"/>
                  </a:lnTo>
                  <a:lnTo>
                    <a:pt x="144" y="1476"/>
                  </a:lnTo>
                  <a:lnTo>
                    <a:pt x="124" y="1536"/>
                  </a:lnTo>
                  <a:lnTo>
                    <a:pt x="91" y="1537"/>
                  </a:lnTo>
                  <a:lnTo>
                    <a:pt x="65" y="1589"/>
                  </a:lnTo>
                  <a:lnTo>
                    <a:pt x="139" y="1588"/>
                  </a:lnTo>
                  <a:lnTo>
                    <a:pt x="160" y="1563"/>
                  </a:lnTo>
                  <a:lnTo>
                    <a:pt x="278" y="1568"/>
                  </a:lnTo>
                  <a:lnTo>
                    <a:pt x="308" y="1596"/>
                  </a:lnTo>
                  <a:lnTo>
                    <a:pt x="354" y="1587"/>
                  </a:lnTo>
                  <a:lnTo>
                    <a:pt x="395" y="1536"/>
                  </a:lnTo>
                  <a:lnTo>
                    <a:pt x="454" y="1519"/>
                  </a:lnTo>
                  <a:lnTo>
                    <a:pt x="468" y="1581"/>
                  </a:lnTo>
                  <a:lnTo>
                    <a:pt x="536" y="1539"/>
                  </a:lnTo>
                  <a:lnTo>
                    <a:pt x="615" y="1528"/>
                  </a:lnTo>
                  <a:lnTo>
                    <a:pt x="665" y="1460"/>
                  </a:lnTo>
                  <a:lnTo>
                    <a:pt x="742" y="1390"/>
                  </a:lnTo>
                  <a:lnTo>
                    <a:pt x="738" y="1354"/>
                  </a:lnTo>
                  <a:lnTo>
                    <a:pt x="706" y="1298"/>
                  </a:lnTo>
                  <a:lnTo>
                    <a:pt x="729" y="1268"/>
                  </a:lnTo>
                  <a:lnTo>
                    <a:pt x="749" y="1212"/>
                  </a:lnTo>
                  <a:lnTo>
                    <a:pt x="756" y="1217"/>
                  </a:lnTo>
                  <a:lnTo>
                    <a:pt x="764" y="1222"/>
                  </a:lnTo>
                  <a:lnTo>
                    <a:pt x="769" y="1223"/>
                  </a:lnTo>
                  <a:lnTo>
                    <a:pt x="774" y="1225"/>
                  </a:lnTo>
                  <a:lnTo>
                    <a:pt x="778" y="1226"/>
                  </a:lnTo>
                  <a:lnTo>
                    <a:pt x="784" y="1228"/>
                  </a:lnTo>
                  <a:lnTo>
                    <a:pt x="792" y="1228"/>
                  </a:lnTo>
                  <a:lnTo>
                    <a:pt x="801" y="1227"/>
                  </a:lnTo>
                  <a:lnTo>
                    <a:pt x="807" y="1223"/>
                  </a:lnTo>
                  <a:lnTo>
                    <a:pt x="813" y="1218"/>
                  </a:lnTo>
                  <a:lnTo>
                    <a:pt x="818" y="1211"/>
                  </a:lnTo>
                  <a:lnTo>
                    <a:pt x="822" y="1202"/>
                  </a:lnTo>
                  <a:lnTo>
                    <a:pt x="892" y="1188"/>
                  </a:lnTo>
                  <a:lnTo>
                    <a:pt x="895" y="1194"/>
                  </a:lnTo>
                  <a:lnTo>
                    <a:pt x="900" y="1199"/>
                  </a:lnTo>
                  <a:lnTo>
                    <a:pt x="905" y="1203"/>
                  </a:lnTo>
                  <a:lnTo>
                    <a:pt x="913" y="1207"/>
                  </a:lnTo>
                  <a:lnTo>
                    <a:pt x="919" y="1206"/>
                  </a:lnTo>
                  <a:lnTo>
                    <a:pt x="928" y="1204"/>
                  </a:lnTo>
                  <a:lnTo>
                    <a:pt x="936" y="1201"/>
                  </a:lnTo>
                  <a:lnTo>
                    <a:pt x="945" y="1197"/>
                  </a:lnTo>
                  <a:lnTo>
                    <a:pt x="1010" y="1185"/>
                  </a:lnTo>
                  <a:lnTo>
                    <a:pt x="1094" y="1183"/>
                  </a:lnTo>
                  <a:lnTo>
                    <a:pt x="1160" y="1164"/>
                  </a:lnTo>
                  <a:lnTo>
                    <a:pt x="1168" y="1121"/>
                  </a:lnTo>
                  <a:lnTo>
                    <a:pt x="1137" y="1109"/>
                  </a:lnTo>
                  <a:lnTo>
                    <a:pt x="1149" y="1063"/>
                  </a:lnTo>
                  <a:lnTo>
                    <a:pt x="1126" y="1023"/>
                  </a:lnTo>
                  <a:lnTo>
                    <a:pt x="1181" y="1003"/>
                  </a:lnTo>
                  <a:lnTo>
                    <a:pt x="1169" y="984"/>
                  </a:lnTo>
                  <a:lnTo>
                    <a:pt x="1161" y="969"/>
                  </a:lnTo>
                  <a:lnTo>
                    <a:pt x="1157" y="956"/>
                  </a:lnTo>
                  <a:lnTo>
                    <a:pt x="1158" y="947"/>
                  </a:lnTo>
                  <a:lnTo>
                    <a:pt x="1160" y="940"/>
                  </a:lnTo>
                  <a:lnTo>
                    <a:pt x="1168" y="937"/>
                  </a:lnTo>
                  <a:lnTo>
                    <a:pt x="1172" y="936"/>
                  </a:lnTo>
                  <a:lnTo>
                    <a:pt x="1178" y="937"/>
                  </a:lnTo>
                  <a:lnTo>
                    <a:pt x="1194" y="941"/>
                  </a:lnTo>
                  <a:lnTo>
                    <a:pt x="1233" y="918"/>
                  </a:lnTo>
                  <a:lnTo>
                    <a:pt x="1220" y="871"/>
                  </a:lnTo>
                  <a:lnTo>
                    <a:pt x="1222" y="868"/>
                  </a:lnTo>
                  <a:lnTo>
                    <a:pt x="1225" y="867"/>
                  </a:lnTo>
                  <a:lnTo>
                    <a:pt x="1227" y="865"/>
                  </a:lnTo>
                  <a:lnTo>
                    <a:pt x="1227" y="864"/>
                  </a:lnTo>
                  <a:lnTo>
                    <a:pt x="1228" y="864"/>
                  </a:lnTo>
                  <a:lnTo>
                    <a:pt x="1230" y="864"/>
                  </a:lnTo>
                  <a:lnTo>
                    <a:pt x="1237" y="862"/>
                  </a:lnTo>
                  <a:lnTo>
                    <a:pt x="1248" y="858"/>
                  </a:lnTo>
                  <a:lnTo>
                    <a:pt x="1255" y="852"/>
                  </a:lnTo>
                  <a:lnTo>
                    <a:pt x="1256" y="850"/>
                  </a:lnTo>
                  <a:lnTo>
                    <a:pt x="1258" y="849"/>
                  </a:lnTo>
                  <a:lnTo>
                    <a:pt x="1261" y="847"/>
                  </a:lnTo>
                  <a:lnTo>
                    <a:pt x="1264" y="841"/>
                  </a:lnTo>
                  <a:lnTo>
                    <a:pt x="1265" y="835"/>
                  </a:lnTo>
                  <a:lnTo>
                    <a:pt x="1264" y="831"/>
                  </a:lnTo>
                  <a:lnTo>
                    <a:pt x="1262" y="829"/>
                  </a:lnTo>
                  <a:lnTo>
                    <a:pt x="1262" y="828"/>
                  </a:lnTo>
                  <a:lnTo>
                    <a:pt x="1259" y="822"/>
                  </a:lnTo>
                  <a:lnTo>
                    <a:pt x="1317" y="794"/>
                  </a:lnTo>
                  <a:lnTo>
                    <a:pt x="1276" y="757"/>
                  </a:lnTo>
                  <a:lnTo>
                    <a:pt x="1266" y="759"/>
                  </a:lnTo>
                  <a:lnTo>
                    <a:pt x="1257" y="762"/>
                  </a:lnTo>
                  <a:lnTo>
                    <a:pt x="1241" y="765"/>
                  </a:lnTo>
                  <a:lnTo>
                    <a:pt x="1234" y="765"/>
                  </a:lnTo>
                  <a:lnTo>
                    <a:pt x="1228" y="766"/>
                  </a:lnTo>
                  <a:lnTo>
                    <a:pt x="1219" y="765"/>
                  </a:lnTo>
                  <a:lnTo>
                    <a:pt x="1211" y="761"/>
                  </a:lnTo>
                  <a:lnTo>
                    <a:pt x="1208" y="758"/>
                  </a:lnTo>
                  <a:lnTo>
                    <a:pt x="1207" y="756"/>
                  </a:lnTo>
                  <a:lnTo>
                    <a:pt x="1205" y="752"/>
                  </a:lnTo>
                  <a:lnTo>
                    <a:pt x="1205" y="749"/>
                  </a:lnTo>
                  <a:lnTo>
                    <a:pt x="1205" y="744"/>
                  </a:lnTo>
                  <a:lnTo>
                    <a:pt x="1207" y="740"/>
                  </a:lnTo>
                  <a:lnTo>
                    <a:pt x="1190" y="712"/>
                  </a:lnTo>
                  <a:lnTo>
                    <a:pt x="1226" y="671"/>
                  </a:lnTo>
                  <a:lnTo>
                    <a:pt x="1214" y="649"/>
                  </a:lnTo>
                  <a:lnTo>
                    <a:pt x="1218" y="636"/>
                  </a:lnTo>
                  <a:lnTo>
                    <a:pt x="1220" y="626"/>
                  </a:lnTo>
                  <a:lnTo>
                    <a:pt x="1220" y="617"/>
                  </a:lnTo>
                  <a:lnTo>
                    <a:pt x="1219" y="612"/>
                  </a:lnTo>
                  <a:lnTo>
                    <a:pt x="1214" y="607"/>
                  </a:lnTo>
                  <a:lnTo>
                    <a:pt x="1209" y="606"/>
                  </a:lnTo>
                  <a:lnTo>
                    <a:pt x="1205" y="605"/>
                  </a:lnTo>
                  <a:lnTo>
                    <a:pt x="1202" y="606"/>
                  </a:lnTo>
                  <a:lnTo>
                    <a:pt x="1192" y="609"/>
                  </a:lnTo>
                  <a:lnTo>
                    <a:pt x="1140" y="579"/>
                  </a:lnTo>
                  <a:lnTo>
                    <a:pt x="1138" y="566"/>
                  </a:lnTo>
                  <a:lnTo>
                    <a:pt x="1139" y="556"/>
                  </a:lnTo>
                  <a:lnTo>
                    <a:pt x="1141" y="547"/>
                  </a:lnTo>
                  <a:lnTo>
                    <a:pt x="1145" y="542"/>
                  </a:lnTo>
                  <a:lnTo>
                    <a:pt x="1149" y="537"/>
                  </a:lnTo>
                  <a:lnTo>
                    <a:pt x="1156" y="536"/>
                  </a:lnTo>
                  <a:lnTo>
                    <a:pt x="1163" y="537"/>
                  </a:lnTo>
                  <a:lnTo>
                    <a:pt x="1174" y="540"/>
                  </a:lnTo>
                  <a:lnTo>
                    <a:pt x="1174" y="504"/>
                  </a:lnTo>
                  <a:lnTo>
                    <a:pt x="1163" y="499"/>
                  </a:lnTo>
                  <a:lnTo>
                    <a:pt x="1159" y="495"/>
                  </a:lnTo>
                  <a:lnTo>
                    <a:pt x="1158" y="491"/>
                  </a:lnTo>
                  <a:lnTo>
                    <a:pt x="1162" y="487"/>
                  </a:lnTo>
                  <a:lnTo>
                    <a:pt x="1170" y="483"/>
                  </a:lnTo>
                  <a:lnTo>
                    <a:pt x="1182" y="480"/>
                  </a:lnTo>
                  <a:lnTo>
                    <a:pt x="1200" y="477"/>
                  </a:lnTo>
                  <a:lnTo>
                    <a:pt x="1221" y="475"/>
                  </a:lnTo>
                  <a:lnTo>
                    <a:pt x="1235" y="424"/>
                  </a:lnTo>
                  <a:lnTo>
                    <a:pt x="1224" y="425"/>
                  </a:lnTo>
                  <a:lnTo>
                    <a:pt x="1217" y="431"/>
                  </a:lnTo>
                  <a:lnTo>
                    <a:pt x="1210" y="437"/>
                  </a:lnTo>
                  <a:lnTo>
                    <a:pt x="1209" y="446"/>
                  </a:lnTo>
                  <a:lnTo>
                    <a:pt x="1210" y="447"/>
                  </a:lnTo>
                  <a:lnTo>
                    <a:pt x="1209" y="447"/>
                  </a:lnTo>
                  <a:lnTo>
                    <a:pt x="1209" y="446"/>
                  </a:lnTo>
                  <a:lnTo>
                    <a:pt x="1139" y="401"/>
                  </a:lnTo>
                  <a:lnTo>
                    <a:pt x="1141" y="395"/>
                  </a:lnTo>
                  <a:lnTo>
                    <a:pt x="1142" y="392"/>
                  </a:lnTo>
                  <a:lnTo>
                    <a:pt x="1142" y="389"/>
                  </a:lnTo>
                  <a:lnTo>
                    <a:pt x="1141" y="388"/>
                  </a:lnTo>
                  <a:lnTo>
                    <a:pt x="1138" y="387"/>
                  </a:lnTo>
                  <a:lnTo>
                    <a:pt x="1133" y="388"/>
                  </a:lnTo>
                  <a:lnTo>
                    <a:pt x="1127" y="389"/>
                  </a:lnTo>
                  <a:lnTo>
                    <a:pt x="1120" y="393"/>
                  </a:lnTo>
                  <a:lnTo>
                    <a:pt x="1106" y="342"/>
                  </a:lnTo>
                  <a:lnTo>
                    <a:pt x="1101" y="302"/>
                  </a:lnTo>
                  <a:lnTo>
                    <a:pt x="1059" y="332"/>
                  </a:lnTo>
                  <a:lnTo>
                    <a:pt x="1039" y="287"/>
                  </a:lnTo>
                  <a:lnTo>
                    <a:pt x="981" y="277"/>
                  </a:lnTo>
                  <a:lnTo>
                    <a:pt x="951" y="224"/>
                  </a:lnTo>
                  <a:lnTo>
                    <a:pt x="912" y="178"/>
                  </a:lnTo>
                  <a:lnTo>
                    <a:pt x="908" y="180"/>
                  </a:lnTo>
                  <a:lnTo>
                    <a:pt x="895" y="174"/>
                  </a:lnTo>
                  <a:lnTo>
                    <a:pt x="885" y="169"/>
                  </a:lnTo>
                  <a:lnTo>
                    <a:pt x="877" y="163"/>
                  </a:lnTo>
                  <a:lnTo>
                    <a:pt x="873" y="159"/>
                  </a:lnTo>
                  <a:lnTo>
                    <a:pt x="871" y="153"/>
                  </a:lnTo>
                  <a:lnTo>
                    <a:pt x="873" y="149"/>
                  </a:lnTo>
                  <a:lnTo>
                    <a:pt x="877" y="145"/>
                  </a:lnTo>
                  <a:lnTo>
                    <a:pt x="885" y="141"/>
                  </a:lnTo>
                  <a:lnTo>
                    <a:pt x="890" y="128"/>
                  </a:lnTo>
                  <a:lnTo>
                    <a:pt x="889" y="114"/>
                  </a:lnTo>
                  <a:lnTo>
                    <a:pt x="887" y="101"/>
                  </a:lnTo>
                  <a:lnTo>
                    <a:pt x="881" y="78"/>
                  </a:lnTo>
                  <a:lnTo>
                    <a:pt x="870" y="57"/>
                  </a:lnTo>
                  <a:lnTo>
                    <a:pt x="855" y="38"/>
                  </a:lnTo>
                  <a:lnTo>
                    <a:pt x="844" y="28"/>
                  </a:lnTo>
                  <a:lnTo>
                    <a:pt x="835" y="21"/>
                  </a:lnTo>
                  <a:lnTo>
                    <a:pt x="824" y="14"/>
                  </a:lnTo>
                  <a:lnTo>
                    <a:pt x="815" y="9"/>
                  </a:lnTo>
                  <a:lnTo>
                    <a:pt x="803" y="4"/>
                  </a:lnTo>
                  <a:lnTo>
                    <a:pt x="792" y="2"/>
                  </a:lnTo>
                  <a:lnTo>
                    <a:pt x="769" y="0"/>
                  </a:lnTo>
                  <a:lnTo>
                    <a:pt x="759" y="8"/>
                  </a:lnTo>
                  <a:lnTo>
                    <a:pt x="754" y="18"/>
                  </a:lnTo>
                  <a:lnTo>
                    <a:pt x="751" y="26"/>
                  </a:lnTo>
                  <a:lnTo>
                    <a:pt x="749" y="36"/>
                  </a:lnTo>
                  <a:lnTo>
                    <a:pt x="748" y="40"/>
                  </a:lnTo>
                  <a:lnTo>
                    <a:pt x="745" y="44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7" y="46"/>
                  </a:lnTo>
                  <a:lnTo>
                    <a:pt x="737" y="47"/>
                  </a:lnTo>
                  <a:lnTo>
                    <a:pt x="735" y="49"/>
                  </a:lnTo>
                  <a:lnTo>
                    <a:pt x="726" y="49"/>
                  </a:lnTo>
                  <a:lnTo>
                    <a:pt x="721" y="49"/>
                  </a:lnTo>
                  <a:lnTo>
                    <a:pt x="716" y="50"/>
                  </a:lnTo>
                  <a:lnTo>
                    <a:pt x="710" y="49"/>
                  </a:lnTo>
                  <a:lnTo>
                    <a:pt x="705" y="49"/>
                  </a:lnTo>
                  <a:lnTo>
                    <a:pt x="698" y="48"/>
                  </a:lnTo>
                  <a:lnTo>
                    <a:pt x="693" y="48"/>
                  </a:lnTo>
                  <a:lnTo>
                    <a:pt x="690" y="45"/>
                  </a:lnTo>
                  <a:lnTo>
                    <a:pt x="688" y="46"/>
                  </a:lnTo>
                  <a:lnTo>
                    <a:pt x="685" y="48"/>
                  </a:lnTo>
                  <a:lnTo>
                    <a:pt x="683" y="53"/>
                  </a:lnTo>
                  <a:lnTo>
                    <a:pt x="679" y="60"/>
                  </a:lnTo>
                  <a:lnTo>
                    <a:pt x="675" y="65"/>
                  </a:lnTo>
                  <a:lnTo>
                    <a:pt x="671" y="68"/>
                  </a:lnTo>
                  <a:lnTo>
                    <a:pt x="668" y="69"/>
                  </a:lnTo>
                  <a:lnTo>
                    <a:pt x="664" y="68"/>
                  </a:lnTo>
                  <a:lnTo>
                    <a:pt x="662" y="65"/>
                  </a:lnTo>
                  <a:lnTo>
                    <a:pt x="659" y="60"/>
                  </a:lnTo>
                  <a:lnTo>
                    <a:pt x="657" y="54"/>
                  </a:lnTo>
                  <a:lnTo>
                    <a:pt x="527" y="76"/>
                  </a:lnTo>
                  <a:lnTo>
                    <a:pt x="513" y="52"/>
                  </a:lnTo>
                  <a:lnTo>
                    <a:pt x="454" y="43"/>
                  </a:lnTo>
                  <a:lnTo>
                    <a:pt x="392" y="90"/>
                  </a:lnTo>
                  <a:lnTo>
                    <a:pt x="378" y="59"/>
                  </a:lnTo>
                  <a:lnTo>
                    <a:pt x="355" y="84"/>
                  </a:lnTo>
                  <a:lnTo>
                    <a:pt x="277" y="13"/>
                  </a:lnTo>
                  <a:lnTo>
                    <a:pt x="228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42">
              <a:extLst>
                <a:ext uri="{FF2B5EF4-FFF2-40B4-BE49-F238E27FC236}">
                  <a16:creationId xmlns:a16="http://schemas.microsoft.com/office/drawing/2014/main" id="{E250EF1C-3235-9F9F-1214-2AE55DC1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42"/>
              <a:ext cx="102" cy="75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40" y="38"/>
                </a:cxn>
                <a:cxn ang="0">
                  <a:pos x="16" y="80"/>
                </a:cxn>
                <a:cxn ang="0">
                  <a:pos x="6" y="118"/>
                </a:cxn>
                <a:cxn ang="0">
                  <a:pos x="65" y="118"/>
                </a:cxn>
                <a:cxn ang="0">
                  <a:pos x="33" y="149"/>
                </a:cxn>
                <a:cxn ang="0">
                  <a:pos x="35" y="349"/>
                </a:cxn>
                <a:cxn ang="0">
                  <a:pos x="46" y="385"/>
                </a:cxn>
                <a:cxn ang="0">
                  <a:pos x="66" y="417"/>
                </a:cxn>
                <a:cxn ang="0">
                  <a:pos x="86" y="461"/>
                </a:cxn>
                <a:cxn ang="0">
                  <a:pos x="44" y="569"/>
                </a:cxn>
                <a:cxn ang="0">
                  <a:pos x="67" y="628"/>
                </a:cxn>
                <a:cxn ang="0">
                  <a:pos x="98" y="796"/>
                </a:cxn>
                <a:cxn ang="0">
                  <a:pos x="75" y="808"/>
                </a:cxn>
                <a:cxn ang="0">
                  <a:pos x="26" y="844"/>
                </a:cxn>
                <a:cxn ang="0">
                  <a:pos x="13" y="892"/>
                </a:cxn>
                <a:cxn ang="0">
                  <a:pos x="75" y="928"/>
                </a:cxn>
                <a:cxn ang="0">
                  <a:pos x="161" y="946"/>
                </a:cxn>
                <a:cxn ang="0">
                  <a:pos x="197" y="952"/>
                </a:cxn>
                <a:cxn ang="0">
                  <a:pos x="582" y="946"/>
                </a:cxn>
                <a:cxn ang="0">
                  <a:pos x="580" y="981"/>
                </a:cxn>
                <a:cxn ang="0">
                  <a:pos x="926" y="1067"/>
                </a:cxn>
                <a:cxn ang="0">
                  <a:pos x="951" y="1033"/>
                </a:cxn>
                <a:cxn ang="0">
                  <a:pos x="992" y="1099"/>
                </a:cxn>
                <a:cxn ang="0">
                  <a:pos x="1277" y="1092"/>
                </a:cxn>
                <a:cxn ang="0">
                  <a:pos x="1432" y="1109"/>
                </a:cxn>
                <a:cxn ang="0">
                  <a:pos x="1452" y="1086"/>
                </a:cxn>
                <a:cxn ang="0">
                  <a:pos x="1480" y="1090"/>
                </a:cxn>
                <a:cxn ang="0">
                  <a:pos x="1502" y="1086"/>
                </a:cxn>
                <a:cxn ang="0">
                  <a:pos x="1518" y="1058"/>
                </a:cxn>
                <a:cxn ang="0">
                  <a:pos x="1606" y="983"/>
                </a:cxn>
                <a:cxn ang="0">
                  <a:pos x="1588" y="969"/>
                </a:cxn>
                <a:cxn ang="0">
                  <a:pos x="1457" y="929"/>
                </a:cxn>
                <a:cxn ang="0">
                  <a:pos x="1476" y="944"/>
                </a:cxn>
                <a:cxn ang="0">
                  <a:pos x="1457" y="939"/>
                </a:cxn>
                <a:cxn ang="0">
                  <a:pos x="1469" y="859"/>
                </a:cxn>
                <a:cxn ang="0">
                  <a:pos x="1479" y="875"/>
                </a:cxn>
                <a:cxn ang="0">
                  <a:pos x="1427" y="728"/>
                </a:cxn>
                <a:cxn ang="0">
                  <a:pos x="1440" y="691"/>
                </a:cxn>
                <a:cxn ang="0">
                  <a:pos x="1502" y="697"/>
                </a:cxn>
                <a:cxn ang="0">
                  <a:pos x="1535" y="669"/>
                </a:cxn>
                <a:cxn ang="0">
                  <a:pos x="1590" y="390"/>
                </a:cxn>
                <a:cxn ang="0">
                  <a:pos x="1571" y="213"/>
                </a:cxn>
                <a:cxn ang="0">
                  <a:pos x="1570" y="194"/>
                </a:cxn>
                <a:cxn ang="0">
                  <a:pos x="1571" y="101"/>
                </a:cxn>
                <a:cxn ang="0">
                  <a:pos x="1529" y="94"/>
                </a:cxn>
                <a:cxn ang="0">
                  <a:pos x="1512" y="84"/>
                </a:cxn>
                <a:cxn ang="0">
                  <a:pos x="1440" y="93"/>
                </a:cxn>
                <a:cxn ang="0">
                  <a:pos x="1317" y="137"/>
                </a:cxn>
                <a:cxn ang="0">
                  <a:pos x="1295" y="136"/>
                </a:cxn>
                <a:cxn ang="0">
                  <a:pos x="1228" y="237"/>
                </a:cxn>
                <a:cxn ang="0">
                  <a:pos x="988" y="262"/>
                </a:cxn>
                <a:cxn ang="0">
                  <a:pos x="966" y="238"/>
                </a:cxn>
                <a:cxn ang="0">
                  <a:pos x="875" y="224"/>
                </a:cxn>
                <a:cxn ang="0">
                  <a:pos x="864" y="206"/>
                </a:cxn>
                <a:cxn ang="0">
                  <a:pos x="855" y="210"/>
                </a:cxn>
                <a:cxn ang="0">
                  <a:pos x="842" y="197"/>
                </a:cxn>
                <a:cxn ang="0">
                  <a:pos x="666" y="128"/>
                </a:cxn>
                <a:cxn ang="0">
                  <a:pos x="406" y="116"/>
                </a:cxn>
                <a:cxn ang="0">
                  <a:pos x="302" y="75"/>
                </a:cxn>
                <a:cxn ang="0">
                  <a:pos x="298" y="83"/>
                </a:cxn>
                <a:cxn ang="0">
                  <a:pos x="276" y="80"/>
                </a:cxn>
                <a:cxn ang="0">
                  <a:pos x="161" y="56"/>
                </a:cxn>
              </a:cxnLst>
              <a:rect l="0" t="0" r="r" b="b"/>
              <a:pathLst>
                <a:path w="1632" h="1130">
                  <a:moveTo>
                    <a:pt x="104" y="3"/>
                  </a:moveTo>
                  <a:lnTo>
                    <a:pt x="100" y="3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8" y="17"/>
                  </a:lnTo>
                  <a:lnTo>
                    <a:pt x="58" y="24"/>
                  </a:lnTo>
                  <a:lnTo>
                    <a:pt x="61" y="34"/>
                  </a:lnTo>
                  <a:lnTo>
                    <a:pt x="49" y="35"/>
                  </a:lnTo>
                  <a:lnTo>
                    <a:pt x="40" y="38"/>
                  </a:lnTo>
                  <a:lnTo>
                    <a:pt x="29" y="47"/>
                  </a:lnTo>
                  <a:lnTo>
                    <a:pt x="24" y="52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7" y="75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3" y="92"/>
                  </a:lnTo>
                  <a:lnTo>
                    <a:pt x="1" y="99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14" y="126"/>
                  </a:lnTo>
                  <a:lnTo>
                    <a:pt x="58" y="95"/>
                  </a:lnTo>
                  <a:lnTo>
                    <a:pt x="62" y="103"/>
                  </a:lnTo>
                  <a:lnTo>
                    <a:pt x="65" y="111"/>
                  </a:lnTo>
                  <a:lnTo>
                    <a:pt x="65" y="114"/>
                  </a:lnTo>
                  <a:lnTo>
                    <a:pt x="65" y="118"/>
                  </a:lnTo>
                  <a:lnTo>
                    <a:pt x="64" y="126"/>
                  </a:lnTo>
                  <a:lnTo>
                    <a:pt x="59" y="132"/>
                  </a:lnTo>
                  <a:lnTo>
                    <a:pt x="52" y="138"/>
                  </a:lnTo>
                  <a:lnTo>
                    <a:pt x="47" y="140"/>
                  </a:lnTo>
                  <a:lnTo>
                    <a:pt x="43" y="143"/>
                  </a:lnTo>
                  <a:lnTo>
                    <a:pt x="33" y="149"/>
                  </a:lnTo>
                  <a:lnTo>
                    <a:pt x="6" y="184"/>
                  </a:lnTo>
                  <a:lnTo>
                    <a:pt x="29" y="210"/>
                  </a:lnTo>
                  <a:lnTo>
                    <a:pt x="20" y="276"/>
                  </a:lnTo>
                  <a:lnTo>
                    <a:pt x="6" y="291"/>
                  </a:lnTo>
                  <a:lnTo>
                    <a:pt x="39" y="318"/>
                  </a:lnTo>
                  <a:lnTo>
                    <a:pt x="35" y="349"/>
                  </a:lnTo>
                  <a:lnTo>
                    <a:pt x="45" y="352"/>
                  </a:lnTo>
                  <a:lnTo>
                    <a:pt x="51" y="357"/>
                  </a:lnTo>
                  <a:lnTo>
                    <a:pt x="54" y="362"/>
                  </a:lnTo>
                  <a:lnTo>
                    <a:pt x="55" y="369"/>
                  </a:lnTo>
                  <a:lnTo>
                    <a:pt x="52" y="376"/>
                  </a:lnTo>
                  <a:lnTo>
                    <a:pt x="46" y="385"/>
                  </a:lnTo>
                  <a:lnTo>
                    <a:pt x="36" y="395"/>
                  </a:lnTo>
                  <a:lnTo>
                    <a:pt x="24" y="407"/>
                  </a:lnTo>
                  <a:lnTo>
                    <a:pt x="54" y="434"/>
                  </a:lnTo>
                  <a:lnTo>
                    <a:pt x="61" y="426"/>
                  </a:lnTo>
                  <a:lnTo>
                    <a:pt x="63" y="421"/>
                  </a:lnTo>
                  <a:lnTo>
                    <a:pt x="66" y="417"/>
                  </a:lnTo>
                  <a:lnTo>
                    <a:pt x="68" y="408"/>
                  </a:lnTo>
                  <a:lnTo>
                    <a:pt x="71" y="403"/>
                  </a:lnTo>
                  <a:lnTo>
                    <a:pt x="80" y="398"/>
                  </a:lnTo>
                  <a:lnTo>
                    <a:pt x="90" y="399"/>
                  </a:lnTo>
                  <a:lnTo>
                    <a:pt x="101" y="408"/>
                  </a:lnTo>
                  <a:lnTo>
                    <a:pt x="86" y="461"/>
                  </a:lnTo>
                  <a:lnTo>
                    <a:pt x="55" y="481"/>
                  </a:lnTo>
                  <a:lnTo>
                    <a:pt x="17" y="562"/>
                  </a:lnTo>
                  <a:lnTo>
                    <a:pt x="27" y="562"/>
                  </a:lnTo>
                  <a:lnTo>
                    <a:pt x="35" y="563"/>
                  </a:lnTo>
                  <a:lnTo>
                    <a:pt x="40" y="565"/>
                  </a:lnTo>
                  <a:lnTo>
                    <a:pt x="44" y="569"/>
                  </a:lnTo>
                  <a:lnTo>
                    <a:pt x="44" y="572"/>
                  </a:lnTo>
                  <a:lnTo>
                    <a:pt x="43" y="577"/>
                  </a:lnTo>
                  <a:lnTo>
                    <a:pt x="37" y="583"/>
                  </a:lnTo>
                  <a:lnTo>
                    <a:pt x="31" y="590"/>
                  </a:lnTo>
                  <a:lnTo>
                    <a:pt x="38" y="596"/>
                  </a:lnTo>
                  <a:lnTo>
                    <a:pt x="67" y="628"/>
                  </a:lnTo>
                  <a:lnTo>
                    <a:pt x="100" y="756"/>
                  </a:lnTo>
                  <a:lnTo>
                    <a:pt x="103" y="762"/>
                  </a:lnTo>
                  <a:lnTo>
                    <a:pt x="106" y="768"/>
                  </a:lnTo>
                  <a:lnTo>
                    <a:pt x="106" y="782"/>
                  </a:lnTo>
                  <a:lnTo>
                    <a:pt x="102" y="788"/>
                  </a:lnTo>
                  <a:lnTo>
                    <a:pt x="98" y="796"/>
                  </a:lnTo>
                  <a:lnTo>
                    <a:pt x="93" y="804"/>
                  </a:lnTo>
                  <a:lnTo>
                    <a:pt x="86" y="812"/>
                  </a:lnTo>
                  <a:lnTo>
                    <a:pt x="81" y="814"/>
                  </a:lnTo>
                  <a:lnTo>
                    <a:pt x="78" y="815"/>
                  </a:lnTo>
                  <a:lnTo>
                    <a:pt x="76" y="812"/>
                  </a:lnTo>
                  <a:lnTo>
                    <a:pt x="75" y="808"/>
                  </a:lnTo>
                  <a:lnTo>
                    <a:pt x="54" y="789"/>
                  </a:lnTo>
                  <a:lnTo>
                    <a:pt x="7" y="796"/>
                  </a:lnTo>
                  <a:lnTo>
                    <a:pt x="1" y="845"/>
                  </a:lnTo>
                  <a:lnTo>
                    <a:pt x="12" y="842"/>
                  </a:lnTo>
                  <a:lnTo>
                    <a:pt x="20" y="843"/>
                  </a:lnTo>
                  <a:lnTo>
                    <a:pt x="26" y="844"/>
                  </a:lnTo>
                  <a:lnTo>
                    <a:pt x="30" y="849"/>
                  </a:lnTo>
                  <a:lnTo>
                    <a:pt x="30" y="854"/>
                  </a:lnTo>
                  <a:lnTo>
                    <a:pt x="29" y="863"/>
                  </a:lnTo>
                  <a:lnTo>
                    <a:pt x="23" y="872"/>
                  </a:lnTo>
                  <a:lnTo>
                    <a:pt x="17" y="885"/>
                  </a:lnTo>
                  <a:lnTo>
                    <a:pt x="13" y="892"/>
                  </a:lnTo>
                  <a:lnTo>
                    <a:pt x="43" y="929"/>
                  </a:lnTo>
                  <a:lnTo>
                    <a:pt x="51" y="935"/>
                  </a:lnTo>
                  <a:lnTo>
                    <a:pt x="55" y="936"/>
                  </a:lnTo>
                  <a:lnTo>
                    <a:pt x="62" y="936"/>
                  </a:lnTo>
                  <a:lnTo>
                    <a:pt x="70" y="932"/>
                  </a:lnTo>
                  <a:lnTo>
                    <a:pt x="75" y="928"/>
                  </a:lnTo>
                  <a:lnTo>
                    <a:pt x="81" y="923"/>
                  </a:lnTo>
                  <a:lnTo>
                    <a:pt x="104" y="922"/>
                  </a:lnTo>
                  <a:lnTo>
                    <a:pt x="133" y="932"/>
                  </a:lnTo>
                  <a:lnTo>
                    <a:pt x="145" y="954"/>
                  </a:lnTo>
                  <a:lnTo>
                    <a:pt x="152" y="949"/>
                  </a:lnTo>
                  <a:lnTo>
                    <a:pt x="161" y="946"/>
                  </a:lnTo>
                  <a:lnTo>
                    <a:pt x="168" y="943"/>
                  </a:lnTo>
                  <a:lnTo>
                    <a:pt x="176" y="943"/>
                  </a:lnTo>
                  <a:lnTo>
                    <a:pt x="181" y="943"/>
                  </a:lnTo>
                  <a:lnTo>
                    <a:pt x="188" y="945"/>
                  </a:lnTo>
                  <a:lnTo>
                    <a:pt x="192" y="947"/>
                  </a:lnTo>
                  <a:lnTo>
                    <a:pt x="197" y="952"/>
                  </a:lnTo>
                  <a:lnTo>
                    <a:pt x="273" y="947"/>
                  </a:lnTo>
                  <a:lnTo>
                    <a:pt x="302" y="928"/>
                  </a:lnTo>
                  <a:lnTo>
                    <a:pt x="331" y="940"/>
                  </a:lnTo>
                  <a:lnTo>
                    <a:pt x="434" y="895"/>
                  </a:lnTo>
                  <a:lnTo>
                    <a:pt x="514" y="955"/>
                  </a:lnTo>
                  <a:lnTo>
                    <a:pt x="582" y="946"/>
                  </a:lnTo>
                  <a:lnTo>
                    <a:pt x="589" y="953"/>
                  </a:lnTo>
                  <a:lnTo>
                    <a:pt x="590" y="957"/>
                  </a:lnTo>
                  <a:lnTo>
                    <a:pt x="590" y="961"/>
                  </a:lnTo>
                  <a:lnTo>
                    <a:pt x="586" y="969"/>
                  </a:lnTo>
                  <a:lnTo>
                    <a:pt x="577" y="979"/>
                  </a:lnTo>
                  <a:lnTo>
                    <a:pt x="580" y="981"/>
                  </a:lnTo>
                  <a:lnTo>
                    <a:pt x="647" y="969"/>
                  </a:lnTo>
                  <a:lnTo>
                    <a:pt x="678" y="928"/>
                  </a:lnTo>
                  <a:lnTo>
                    <a:pt x="747" y="971"/>
                  </a:lnTo>
                  <a:lnTo>
                    <a:pt x="832" y="1009"/>
                  </a:lnTo>
                  <a:lnTo>
                    <a:pt x="881" y="1048"/>
                  </a:lnTo>
                  <a:lnTo>
                    <a:pt x="926" y="1067"/>
                  </a:lnTo>
                  <a:lnTo>
                    <a:pt x="933" y="1037"/>
                  </a:lnTo>
                  <a:lnTo>
                    <a:pt x="939" y="1033"/>
                  </a:lnTo>
                  <a:lnTo>
                    <a:pt x="944" y="1032"/>
                  </a:lnTo>
                  <a:lnTo>
                    <a:pt x="947" y="1031"/>
                  </a:lnTo>
                  <a:lnTo>
                    <a:pt x="950" y="1032"/>
                  </a:lnTo>
                  <a:lnTo>
                    <a:pt x="951" y="1033"/>
                  </a:lnTo>
                  <a:lnTo>
                    <a:pt x="952" y="1037"/>
                  </a:lnTo>
                  <a:lnTo>
                    <a:pt x="951" y="1041"/>
                  </a:lnTo>
                  <a:lnTo>
                    <a:pt x="950" y="1047"/>
                  </a:lnTo>
                  <a:lnTo>
                    <a:pt x="951" y="1049"/>
                  </a:lnTo>
                  <a:lnTo>
                    <a:pt x="955" y="1054"/>
                  </a:lnTo>
                  <a:lnTo>
                    <a:pt x="992" y="1099"/>
                  </a:lnTo>
                  <a:lnTo>
                    <a:pt x="1041" y="1053"/>
                  </a:lnTo>
                  <a:lnTo>
                    <a:pt x="1119" y="1124"/>
                  </a:lnTo>
                  <a:lnTo>
                    <a:pt x="1142" y="1099"/>
                  </a:lnTo>
                  <a:lnTo>
                    <a:pt x="1156" y="1130"/>
                  </a:lnTo>
                  <a:lnTo>
                    <a:pt x="1218" y="1083"/>
                  </a:lnTo>
                  <a:lnTo>
                    <a:pt x="1277" y="1092"/>
                  </a:lnTo>
                  <a:lnTo>
                    <a:pt x="1291" y="1116"/>
                  </a:lnTo>
                  <a:lnTo>
                    <a:pt x="1421" y="1094"/>
                  </a:lnTo>
                  <a:lnTo>
                    <a:pt x="1423" y="1100"/>
                  </a:lnTo>
                  <a:lnTo>
                    <a:pt x="1426" y="1105"/>
                  </a:lnTo>
                  <a:lnTo>
                    <a:pt x="1428" y="1108"/>
                  </a:lnTo>
                  <a:lnTo>
                    <a:pt x="1432" y="1109"/>
                  </a:lnTo>
                  <a:lnTo>
                    <a:pt x="1435" y="1108"/>
                  </a:lnTo>
                  <a:lnTo>
                    <a:pt x="1439" y="1105"/>
                  </a:lnTo>
                  <a:lnTo>
                    <a:pt x="1443" y="1100"/>
                  </a:lnTo>
                  <a:lnTo>
                    <a:pt x="1447" y="1093"/>
                  </a:lnTo>
                  <a:lnTo>
                    <a:pt x="1449" y="1088"/>
                  </a:lnTo>
                  <a:lnTo>
                    <a:pt x="1452" y="1086"/>
                  </a:lnTo>
                  <a:lnTo>
                    <a:pt x="1454" y="1085"/>
                  </a:lnTo>
                  <a:lnTo>
                    <a:pt x="1457" y="1088"/>
                  </a:lnTo>
                  <a:lnTo>
                    <a:pt x="1462" y="1088"/>
                  </a:lnTo>
                  <a:lnTo>
                    <a:pt x="1469" y="1089"/>
                  </a:lnTo>
                  <a:lnTo>
                    <a:pt x="1474" y="1089"/>
                  </a:lnTo>
                  <a:lnTo>
                    <a:pt x="1480" y="1090"/>
                  </a:lnTo>
                  <a:lnTo>
                    <a:pt x="1485" y="1089"/>
                  </a:lnTo>
                  <a:lnTo>
                    <a:pt x="1490" y="1089"/>
                  </a:lnTo>
                  <a:lnTo>
                    <a:pt x="1499" y="1089"/>
                  </a:lnTo>
                  <a:lnTo>
                    <a:pt x="1501" y="1087"/>
                  </a:lnTo>
                  <a:lnTo>
                    <a:pt x="1501" y="1086"/>
                  </a:lnTo>
                  <a:lnTo>
                    <a:pt x="1502" y="1086"/>
                  </a:lnTo>
                  <a:lnTo>
                    <a:pt x="1504" y="1086"/>
                  </a:lnTo>
                  <a:lnTo>
                    <a:pt x="1509" y="1084"/>
                  </a:lnTo>
                  <a:lnTo>
                    <a:pt x="1512" y="1080"/>
                  </a:lnTo>
                  <a:lnTo>
                    <a:pt x="1513" y="1076"/>
                  </a:lnTo>
                  <a:lnTo>
                    <a:pt x="1515" y="1066"/>
                  </a:lnTo>
                  <a:lnTo>
                    <a:pt x="1518" y="1058"/>
                  </a:lnTo>
                  <a:lnTo>
                    <a:pt x="1523" y="1048"/>
                  </a:lnTo>
                  <a:lnTo>
                    <a:pt x="1533" y="1040"/>
                  </a:lnTo>
                  <a:lnTo>
                    <a:pt x="1573" y="994"/>
                  </a:lnTo>
                  <a:lnTo>
                    <a:pt x="1593" y="994"/>
                  </a:lnTo>
                  <a:lnTo>
                    <a:pt x="1601" y="988"/>
                  </a:lnTo>
                  <a:lnTo>
                    <a:pt x="1606" y="983"/>
                  </a:lnTo>
                  <a:lnTo>
                    <a:pt x="1608" y="978"/>
                  </a:lnTo>
                  <a:lnTo>
                    <a:pt x="1609" y="975"/>
                  </a:lnTo>
                  <a:lnTo>
                    <a:pt x="1606" y="972"/>
                  </a:lnTo>
                  <a:lnTo>
                    <a:pt x="1603" y="970"/>
                  </a:lnTo>
                  <a:lnTo>
                    <a:pt x="1596" y="969"/>
                  </a:lnTo>
                  <a:lnTo>
                    <a:pt x="1588" y="969"/>
                  </a:lnTo>
                  <a:lnTo>
                    <a:pt x="1566" y="911"/>
                  </a:lnTo>
                  <a:lnTo>
                    <a:pt x="1564" y="980"/>
                  </a:lnTo>
                  <a:lnTo>
                    <a:pt x="1549" y="932"/>
                  </a:lnTo>
                  <a:lnTo>
                    <a:pt x="1510" y="897"/>
                  </a:lnTo>
                  <a:lnTo>
                    <a:pt x="1453" y="886"/>
                  </a:lnTo>
                  <a:lnTo>
                    <a:pt x="1457" y="929"/>
                  </a:lnTo>
                  <a:lnTo>
                    <a:pt x="1491" y="934"/>
                  </a:lnTo>
                  <a:lnTo>
                    <a:pt x="1488" y="936"/>
                  </a:lnTo>
                  <a:lnTo>
                    <a:pt x="1486" y="939"/>
                  </a:lnTo>
                  <a:lnTo>
                    <a:pt x="1481" y="943"/>
                  </a:lnTo>
                  <a:lnTo>
                    <a:pt x="1478" y="943"/>
                  </a:lnTo>
                  <a:lnTo>
                    <a:pt x="1476" y="944"/>
                  </a:lnTo>
                  <a:lnTo>
                    <a:pt x="1473" y="944"/>
                  </a:lnTo>
                  <a:lnTo>
                    <a:pt x="1471" y="945"/>
                  </a:lnTo>
                  <a:lnTo>
                    <a:pt x="1467" y="943"/>
                  </a:lnTo>
                  <a:lnTo>
                    <a:pt x="1464" y="942"/>
                  </a:lnTo>
                  <a:lnTo>
                    <a:pt x="1463" y="942"/>
                  </a:lnTo>
                  <a:lnTo>
                    <a:pt x="1457" y="939"/>
                  </a:lnTo>
                  <a:lnTo>
                    <a:pt x="1448" y="932"/>
                  </a:lnTo>
                  <a:lnTo>
                    <a:pt x="1444" y="928"/>
                  </a:lnTo>
                  <a:lnTo>
                    <a:pt x="1442" y="926"/>
                  </a:lnTo>
                  <a:lnTo>
                    <a:pt x="1441" y="925"/>
                  </a:lnTo>
                  <a:lnTo>
                    <a:pt x="1411" y="858"/>
                  </a:lnTo>
                  <a:lnTo>
                    <a:pt x="1469" y="859"/>
                  </a:lnTo>
                  <a:lnTo>
                    <a:pt x="1465" y="863"/>
                  </a:lnTo>
                  <a:lnTo>
                    <a:pt x="1467" y="867"/>
                  </a:lnTo>
                  <a:lnTo>
                    <a:pt x="1468" y="872"/>
                  </a:lnTo>
                  <a:lnTo>
                    <a:pt x="1471" y="876"/>
                  </a:lnTo>
                  <a:lnTo>
                    <a:pt x="1474" y="876"/>
                  </a:lnTo>
                  <a:lnTo>
                    <a:pt x="1479" y="875"/>
                  </a:lnTo>
                  <a:lnTo>
                    <a:pt x="1488" y="825"/>
                  </a:lnTo>
                  <a:lnTo>
                    <a:pt x="1488" y="822"/>
                  </a:lnTo>
                  <a:lnTo>
                    <a:pt x="1483" y="791"/>
                  </a:lnTo>
                  <a:lnTo>
                    <a:pt x="1483" y="764"/>
                  </a:lnTo>
                  <a:lnTo>
                    <a:pt x="1446" y="769"/>
                  </a:lnTo>
                  <a:lnTo>
                    <a:pt x="1427" y="728"/>
                  </a:lnTo>
                  <a:lnTo>
                    <a:pt x="1422" y="718"/>
                  </a:lnTo>
                  <a:lnTo>
                    <a:pt x="1420" y="711"/>
                  </a:lnTo>
                  <a:lnTo>
                    <a:pt x="1420" y="704"/>
                  </a:lnTo>
                  <a:lnTo>
                    <a:pt x="1424" y="699"/>
                  </a:lnTo>
                  <a:lnTo>
                    <a:pt x="1430" y="694"/>
                  </a:lnTo>
                  <a:lnTo>
                    <a:pt x="1440" y="691"/>
                  </a:lnTo>
                  <a:lnTo>
                    <a:pt x="1452" y="688"/>
                  </a:lnTo>
                  <a:lnTo>
                    <a:pt x="1468" y="688"/>
                  </a:lnTo>
                  <a:lnTo>
                    <a:pt x="1476" y="693"/>
                  </a:lnTo>
                  <a:lnTo>
                    <a:pt x="1485" y="697"/>
                  </a:lnTo>
                  <a:lnTo>
                    <a:pt x="1493" y="698"/>
                  </a:lnTo>
                  <a:lnTo>
                    <a:pt x="1502" y="697"/>
                  </a:lnTo>
                  <a:lnTo>
                    <a:pt x="1503" y="695"/>
                  </a:lnTo>
                  <a:lnTo>
                    <a:pt x="1505" y="694"/>
                  </a:lnTo>
                  <a:lnTo>
                    <a:pt x="1509" y="692"/>
                  </a:lnTo>
                  <a:lnTo>
                    <a:pt x="1518" y="687"/>
                  </a:lnTo>
                  <a:lnTo>
                    <a:pt x="1526" y="678"/>
                  </a:lnTo>
                  <a:lnTo>
                    <a:pt x="1535" y="669"/>
                  </a:lnTo>
                  <a:lnTo>
                    <a:pt x="1555" y="626"/>
                  </a:lnTo>
                  <a:lnTo>
                    <a:pt x="1572" y="525"/>
                  </a:lnTo>
                  <a:lnTo>
                    <a:pt x="1632" y="516"/>
                  </a:lnTo>
                  <a:lnTo>
                    <a:pt x="1576" y="461"/>
                  </a:lnTo>
                  <a:lnTo>
                    <a:pt x="1559" y="398"/>
                  </a:lnTo>
                  <a:lnTo>
                    <a:pt x="1590" y="390"/>
                  </a:lnTo>
                  <a:lnTo>
                    <a:pt x="1605" y="301"/>
                  </a:lnTo>
                  <a:lnTo>
                    <a:pt x="1556" y="230"/>
                  </a:lnTo>
                  <a:lnTo>
                    <a:pt x="1563" y="225"/>
                  </a:lnTo>
                  <a:lnTo>
                    <a:pt x="1568" y="221"/>
                  </a:lnTo>
                  <a:lnTo>
                    <a:pt x="1571" y="215"/>
                  </a:lnTo>
                  <a:lnTo>
                    <a:pt x="1571" y="213"/>
                  </a:lnTo>
                  <a:lnTo>
                    <a:pt x="1571" y="212"/>
                  </a:lnTo>
                  <a:lnTo>
                    <a:pt x="1572" y="212"/>
                  </a:lnTo>
                  <a:lnTo>
                    <a:pt x="1574" y="210"/>
                  </a:lnTo>
                  <a:lnTo>
                    <a:pt x="1573" y="204"/>
                  </a:lnTo>
                  <a:lnTo>
                    <a:pt x="1572" y="198"/>
                  </a:lnTo>
                  <a:lnTo>
                    <a:pt x="1570" y="194"/>
                  </a:lnTo>
                  <a:lnTo>
                    <a:pt x="1569" y="192"/>
                  </a:lnTo>
                  <a:lnTo>
                    <a:pt x="1569" y="191"/>
                  </a:lnTo>
                  <a:lnTo>
                    <a:pt x="1564" y="185"/>
                  </a:lnTo>
                  <a:lnTo>
                    <a:pt x="1593" y="167"/>
                  </a:lnTo>
                  <a:lnTo>
                    <a:pt x="1583" y="96"/>
                  </a:lnTo>
                  <a:lnTo>
                    <a:pt x="1571" y="101"/>
                  </a:lnTo>
                  <a:lnTo>
                    <a:pt x="1561" y="106"/>
                  </a:lnTo>
                  <a:lnTo>
                    <a:pt x="1553" y="107"/>
                  </a:lnTo>
                  <a:lnTo>
                    <a:pt x="1547" y="108"/>
                  </a:lnTo>
                  <a:lnTo>
                    <a:pt x="1539" y="105"/>
                  </a:lnTo>
                  <a:lnTo>
                    <a:pt x="1534" y="101"/>
                  </a:lnTo>
                  <a:lnTo>
                    <a:pt x="1529" y="94"/>
                  </a:lnTo>
                  <a:lnTo>
                    <a:pt x="1527" y="87"/>
                  </a:lnTo>
                  <a:lnTo>
                    <a:pt x="1525" y="86"/>
                  </a:lnTo>
                  <a:lnTo>
                    <a:pt x="1522" y="86"/>
                  </a:lnTo>
                  <a:lnTo>
                    <a:pt x="1517" y="83"/>
                  </a:lnTo>
                  <a:lnTo>
                    <a:pt x="1513" y="83"/>
                  </a:lnTo>
                  <a:lnTo>
                    <a:pt x="1512" y="84"/>
                  </a:lnTo>
                  <a:lnTo>
                    <a:pt x="1513" y="88"/>
                  </a:lnTo>
                  <a:lnTo>
                    <a:pt x="1516" y="95"/>
                  </a:lnTo>
                  <a:lnTo>
                    <a:pt x="1516" y="106"/>
                  </a:lnTo>
                  <a:lnTo>
                    <a:pt x="1513" y="114"/>
                  </a:lnTo>
                  <a:lnTo>
                    <a:pt x="1480" y="138"/>
                  </a:lnTo>
                  <a:lnTo>
                    <a:pt x="1440" y="93"/>
                  </a:lnTo>
                  <a:lnTo>
                    <a:pt x="1401" y="142"/>
                  </a:lnTo>
                  <a:lnTo>
                    <a:pt x="1375" y="144"/>
                  </a:lnTo>
                  <a:lnTo>
                    <a:pt x="1353" y="98"/>
                  </a:lnTo>
                  <a:lnTo>
                    <a:pt x="1303" y="102"/>
                  </a:lnTo>
                  <a:lnTo>
                    <a:pt x="1320" y="141"/>
                  </a:lnTo>
                  <a:lnTo>
                    <a:pt x="1317" y="137"/>
                  </a:lnTo>
                  <a:lnTo>
                    <a:pt x="1315" y="135"/>
                  </a:lnTo>
                  <a:lnTo>
                    <a:pt x="1310" y="132"/>
                  </a:lnTo>
                  <a:lnTo>
                    <a:pt x="1305" y="131"/>
                  </a:lnTo>
                  <a:lnTo>
                    <a:pt x="1302" y="132"/>
                  </a:lnTo>
                  <a:lnTo>
                    <a:pt x="1298" y="133"/>
                  </a:lnTo>
                  <a:lnTo>
                    <a:pt x="1295" y="136"/>
                  </a:lnTo>
                  <a:lnTo>
                    <a:pt x="1287" y="141"/>
                  </a:lnTo>
                  <a:lnTo>
                    <a:pt x="1284" y="148"/>
                  </a:lnTo>
                  <a:lnTo>
                    <a:pt x="1283" y="155"/>
                  </a:lnTo>
                  <a:lnTo>
                    <a:pt x="1285" y="164"/>
                  </a:lnTo>
                  <a:lnTo>
                    <a:pt x="1232" y="171"/>
                  </a:lnTo>
                  <a:lnTo>
                    <a:pt x="1228" y="237"/>
                  </a:lnTo>
                  <a:lnTo>
                    <a:pt x="1117" y="224"/>
                  </a:lnTo>
                  <a:lnTo>
                    <a:pt x="1068" y="309"/>
                  </a:lnTo>
                  <a:lnTo>
                    <a:pt x="1035" y="254"/>
                  </a:lnTo>
                  <a:lnTo>
                    <a:pt x="1004" y="249"/>
                  </a:lnTo>
                  <a:lnTo>
                    <a:pt x="995" y="257"/>
                  </a:lnTo>
                  <a:lnTo>
                    <a:pt x="988" y="262"/>
                  </a:lnTo>
                  <a:lnTo>
                    <a:pt x="980" y="263"/>
                  </a:lnTo>
                  <a:lnTo>
                    <a:pt x="975" y="262"/>
                  </a:lnTo>
                  <a:lnTo>
                    <a:pt x="966" y="256"/>
                  </a:lnTo>
                  <a:lnTo>
                    <a:pt x="963" y="250"/>
                  </a:lnTo>
                  <a:lnTo>
                    <a:pt x="964" y="242"/>
                  </a:lnTo>
                  <a:lnTo>
                    <a:pt x="966" y="238"/>
                  </a:lnTo>
                  <a:lnTo>
                    <a:pt x="971" y="235"/>
                  </a:lnTo>
                  <a:lnTo>
                    <a:pt x="902" y="202"/>
                  </a:lnTo>
                  <a:lnTo>
                    <a:pt x="893" y="210"/>
                  </a:lnTo>
                  <a:lnTo>
                    <a:pt x="885" y="217"/>
                  </a:lnTo>
                  <a:lnTo>
                    <a:pt x="879" y="221"/>
                  </a:lnTo>
                  <a:lnTo>
                    <a:pt x="875" y="224"/>
                  </a:lnTo>
                  <a:lnTo>
                    <a:pt x="870" y="223"/>
                  </a:lnTo>
                  <a:lnTo>
                    <a:pt x="868" y="222"/>
                  </a:lnTo>
                  <a:lnTo>
                    <a:pt x="866" y="218"/>
                  </a:lnTo>
                  <a:lnTo>
                    <a:pt x="866" y="213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1" y="204"/>
                  </a:lnTo>
                  <a:lnTo>
                    <a:pt x="857" y="205"/>
                  </a:lnTo>
                  <a:lnTo>
                    <a:pt x="856" y="205"/>
                  </a:lnTo>
                  <a:lnTo>
                    <a:pt x="856" y="206"/>
                  </a:lnTo>
                  <a:lnTo>
                    <a:pt x="856" y="208"/>
                  </a:lnTo>
                  <a:lnTo>
                    <a:pt x="855" y="210"/>
                  </a:lnTo>
                  <a:lnTo>
                    <a:pt x="852" y="210"/>
                  </a:lnTo>
                  <a:lnTo>
                    <a:pt x="850" y="209"/>
                  </a:lnTo>
                  <a:lnTo>
                    <a:pt x="849" y="209"/>
                  </a:lnTo>
                  <a:lnTo>
                    <a:pt x="844" y="205"/>
                  </a:lnTo>
                  <a:lnTo>
                    <a:pt x="843" y="199"/>
                  </a:lnTo>
                  <a:lnTo>
                    <a:pt x="842" y="197"/>
                  </a:lnTo>
                  <a:lnTo>
                    <a:pt x="842" y="195"/>
                  </a:lnTo>
                  <a:lnTo>
                    <a:pt x="839" y="187"/>
                  </a:lnTo>
                  <a:lnTo>
                    <a:pt x="797" y="166"/>
                  </a:lnTo>
                  <a:lnTo>
                    <a:pt x="756" y="174"/>
                  </a:lnTo>
                  <a:lnTo>
                    <a:pt x="704" y="129"/>
                  </a:lnTo>
                  <a:lnTo>
                    <a:pt x="666" y="128"/>
                  </a:lnTo>
                  <a:lnTo>
                    <a:pt x="599" y="98"/>
                  </a:lnTo>
                  <a:lnTo>
                    <a:pt x="516" y="98"/>
                  </a:lnTo>
                  <a:lnTo>
                    <a:pt x="476" y="120"/>
                  </a:lnTo>
                  <a:lnTo>
                    <a:pt x="405" y="119"/>
                  </a:lnTo>
                  <a:lnTo>
                    <a:pt x="406" y="117"/>
                  </a:lnTo>
                  <a:lnTo>
                    <a:pt x="406" y="116"/>
                  </a:lnTo>
                  <a:lnTo>
                    <a:pt x="404" y="114"/>
                  </a:lnTo>
                  <a:lnTo>
                    <a:pt x="401" y="112"/>
                  </a:lnTo>
                  <a:lnTo>
                    <a:pt x="394" y="106"/>
                  </a:lnTo>
                  <a:lnTo>
                    <a:pt x="387" y="99"/>
                  </a:lnTo>
                  <a:lnTo>
                    <a:pt x="375" y="83"/>
                  </a:lnTo>
                  <a:lnTo>
                    <a:pt x="302" y="75"/>
                  </a:lnTo>
                  <a:lnTo>
                    <a:pt x="301" y="75"/>
                  </a:lnTo>
                  <a:lnTo>
                    <a:pt x="301" y="76"/>
                  </a:lnTo>
                  <a:lnTo>
                    <a:pt x="301" y="78"/>
                  </a:lnTo>
                  <a:lnTo>
                    <a:pt x="301" y="81"/>
                  </a:lnTo>
                  <a:lnTo>
                    <a:pt x="299" y="83"/>
                  </a:lnTo>
                  <a:lnTo>
                    <a:pt x="298" y="83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3" y="88"/>
                  </a:lnTo>
                  <a:lnTo>
                    <a:pt x="290" y="88"/>
                  </a:lnTo>
                  <a:lnTo>
                    <a:pt x="288" y="88"/>
                  </a:lnTo>
                  <a:lnTo>
                    <a:pt x="276" y="80"/>
                  </a:lnTo>
                  <a:lnTo>
                    <a:pt x="272" y="74"/>
                  </a:lnTo>
                  <a:lnTo>
                    <a:pt x="269" y="67"/>
                  </a:lnTo>
                  <a:lnTo>
                    <a:pt x="225" y="100"/>
                  </a:lnTo>
                  <a:lnTo>
                    <a:pt x="168" y="90"/>
                  </a:lnTo>
                  <a:lnTo>
                    <a:pt x="166" y="71"/>
                  </a:lnTo>
                  <a:lnTo>
                    <a:pt x="161" y="56"/>
                  </a:lnTo>
                  <a:lnTo>
                    <a:pt x="167" y="42"/>
                  </a:lnTo>
                  <a:lnTo>
                    <a:pt x="132" y="10"/>
                  </a:lnTo>
                  <a:lnTo>
                    <a:pt x="104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43">
              <a:extLst>
                <a:ext uri="{FF2B5EF4-FFF2-40B4-BE49-F238E27FC236}">
                  <a16:creationId xmlns:a16="http://schemas.microsoft.com/office/drawing/2014/main" id="{F8BE4799-35B1-3447-722F-F63C38BE0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109"/>
              <a:ext cx="88" cy="132"/>
            </a:xfrm>
            <a:custGeom>
              <a:avLst/>
              <a:gdLst/>
              <a:ahLst/>
              <a:cxnLst>
                <a:cxn ang="0">
                  <a:pos x="1299" y="140"/>
                </a:cxn>
                <a:cxn ang="0">
                  <a:pos x="1006" y="52"/>
                </a:cxn>
                <a:cxn ang="0">
                  <a:pos x="759" y="52"/>
                </a:cxn>
                <a:cxn ang="0">
                  <a:pos x="749" y="56"/>
                </a:cxn>
                <a:cxn ang="0">
                  <a:pos x="513" y="78"/>
                </a:cxn>
                <a:cxn ang="0">
                  <a:pos x="217" y="131"/>
                </a:cxn>
                <a:cxn ang="0">
                  <a:pos x="136" y="311"/>
                </a:cxn>
                <a:cxn ang="0">
                  <a:pos x="134" y="407"/>
                </a:cxn>
                <a:cxn ang="0">
                  <a:pos x="123" y="488"/>
                </a:cxn>
                <a:cxn ang="0">
                  <a:pos x="144" y="490"/>
                </a:cxn>
                <a:cxn ang="0">
                  <a:pos x="158" y="681"/>
                </a:cxn>
                <a:cxn ang="0">
                  <a:pos x="161" y="702"/>
                </a:cxn>
                <a:cxn ang="0">
                  <a:pos x="145" y="720"/>
                </a:cxn>
                <a:cxn ang="0">
                  <a:pos x="161" y="1015"/>
                </a:cxn>
                <a:cxn ang="0">
                  <a:pos x="94" y="1184"/>
                </a:cxn>
                <a:cxn ang="0">
                  <a:pos x="57" y="1178"/>
                </a:cxn>
                <a:cxn ang="0">
                  <a:pos x="9" y="1201"/>
                </a:cxn>
                <a:cxn ang="0">
                  <a:pos x="77" y="1312"/>
                </a:cxn>
                <a:cxn ang="0">
                  <a:pos x="57" y="1362"/>
                </a:cxn>
                <a:cxn ang="0">
                  <a:pos x="31" y="1416"/>
                </a:cxn>
                <a:cxn ang="0">
                  <a:pos x="56" y="1433"/>
                </a:cxn>
                <a:cxn ang="0">
                  <a:pos x="75" y="1429"/>
                </a:cxn>
                <a:cxn ang="0">
                  <a:pos x="37" y="1379"/>
                </a:cxn>
                <a:cxn ang="0">
                  <a:pos x="25" y="1373"/>
                </a:cxn>
                <a:cxn ang="0">
                  <a:pos x="42" y="1363"/>
                </a:cxn>
                <a:cxn ang="0">
                  <a:pos x="155" y="1401"/>
                </a:cxn>
                <a:cxn ang="0">
                  <a:pos x="197" y="1468"/>
                </a:cxn>
                <a:cxn ang="0">
                  <a:pos x="145" y="1532"/>
                </a:cxn>
                <a:cxn ang="0">
                  <a:pos x="208" y="1568"/>
                </a:cxn>
                <a:cxn ang="0">
                  <a:pos x="238" y="1671"/>
                </a:cxn>
                <a:cxn ang="0">
                  <a:pos x="238" y="1699"/>
                </a:cxn>
                <a:cxn ang="0">
                  <a:pos x="392" y="1817"/>
                </a:cxn>
                <a:cxn ang="0">
                  <a:pos x="486" y="1918"/>
                </a:cxn>
                <a:cxn ang="0">
                  <a:pos x="492" y="1931"/>
                </a:cxn>
                <a:cxn ang="0">
                  <a:pos x="641" y="1859"/>
                </a:cxn>
                <a:cxn ang="0">
                  <a:pos x="673" y="1852"/>
                </a:cxn>
                <a:cxn ang="0">
                  <a:pos x="688" y="1825"/>
                </a:cxn>
                <a:cxn ang="0">
                  <a:pos x="699" y="1653"/>
                </a:cxn>
                <a:cxn ang="0">
                  <a:pos x="751" y="1595"/>
                </a:cxn>
                <a:cxn ang="0">
                  <a:pos x="758" y="1585"/>
                </a:cxn>
                <a:cxn ang="0">
                  <a:pos x="830" y="1413"/>
                </a:cxn>
                <a:cxn ang="0">
                  <a:pos x="819" y="1392"/>
                </a:cxn>
                <a:cxn ang="0">
                  <a:pos x="793" y="1378"/>
                </a:cxn>
                <a:cxn ang="0">
                  <a:pos x="796" y="1332"/>
                </a:cxn>
                <a:cxn ang="0">
                  <a:pos x="772" y="1213"/>
                </a:cxn>
                <a:cxn ang="0">
                  <a:pos x="870" y="1175"/>
                </a:cxn>
                <a:cxn ang="0">
                  <a:pos x="995" y="1149"/>
                </a:cxn>
                <a:cxn ang="0">
                  <a:pos x="1114" y="1107"/>
                </a:cxn>
                <a:cxn ang="0">
                  <a:pos x="1200" y="1033"/>
                </a:cxn>
                <a:cxn ang="0">
                  <a:pos x="1222" y="994"/>
                </a:cxn>
                <a:cxn ang="0">
                  <a:pos x="1214" y="834"/>
                </a:cxn>
                <a:cxn ang="0">
                  <a:pos x="1237" y="796"/>
                </a:cxn>
                <a:cxn ang="0">
                  <a:pos x="1225" y="757"/>
                </a:cxn>
                <a:cxn ang="0">
                  <a:pos x="1399" y="533"/>
                </a:cxn>
                <a:cxn ang="0">
                  <a:pos x="1412" y="480"/>
                </a:cxn>
                <a:cxn ang="0">
                  <a:pos x="1381" y="466"/>
                </a:cxn>
                <a:cxn ang="0">
                  <a:pos x="1393" y="445"/>
                </a:cxn>
                <a:cxn ang="0">
                  <a:pos x="94" y="1351"/>
                </a:cxn>
              </a:cxnLst>
              <a:rect l="0" t="0" r="r" b="b"/>
              <a:pathLst>
                <a:path w="1422" h="1976">
                  <a:moveTo>
                    <a:pt x="1403" y="354"/>
                  </a:moveTo>
                  <a:lnTo>
                    <a:pt x="1422" y="334"/>
                  </a:lnTo>
                  <a:lnTo>
                    <a:pt x="1404" y="258"/>
                  </a:lnTo>
                  <a:lnTo>
                    <a:pt x="1402" y="173"/>
                  </a:lnTo>
                  <a:lnTo>
                    <a:pt x="1349" y="152"/>
                  </a:lnTo>
                  <a:lnTo>
                    <a:pt x="1299" y="140"/>
                  </a:lnTo>
                  <a:lnTo>
                    <a:pt x="1237" y="156"/>
                  </a:lnTo>
                  <a:lnTo>
                    <a:pt x="1167" y="132"/>
                  </a:lnTo>
                  <a:lnTo>
                    <a:pt x="1132" y="116"/>
                  </a:lnTo>
                  <a:lnTo>
                    <a:pt x="1132" y="43"/>
                  </a:lnTo>
                  <a:lnTo>
                    <a:pt x="1025" y="94"/>
                  </a:lnTo>
                  <a:lnTo>
                    <a:pt x="1006" y="52"/>
                  </a:lnTo>
                  <a:lnTo>
                    <a:pt x="942" y="47"/>
                  </a:lnTo>
                  <a:lnTo>
                    <a:pt x="829" y="0"/>
                  </a:lnTo>
                  <a:lnTo>
                    <a:pt x="756" y="45"/>
                  </a:lnTo>
                  <a:lnTo>
                    <a:pt x="763" y="49"/>
                  </a:lnTo>
                  <a:lnTo>
                    <a:pt x="761" y="50"/>
                  </a:lnTo>
                  <a:lnTo>
                    <a:pt x="759" y="52"/>
                  </a:lnTo>
                  <a:lnTo>
                    <a:pt x="757" y="53"/>
                  </a:lnTo>
                  <a:lnTo>
                    <a:pt x="756" y="55"/>
                  </a:lnTo>
                  <a:lnTo>
                    <a:pt x="752" y="55"/>
                  </a:lnTo>
                  <a:lnTo>
                    <a:pt x="750" y="55"/>
                  </a:lnTo>
                  <a:lnTo>
                    <a:pt x="749" y="55"/>
                  </a:lnTo>
                  <a:lnTo>
                    <a:pt x="749" y="56"/>
                  </a:lnTo>
                  <a:lnTo>
                    <a:pt x="745" y="55"/>
                  </a:lnTo>
                  <a:lnTo>
                    <a:pt x="740" y="55"/>
                  </a:lnTo>
                  <a:lnTo>
                    <a:pt x="713" y="65"/>
                  </a:lnTo>
                  <a:lnTo>
                    <a:pt x="639" y="30"/>
                  </a:lnTo>
                  <a:lnTo>
                    <a:pt x="598" y="59"/>
                  </a:lnTo>
                  <a:lnTo>
                    <a:pt x="513" y="78"/>
                  </a:lnTo>
                  <a:lnTo>
                    <a:pt x="429" y="57"/>
                  </a:lnTo>
                  <a:lnTo>
                    <a:pt x="413" y="86"/>
                  </a:lnTo>
                  <a:lnTo>
                    <a:pt x="339" y="67"/>
                  </a:lnTo>
                  <a:lnTo>
                    <a:pt x="312" y="70"/>
                  </a:lnTo>
                  <a:lnTo>
                    <a:pt x="232" y="95"/>
                  </a:lnTo>
                  <a:lnTo>
                    <a:pt x="217" y="131"/>
                  </a:lnTo>
                  <a:lnTo>
                    <a:pt x="254" y="151"/>
                  </a:lnTo>
                  <a:lnTo>
                    <a:pt x="224" y="197"/>
                  </a:lnTo>
                  <a:lnTo>
                    <a:pt x="191" y="218"/>
                  </a:lnTo>
                  <a:lnTo>
                    <a:pt x="171" y="252"/>
                  </a:lnTo>
                  <a:lnTo>
                    <a:pt x="172" y="291"/>
                  </a:lnTo>
                  <a:lnTo>
                    <a:pt x="136" y="311"/>
                  </a:lnTo>
                  <a:lnTo>
                    <a:pt x="102" y="385"/>
                  </a:lnTo>
                  <a:lnTo>
                    <a:pt x="110" y="394"/>
                  </a:lnTo>
                  <a:lnTo>
                    <a:pt x="117" y="394"/>
                  </a:lnTo>
                  <a:lnTo>
                    <a:pt x="124" y="397"/>
                  </a:lnTo>
                  <a:lnTo>
                    <a:pt x="129" y="401"/>
                  </a:lnTo>
                  <a:lnTo>
                    <a:pt x="134" y="407"/>
                  </a:lnTo>
                  <a:lnTo>
                    <a:pt x="113" y="469"/>
                  </a:lnTo>
                  <a:lnTo>
                    <a:pt x="112" y="477"/>
                  </a:lnTo>
                  <a:lnTo>
                    <a:pt x="113" y="480"/>
                  </a:lnTo>
                  <a:lnTo>
                    <a:pt x="116" y="484"/>
                  </a:lnTo>
                  <a:lnTo>
                    <a:pt x="118" y="486"/>
                  </a:lnTo>
                  <a:lnTo>
                    <a:pt x="123" y="488"/>
                  </a:lnTo>
                  <a:lnTo>
                    <a:pt x="134" y="490"/>
                  </a:lnTo>
                  <a:lnTo>
                    <a:pt x="139" y="490"/>
                  </a:lnTo>
                  <a:lnTo>
                    <a:pt x="141" y="490"/>
                  </a:lnTo>
                  <a:lnTo>
                    <a:pt x="142" y="490"/>
                  </a:lnTo>
                  <a:lnTo>
                    <a:pt x="144" y="491"/>
                  </a:lnTo>
                  <a:lnTo>
                    <a:pt x="144" y="490"/>
                  </a:lnTo>
                  <a:lnTo>
                    <a:pt x="145" y="490"/>
                  </a:lnTo>
                  <a:lnTo>
                    <a:pt x="147" y="490"/>
                  </a:lnTo>
                  <a:lnTo>
                    <a:pt x="152" y="490"/>
                  </a:lnTo>
                  <a:lnTo>
                    <a:pt x="182" y="657"/>
                  </a:lnTo>
                  <a:lnTo>
                    <a:pt x="153" y="675"/>
                  </a:lnTo>
                  <a:lnTo>
                    <a:pt x="158" y="681"/>
                  </a:lnTo>
                  <a:lnTo>
                    <a:pt x="158" y="682"/>
                  </a:lnTo>
                  <a:lnTo>
                    <a:pt x="159" y="684"/>
                  </a:lnTo>
                  <a:lnTo>
                    <a:pt x="161" y="688"/>
                  </a:lnTo>
                  <a:lnTo>
                    <a:pt x="162" y="694"/>
                  </a:lnTo>
                  <a:lnTo>
                    <a:pt x="163" y="700"/>
                  </a:lnTo>
                  <a:lnTo>
                    <a:pt x="161" y="702"/>
                  </a:lnTo>
                  <a:lnTo>
                    <a:pt x="160" y="702"/>
                  </a:lnTo>
                  <a:lnTo>
                    <a:pt x="160" y="703"/>
                  </a:lnTo>
                  <a:lnTo>
                    <a:pt x="160" y="705"/>
                  </a:lnTo>
                  <a:lnTo>
                    <a:pt x="157" y="711"/>
                  </a:lnTo>
                  <a:lnTo>
                    <a:pt x="152" y="715"/>
                  </a:lnTo>
                  <a:lnTo>
                    <a:pt x="145" y="720"/>
                  </a:lnTo>
                  <a:lnTo>
                    <a:pt x="194" y="791"/>
                  </a:lnTo>
                  <a:lnTo>
                    <a:pt x="179" y="880"/>
                  </a:lnTo>
                  <a:lnTo>
                    <a:pt x="148" y="888"/>
                  </a:lnTo>
                  <a:lnTo>
                    <a:pt x="165" y="951"/>
                  </a:lnTo>
                  <a:lnTo>
                    <a:pt x="221" y="1006"/>
                  </a:lnTo>
                  <a:lnTo>
                    <a:pt x="161" y="1015"/>
                  </a:lnTo>
                  <a:lnTo>
                    <a:pt x="144" y="1116"/>
                  </a:lnTo>
                  <a:lnTo>
                    <a:pt x="124" y="1159"/>
                  </a:lnTo>
                  <a:lnTo>
                    <a:pt x="115" y="1168"/>
                  </a:lnTo>
                  <a:lnTo>
                    <a:pt x="107" y="1177"/>
                  </a:lnTo>
                  <a:lnTo>
                    <a:pt x="98" y="1182"/>
                  </a:lnTo>
                  <a:lnTo>
                    <a:pt x="94" y="1184"/>
                  </a:lnTo>
                  <a:lnTo>
                    <a:pt x="92" y="1185"/>
                  </a:lnTo>
                  <a:lnTo>
                    <a:pt x="91" y="1187"/>
                  </a:lnTo>
                  <a:lnTo>
                    <a:pt x="82" y="1188"/>
                  </a:lnTo>
                  <a:lnTo>
                    <a:pt x="74" y="1187"/>
                  </a:lnTo>
                  <a:lnTo>
                    <a:pt x="65" y="1183"/>
                  </a:lnTo>
                  <a:lnTo>
                    <a:pt x="57" y="1178"/>
                  </a:lnTo>
                  <a:lnTo>
                    <a:pt x="41" y="1178"/>
                  </a:lnTo>
                  <a:lnTo>
                    <a:pt x="29" y="1181"/>
                  </a:lnTo>
                  <a:lnTo>
                    <a:pt x="19" y="1184"/>
                  </a:lnTo>
                  <a:lnTo>
                    <a:pt x="13" y="1189"/>
                  </a:lnTo>
                  <a:lnTo>
                    <a:pt x="9" y="1194"/>
                  </a:lnTo>
                  <a:lnTo>
                    <a:pt x="9" y="1201"/>
                  </a:lnTo>
                  <a:lnTo>
                    <a:pt x="11" y="1208"/>
                  </a:lnTo>
                  <a:lnTo>
                    <a:pt x="16" y="1218"/>
                  </a:lnTo>
                  <a:lnTo>
                    <a:pt x="35" y="1259"/>
                  </a:lnTo>
                  <a:lnTo>
                    <a:pt x="72" y="1254"/>
                  </a:lnTo>
                  <a:lnTo>
                    <a:pt x="72" y="1281"/>
                  </a:lnTo>
                  <a:lnTo>
                    <a:pt x="77" y="1312"/>
                  </a:lnTo>
                  <a:lnTo>
                    <a:pt x="78" y="1319"/>
                  </a:lnTo>
                  <a:lnTo>
                    <a:pt x="77" y="1315"/>
                  </a:lnTo>
                  <a:lnTo>
                    <a:pt x="68" y="1365"/>
                  </a:lnTo>
                  <a:lnTo>
                    <a:pt x="63" y="1366"/>
                  </a:lnTo>
                  <a:lnTo>
                    <a:pt x="60" y="1366"/>
                  </a:lnTo>
                  <a:lnTo>
                    <a:pt x="57" y="1362"/>
                  </a:lnTo>
                  <a:lnTo>
                    <a:pt x="56" y="1357"/>
                  </a:lnTo>
                  <a:lnTo>
                    <a:pt x="54" y="1353"/>
                  </a:lnTo>
                  <a:lnTo>
                    <a:pt x="58" y="1349"/>
                  </a:lnTo>
                  <a:lnTo>
                    <a:pt x="0" y="1348"/>
                  </a:lnTo>
                  <a:lnTo>
                    <a:pt x="30" y="1415"/>
                  </a:lnTo>
                  <a:lnTo>
                    <a:pt x="31" y="1416"/>
                  </a:lnTo>
                  <a:lnTo>
                    <a:pt x="33" y="1418"/>
                  </a:lnTo>
                  <a:lnTo>
                    <a:pt x="37" y="1422"/>
                  </a:lnTo>
                  <a:lnTo>
                    <a:pt x="46" y="1429"/>
                  </a:lnTo>
                  <a:lnTo>
                    <a:pt x="52" y="1432"/>
                  </a:lnTo>
                  <a:lnTo>
                    <a:pt x="53" y="1432"/>
                  </a:lnTo>
                  <a:lnTo>
                    <a:pt x="56" y="1433"/>
                  </a:lnTo>
                  <a:lnTo>
                    <a:pt x="60" y="1435"/>
                  </a:lnTo>
                  <a:lnTo>
                    <a:pt x="62" y="1434"/>
                  </a:lnTo>
                  <a:lnTo>
                    <a:pt x="65" y="1434"/>
                  </a:lnTo>
                  <a:lnTo>
                    <a:pt x="67" y="1433"/>
                  </a:lnTo>
                  <a:lnTo>
                    <a:pt x="70" y="1433"/>
                  </a:lnTo>
                  <a:lnTo>
                    <a:pt x="75" y="1429"/>
                  </a:lnTo>
                  <a:lnTo>
                    <a:pt x="77" y="1426"/>
                  </a:lnTo>
                  <a:lnTo>
                    <a:pt x="80" y="1424"/>
                  </a:lnTo>
                  <a:lnTo>
                    <a:pt x="46" y="1419"/>
                  </a:lnTo>
                  <a:lnTo>
                    <a:pt x="42" y="1376"/>
                  </a:lnTo>
                  <a:lnTo>
                    <a:pt x="42" y="1377"/>
                  </a:lnTo>
                  <a:lnTo>
                    <a:pt x="37" y="1379"/>
                  </a:lnTo>
                  <a:lnTo>
                    <a:pt x="35" y="1379"/>
                  </a:lnTo>
                  <a:lnTo>
                    <a:pt x="34" y="1379"/>
                  </a:lnTo>
                  <a:lnTo>
                    <a:pt x="34" y="1380"/>
                  </a:lnTo>
                  <a:lnTo>
                    <a:pt x="30" y="1379"/>
                  </a:lnTo>
                  <a:lnTo>
                    <a:pt x="28" y="1377"/>
                  </a:lnTo>
                  <a:lnTo>
                    <a:pt x="25" y="1373"/>
                  </a:lnTo>
                  <a:lnTo>
                    <a:pt x="25" y="1370"/>
                  </a:lnTo>
                  <a:lnTo>
                    <a:pt x="28" y="1363"/>
                  </a:lnTo>
                  <a:lnTo>
                    <a:pt x="30" y="1360"/>
                  </a:lnTo>
                  <a:lnTo>
                    <a:pt x="34" y="1360"/>
                  </a:lnTo>
                  <a:lnTo>
                    <a:pt x="37" y="1360"/>
                  </a:lnTo>
                  <a:lnTo>
                    <a:pt x="42" y="1363"/>
                  </a:lnTo>
                  <a:lnTo>
                    <a:pt x="44" y="1370"/>
                  </a:lnTo>
                  <a:lnTo>
                    <a:pt x="42" y="1376"/>
                  </a:lnTo>
                  <a:lnTo>
                    <a:pt x="99" y="1387"/>
                  </a:lnTo>
                  <a:lnTo>
                    <a:pt x="138" y="1422"/>
                  </a:lnTo>
                  <a:lnTo>
                    <a:pt x="153" y="1470"/>
                  </a:lnTo>
                  <a:lnTo>
                    <a:pt x="155" y="1401"/>
                  </a:lnTo>
                  <a:lnTo>
                    <a:pt x="177" y="1459"/>
                  </a:lnTo>
                  <a:lnTo>
                    <a:pt x="185" y="1459"/>
                  </a:lnTo>
                  <a:lnTo>
                    <a:pt x="192" y="1460"/>
                  </a:lnTo>
                  <a:lnTo>
                    <a:pt x="195" y="1462"/>
                  </a:lnTo>
                  <a:lnTo>
                    <a:pt x="198" y="1465"/>
                  </a:lnTo>
                  <a:lnTo>
                    <a:pt x="197" y="1468"/>
                  </a:lnTo>
                  <a:lnTo>
                    <a:pt x="195" y="1473"/>
                  </a:lnTo>
                  <a:lnTo>
                    <a:pt x="190" y="1478"/>
                  </a:lnTo>
                  <a:lnTo>
                    <a:pt x="182" y="1484"/>
                  </a:lnTo>
                  <a:lnTo>
                    <a:pt x="162" y="1484"/>
                  </a:lnTo>
                  <a:lnTo>
                    <a:pt x="122" y="1530"/>
                  </a:lnTo>
                  <a:lnTo>
                    <a:pt x="145" y="1532"/>
                  </a:lnTo>
                  <a:lnTo>
                    <a:pt x="156" y="1534"/>
                  </a:lnTo>
                  <a:lnTo>
                    <a:pt x="168" y="1539"/>
                  </a:lnTo>
                  <a:lnTo>
                    <a:pt x="177" y="1544"/>
                  </a:lnTo>
                  <a:lnTo>
                    <a:pt x="188" y="1551"/>
                  </a:lnTo>
                  <a:lnTo>
                    <a:pt x="197" y="1558"/>
                  </a:lnTo>
                  <a:lnTo>
                    <a:pt x="208" y="1568"/>
                  </a:lnTo>
                  <a:lnTo>
                    <a:pt x="223" y="1587"/>
                  </a:lnTo>
                  <a:lnTo>
                    <a:pt x="234" y="1608"/>
                  </a:lnTo>
                  <a:lnTo>
                    <a:pt x="240" y="1631"/>
                  </a:lnTo>
                  <a:lnTo>
                    <a:pt x="242" y="1644"/>
                  </a:lnTo>
                  <a:lnTo>
                    <a:pt x="243" y="1658"/>
                  </a:lnTo>
                  <a:lnTo>
                    <a:pt x="238" y="1671"/>
                  </a:lnTo>
                  <a:lnTo>
                    <a:pt x="230" y="1675"/>
                  </a:lnTo>
                  <a:lnTo>
                    <a:pt x="226" y="1679"/>
                  </a:lnTo>
                  <a:lnTo>
                    <a:pt x="224" y="1683"/>
                  </a:lnTo>
                  <a:lnTo>
                    <a:pt x="226" y="1689"/>
                  </a:lnTo>
                  <a:lnTo>
                    <a:pt x="230" y="1693"/>
                  </a:lnTo>
                  <a:lnTo>
                    <a:pt x="238" y="1699"/>
                  </a:lnTo>
                  <a:lnTo>
                    <a:pt x="248" y="1704"/>
                  </a:lnTo>
                  <a:lnTo>
                    <a:pt x="261" y="1710"/>
                  </a:lnTo>
                  <a:lnTo>
                    <a:pt x="265" y="1708"/>
                  </a:lnTo>
                  <a:lnTo>
                    <a:pt x="304" y="1754"/>
                  </a:lnTo>
                  <a:lnTo>
                    <a:pt x="334" y="1807"/>
                  </a:lnTo>
                  <a:lnTo>
                    <a:pt x="392" y="1817"/>
                  </a:lnTo>
                  <a:lnTo>
                    <a:pt x="412" y="1862"/>
                  </a:lnTo>
                  <a:lnTo>
                    <a:pt x="454" y="1832"/>
                  </a:lnTo>
                  <a:lnTo>
                    <a:pt x="459" y="1872"/>
                  </a:lnTo>
                  <a:lnTo>
                    <a:pt x="473" y="1923"/>
                  </a:lnTo>
                  <a:lnTo>
                    <a:pt x="480" y="1919"/>
                  </a:lnTo>
                  <a:lnTo>
                    <a:pt x="486" y="1918"/>
                  </a:lnTo>
                  <a:lnTo>
                    <a:pt x="491" y="1917"/>
                  </a:lnTo>
                  <a:lnTo>
                    <a:pt x="494" y="1918"/>
                  </a:lnTo>
                  <a:lnTo>
                    <a:pt x="495" y="1919"/>
                  </a:lnTo>
                  <a:lnTo>
                    <a:pt x="495" y="1922"/>
                  </a:lnTo>
                  <a:lnTo>
                    <a:pt x="494" y="1925"/>
                  </a:lnTo>
                  <a:lnTo>
                    <a:pt x="492" y="1931"/>
                  </a:lnTo>
                  <a:lnTo>
                    <a:pt x="562" y="1976"/>
                  </a:lnTo>
                  <a:lnTo>
                    <a:pt x="563" y="1967"/>
                  </a:lnTo>
                  <a:lnTo>
                    <a:pt x="570" y="1961"/>
                  </a:lnTo>
                  <a:lnTo>
                    <a:pt x="577" y="1955"/>
                  </a:lnTo>
                  <a:lnTo>
                    <a:pt x="588" y="1954"/>
                  </a:lnTo>
                  <a:lnTo>
                    <a:pt x="641" y="1859"/>
                  </a:lnTo>
                  <a:lnTo>
                    <a:pt x="643" y="1858"/>
                  </a:lnTo>
                  <a:lnTo>
                    <a:pt x="646" y="1858"/>
                  </a:lnTo>
                  <a:lnTo>
                    <a:pt x="653" y="1858"/>
                  </a:lnTo>
                  <a:lnTo>
                    <a:pt x="663" y="1857"/>
                  </a:lnTo>
                  <a:lnTo>
                    <a:pt x="672" y="1854"/>
                  </a:lnTo>
                  <a:lnTo>
                    <a:pt x="673" y="1852"/>
                  </a:lnTo>
                  <a:lnTo>
                    <a:pt x="675" y="1851"/>
                  </a:lnTo>
                  <a:lnTo>
                    <a:pt x="679" y="1849"/>
                  </a:lnTo>
                  <a:lnTo>
                    <a:pt x="684" y="1842"/>
                  </a:lnTo>
                  <a:lnTo>
                    <a:pt x="687" y="1834"/>
                  </a:lnTo>
                  <a:lnTo>
                    <a:pt x="687" y="1829"/>
                  </a:lnTo>
                  <a:lnTo>
                    <a:pt x="688" y="1825"/>
                  </a:lnTo>
                  <a:lnTo>
                    <a:pt x="688" y="1814"/>
                  </a:lnTo>
                  <a:lnTo>
                    <a:pt x="732" y="1771"/>
                  </a:lnTo>
                  <a:lnTo>
                    <a:pt x="759" y="1710"/>
                  </a:lnTo>
                  <a:lnTo>
                    <a:pt x="796" y="1700"/>
                  </a:lnTo>
                  <a:lnTo>
                    <a:pt x="783" y="1656"/>
                  </a:lnTo>
                  <a:lnTo>
                    <a:pt x="699" y="1653"/>
                  </a:lnTo>
                  <a:lnTo>
                    <a:pt x="724" y="1598"/>
                  </a:lnTo>
                  <a:lnTo>
                    <a:pt x="730" y="1599"/>
                  </a:lnTo>
                  <a:lnTo>
                    <a:pt x="736" y="1600"/>
                  </a:lnTo>
                  <a:lnTo>
                    <a:pt x="742" y="1599"/>
                  </a:lnTo>
                  <a:lnTo>
                    <a:pt x="750" y="1597"/>
                  </a:lnTo>
                  <a:lnTo>
                    <a:pt x="751" y="1595"/>
                  </a:lnTo>
                  <a:lnTo>
                    <a:pt x="753" y="1594"/>
                  </a:lnTo>
                  <a:lnTo>
                    <a:pt x="756" y="1592"/>
                  </a:lnTo>
                  <a:lnTo>
                    <a:pt x="757" y="1588"/>
                  </a:lnTo>
                  <a:lnTo>
                    <a:pt x="757" y="1586"/>
                  </a:lnTo>
                  <a:lnTo>
                    <a:pt x="757" y="1585"/>
                  </a:lnTo>
                  <a:lnTo>
                    <a:pt x="758" y="1585"/>
                  </a:lnTo>
                  <a:lnTo>
                    <a:pt x="714" y="1522"/>
                  </a:lnTo>
                  <a:lnTo>
                    <a:pt x="737" y="1475"/>
                  </a:lnTo>
                  <a:lnTo>
                    <a:pt x="826" y="1481"/>
                  </a:lnTo>
                  <a:lnTo>
                    <a:pt x="883" y="1439"/>
                  </a:lnTo>
                  <a:lnTo>
                    <a:pt x="830" y="1424"/>
                  </a:lnTo>
                  <a:lnTo>
                    <a:pt x="830" y="1413"/>
                  </a:lnTo>
                  <a:lnTo>
                    <a:pt x="830" y="1405"/>
                  </a:lnTo>
                  <a:lnTo>
                    <a:pt x="829" y="1398"/>
                  </a:lnTo>
                  <a:lnTo>
                    <a:pt x="828" y="1395"/>
                  </a:lnTo>
                  <a:lnTo>
                    <a:pt x="825" y="1392"/>
                  </a:lnTo>
                  <a:lnTo>
                    <a:pt x="822" y="1391"/>
                  </a:lnTo>
                  <a:lnTo>
                    <a:pt x="819" y="1392"/>
                  </a:lnTo>
                  <a:lnTo>
                    <a:pt x="816" y="1396"/>
                  </a:lnTo>
                  <a:lnTo>
                    <a:pt x="811" y="1398"/>
                  </a:lnTo>
                  <a:lnTo>
                    <a:pt x="806" y="1399"/>
                  </a:lnTo>
                  <a:lnTo>
                    <a:pt x="802" y="1398"/>
                  </a:lnTo>
                  <a:lnTo>
                    <a:pt x="799" y="1395"/>
                  </a:lnTo>
                  <a:lnTo>
                    <a:pt x="793" y="1378"/>
                  </a:lnTo>
                  <a:lnTo>
                    <a:pt x="788" y="1369"/>
                  </a:lnTo>
                  <a:lnTo>
                    <a:pt x="785" y="1361"/>
                  </a:lnTo>
                  <a:lnTo>
                    <a:pt x="791" y="1350"/>
                  </a:lnTo>
                  <a:lnTo>
                    <a:pt x="795" y="1342"/>
                  </a:lnTo>
                  <a:lnTo>
                    <a:pt x="797" y="1337"/>
                  </a:lnTo>
                  <a:lnTo>
                    <a:pt x="796" y="1332"/>
                  </a:lnTo>
                  <a:lnTo>
                    <a:pt x="795" y="1331"/>
                  </a:lnTo>
                  <a:lnTo>
                    <a:pt x="789" y="1328"/>
                  </a:lnTo>
                  <a:lnTo>
                    <a:pt x="785" y="1311"/>
                  </a:lnTo>
                  <a:lnTo>
                    <a:pt x="759" y="1241"/>
                  </a:lnTo>
                  <a:lnTo>
                    <a:pt x="765" y="1226"/>
                  </a:lnTo>
                  <a:lnTo>
                    <a:pt x="772" y="1213"/>
                  </a:lnTo>
                  <a:lnTo>
                    <a:pt x="782" y="1202"/>
                  </a:lnTo>
                  <a:lnTo>
                    <a:pt x="796" y="1193"/>
                  </a:lnTo>
                  <a:lnTo>
                    <a:pt x="810" y="1185"/>
                  </a:lnTo>
                  <a:lnTo>
                    <a:pt x="828" y="1180"/>
                  </a:lnTo>
                  <a:lnTo>
                    <a:pt x="848" y="1176"/>
                  </a:lnTo>
                  <a:lnTo>
                    <a:pt x="870" y="1175"/>
                  </a:lnTo>
                  <a:lnTo>
                    <a:pt x="972" y="1152"/>
                  </a:lnTo>
                  <a:lnTo>
                    <a:pt x="975" y="1152"/>
                  </a:lnTo>
                  <a:lnTo>
                    <a:pt x="979" y="1153"/>
                  </a:lnTo>
                  <a:lnTo>
                    <a:pt x="986" y="1153"/>
                  </a:lnTo>
                  <a:lnTo>
                    <a:pt x="991" y="1151"/>
                  </a:lnTo>
                  <a:lnTo>
                    <a:pt x="995" y="1149"/>
                  </a:lnTo>
                  <a:lnTo>
                    <a:pt x="996" y="1145"/>
                  </a:lnTo>
                  <a:lnTo>
                    <a:pt x="996" y="1140"/>
                  </a:lnTo>
                  <a:lnTo>
                    <a:pt x="995" y="1134"/>
                  </a:lnTo>
                  <a:lnTo>
                    <a:pt x="993" y="1127"/>
                  </a:lnTo>
                  <a:lnTo>
                    <a:pt x="1073" y="1059"/>
                  </a:lnTo>
                  <a:lnTo>
                    <a:pt x="1114" y="1107"/>
                  </a:lnTo>
                  <a:lnTo>
                    <a:pt x="1142" y="1104"/>
                  </a:lnTo>
                  <a:lnTo>
                    <a:pt x="1172" y="1137"/>
                  </a:lnTo>
                  <a:lnTo>
                    <a:pt x="1210" y="1061"/>
                  </a:lnTo>
                  <a:lnTo>
                    <a:pt x="1213" y="1050"/>
                  </a:lnTo>
                  <a:lnTo>
                    <a:pt x="1205" y="1041"/>
                  </a:lnTo>
                  <a:lnTo>
                    <a:pt x="1200" y="1033"/>
                  </a:lnTo>
                  <a:lnTo>
                    <a:pt x="1197" y="1025"/>
                  </a:lnTo>
                  <a:lnTo>
                    <a:pt x="1198" y="1018"/>
                  </a:lnTo>
                  <a:lnTo>
                    <a:pt x="1200" y="1011"/>
                  </a:lnTo>
                  <a:lnTo>
                    <a:pt x="1205" y="1005"/>
                  </a:lnTo>
                  <a:lnTo>
                    <a:pt x="1213" y="999"/>
                  </a:lnTo>
                  <a:lnTo>
                    <a:pt x="1222" y="994"/>
                  </a:lnTo>
                  <a:lnTo>
                    <a:pt x="1225" y="995"/>
                  </a:lnTo>
                  <a:lnTo>
                    <a:pt x="1223" y="889"/>
                  </a:lnTo>
                  <a:lnTo>
                    <a:pt x="1239" y="853"/>
                  </a:lnTo>
                  <a:lnTo>
                    <a:pt x="1228" y="847"/>
                  </a:lnTo>
                  <a:lnTo>
                    <a:pt x="1219" y="841"/>
                  </a:lnTo>
                  <a:lnTo>
                    <a:pt x="1214" y="834"/>
                  </a:lnTo>
                  <a:lnTo>
                    <a:pt x="1213" y="828"/>
                  </a:lnTo>
                  <a:lnTo>
                    <a:pt x="1214" y="820"/>
                  </a:lnTo>
                  <a:lnTo>
                    <a:pt x="1215" y="816"/>
                  </a:lnTo>
                  <a:lnTo>
                    <a:pt x="1218" y="813"/>
                  </a:lnTo>
                  <a:lnTo>
                    <a:pt x="1226" y="804"/>
                  </a:lnTo>
                  <a:lnTo>
                    <a:pt x="1237" y="796"/>
                  </a:lnTo>
                  <a:lnTo>
                    <a:pt x="1228" y="794"/>
                  </a:lnTo>
                  <a:lnTo>
                    <a:pt x="1222" y="790"/>
                  </a:lnTo>
                  <a:lnTo>
                    <a:pt x="1219" y="782"/>
                  </a:lnTo>
                  <a:lnTo>
                    <a:pt x="1220" y="772"/>
                  </a:lnTo>
                  <a:lnTo>
                    <a:pt x="1221" y="764"/>
                  </a:lnTo>
                  <a:lnTo>
                    <a:pt x="1225" y="757"/>
                  </a:lnTo>
                  <a:lnTo>
                    <a:pt x="1182" y="720"/>
                  </a:lnTo>
                  <a:lnTo>
                    <a:pt x="1204" y="688"/>
                  </a:lnTo>
                  <a:lnTo>
                    <a:pt x="1278" y="694"/>
                  </a:lnTo>
                  <a:lnTo>
                    <a:pt x="1310" y="625"/>
                  </a:lnTo>
                  <a:lnTo>
                    <a:pt x="1356" y="589"/>
                  </a:lnTo>
                  <a:lnTo>
                    <a:pt x="1399" y="533"/>
                  </a:lnTo>
                  <a:lnTo>
                    <a:pt x="1410" y="515"/>
                  </a:lnTo>
                  <a:lnTo>
                    <a:pt x="1413" y="507"/>
                  </a:lnTo>
                  <a:lnTo>
                    <a:pt x="1415" y="500"/>
                  </a:lnTo>
                  <a:lnTo>
                    <a:pt x="1415" y="492"/>
                  </a:lnTo>
                  <a:lnTo>
                    <a:pt x="1414" y="486"/>
                  </a:lnTo>
                  <a:lnTo>
                    <a:pt x="1412" y="480"/>
                  </a:lnTo>
                  <a:lnTo>
                    <a:pt x="1409" y="475"/>
                  </a:lnTo>
                  <a:lnTo>
                    <a:pt x="1404" y="470"/>
                  </a:lnTo>
                  <a:lnTo>
                    <a:pt x="1399" y="468"/>
                  </a:lnTo>
                  <a:lnTo>
                    <a:pt x="1395" y="467"/>
                  </a:lnTo>
                  <a:lnTo>
                    <a:pt x="1391" y="470"/>
                  </a:lnTo>
                  <a:lnTo>
                    <a:pt x="1381" y="466"/>
                  </a:lnTo>
                  <a:lnTo>
                    <a:pt x="1379" y="463"/>
                  </a:lnTo>
                  <a:lnTo>
                    <a:pt x="1379" y="461"/>
                  </a:lnTo>
                  <a:lnTo>
                    <a:pt x="1379" y="457"/>
                  </a:lnTo>
                  <a:lnTo>
                    <a:pt x="1382" y="454"/>
                  </a:lnTo>
                  <a:lnTo>
                    <a:pt x="1387" y="449"/>
                  </a:lnTo>
                  <a:lnTo>
                    <a:pt x="1393" y="445"/>
                  </a:lnTo>
                  <a:lnTo>
                    <a:pt x="1397" y="439"/>
                  </a:lnTo>
                  <a:lnTo>
                    <a:pt x="1398" y="435"/>
                  </a:lnTo>
                  <a:lnTo>
                    <a:pt x="1403" y="354"/>
                  </a:lnTo>
                  <a:close/>
                  <a:moveTo>
                    <a:pt x="91" y="1350"/>
                  </a:moveTo>
                  <a:lnTo>
                    <a:pt x="93" y="1350"/>
                  </a:lnTo>
                  <a:lnTo>
                    <a:pt x="94" y="1351"/>
                  </a:lnTo>
                  <a:lnTo>
                    <a:pt x="93" y="1351"/>
                  </a:lnTo>
                  <a:lnTo>
                    <a:pt x="91" y="1351"/>
                  </a:lnTo>
                  <a:lnTo>
                    <a:pt x="90" y="1351"/>
                  </a:lnTo>
                  <a:lnTo>
                    <a:pt x="90" y="1352"/>
                  </a:lnTo>
                  <a:lnTo>
                    <a:pt x="91" y="13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44">
              <a:extLst>
                <a:ext uri="{FF2B5EF4-FFF2-40B4-BE49-F238E27FC236}">
                  <a16:creationId xmlns:a16="http://schemas.microsoft.com/office/drawing/2014/main" id="{2C4DC743-D160-CA44-5E28-B1CA258AE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8"/>
              <a:ext cx="95" cy="100"/>
            </a:xfrm>
            <a:custGeom>
              <a:avLst/>
              <a:gdLst/>
              <a:ahLst/>
              <a:cxnLst>
                <a:cxn ang="0">
                  <a:pos x="724" y="264"/>
                </a:cxn>
                <a:cxn ang="0">
                  <a:pos x="455" y="366"/>
                </a:cxn>
                <a:cxn ang="0">
                  <a:pos x="222" y="423"/>
                </a:cxn>
                <a:cxn ang="0">
                  <a:pos x="215" y="604"/>
                </a:cxn>
                <a:cxn ang="0">
                  <a:pos x="197" y="622"/>
                </a:cxn>
                <a:cxn ang="0">
                  <a:pos x="209" y="635"/>
                </a:cxn>
                <a:cxn ang="0">
                  <a:pos x="227" y="640"/>
                </a:cxn>
                <a:cxn ang="0">
                  <a:pos x="233" y="665"/>
                </a:cxn>
                <a:cxn ang="0">
                  <a:pos x="174" y="754"/>
                </a:cxn>
                <a:cxn ang="0">
                  <a:pos x="0" y="885"/>
                </a:cxn>
                <a:cxn ang="0">
                  <a:pos x="37" y="947"/>
                </a:cxn>
                <a:cxn ang="0">
                  <a:pos x="44" y="969"/>
                </a:cxn>
                <a:cxn ang="0">
                  <a:pos x="31" y="993"/>
                </a:cxn>
                <a:cxn ang="0">
                  <a:pos x="57" y="1018"/>
                </a:cxn>
                <a:cxn ang="0">
                  <a:pos x="31" y="1164"/>
                </a:cxn>
                <a:cxn ang="0">
                  <a:pos x="15" y="1190"/>
                </a:cxn>
                <a:cxn ang="0">
                  <a:pos x="28" y="1226"/>
                </a:cxn>
                <a:cxn ang="0">
                  <a:pos x="246" y="1263"/>
                </a:cxn>
                <a:cxn ang="0">
                  <a:pos x="361" y="1354"/>
                </a:cxn>
                <a:cxn ang="0">
                  <a:pos x="382" y="1357"/>
                </a:cxn>
                <a:cxn ang="0">
                  <a:pos x="637" y="1398"/>
                </a:cxn>
                <a:cxn ang="0">
                  <a:pos x="641" y="1408"/>
                </a:cxn>
                <a:cxn ang="0">
                  <a:pos x="640" y="1428"/>
                </a:cxn>
                <a:cxn ang="0">
                  <a:pos x="856" y="1475"/>
                </a:cxn>
                <a:cxn ang="0">
                  <a:pos x="924" y="1492"/>
                </a:cxn>
                <a:cxn ang="0">
                  <a:pos x="937" y="1496"/>
                </a:cxn>
                <a:cxn ang="0">
                  <a:pos x="949" y="1486"/>
                </a:cxn>
                <a:cxn ang="0">
                  <a:pos x="1108" y="1425"/>
                </a:cxn>
                <a:cxn ang="0">
                  <a:pos x="1157" y="1396"/>
                </a:cxn>
                <a:cxn ang="0">
                  <a:pos x="1145" y="1382"/>
                </a:cxn>
                <a:cxn ang="0">
                  <a:pos x="1192" y="1261"/>
                </a:cxn>
                <a:cxn ang="0">
                  <a:pos x="1153" y="1045"/>
                </a:cxn>
                <a:cxn ang="0">
                  <a:pos x="1210" y="911"/>
                </a:cxn>
                <a:cxn ang="0">
                  <a:pos x="1227" y="905"/>
                </a:cxn>
                <a:cxn ang="0">
                  <a:pos x="1250" y="919"/>
                </a:cxn>
                <a:cxn ang="0">
                  <a:pos x="1392" y="976"/>
                </a:cxn>
                <a:cxn ang="0">
                  <a:pos x="1493" y="841"/>
                </a:cxn>
                <a:cxn ang="0">
                  <a:pos x="1458" y="842"/>
                </a:cxn>
                <a:cxn ang="0">
                  <a:pos x="1443" y="859"/>
                </a:cxn>
                <a:cxn ang="0">
                  <a:pos x="1422" y="858"/>
                </a:cxn>
                <a:cxn ang="0">
                  <a:pos x="1364" y="737"/>
                </a:cxn>
                <a:cxn ang="0">
                  <a:pos x="1296" y="744"/>
                </a:cxn>
                <a:cxn ang="0">
                  <a:pos x="1255" y="706"/>
                </a:cxn>
                <a:cxn ang="0">
                  <a:pos x="1241" y="708"/>
                </a:cxn>
                <a:cxn ang="0">
                  <a:pos x="1075" y="587"/>
                </a:cxn>
                <a:cxn ang="0">
                  <a:pos x="932" y="548"/>
                </a:cxn>
                <a:cxn ang="0">
                  <a:pos x="898" y="339"/>
                </a:cxn>
                <a:cxn ang="0">
                  <a:pos x="863" y="153"/>
                </a:cxn>
                <a:cxn ang="0">
                  <a:pos x="797" y="41"/>
                </a:cxn>
              </a:cxnLst>
              <a:rect l="0" t="0" r="r" b="b"/>
              <a:pathLst>
                <a:path w="1518" h="1496">
                  <a:moveTo>
                    <a:pt x="797" y="41"/>
                  </a:moveTo>
                  <a:lnTo>
                    <a:pt x="786" y="81"/>
                  </a:lnTo>
                  <a:lnTo>
                    <a:pt x="733" y="107"/>
                  </a:lnTo>
                  <a:lnTo>
                    <a:pt x="724" y="264"/>
                  </a:lnTo>
                  <a:lnTo>
                    <a:pt x="616" y="286"/>
                  </a:lnTo>
                  <a:lnTo>
                    <a:pt x="556" y="318"/>
                  </a:lnTo>
                  <a:lnTo>
                    <a:pt x="532" y="345"/>
                  </a:lnTo>
                  <a:lnTo>
                    <a:pt x="455" y="366"/>
                  </a:lnTo>
                  <a:lnTo>
                    <a:pt x="349" y="345"/>
                  </a:lnTo>
                  <a:lnTo>
                    <a:pt x="330" y="327"/>
                  </a:lnTo>
                  <a:lnTo>
                    <a:pt x="220" y="338"/>
                  </a:lnTo>
                  <a:lnTo>
                    <a:pt x="222" y="423"/>
                  </a:lnTo>
                  <a:lnTo>
                    <a:pt x="240" y="499"/>
                  </a:lnTo>
                  <a:lnTo>
                    <a:pt x="221" y="519"/>
                  </a:lnTo>
                  <a:lnTo>
                    <a:pt x="216" y="600"/>
                  </a:lnTo>
                  <a:lnTo>
                    <a:pt x="215" y="604"/>
                  </a:lnTo>
                  <a:lnTo>
                    <a:pt x="211" y="610"/>
                  </a:lnTo>
                  <a:lnTo>
                    <a:pt x="205" y="614"/>
                  </a:lnTo>
                  <a:lnTo>
                    <a:pt x="200" y="619"/>
                  </a:lnTo>
                  <a:lnTo>
                    <a:pt x="197" y="622"/>
                  </a:lnTo>
                  <a:lnTo>
                    <a:pt x="197" y="626"/>
                  </a:lnTo>
                  <a:lnTo>
                    <a:pt x="197" y="628"/>
                  </a:lnTo>
                  <a:lnTo>
                    <a:pt x="199" y="631"/>
                  </a:lnTo>
                  <a:lnTo>
                    <a:pt x="209" y="635"/>
                  </a:lnTo>
                  <a:lnTo>
                    <a:pt x="213" y="632"/>
                  </a:lnTo>
                  <a:lnTo>
                    <a:pt x="217" y="633"/>
                  </a:lnTo>
                  <a:lnTo>
                    <a:pt x="222" y="635"/>
                  </a:lnTo>
                  <a:lnTo>
                    <a:pt x="227" y="640"/>
                  </a:lnTo>
                  <a:lnTo>
                    <a:pt x="230" y="645"/>
                  </a:lnTo>
                  <a:lnTo>
                    <a:pt x="232" y="651"/>
                  </a:lnTo>
                  <a:lnTo>
                    <a:pt x="233" y="657"/>
                  </a:lnTo>
                  <a:lnTo>
                    <a:pt x="233" y="665"/>
                  </a:lnTo>
                  <a:lnTo>
                    <a:pt x="231" y="672"/>
                  </a:lnTo>
                  <a:lnTo>
                    <a:pt x="228" y="680"/>
                  </a:lnTo>
                  <a:lnTo>
                    <a:pt x="217" y="698"/>
                  </a:lnTo>
                  <a:lnTo>
                    <a:pt x="174" y="754"/>
                  </a:lnTo>
                  <a:lnTo>
                    <a:pt x="128" y="790"/>
                  </a:lnTo>
                  <a:lnTo>
                    <a:pt x="96" y="859"/>
                  </a:lnTo>
                  <a:lnTo>
                    <a:pt x="22" y="853"/>
                  </a:lnTo>
                  <a:lnTo>
                    <a:pt x="0" y="885"/>
                  </a:lnTo>
                  <a:lnTo>
                    <a:pt x="43" y="922"/>
                  </a:lnTo>
                  <a:lnTo>
                    <a:pt x="39" y="929"/>
                  </a:lnTo>
                  <a:lnTo>
                    <a:pt x="38" y="937"/>
                  </a:lnTo>
                  <a:lnTo>
                    <a:pt x="37" y="947"/>
                  </a:lnTo>
                  <a:lnTo>
                    <a:pt x="40" y="955"/>
                  </a:lnTo>
                  <a:lnTo>
                    <a:pt x="46" y="959"/>
                  </a:lnTo>
                  <a:lnTo>
                    <a:pt x="55" y="961"/>
                  </a:lnTo>
                  <a:lnTo>
                    <a:pt x="44" y="969"/>
                  </a:lnTo>
                  <a:lnTo>
                    <a:pt x="36" y="978"/>
                  </a:lnTo>
                  <a:lnTo>
                    <a:pt x="33" y="981"/>
                  </a:lnTo>
                  <a:lnTo>
                    <a:pt x="32" y="985"/>
                  </a:lnTo>
                  <a:lnTo>
                    <a:pt x="31" y="993"/>
                  </a:lnTo>
                  <a:lnTo>
                    <a:pt x="32" y="999"/>
                  </a:lnTo>
                  <a:lnTo>
                    <a:pt x="37" y="1006"/>
                  </a:lnTo>
                  <a:lnTo>
                    <a:pt x="46" y="1012"/>
                  </a:lnTo>
                  <a:lnTo>
                    <a:pt x="57" y="1018"/>
                  </a:lnTo>
                  <a:lnTo>
                    <a:pt x="41" y="1054"/>
                  </a:lnTo>
                  <a:lnTo>
                    <a:pt x="43" y="1160"/>
                  </a:lnTo>
                  <a:lnTo>
                    <a:pt x="40" y="1159"/>
                  </a:lnTo>
                  <a:lnTo>
                    <a:pt x="31" y="1164"/>
                  </a:lnTo>
                  <a:lnTo>
                    <a:pt x="23" y="1170"/>
                  </a:lnTo>
                  <a:lnTo>
                    <a:pt x="18" y="1176"/>
                  </a:lnTo>
                  <a:lnTo>
                    <a:pt x="16" y="1183"/>
                  </a:lnTo>
                  <a:lnTo>
                    <a:pt x="15" y="1190"/>
                  </a:lnTo>
                  <a:lnTo>
                    <a:pt x="18" y="1198"/>
                  </a:lnTo>
                  <a:lnTo>
                    <a:pt x="23" y="1206"/>
                  </a:lnTo>
                  <a:lnTo>
                    <a:pt x="31" y="1215"/>
                  </a:lnTo>
                  <a:lnTo>
                    <a:pt x="28" y="1226"/>
                  </a:lnTo>
                  <a:lnTo>
                    <a:pt x="185" y="1235"/>
                  </a:lnTo>
                  <a:lnTo>
                    <a:pt x="194" y="1248"/>
                  </a:lnTo>
                  <a:lnTo>
                    <a:pt x="196" y="1253"/>
                  </a:lnTo>
                  <a:lnTo>
                    <a:pt x="246" y="1263"/>
                  </a:lnTo>
                  <a:lnTo>
                    <a:pt x="272" y="1293"/>
                  </a:lnTo>
                  <a:lnTo>
                    <a:pt x="353" y="1349"/>
                  </a:lnTo>
                  <a:lnTo>
                    <a:pt x="358" y="1351"/>
                  </a:lnTo>
                  <a:lnTo>
                    <a:pt x="361" y="1354"/>
                  </a:lnTo>
                  <a:lnTo>
                    <a:pt x="362" y="1358"/>
                  </a:lnTo>
                  <a:lnTo>
                    <a:pt x="362" y="1363"/>
                  </a:lnTo>
                  <a:lnTo>
                    <a:pt x="374" y="1363"/>
                  </a:lnTo>
                  <a:lnTo>
                    <a:pt x="382" y="1357"/>
                  </a:lnTo>
                  <a:lnTo>
                    <a:pt x="478" y="1432"/>
                  </a:lnTo>
                  <a:lnTo>
                    <a:pt x="627" y="1395"/>
                  </a:lnTo>
                  <a:lnTo>
                    <a:pt x="632" y="1396"/>
                  </a:lnTo>
                  <a:lnTo>
                    <a:pt x="637" y="1398"/>
                  </a:lnTo>
                  <a:lnTo>
                    <a:pt x="640" y="1400"/>
                  </a:lnTo>
                  <a:lnTo>
                    <a:pt x="642" y="1402"/>
                  </a:lnTo>
                  <a:lnTo>
                    <a:pt x="642" y="1406"/>
                  </a:lnTo>
                  <a:lnTo>
                    <a:pt x="641" y="1408"/>
                  </a:lnTo>
                  <a:lnTo>
                    <a:pt x="639" y="1412"/>
                  </a:lnTo>
                  <a:lnTo>
                    <a:pt x="636" y="1415"/>
                  </a:lnTo>
                  <a:lnTo>
                    <a:pt x="634" y="1419"/>
                  </a:lnTo>
                  <a:lnTo>
                    <a:pt x="640" y="1428"/>
                  </a:lnTo>
                  <a:lnTo>
                    <a:pt x="701" y="1491"/>
                  </a:lnTo>
                  <a:lnTo>
                    <a:pt x="749" y="1451"/>
                  </a:lnTo>
                  <a:lnTo>
                    <a:pt x="810" y="1472"/>
                  </a:lnTo>
                  <a:lnTo>
                    <a:pt x="856" y="1475"/>
                  </a:lnTo>
                  <a:lnTo>
                    <a:pt x="890" y="1461"/>
                  </a:lnTo>
                  <a:lnTo>
                    <a:pt x="903" y="1483"/>
                  </a:lnTo>
                  <a:lnTo>
                    <a:pt x="914" y="1488"/>
                  </a:lnTo>
                  <a:lnTo>
                    <a:pt x="924" y="1492"/>
                  </a:lnTo>
                  <a:lnTo>
                    <a:pt x="925" y="1492"/>
                  </a:lnTo>
                  <a:lnTo>
                    <a:pt x="927" y="1493"/>
                  </a:lnTo>
                  <a:lnTo>
                    <a:pt x="931" y="1495"/>
                  </a:lnTo>
                  <a:lnTo>
                    <a:pt x="937" y="1496"/>
                  </a:lnTo>
                  <a:lnTo>
                    <a:pt x="942" y="1495"/>
                  </a:lnTo>
                  <a:lnTo>
                    <a:pt x="946" y="1493"/>
                  </a:lnTo>
                  <a:lnTo>
                    <a:pt x="948" y="1490"/>
                  </a:lnTo>
                  <a:lnTo>
                    <a:pt x="949" y="1486"/>
                  </a:lnTo>
                  <a:lnTo>
                    <a:pt x="958" y="1438"/>
                  </a:lnTo>
                  <a:lnTo>
                    <a:pt x="1013" y="1439"/>
                  </a:lnTo>
                  <a:lnTo>
                    <a:pt x="1043" y="1478"/>
                  </a:lnTo>
                  <a:lnTo>
                    <a:pt x="1108" y="1425"/>
                  </a:lnTo>
                  <a:lnTo>
                    <a:pt x="1149" y="1418"/>
                  </a:lnTo>
                  <a:lnTo>
                    <a:pt x="1153" y="1409"/>
                  </a:lnTo>
                  <a:lnTo>
                    <a:pt x="1156" y="1402"/>
                  </a:lnTo>
                  <a:lnTo>
                    <a:pt x="1157" y="1396"/>
                  </a:lnTo>
                  <a:lnTo>
                    <a:pt x="1157" y="1392"/>
                  </a:lnTo>
                  <a:lnTo>
                    <a:pt x="1154" y="1387"/>
                  </a:lnTo>
                  <a:lnTo>
                    <a:pt x="1151" y="1384"/>
                  </a:lnTo>
                  <a:lnTo>
                    <a:pt x="1145" y="1382"/>
                  </a:lnTo>
                  <a:lnTo>
                    <a:pt x="1139" y="1382"/>
                  </a:lnTo>
                  <a:lnTo>
                    <a:pt x="1122" y="1321"/>
                  </a:lnTo>
                  <a:lnTo>
                    <a:pt x="1158" y="1259"/>
                  </a:lnTo>
                  <a:lnTo>
                    <a:pt x="1192" y="1261"/>
                  </a:lnTo>
                  <a:lnTo>
                    <a:pt x="1190" y="1212"/>
                  </a:lnTo>
                  <a:lnTo>
                    <a:pt x="1218" y="1182"/>
                  </a:lnTo>
                  <a:lnTo>
                    <a:pt x="1202" y="1116"/>
                  </a:lnTo>
                  <a:lnTo>
                    <a:pt x="1153" y="1045"/>
                  </a:lnTo>
                  <a:lnTo>
                    <a:pt x="1197" y="995"/>
                  </a:lnTo>
                  <a:lnTo>
                    <a:pt x="1190" y="960"/>
                  </a:lnTo>
                  <a:lnTo>
                    <a:pt x="1202" y="919"/>
                  </a:lnTo>
                  <a:lnTo>
                    <a:pt x="1210" y="911"/>
                  </a:lnTo>
                  <a:lnTo>
                    <a:pt x="1215" y="908"/>
                  </a:lnTo>
                  <a:lnTo>
                    <a:pt x="1220" y="907"/>
                  </a:lnTo>
                  <a:lnTo>
                    <a:pt x="1223" y="905"/>
                  </a:lnTo>
                  <a:lnTo>
                    <a:pt x="1227" y="905"/>
                  </a:lnTo>
                  <a:lnTo>
                    <a:pt x="1236" y="907"/>
                  </a:lnTo>
                  <a:lnTo>
                    <a:pt x="1242" y="911"/>
                  </a:lnTo>
                  <a:lnTo>
                    <a:pt x="1246" y="914"/>
                  </a:lnTo>
                  <a:lnTo>
                    <a:pt x="1250" y="919"/>
                  </a:lnTo>
                  <a:lnTo>
                    <a:pt x="1256" y="929"/>
                  </a:lnTo>
                  <a:lnTo>
                    <a:pt x="1263" y="943"/>
                  </a:lnTo>
                  <a:lnTo>
                    <a:pt x="1329" y="935"/>
                  </a:lnTo>
                  <a:lnTo>
                    <a:pt x="1392" y="976"/>
                  </a:lnTo>
                  <a:lnTo>
                    <a:pt x="1430" y="951"/>
                  </a:lnTo>
                  <a:lnTo>
                    <a:pt x="1518" y="856"/>
                  </a:lnTo>
                  <a:lnTo>
                    <a:pt x="1505" y="847"/>
                  </a:lnTo>
                  <a:lnTo>
                    <a:pt x="1493" y="841"/>
                  </a:lnTo>
                  <a:lnTo>
                    <a:pt x="1482" y="838"/>
                  </a:lnTo>
                  <a:lnTo>
                    <a:pt x="1474" y="837"/>
                  </a:lnTo>
                  <a:lnTo>
                    <a:pt x="1465" y="838"/>
                  </a:lnTo>
                  <a:lnTo>
                    <a:pt x="1458" y="842"/>
                  </a:lnTo>
                  <a:lnTo>
                    <a:pt x="1451" y="849"/>
                  </a:lnTo>
                  <a:lnTo>
                    <a:pt x="1447" y="858"/>
                  </a:lnTo>
                  <a:lnTo>
                    <a:pt x="1445" y="858"/>
                  </a:lnTo>
                  <a:lnTo>
                    <a:pt x="1443" y="859"/>
                  </a:lnTo>
                  <a:lnTo>
                    <a:pt x="1439" y="861"/>
                  </a:lnTo>
                  <a:lnTo>
                    <a:pt x="1430" y="862"/>
                  </a:lnTo>
                  <a:lnTo>
                    <a:pt x="1425" y="861"/>
                  </a:lnTo>
                  <a:lnTo>
                    <a:pt x="1422" y="858"/>
                  </a:lnTo>
                  <a:lnTo>
                    <a:pt x="1419" y="853"/>
                  </a:lnTo>
                  <a:lnTo>
                    <a:pt x="1419" y="846"/>
                  </a:lnTo>
                  <a:lnTo>
                    <a:pt x="1448" y="801"/>
                  </a:lnTo>
                  <a:lnTo>
                    <a:pt x="1364" y="737"/>
                  </a:lnTo>
                  <a:lnTo>
                    <a:pt x="1344" y="742"/>
                  </a:lnTo>
                  <a:lnTo>
                    <a:pt x="1327" y="746"/>
                  </a:lnTo>
                  <a:lnTo>
                    <a:pt x="1310" y="746"/>
                  </a:lnTo>
                  <a:lnTo>
                    <a:pt x="1296" y="744"/>
                  </a:lnTo>
                  <a:lnTo>
                    <a:pt x="1282" y="738"/>
                  </a:lnTo>
                  <a:lnTo>
                    <a:pt x="1271" y="730"/>
                  </a:lnTo>
                  <a:lnTo>
                    <a:pt x="1262" y="719"/>
                  </a:lnTo>
                  <a:lnTo>
                    <a:pt x="1255" y="706"/>
                  </a:lnTo>
                  <a:lnTo>
                    <a:pt x="1251" y="704"/>
                  </a:lnTo>
                  <a:lnTo>
                    <a:pt x="1250" y="702"/>
                  </a:lnTo>
                  <a:lnTo>
                    <a:pt x="1247" y="703"/>
                  </a:lnTo>
                  <a:lnTo>
                    <a:pt x="1241" y="708"/>
                  </a:lnTo>
                  <a:lnTo>
                    <a:pt x="1238" y="714"/>
                  </a:lnTo>
                  <a:lnTo>
                    <a:pt x="1213" y="704"/>
                  </a:lnTo>
                  <a:lnTo>
                    <a:pt x="1178" y="630"/>
                  </a:lnTo>
                  <a:lnTo>
                    <a:pt x="1075" y="587"/>
                  </a:lnTo>
                  <a:lnTo>
                    <a:pt x="1022" y="574"/>
                  </a:lnTo>
                  <a:lnTo>
                    <a:pt x="998" y="596"/>
                  </a:lnTo>
                  <a:lnTo>
                    <a:pt x="926" y="595"/>
                  </a:lnTo>
                  <a:lnTo>
                    <a:pt x="932" y="548"/>
                  </a:lnTo>
                  <a:lnTo>
                    <a:pt x="906" y="480"/>
                  </a:lnTo>
                  <a:lnTo>
                    <a:pt x="942" y="419"/>
                  </a:lnTo>
                  <a:lnTo>
                    <a:pt x="936" y="381"/>
                  </a:lnTo>
                  <a:lnTo>
                    <a:pt x="898" y="339"/>
                  </a:lnTo>
                  <a:lnTo>
                    <a:pt x="836" y="324"/>
                  </a:lnTo>
                  <a:lnTo>
                    <a:pt x="865" y="265"/>
                  </a:lnTo>
                  <a:lnTo>
                    <a:pt x="887" y="197"/>
                  </a:lnTo>
                  <a:lnTo>
                    <a:pt x="863" y="153"/>
                  </a:lnTo>
                  <a:lnTo>
                    <a:pt x="943" y="41"/>
                  </a:lnTo>
                  <a:lnTo>
                    <a:pt x="921" y="10"/>
                  </a:lnTo>
                  <a:lnTo>
                    <a:pt x="864" y="0"/>
                  </a:lnTo>
                  <a:lnTo>
                    <a:pt x="797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Freeform 45">
              <a:extLst>
                <a:ext uri="{FF2B5EF4-FFF2-40B4-BE49-F238E27FC236}">
                  <a16:creationId xmlns:a16="http://schemas.microsoft.com/office/drawing/2014/main" id="{C822B57F-FC3F-4415-D304-5164FE27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180"/>
              <a:ext cx="115" cy="95"/>
            </a:xfrm>
            <a:custGeom>
              <a:avLst/>
              <a:gdLst/>
              <a:ahLst/>
              <a:cxnLst>
                <a:cxn ang="0">
                  <a:pos x="651" y="45"/>
                </a:cxn>
                <a:cxn ang="0">
                  <a:pos x="505" y="81"/>
                </a:cxn>
                <a:cxn ang="0">
                  <a:pos x="488" y="94"/>
                </a:cxn>
                <a:cxn ang="0">
                  <a:pos x="337" y="121"/>
                </a:cxn>
                <a:cxn ang="0">
                  <a:pos x="274" y="167"/>
                </a:cxn>
                <a:cxn ang="0">
                  <a:pos x="305" y="273"/>
                </a:cxn>
                <a:cxn ang="0">
                  <a:pos x="297" y="310"/>
                </a:cxn>
                <a:cxn ang="0">
                  <a:pos x="320" y="339"/>
                </a:cxn>
                <a:cxn ang="0">
                  <a:pos x="337" y="336"/>
                </a:cxn>
                <a:cxn ang="0">
                  <a:pos x="392" y="380"/>
                </a:cxn>
                <a:cxn ang="0">
                  <a:pos x="266" y="526"/>
                </a:cxn>
                <a:cxn ang="0">
                  <a:pos x="260" y="536"/>
                </a:cxn>
                <a:cxn ang="0">
                  <a:pos x="233" y="539"/>
                </a:cxn>
                <a:cxn ang="0">
                  <a:pos x="241" y="712"/>
                </a:cxn>
                <a:cxn ang="0">
                  <a:pos x="193" y="783"/>
                </a:cxn>
                <a:cxn ang="0">
                  <a:pos x="172" y="798"/>
                </a:cxn>
                <a:cxn ang="0">
                  <a:pos x="97" y="895"/>
                </a:cxn>
                <a:cxn ang="0">
                  <a:pos x="24" y="958"/>
                </a:cxn>
                <a:cxn ang="0">
                  <a:pos x="36" y="1011"/>
                </a:cxn>
                <a:cxn ang="0">
                  <a:pos x="3" y="1018"/>
                </a:cxn>
                <a:cxn ang="0">
                  <a:pos x="64" y="1077"/>
                </a:cxn>
                <a:cxn ang="0">
                  <a:pos x="82" y="1088"/>
                </a:cxn>
                <a:cxn ang="0">
                  <a:pos x="52" y="1183"/>
                </a:cxn>
                <a:cxn ang="0">
                  <a:pos x="69" y="1227"/>
                </a:cxn>
                <a:cxn ang="0">
                  <a:pos x="96" y="1236"/>
                </a:cxn>
                <a:cxn ang="0">
                  <a:pos x="208" y="1293"/>
                </a:cxn>
                <a:cxn ang="0">
                  <a:pos x="519" y="1339"/>
                </a:cxn>
                <a:cxn ang="0">
                  <a:pos x="561" y="1333"/>
                </a:cxn>
                <a:cxn ang="0">
                  <a:pos x="772" y="1130"/>
                </a:cxn>
                <a:cxn ang="0">
                  <a:pos x="1048" y="1160"/>
                </a:cxn>
                <a:cxn ang="0">
                  <a:pos x="1076" y="1288"/>
                </a:cxn>
                <a:cxn ang="0">
                  <a:pos x="1127" y="1340"/>
                </a:cxn>
                <a:cxn ang="0">
                  <a:pos x="1210" y="1372"/>
                </a:cxn>
                <a:cxn ang="0">
                  <a:pos x="1414" y="1356"/>
                </a:cxn>
                <a:cxn ang="0">
                  <a:pos x="1424" y="1380"/>
                </a:cxn>
                <a:cxn ang="0">
                  <a:pos x="1577" y="1329"/>
                </a:cxn>
                <a:cxn ang="0">
                  <a:pos x="1553" y="1308"/>
                </a:cxn>
                <a:cxn ang="0">
                  <a:pos x="1647" y="1256"/>
                </a:cxn>
                <a:cxn ang="0">
                  <a:pos x="1583" y="1196"/>
                </a:cxn>
                <a:cxn ang="0">
                  <a:pos x="1607" y="1149"/>
                </a:cxn>
                <a:cxn ang="0">
                  <a:pos x="1819" y="1089"/>
                </a:cxn>
                <a:cxn ang="0">
                  <a:pos x="1826" y="1076"/>
                </a:cxn>
                <a:cxn ang="0">
                  <a:pos x="1796" y="1044"/>
                </a:cxn>
                <a:cxn ang="0">
                  <a:pos x="1734" y="886"/>
                </a:cxn>
                <a:cxn ang="0">
                  <a:pos x="1835" y="705"/>
                </a:cxn>
                <a:cxn ang="0">
                  <a:pos x="1797" y="657"/>
                </a:cxn>
                <a:cxn ang="0">
                  <a:pos x="1814" y="644"/>
                </a:cxn>
                <a:cxn ang="0">
                  <a:pos x="1802" y="536"/>
                </a:cxn>
                <a:cxn ang="0">
                  <a:pos x="1649" y="214"/>
                </a:cxn>
                <a:cxn ang="0">
                  <a:pos x="1628" y="272"/>
                </a:cxn>
                <a:cxn ang="0">
                  <a:pos x="1605" y="264"/>
                </a:cxn>
                <a:cxn ang="0">
                  <a:pos x="1440" y="227"/>
                </a:cxn>
                <a:cxn ang="0">
                  <a:pos x="1330" y="188"/>
                </a:cxn>
                <a:cxn ang="0">
                  <a:pos x="1328" y="174"/>
                </a:cxn>
                <a:cxn ang="0">
                  <a:pos x="1065" y="139"/>
                </a:cxn>
                <a:cxn ang="0">
                  <a:pos x="1044" y="125"/>
                </a:cxn>
              </a:cxnLst>
              <a:rect l="0" t="0" r="r" b="b"/>
              <a:pathLst>
                <a:path w="1839" h="1427">
                  <a:moveTo>
                    <a:pt x="887" y="29"/>
                  </a:moveTo>
                  <a:lnTo>
                    <a:pt x="876" y="11"/>
                  </a:lnTo>
                  <a:lnTo>
                    <a:pt x="719" y="2"/>
                  </a:lnTo>
                  <a:lnTo>
                    <a:pt x="681" y="78"/>
                  </a:lnTo>
                  <a:lnTo>
                    <a:pt x="651" y="45"/>
                  </a:lnTo>
                  <a:lnTo>
                    <a:pt x="623" y="48"/>
                  </a:lnTo>
                  <a:lnTo>
                    <a:pt x="582" y="0"/>
                  </a:lnTo>
                  <a:lnTo>
                    <a:pt x="502" y="68"/>
                  </a:lnTo>
                  <a:lnTo>
                    <a:pt x="504" y="75"/>
                  </a:lnTo>
                  <a:lnTo>
                    <a:pt x="505" y="81"/>
                  </a:lnTo>
                  <a:lnTo>
                    <a:pt x="505" y="86"/>
                  </a:lnTo>
                  <a:lnTo>
                    <a:pt x="504" y="90"/>
                  </a:lnTo>
                  <a:lnTo>
                    <a:pt x="500" y="92"/>
                  </a:lnTo>
                  <a:lnTo>
                    <a:pt x="495" y="94"/>
                  </a:lnTo>
                  <a:lnTo>
                    <a:pt x="488" y="94"/>
                  </a:lnTo>
                  <a:lnTo>
                    <a:pt x="484" y="93"/>
                  </a:lnTo>
                  <a:lnTo>
                    <a:pt x="481" y="93"/>
                  </a:lnTo>
                  <a:lnTo>
                    <a:pt x="379" y="116"/>
                  </a:lnTo>
                  <a:lnTo>
                    <a:pt x="357" y="117"/>
                  </a:lnTo>
                  <a:lnTo>
                    <a:pt x="337" y="121"/>
                  </a:lnTo>
                  <a:lnTo>
                    <a:pt x="319" y="126"/>
                  </a:lnTo>
                  <a:lnTo>
                    <a:pt x="305" y="134"/>
                  </a:lnTo>
                  <a:lnTo>
                    <a:pt x="291" y="143"/>
                  </a:lnTo>
                  <a:lnTo>
                    <a:pt x="281" y="154"/>
                  </a:lnTo>
                  <a:lnTo>
                    <a:pt x="274" y="167"/>
                  </a:lnTo>
                  <a:lnTo>
                    <a:pt x="268" y="182"/>
                  </a:lnTo>
                  <a:lnTo>
                    <a:pt x="294" y="252"/>
                  </a:lnTo>
                  <a:lnTo>
                    <a:pt x="298" y="269"/>
                  </a:lnTo>
                  <a:lnTo>
                    <a:pt x="304" y="272"/>
                  </a:lnTo>
                  <a:lnTo>
                    <a:pt x="305" y="273"/>
                  </a:lnTo>
                  <a:lnTo>
                    <a:pt x="306" y="278"/>
                  </a:lnTo>
                  <a:lnTo>
                    <a:pt x="304" y="283"/>
                  </a:lnTo>
                  <a:lnTo>
                    <a:pt x="300" y="291"/>
                  </a:lnTo>
                  <a:lnTo>
                    <a:pt x="294" y="302"/>
                  </a:lnTo>
                  <a:lnTo>
                    <a:pt x="297" y="310"/>
                  </a:lnTo>
                  <a:lnTo>
                    <a:pt x="302" y="319"/>
                  </a:lnTo>
                  <a:lnTo>
                    <a:pt x="308" y="336"/>
                  </a:lnTo>
                  <a:lnTo>
                    <a:pt x="311" y="339"/>
                  </a:lnTo>
                  <a:lnTo>
                    <a:pt x="315" y="340"/>
                  </a:lnTo>
                  <a:lnTo>
                    <a:pt x="320" y="339"/>
                  </a:lnTo>
                  <a:lnTo>
                    <a:pt x="325" y="337"/>
                  </a:lnTo>
                  <a:lnTo>
                    <a:pt x="328" y="333"/>
                  </a:lnTo>
                  <a:lnTo>
                    <a:pt x="331" y="332"/>
                  </a:lnTo>
                  <a:lnTo>
                    <a:pt x="334" y="333"/>
                  </a:lnTo>
                  <a:lnTo>
                    <a:pt x="337" y="336"/>
                  </a:lnTo>
                  <a:lnTo>
                    <a:pt x="338" y="339"/>
                  </a:lnTo>
                  <a:lnTo>
                    <a:pt x="339" y="346"/>
                  </a:lnTo>
                  <a:lnTo>
                    <a:pt x="339" y="354"/>
                  </a:lnTo>
                  <a:lnTo>
                    <a:pt x="339" y="365"/>
                  </a:lnTo>
                  <a:lnTo>
                    <a:pt x="392" y="380"/>
                  </a:lnTo>
                  <a:lnTo>
                    <a:pt x="335" y="422"/>
                  </a:lnTo>
                  <a:lnTo>
                    <a:pt x="246" y="416"/>
                  </a:lnTo>
                  <a:lnTo>
                    <a:pt x="223" y="463"/>
                  </a:lnTo>
                  <a:lnTo>
                    <a:pt x="267" y="526"/>
                  </a:lnTo>
                  <a:lnTo>
                    <a:pt x="266" y="526"/>
                  </a:lnTo>
                  <a:lnTo>
                    <a:pt x="266" y="527"/>
                  </a:lnTo>
                  <a:lnTo>
                    <a:pt x="266" y="529"/>
                  </a:lnTo>
                  <a:lnTo>
                    <a:pt x="265" y="533"/>
                  </a:lnTo>
                  <a:lnTo>
                    <a:pt x="262" y="535"/>
                  </a:lnTo>
                  <a:lnTo>
                    <a:pt x="260" y="536"/>
                  </a:lnTo>
                  <a:lnTo>
                    <a:pt x="259" y="538"/>
                  </a:lnTo>
                  <a:lnTo>
                    <a:pt x="251" y="540"/>
                  </a:lnTo>
                  <a:lnTo>
                    <a:pt x="245" y="541"/>
                  </a:lnTo>
                  <a:lnTo>
                    <a:pt x="239" y="540"/>
                  </a:lnTo>
                  <a:lnTo>
                    <a:pt x="233" y="539"/>
                  </a:lnTo>
                  <a:lnTo>
                    <a:pt x="208" y="594"/>
                  </a:lnTo>
                  <a:lnTo>
                    <a:pt x="292" y="597"/>
                  </a:lnTo>
                  <a:lnTo>
                    <a:pt x="305" y="641"/>
                  </a:lnTo>
                  <a:lnTo>
                    <a:pt x="268" y="651"/>
                  </a:lnTo>
                  <a:lnTo>
                    <a:pt x="241" y="712"/>
                  </a:lnTo>
                  <a:lnTo>
                    <a:pt x="197" y="755"/>
                  </a:lnTo>
                  <a:lnTo>
                    <a:pt x="197" y="766"/>
                  </a:lnTo>
                  <a:lnTo>
                    <a:pt x="196" y="770"/>
                  </a:lnTo>
                  <a:lnTo>
                    <a:pt x="196" y="775"/>
                  </a:lnTo>
                  <a:lnTo>
                    <a:pt x="193" y="783"/>
                  </a:lnTo>
                  <a:lnTo>
                    <a:pt x="188" y="790"/>
                  </a:lnTo>
                  <a:lnTo>
                    <a:pt x="184" y="792"/>
                  </a:lnTo>
                  <a:lnTo>
                    <a:pt x="182" y="793"/>
                  </a:lnTo>
                  <a:lnTo>
                    <a:pt x="181" y="795"/>
                  </a:lnTo>
                  <a:lnTo>
                    <a:pt x="172" y="798"/>
                  </a:lnTo>
                  <a:lnTo>
                    <a:pt x="162" y="799"/>
                  </a:lnTo>
                  <a:lnTo>
                    <a:pt x="155" y="799"/>
                  </a:lnTo>
                  <a:lnTo>
                    <a:pt x="152" y="799"/>
                  </a:lnTo>
                  <a:lnTo>
                    <a:pt x="150" y="800"/>
                  </a:lnTo>
                  <a:lnTo>
                    <a:pt x="97" y="895"/>
                  </a:lnTo>
                  <a:lnTo>
                    <a:pt x="83" y="946"/>
                  </a:lnTo>
                  <a:lnTo>
                    <a:pt x="62" y="948"/>
                  </a:lnTo>
                  <a:lnTo>
                    <a:pt x="44" y="951"/>
                  </a:lnTo>
                  <a:lnTo>
                    <a:pt x="32" y="954"/>
                  </a:lnTo>
                  <a:lnTo>
                    <a:pt x="24" y="958"/>
                  </a:lnTo>
                  <a:lnTo>
                    <a:pt x="20" y="962"/>
                  </a:lnTo>
                  <a:lnTo>
                    <a:pt x="21" y="966"/>
                  </a:lnTo>
                  <a:lnTo>
                    <a:pt x="25" y="970"/>
                  </a:lnTo>
                  <a:lnTo>
                    <a:pt x="36" y="975"/>
                  </a:lnTo>
                  <a:lnTo>
                    <a:pt x="36" y="1011"/>
                  </a:lnTo>
                  <a:lnTo>
                    <a:pt x="25" y="1008"/>
                  </a:lnTo>
                  <a:lnTo>
                    <a:pt x="18" y="1007"/>
                  </a:lnTo>
                  <a:lnTo>
                    <a:pt x="11" y="1008"/>
                  </a:lnTo>
                  <a:lnTo>
                    <a:pt x="7" y="1013"/>
                  </a:lnTo>
                  <a:lnTo>
                    <a:pt x="3" y="1018"/>
                  </a:lnTo>
                  <a:lnTo>
                    <a:pt x="1" y="1027"/>
                  </a:lnTo>
                  <a:lnTo>
                    <a:pt x="0" y="1037"/>
                  </a:lnTo>
                  <a:lnTo>
                    <a:pt x="2" y="1050"/>
                  </a:lnTo>
                  <a:lnTo>
                    <a:pt x="54" y="1080"/>
                  </a:lnTo>
                  <a:lnTo>
                    <a:pt x="64" y="1077"/>
                  </a:lnTo>
                  <a:lnTo>
                    <a:pt x="67" y="1076"/>
                  </a:lnTo>
                  <a:lnTo>
                    <a:pt x="71" y="1077"/>
                  </a:lnTo>
                  <a:lnTo>
                    <a:pt x="76" y="1078"/>
                  </a:lnTo>
                  <a:lnTo>
                    <a:pt x="81" y="1083"/>
                  </a:lnTo>
                  <a:lnTo>
                    <a:pt x="82" y="1088"/>
                  </a:lnTo>
                  <a:lnTo>
                    <a:pt x="82" y="1097"/>
                  </a:lnTo>
                  <a:lnTo>
                    <a:pt x="80" y="1107"/>
                  </a:lnTo>
                  <a:lnTo>
                    <a:pt x="76" y="1120"/>
                  </a:lnTo>
                  <a:lnTo>
                    <a:pt x="88" y="1142"/>
                  </a:lnTo>
                  <a:lnTo>
                    <a:pt x="52" y="1183"/>
                  </a:lnTo>
                  <a:lnTo>
                    <a:pt x="69" y="1211"/>
                  </a:lnTo>
                  <a:lnTo>
                    <a:pt x="67" y="1215"/>
                  </a:lnTo>
                  <a:lnTo>
                    <a:pt x="67" y="1220"/>
                  </a:lnTo>
                  <a:lnTo>
                    <a:pt x="67" y="1223"/>
                  </a:lnTo>
                  <a:lnTo>
                    <a:pt x="69" y="1227"/>
                  </a:lnTo>
                  <a:lnTo>
                    <a:pt x="70" y="1229"/>
                  </a:lnTo>
                  <a:lnTo>
                    <a:pt x="73" y="1232"/>
                  </a:lnTo>
                  <a:lnTo>
                    <a:pt x="81" y="1236"/>
                  </a:lnTo>
                  <a:lnTo>
                    <a:pt x="90" y="1237"/>
                  </a:lnTo>
                  <a:lnTo>
                    <a:pt x="96" y="1236"/>
                  </a:lnTo>
                  <a:lnTo>
                    <a:pt x="103" y="1236"/>
                  </a:lnTo>
                  <a:lnTo>
                    <a:pt x="119" y="1233"/>
                  </a:lnTo>
                  <a:lnTo>
                    <a:pt x="128" y="1230"/>
                  </a:lnTo>
                  <a:lnTo>
                    <a:pt x="138" y="1228"/>
                  </a:lnTo>
                  <a:lnTo>
                    <a:pt x="208" y="1293"/>
                  </a:lnTo>
                  <a:lnTo>
                    <a:pt x="210" y="1321"/>
                  </a:lnTo>
                  <a:lnTo>
                    <a:pt x="255" y="1333"/>
                  </a:lnTo>
                  <a:lnTo>
                    <a:pt x="276" y="1396"/>
                  </a:lnTo>
                  <a:lnTo>
                    <a:pt x="497" y="1427"/>
                  </a:lnTo>
                  <a:lnTo>
                    <a:pt x="519" y="1339"/>
                  </a:lnTo>
                  <a:lnTo>
                    <a:pt x="520" y="1338"/>
                  </a:lnTo>
                  <a:lnTo>
                    <a:pt x="526" y="1329"/>
                  </a:lnTo>
                  <a:lnTo>
                    <a:pt x="535" y="1326"/>
                  </a:lnTo>
                  <a:lnTo>
                    <a:pt x="547" y="1327"/>
                  </a:lnTo>
                  <a:lnTo>
                    <a:pt x="561" y="1333"/>
                  </a:lnTo>
                  <a:lnTo>
                    <a:pt x="588" y="1290"/>
                  </a:lnTo>
                  <a:lnTo>
                    <a:pt x="657" y="1252"/>
                  </a:lnTo>
                  <a:lnTo>
                    <a:pt x="671" y="1202"/>
                  </a:lnTo>
                  <a:lnTo>
                    <a:pt x="738" y="1189"/>
                  </a:lnTo>
                  <a:lnTo>
                    <a:pt x="772" y="1130"/>
                  </a:lnTo>
                  <a:lnTo>
                    <a:pt x="823" y="1150"/>
                  </a:lnTo>
                  <a:lnTo>
                    <a:pt x="859" y="1124"/>
                  </a:lnTo>
                  <a:lnTo>
                    <a:pt x="954" y="1104"/>
                  </a:lnTo>
                  <a:lnTo>
                    <a:pt x="1023" y="1108"/>
                  </a:lnTo>
                  <a:lnTo>
                    <a:pt x="1048" y="1160"/>
                  </a:lnTo>
                  <a:lnTo>
                    <a:pt x="1056" y="1232"/>
                  </a:lnTo>
                  <a:lnTo>
                    <a:pt x="1058" y="1246"/>
                  </a:lnTo>
                  <a:lnTo>
                    <a:pt x="1063" y="1261"/>
                  </a:lnTo>
                  <a:lnTo>
                    <a:pt x="1068" y="1274"/>
                  </a:lnTo>
                  <a:lnTo>
                    <a:pt x="1076" y="1288"/>
                  </a:lnTo>
                  <a:lnTo>
                    <a:pt x="1083" y="1299"/>
                  </a:lnTo>
                  <a:lnTo>
                    <a:pt x="1093" y="1311"/>
                  </a:lnTo>
                  <a:lnTo>
                    <a:pt x="1103" y="1321"/>
                  </a:lnTo>
                  <a:lnTo>
                    <a:pt x="1115" y="1332"/>
                  </a:lnTo>
                  <a:lnTo>
                    <a:pt x="1127" y="1340"/>
                  </a:lnTo>
                  <a:lnTo>
                    <a:pt x="1142" y="1348"/>
                  </a:lnTo>
                  <a:lnTo>
                    <a:pt x="1157" y="1355"/>
                  </a:lnTo>
                  <a:lnTo>
                    <a:pt x="1174" y="1362"/>
                  </a:lnTo>
                  <a:lnTo>
                    <a:pt x="1191" y="1367"/>
                  </a:lnTo>
                  <a:lnTo>
                    <a:pt x="1210" y="1372"/>
                  </a:lnTo>
                  <a:lnTo>
                    <a:pt x="1229" y="1376"/>
                  </a:lnTo>
                  <a:lnTo>
                    <a:pt x="1252" y="1380"/>
                  </a:lnTo>
                  <a:lnTo>
                    <a:pt x="1289" y="1398"/>
                  </a:lnTo>
                  <a:lnTo>
                    <a:pt x="1320" y="1372"/>
                  </a:lnTo>
                  <a:lnTo>
                    <a:pt x="1414" y="1356"/>
                  </a:lnTo>
                  <a:lnTo>
                    <a:pt x="1413" y="1358"/>
                  </a:lnTo>
                  <a:lnTo>
                    <a:pt x="1413" y="1368"/>
                  </a:lnTo>
                  <a:lnTo>
                    <a:pt x="1415" y="1372"/>
                  </a:lnTo>
                  <a:lnTo>
                    <a:pt x="1419" y="1377"/>
                  </a:lnTo>
                  <a:lnTo>
                    <a:pt x="1424" y="1380"/>
                  </a:lnTo>
                  <a:lnTo>
                    <a:pt x="1430" y="1384"/>
                  </a:lnTo>
                  <a:lnTo>
                    <a:pt x="1445" y="1390"/>
                  </a:lnTo>
                  <a:lnTo>
                    <a:pt x="1577" y="1389"/>
                  </a:lnTo>
                  <a:lnTo>
                    <a:pt x="1586" y="1329"/>
                  </a:lnTo>
                  <a:lnTo>
                    <a:pt x="1577" y="1329"/>
                  </a:lnTo>
                  <a:lnTo>
                    <a:pt x="1571" y="1328"/>
                  </a:lnTo>
                  <a:lnTo>
                    <a:pt x="1564" y="1325"/>
                  </a:lnTo>
                  <a:lnTo>
                    <a:pt x="1560" y="1321"/>
                  </a:lnTo>
                  <a:lnTo>
                    <a:pt x="1556" y="1315"/>
                  </a:lnTo>
                  <a:lnTo>
                    <a:pt x="1553" y="1308"/>
                  </a:lnTo>
                  <a:lnTo>
                    <a:pt x="1551" y="1299"/>
                  </a:lnTo>
                  <a:lnTo>
                    <a:pt x="1551" y="1289"/>
                  </a:lnTo>
                  <a:lnTo>
                    <a:pt x="1553" y="1285"/>
                  </a:lnTo>
                  <a:lnTo>
                    <a:pt x="1597" y="1279"/>
                  </a:lnTo>
                  <a:lnTo>
                    <a:pt x="1647" y="1256"/>
                  </a:lnTo>
                  <a:lnTo>
                    <a:pt x="1640" y="1207"/>
                  </a:lnTo>
                  <a:lnTo>
                    <a:pt x="1622" y="1205"/>
                  </a:lnTo>
                  <a:lnTo>
                    <a:pt x="1606" y="1203"/>
                  </a:lnTo>
                  <a:lnTo>
                    <a:pt x="1592" y="1200"/>
                  </a:lnTo>
                  <a:lnTo>
                    <a:pt x="1583" y="1196"/>
                  </a:lnTo>
                  <a:lnTo>
                    <a:pt x="1574" y="1190"/>
                  </a:lnTo>
                  <a:lnTo>
                    <a:pt x="1569" y="1184"/>
                  </a:lnTo>
                  <a:lnTo>
                    <a:pt x="1565" y="1176"/>
                  </a:lnTo>
                  <a:lnTo>
                    <a:pt x="1565" y="1168"/>
                  </a:lnTo>
                  <a:lnTo>
                    <a:pt x="1607" y="1149"/>
                  </a:lnTo>
                  <a:lnTo>
                    <a:pt x="1657" y="1167"/>
                  </a:lnTo>
                  <a:lnTo>
                    <a:pt x="1703" y="1142"/>
                  </a:lnTo>
                  <a:lnTo>
                    <a:pt x="1799" y="1138"/>
                  </a:lnTo>
                  <a:lnTo>
                    <a:pt x="1812" y="1095"/>
                  </a:lnTo>
                  <a:lnTo>
                    <a:pt x="1819" y="1089"/>
                  </a:lnTo>
                  <a:lnTo>
                    <a:pt x="1825" y="1083"/>
                  </a:lnTo>
                  <a:lnTo>
                    <a:pt x="1825" y="1079"/>
                  </a:lnTo>
                  <a:lnTo>
                    <a:pt x="1825" y="1077"/>
                  </a:lnTo>
                  <a:lnTo>
                    <a:pt x="1825" y="1076"/>
                  </a:lnTo>
                  <a:lnTo>
                    <a:pt x="1826" y="1076"/>
                  </a:lnTo>
                  <a:lnTo>
                    <a:pt x="1826" y="1070"/>
                  </a:lnTo>
                  <a:lnTo>
                    <a:pt x="1820" y="1062"/>
                  </a:lnTo>
                  <a:lnTo>
                    <a:pt x="1813" y="1056"/>
                  </a:lnTo>
                  <a:lnTo>
                    <a:pt x="1802" y="1048"/>
                  </a:lnTo>
                  <a:lnTo>
                    <a:pt x="1796" y="1044"/>
                  </a:lnTo>
                  <a:lnTo>
                    <a:pt x="1789" y="1041"/>
                  </a:lnTo>
                  <a:lnTo>
                    <a:pt x="1732" y="969"/>
                  </a:lnTo>
                  <a:lnTo>
                    <a:pt x="1686" y="959"/>
                  </a:lnTo>
                  <a:lnTo>
                    <a:pt x="1682" y="927"/>
                  </a:lnTo>
                  <a:lnTo>
                    <a:pt x="1734" y="886"/>
                  </a:lnTo>
                  <a:lnTo>
                    <a:pt x="1706" y="839"/>
                  </a:lnTo>
                  <a:lnTo>
                    <a:pt x="1707" y="795"/>
                  </a:lnTo>
                  <a:lnTo>
                    <a:pt x="1746" y="745"/>
                  </a:lnTo>
                  <a:lnTo>
                    <a:pt x="1817" y="732"/>
                  </a:lnTo>
                  <a:lnTo>
                    <a:pt x="1835" y="705"/>
                  </a:lnTo>
                  <a:lnTo>
                    <a:pt x="1827" y="666"/>
                  </a:lnTo>
                  <a:lnTo>
                    <a:pt x="1812" y="662"/>
                  </a:lnTo>
                  <a:lnTo>
                    <a:pt x="1803" y="660"/>
                  </a:lnTo>
                  <a:lnTo>
                    <a:pt x="1799" y="658"/>
                  </a:lnTo>
                  <a:lnTo>
                    <a:pt x="1797" y="657"/>
                  </a:lnTo>
                  <a:lnTo>
                    <a:pt x="1796" y="655"/>
                  </a:lnTo>
                  <a:lnTo>
                    <a:pt x="1798" y="651"/>
                  </a:lnTo>
                  <a:lnTo>
                    <a:pt x="1800" y="649"/>
                  </a:lnTo>
                  <a:lnTo>
                    <a:pt x="1804" y="648"/>
                  </a:lnTo>
                  <a:lnTo>
                    <a:pt x="1814" y="644"/>
                  </a:lnTo>
                  <a:lnTo>
                    <a:pt x="1820" y="642"/>
                  </a:lnTo>
                  <a:lnTo>
                    <a:pt x="1829" y="641"/>
                  </a:lnTo>
                  <a:lnTo>
                    <a:pt x="1839" y="592"/>
                  </a:lnTo>
                  <a:lnTo>
                    <a:pt x="1761" y="600"/>
                  </a:lnTo>
                  <a:lnTo>
                    <a:pt x="1802" y="536"/>
                  </a:lnTo>
                  <a:lnTo>
                    <a:pt x="1723" y="337"/>
                  </a:lnTo>
                  <a:lnTo>
                    <a:pt x="1782" y="297"/>
                  </a:lnTo>
                  <a:lnTo>
                    <a:pt x="1734" y="254"/>
                  </a:lnTo>
                  <a:lnTo>
                    <a:pt x="1704" y="215"/>
                  </a:lnTo>
                  <a:lnTo>
                    <a:pt x="1649" y="214"/>
                  </a:lnTo>
                  <a:lnTo>
                    <a:pt x="1640" y="262"/>
                  </a:lnTo>
                  <a:lnTo>
                    <a:pt x="1639" y="266"/>
                  </a:lnTo>
                  <a:lnTo>
                    <a:pt x="1637" y="269"/>
                  </a:lnTo>
                  <a:lnTo>
                    <a:pt x="1633" y="271"/>
                  </a:lnTo>
                  <a:lnTo>
                    <a:pt x="1628" y="272"/>
                  </a:lnTo>
                  <a:lnTo>
                    <a:pt x="1622" y="271"/>
                  </a:lnTo>
                  <a:lnTo>
                    <a:pt x="1618" y="269"/>
                  </a:lnTo>
                  <a:lnTo>
                    <a:pt x="1616" y="268"/>
                  </a:lnTo>
                  <a:lnTo>
                    <a:pt x="1615" y="268"/>
                  </a:lnTo>
                  <a:lnTo>
                    <a:pt x="1605" y="264"/>
                  </a:lnTo>
                  <a:lnTo>
                    <a:pt x="1594" y="259"/>
                  </a:lnTo>
                  <a:lnTo>
                    <a:pt x="1581" y="237"/>
                  </a:lnTo>
                  <a:lnTo>
                    <a:pt x="1547" y="251"/>
                  </a:lnTo>
                  <a:lnTo>
                    <a:pt x="1501" y="248"/>
                  </a:lnTo>
                  <a:lnTo>
                    <a:pt x="1440" y="227"/>
                  </a:lnTo>
                  <a:lnTo>
                    <a:pt x="1392" y="267"/>
                  </a:lnTo>
                  <a:lnTo>
                    <a:pt x="1331" y="204"/>
                  </a:lnTo>
                  <a:lnTo>
                    <a:pt x="1325" y="195"/>
                  </a:lnTo>
                  <a:lnTo>
                    <a:pt x="1327" y="191"/>
                  </a:lnTo>
                  <a:lnTo>
                    <a:pt x="1330" y="188"/>
                  </a:lnTo>
                  <a:lnTo>
                    <a:pt x="1332" y="184"/>
                  </a:lnTo>
                  <a:lnTo>
                    <a:pt x="1333" y="182"/>
                  </a:lnTo>
                  <a:lnTo>
                    <a:pt x="1333" y="178"/>
                  </a:lnTo>
                  <a:lnTo>
                    <a:pt x="1331" y="176"/>
                  </a:lnTo>
                  <a:lnTo>
                    <a:pt x="1328" y="174"/>
                  </a:lnTo>
                  <a:lnTo>
                    <a:pt x="1323" y="172"/>
                  </a:lnTo>
                  <a:lnTo>
                    <a:pt x="1318" y="171"/>
                  </a:lnTo>
                  <a:lnTo>
                    <a:pt x="1169" y="208"/>
                  </a:lnTo>
                  <a:lnTo>
                    <a:pt x="1073" y="133"/>
                  </a:lnTo>
                  <a:lnTo>
                    <a:pt x="1065" y="139"/>
                  </a:lnTo>
                  <a:lnTo>
                    <a:pt x="1053" y="139"/>
                  </a:lnTo>
                  <a:lnTo>
                    <a:pt x="1053" y="134"/>
                  </a:lnTo>
                  <a:lnTo>
                    <a:pt x="1052" y="130"/>
                  </a:lnTo>
                  <a:lnTo>
                    <a:pt x="1049" y="127"/>
                  </a:lnTo>
                  <a:lnTo>
                    <a:pt x="1044" y="125"/>
                  </a:lnTo>
                  <a:lnTo>
                    <a:pt x="963" y="69"/>
                  </a:lnTo>
                  <a:lnTo>
                    <a:pt x="937" y="39"/>
                  </a:lnTo>
                  <a:lnTo>
                    <a:pt x="88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 46">
              <a:extLst>
                <a:ext uri="{FF2B5EF4-FFF2-40B4-BE49-F238E27FC236}">
                  <a16:creationId xmlns:a16="http://schemas.microsoft.com/office/drawing/2014/main" id="{FC7FFA4B-C8E7-FDFB-A9F3-14512ADB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165"/>
              <a:ext cx="123" cy="101"/>
            </a:xfrm>
            <a:custGeom>
              <a:avLst/>
              <a:gdLst/>
              <a:ahLst/>
              <a:cxnLst>
                <a:cxn ang="0">
                  <a:pos x="1385" y="526"/>
                </a:cxn>
                <a:cxn ang="0">
                  <a:pos x="1273" y="468"/>
                </a:cxn>
                <a:cxn ang="0">
                  <a:pos x="1254" y="454"/>
                </a:cxn>
                <a:cxn ang="0">
                  <a:pos x="1210" y="449"/>
                </a:cxn>
                <a:cxn ang="0">
                  <a:pos x="1084" y="429"/>
                </a:cxn>
                <a:cxn ang="0">
                  <a:pos x="1018" y="514"/>
                </a:cxn>
                <a:cxn ang="0">
                  <a:pos x="949" y="458"/>
                </a:cxn>
                <a:cxn ang="0">
                  <a:pos x="914" y="442"/>
                </a:cxn>
                <a:cxn ang="0">
                  <a:pos x="877" y="374"/>
                </a:cxn>
                <a:cxn ang="0">
                  <a:pos x="880" y="340"/>
                </a:cxn>
                <a:cxn ang="0">
                  <a:pos x="760" y="234"/>
                </a:cxn>
                <a:cxn ang="0">
                  <a:pos x="786" y="218"/>
                </a:cxn>
                <a:cxn ang="0">
                  <a:pos x="793" y="212"/>
                </a:cxn>
                <a:cxn ang="0">
                  <a:pos x="491" y="57"/>
                </a:cxn>
                <a:cxn ang="0">
                  <a:pos x="232" y="64"/>
                </a:cxn>
                <a:cxn ang="0">
                  <a:pos x="199" y="77"/>
                </a:cxn>
                <a:cxn ang="0">
                  <a:pos x="152" y="100"/>
                </a:cxn>
                <a:cxn ang="0">
                  <a:pos x="4" y="41"/>
                </a:cxn>
                <a:cxn ang="0">
                  <a:pos x="41" y="51"/>
                </a:cxn>
                <a:cxn ang="0">
                  <a:pos x="96" y="268"/>
                </a:cxn>
                <a:cxn ang="0">
                  <a:pos x="83" y="305"/>
                </a:cxn>
                <a:cxn ang="0">
                  <a:pos x="137" y="326"/>
                </a:cxn>
                <a:cxn ang="0">
                  <a:pos x="115" y="511"/>
                </a:cxn>
                <a:cxn ang="0">
                  <a:pos x="102" y="745"/>
                </a:cxn>
                <a:cxn ang="0">
                  <a:pos x="190" y="840"/>
                </a:cxn>
                <a:cxn ang="0">
                  <a:pos x="200" y="853"/>
                </a:cxn>
                <a:cxn ang="0">
                  <a:pos x="307" y="918"/>
                </a:cxn>
                <a:cxn ang="0">
                  <a:pos x="322" y="916"/>
                </a:cxn>
                <a:cxn ang="0">
                  <a:pos x="391" y="908"/>
                </a:cxn>
                <a:cxn ang="0">
                  <a:pos x="513" y="976"/>
                </a:cxn>
                <a:cxn ang="0">
                  <a:pos x="497" y="998"/>
                </a:cxn>
                <a:cxn ang="0">
                  <a:pos x="507" y="1092"/>
                </a:cxn>
                <a:cxn ang="0">
                  <a:pos x="622" y="1153"/>
                </a:cxn>
                <a:cxn ang="0">
                  <a:pos x="665" y="1148"/>
                </a:cxn>
                <a:cxn ang="0">
                  <a:pos x="846" y="1248"/>
                </a:cxn>
                <a:cxn ang="0">
                  <a:pos x="1099" y="1348"/>
                </a:cxn>
                <a:cxn ang="0">
                  <a:pos x="1280" y="1391"/>
                </a:cxn>
                <a:cxn ang="0">
                  <a:pos x="1311" y="1408"/>
                </a:cxn>
                <a:cxn ang="0">
                  <a:pos x="1474" y="1520"/>
                </a:cxn>
                <a:cxn ang="0">
                  <a:pos x="1604" y="1298"/>
                </a:cxn>
                <a:cxn ang="0">
                  <a:pos x="1568" y="1061"/>
                </a:cxn>
                <a:cxn ang="0">
                  <a:pos x="1550" y="1044"/>
                </a:cxn>
                <a:cxn ang="0">
                  <a:pos x="1507" y="1014"/>
                </a:cxn>
                <a:cxn ang="0">
                  <a:pos x="1494" y="1002"/>
                </a:cxn>
                <a:cxn ang="0">
                  <a:pos x="1488" y="1014"/>
                </a:cxn>
                <a:cxn ang="0">
                  <a:pos x="1370" y="1080"/>
                </a:cxn>
                <a:cxn ang="0">
                  <a:pos x="1356" y="1065"/>
                </a:cxn>
                <a:cxn ang="0">
                  <a:pos x="1392" y="995"/>
                </a:cxn>
                <a:cxn ang="0">
                  <a:pos x="1377" y="984"/>
                </a:cxn>
                <a:cxn ang="0">
                  <a:pos x="1224" y="885"/>
                </a:cxn>
                <a:cxn ang="0">
                  <a:pos x="1473" y="755"/>
                </a:cxn>
                <a:cxn ang="0">
                  <a:pos x="1826" y="825"/>
                </a:cxn>
                <a:cxn ang="0">
                  <a:pos x="1813" y="517"/>
                </a:cxn>
                <a:cxn ang="0">
                  <a:pos x="1814" y="483"/>
                </a:cxn>
                <a:cxn ang="0">
                  <a:pos x="1775" y="486"/>
                </a:cxn>
                <a:cxn ang="0">
                  <a:pos x="1752" y="485"/>
                </a:cxn>
              </a:cxnLst>
              <a:rect l="0" t="0" r="r" b="b"/>
              <a:pathLst>
                <a:path w="1982" h="1520">
                  <a:moveTo>
                    <a:pt x="1753" y="471"/>
                  </a:moveTo>
                  <a:lnTo>
                    <a:pt x="1685" y="470"/>
                  </a:lnTo>
                  <a:lnTo>
                    <a:pt x="1593" y="572"/>
                  </a:lnTo>
                  <a:lnTo>
                    <a:pt x="1443" y="569"/>
                  </a:lnTo>
                  <a:lnTo>
                    <a:pt x="1385" y="526"/>
                  </a:lnTo>
                  <a:lnTo>
                    <a:pt x="1351" y="529"/>
                  </a:lnTo>
                  <a:lnTo>
                    <a:pt x="1330" y="589"/>
                  </a:lnTo>
                  <a:lnTo>
                    <a:pt x="1280" y="462"/>
                  </a:lnTo>
                  <a:lnTo>
                    <a:pt x="1275" y="466"/>
                  </a:lnTo>
                  <a:lnTo>
                    <a:pt x="1273" y="468"/>
                  </a:lnTo>
                  <a:lnTo>
                    <a:pt x="1273" y="469"/>
                  </a:lnTo>
                  <a:lnTo>
                    <a:pt x="1271" y="469"/>
                  </a:lnTo>
                  <a:lnTo>
                    <a:pt x="1270" y="469"/>
                  </a:lnTo>
                  <a:lnTo>
                    <a:pt x="1260" y="461"/>
                  </a:lnTo>
                  <a:lnTo>
                    <a:pt x="1254" y="454"/>
                  </a:lnTo>
                  <a:lnTo>
                    <a:pt x="1249" y="449"/>
                  </a:lnTo>
                  <a:lnTo>
                    <a:pt x="1238" y="443"/>
                  </a:lnTo>
                  <a:lnTo>
                    <a:pt x="1227" y="441"/>
                  </a:lnTo>
                  <a:lnTo>
                    <a:pt x="1217" y="445"/>
                  </a:lnTo>
                  <a:lnTo>
                    <a:pt x="1210" y="449"/>
                  </a:lnTo>
                  <a:lnTo>
                    <a:pt x="1173" y="420"/>
                  </a:lnTo>
                  <a:lnTo>
                    <a:pt x="1110" y="429"/>
                  </a:lnTo>
                  <a:lnTo>
                    <a:pt x="1102" y="425"/>
                  </a:lnTo>
                  <a:lnTo>
                    <a:pt x="1093" y="425"/>
                  </a:lnTo>
                  <a:lnTo>
                    <a:pt x="1084" y="429"/>
                  </a:lnTo>
                  <a:lnTo>
                    <a:pt x="1076" y="438"/>
                  </a:lnTo>
                  <a:lnTo>
                    <a:pt x="1072" y="443"/>
                  </a:lnTo>
                  <a:lnTo>
                    <a:pt x="1102" y="487"/>
                  </a:lnTo>
                  <a:lnTo>
                    <a:pt x="1087" y="524"/>
                  </a:lnTo>
                  <a:lnTo>
                    <a:pt x="1018" y="514"/>
                  </a:lnTo>
                  <a:lnTo>
                    <a:pt x="958" y="515"/>
                  </a:lnTo>
                  <a:lnTo>
                    <a:pt x="958" y="496"/>
                  </a:lnTo>
                  <a:lnTo>
                    <a:pt x="957" y="481"/>
                  </a:lnTo>
                  <a:lnTo>
                    <a:pt x="953" y="468"/>
                  </a:lnTo>
                  <a:lnTo>
                    <a:pt x="949" y="458"/>
                  </a:lnTo>
                  <a:lnTo>
                    <a:pt x="945" y="453"/>
                  </a:lnTo>
                  <a:lnTo>
                    <a:pt x="942" y="450"/>
                  </a:lnTo>
                  <a:lnTo>
                    <a:pt x="934" y="445"/>
                  </a:lnTo>
                  <a:lnTo>
                    <a:pt x="925" y="442"/>
                  </a:lnTo>
                  <a:lnTo>
                    <a:pt x="914" y="442"/>
                  </a:lnTo>
                  <a:lnTo>
                    <a:pt x="906" y="427"/>
                  </a:lnTo>
                  <a:lnTo>
                    <a:pt x="893" y="380"/>
                  </a:lnTo>
                  <a:lnTo>
                    <a:pt x="885" y="379"/>
                  </a:lnTo>
                  <a:lnTo>
                    <a:pt x="881" y="377"/>
                  </a:lnTo>
                  <a:lnTo>
                    <a:pt x="877" y="374"/>
                  </a:lnTo>
                  <a:lnTo>
                    <a:pt x="875" y="370"/>
                  </a:lnTo>
                  <a:lnTo>
                    <a:pt x="873" y="364"/>
                  </a:lnTo>
                  <a:lnTo>
                    <a:pt x="874" y="357"/>
                  </a:lnTo>
                  <a:lnTo>
                    <a:pt x="875" y="349"/>
                  </a:lnTo>
                  <a:lnTo>
                    <a:pt x="880" y="340"/>
                  </a:lnTo>
                  <a:lnTo>
                    <a:pt x="790" y="259"/>
                  </a:lnTo>
                  <a:lnTo>
                    <a:pt x="777" y="251"/>
                  </a:lnTo>
                  <a:lnTo>
                    <a:pt x="769" y="245"/>
                  </a:lnTo>
                  <a:lnTo>
                    <a:pt x="762" y="239"/>
                  </a:lnTo>
                  <a:lnTo>
                    <a:pt x="760" y="234"/>
                  </a:lnTo>
                  <a:lnTo>
                    <a:pt x="760" y="229"/>
                  </a:lnTo>
                  <a:lnTo>
                    <a:pt x="765" y="225"/>
                  </a:lnTo>
                  <a:lnTo>
                    <a:pt x="771" y="221"/>
                  </a:lnTo>
                  <a:lnTo>
                    <a:pt x="782" y="219"/>
                  </a:lnTo>
                  <a:lnTo>
                    <a:pt x="786" y="218"/>
                  </a:lnTo>
                  <a:lnTo>
                    <a:pt x="790" y="217"/>
                  </a:lnTo>
                  <a:lnTo>
                    <a:pt x="790" y="215"/>
                  </a:lnTo>
                  <a:lnTo>
                    <a:pt x="790" y="214"/>
                  </a:lnTo>
                  <a:lnTo>
                    <a:pt x="791" y="214"/>
                  </a:lnTo>
                  <a:lnTo>
                    <a:pt x="793" y="212"/>
                  </a:lnTo>
                  <a:lnTo>
                    <a:pt x="798" y="206"/>
                  </a:lnTo>
                  <a:lnTo>
                    <a:pt x="765" y="171"/>
                  </a:lnTo>
                  <a:lnTo>
                    <a:pt x="598" y="38"/>
                  </a:lnTo>
                  <a:lnTo>
                    <a:pt x="531" y="64"/>
                  </a:lnTo>
                  <a:lnTo>
                    <a:pt x="491" y="57"/>
                  </a:lnTo>
                  <a:lnTo>
                    <a:pt x="434" y="17"/>
                  </a:lnTo>
                  <a:lnTo>
                    <a:pt x="421" y="0"/>
                  </a:lnTo>
                  <a:lnTo>
                    <a:pt x="289" y="24"/>
                  </a:lnTo>
                  <a:lnTo>
                    <a:pt x="241" y="58"/>
                  </a:lnTo>
                  <a:lnTo>
                    <a:pt x="232" y="64"/>
                  </a:lnTo>
                  <a:lnTo>
                    <a:pt x="228" y="72"/>
                  </a:lnTo>
                  <a:lnTo>
                    <a:pt x="226" y="80"/>
                  </a:lnTo>
                  <a:lnTo>
                    <a:pt x="227" y="91"/>
                  </a:lnTo>
                  <a:lnTo>
                    <a:pt x="217" y="86"/>
                  </a:lnTo>
                  <a:lnTo>
                    <a:pt x="199" y="77"/>
                  </a:lnTo>
                  <a:lnTo>
                    <a:pt x="191" y="76"/>
                  </a:lnTo>
                  <a:lnTo>
                    <a:pt x="183" y="77"/>
                  </a:lnTo>
                  <a:lnTo>
                    <a:pt x="167" y="84"/>
                  </a:lnTo>
                  <a:lnTo>
                    <a:pt x="159" y="91"/>
                  </a:lnTo>
                  <a:lnTo>
                    <a:pt x="152" y="100"/>
                  </a:lnTo>
                  <a:lnTo>
                    <a:pt x="106" y="79"/>
                  </a:lnTo>
                  <a:lnTo>
                    <a:pt x="88" y="34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41" y="51"/>
                  </a:lnTo>
                  <a:lnTo>
                    <a:pt x="44" y="53"/>
                  </a:lnTo>
                  <a:lnTo>
                    <a:pt x="56" y="125"/>
                  </a:lnTo>
                  <a:lnTo>
                    <a:pt x="30" y="172"/>
                  </a:lnTo>
                  <a:lnTo>
                    <a:pt x="54" y="231"/>
                  </a:lnTo>
                  <a:lnTo>
                    <a:pt x="96" y="268"/>
                  </a:lnTo>
                  <a:lnTo>
                    <a:pt x="85" y="278"/>
                  </a:lnTo>
                  <a:lnTo>
                    <a:pt x="81" y="288"/>
                  </a:lnTo>
                  <a:lnTo>
                    <a:pt x="79" y="292"/>
                  </a:lnTo>
                  <a:lnTo>
                    <a:pt x="79" y="297"/>
                  </a:lnTo>
                  <a:lnTo>
                    <a:pt x="83" y="305"/>
                  </a:lnTo>
                  <a:lnTo>
                    <a:pt x="89" y="311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6" y="322"/>
                  </a:lnTo>
                  <a:lnTo>
                    <a:pt x="137" y="326"/>
                  </a:lnTo>
                  <a:lnTo>
                    <a:pt x="134" y="352"/>
                  </a:lnTo>
                  <a:lnTo>
                    <a:pt x="165" y="413"/>
                  </a:lnTo>
                  <a:lnTo>
                    <a:pt x="168" y="449"/>
                  </a:lnTo>
                  <a:lnTo>
                    <a:pt x="123" y="484"/>
                  </a:lnTo>
                  <a:lnTo>
                    <a:pt x="115" y="511"/>
                  </a:lnTo>
                  <a:lnTo>
                    <a:pt x="167" y="554"/>
                  </a:lnTo>
                  <a:lnTo>
                    <a:pt x="126" y="587"/>
                  </a:lnTo>
                  <a:lnTo>
                    <a:pt x="148" y="637"/>
                  </a:lnTo>
                  <a:lnTo>
                    <a:pt x="61" y="671"/>
                  </a:lnTo>
                  <a:lnTo>
                    <a:pt x="102" y="745"/>
                  </a:lnTo>
                  <a:lnTo>
                    <a:pt x="165" y="759"/>
                  </a:lnTo>
                  <a:lnTo>
                    <a:pt x="200" y="803"/>
                  </a:lnTo>
                  <a:lnTo>
                    <a:pt x="197" y="845"/>
                  </a:lnTo>
                  <a:lnTo>
                    <a:pt x="195" y="843"/>
                  </a:lnTo>
                  <a:lnTo>
                    <a:pt x="190" y="840"/>
                  </a:lnTo>
                  <a:lnTo>
                    <a:pt x="187" y="839"/>
                  </a:lnTo>
                  <a:lnTo>
                    <a:pt x="186" y="840"/>
                  </a:lnTo>
                  <a:lnTo>
                    <a:pt x="186" y="841"/>
                  </a:lnTo>
                  <a:lnTo>
                    <a:pt x="190" y="844"/>
                  </a:lnTo>
                  <a:lnTo>
                    <a:pt x="200" y="853"/>
                  </a:lnTo>
                  <a:lnTo>
                    <a:pt x="263" y="865"/>
                  </a:lnTo>
                  <a:lnTo>
                    <a:pt x="294" y="909"/>
                  </a:lnTo>
                  <a:lnTo>
                    <a:pt x="297" y="912"/>
                  </a:lnTo>
                  <a:lnTo>
                    <a:pt x="304" y="916"/>
                  </a:lnTo>
                  <a:lnTo>
                    <a:pt x="307" y="918"/>
                  </a:lnTo>
                  <a:lnTo>
                    <a:pt x="311" y="920"/>
                  </a:lnTo>
                  <a:lnTo>
                    <a:pt x="314" y="920"/>
                  </a:lnTo>
                  <a:lnTo>
                    <a:pt x="319" y="920"/>
                  </a:lnTo>
                  <a:lnTo>
                    <a:pt x="320" y="918"/>
                  </a:lnTo>
                  <a:lnTo>
                    <a:pt x="322" y="916"/>
                  </a:lnTo>
                  <a:lnTo>
                    <a:pt x="323" y="912"/>
                  </a:lnTo>
                  <a:lnTo>
                    <a:pt x="323" y="910"/>
                  </a:lnTo>
                  <a:lnTo>
                    <a:pt x="323" y="909"/>
                  </a:lnTo>
                  <a:lnTo>
                    <a:pt x="324" y="909"/>
                  </a:lnTo>
                  <a:lnTo>
                    <a:pt x="391" y="908"/>
                  </a:lnTo>
                  <a:lnTo>
                    <a:pt x="450" y="917"/>
                  </a:lnTo>
                  <a:lnTo>
                    <a:pt x="499" y="936"/>
                  </a:lnTo>
                  <a:lnTo>
                    <a:pt x="526" y="971"/>
                  </a:lnTo>
                  <a:lnTo>
                    <a:pt x="525" y="972"/>
                  </a:lnTo>
                  <a:lnTo>
                    <a:pt x="513" y="976"/>
                  </a:lnTo>
                  <a:lnTo>
                    <a:pt x="505" y="980"/>
                  </a:lnTo>
                  <a:lnTo>
                    <a:pt x="500" y="984"/>
                  </a:lnTo>
                  <a:lnTo>
                    <a:pt x="497" y="989"/>
                  </a:lnTo>
                  <a:lnTo>
                    <a:pt x="496" y="993"/>
                  </a:lnTo>
                  <a:lnTo>
                    <a:pt x="497" y="998"/>
                  </a:lnTo>
                  <a:lnTo>
                    <a:pt x="500" y="1002"/>
                  </a:lnTo>
                  <a:lnTo>
                    <a:pt x="507" y="1008"/>
                  </a:lnTo>
                  <a:lnTo>
                    <a:pt x="489" y="1059"/>
                  </a:lnTo>
                  <a:lnTo>
                    <a:pt x="544" y="1075"/>
                  </a:lnTo>
                  <a:lnTo>
                    <a:pt x="507" y="1092"/>
                  </a:lnTo>
                  <a:lnTo>
                    <a:pt x="563" y="1110"/>
                  </a:lnTo>
                  <a:lnTo>
                    <a:pt x="567" y="1156"/>
                  </a:lnTo>
                  <a:lnTo>
                    <a:pt x="612" y="1163"/>
                  </a:lnTo>
                  <a:lnTo>
                    <a:pt x="616" y="1157"/>
                  </a:lnTo>
                  <a:lnTo>
                    <a:pt x="622" y="1153"/>
                  </a:lnTo>
                  <a:lnTo>
                    <a:pt x="632" y="1147"/>
                  </a:lnTo>
                  <a:lnTo>
                    <a:pt x="641" y="1143"/>
                  </a:lnTo>
                  <a:lnTo>
                    <a:pt x="650" y="1142"/>
                  </a:lnTo>
                  <a:lnTo>
                    <a:pt x="658" y="1143"/>
                  </a:lnTo>
                  <a:lnTo>
                    <a:pt x="665" y="1148"/>
                  </a:lnTo>
                  <a:lnTo>
                    <a:pt x="671" y="1155"/>
                  </a:lnTo>
                  <a:lnTo>
                    <a:pt x="677" y="1165"/>
                  </a:lnTo>
                  <a:lnTo>
                    <a:pt x="741" y="1197"/>
                  </a:lnTo>
                  <a:lnTo>
                    <a:pt x="801" y="1184"/>
                  </a:lnTo>
                  <a:lnTo>
                    <a:pt x="846" y="1248"/>
                  </a:lnTo>
                  <a:lnTo>
                    <a:pt x="917" y="1260"/>
                  </a:lnTo>
                  <a:lnTo>
                    <a:pt x="935" y="1313"/>
                  </a:lnTo>
                  <a:lnTo>
                    <a:pt x="965" y="1311"/>
                  </a:lnTo>
                  <a:lnTo>
                    <a:pt x="1036" y="1339"/>
                  </a:lnTo>
                  <a:lnTo>
                    <a:pt x="1099" y="1348"/>
                  </a:lnTo>
                  <a:lnTo>
                    <a:pt x="1134" y="1382"/>
                  </a:lnTo>
                  <a:lnTo>
                    <a:pt x="1216" y="1362"/>
                  </a:lnTo>
                  <a:lnTo>
                    <a:pt x="1240" y="1392"/>
                  </a:lnTo>
                  <a:lnTo>
                    <a:pt x="1262" y="1390"/>
                  </a:lnTo>
                  <a:lnTo>
                    <a:pt x="1280" y="1391"/>
                  </a:lnTo>
                  <a:lnTo>
                    <a:pt x="1294" y="1392"/>
                  </a:lnTo>
                  <a:lnTo>
                    <a:pt x="1304" y="1395"/>
                  </a:lnTo>
                  <a:lnTo>
                    <a:pt x="1311" y="1398"/>
                  </a:lnTo>
                  <a:lnTo>
                    <a:pt x="1313" y="1403"/>
                  </a:lnTo>
                  <a:lnTo>
                    <a:pt x="1311" y="1408"/>
                  </a:lnTo>
                  <a:lnTo>
                    <a:pt x="1306" y="1416"/>
                  </a:lnTo>
                  <a:lnTo>
                    <a:pt x="1349" y="1448"/>
                  </a:lnTo>
                  <a:lnTo>
                    <a:pt x="1379" y="1488"/>
                  </a:lnTo>
                  <a:lnTo>
                    <a:pt x="1403" y="1510"/>
                  </a:lnTo>
                  <a:lnTo>
                    <a:pt x="1474" y="1520"/>
                  </a:lnTo>
                  <a:lnTo>
                    <a:pt x="1538" y="1478"/>
                  </a:lnTo>
                  <a:lnTo>
                    <a:pt x="1609" y="1411"/>
                  </a:lnTo>
                  <a:lnTo>
                    <a:pt x="1611" y="1348"/>
                  </a:lnTo>
                  <a:lnTo>
                    <a:pt x="1648" y="1300"/>
                  </a:lnTo>
                  <a:lnTo>
                    <a:pt x="1604" y="1298"/>
                  </a:lnTo>
                  <a:lnTo>
                    <a:pt x="1574" y="1251"/>
                  </a:lnTo>
                  <a:lnTo>
                    <a:pt x="1600" y="1235"/>
                  </a:lnTo>
                  <a:lnTo>
                    <a:pt x="1635" y="1144"/>
                  </a:lnTo>
                  <a:lnTo>
                    <a:pt x="1619" y="1085"/>
                  </a:lnTo>
                  <a:lnTo>
                    <a:pt x="1568" y="1061"/>
                  </a:lnTo>
                  <a:lnTo>
                    <a:pt x="1583" y="1051"/>
                  </a:lnTo>
                  <a:lnTo>
                    <a:pt x="1571" y="1053"/>
                  </a:lnTo>
                  <a:lnTo>
                    <a:pt x="1560" y="1051"/>
                  </a:lnTo>
                  <a:lnTo>
                    <a:pt x="1554" y="1048"/>
                  </a:lnTo>
                  <a:lnTo>
                    <a:pt x="1550" y="1044"/>
                  </a:lnTo>
                  <a:lnTo>
                    <a:pt x="1544" y="1039"/>
                  </a:lnTo>
                  <a:lnTo>
                    <a:pt x="1540" y="1033"/>
                  </a:lnTo>
                  <a:lnTo>
                    <a:pt x="1502" y="1022"/>
                  </a:lnTo>
                  <a:lnTo>
                    <a:pt x="1506" y="1018"/>
                  </a:lnTo>
                  <a:lnTo>
                    <a:pt x="1507" y="1014"/>
                  </a:lnTo>
                  <a:lnTo>
                    <a:pt x="1506" y="1012"/>
                  </a:lnTo>
                  <a:lnTo>
                    <a:pt x="1506" y="1011"/>
                  </a:lnTo>
                  <a:lnTo>
                    <a:pt x="1505" y="1009"/>
                  </a:lnTo>
                  <a:lnTo>
                    <a:pt x="1499" y="1005"/>
                  </a:lnTo>
                  <a:lnTo>
                    <a:pt x="1494" y="1002"/>
                  </a:lnTo>
                  <a:lnTo>
                    <a:pt x="1491" y="1002"/>
                  </a:lnTo>
                  <a:lnTo>
                    <a:pt x="1489" y="1005"/>
                  </a:lnTo>
                  <a:lnTo>
                    <a:pt x="1490" y="1010"/>
                  </a:lnTo>
                  <a:lnTo>
                    <a:pt x="1489" y="1012"/>
                  </a:lnTo>
                  <a:lnTo>
                    <a:pt x="1488" y="1014"/>
                  </a:lnTo>
                  <a:lnTo>
                    <a:pt x="1486" y="1015"/>
                  </a:lnTo>
                  <a:lnTo>
                    <a:pt x="1482" y="1015"/>
                  </a:lnTo>
                  <a:lnTo>
                    <a:pt x="1430" y="1067"/>
                  </a:lnTo>
                  <a:lnTo>
                    <a:pt x="1369" y="1096"/>
                  </a:lnTo>
                  <a:lnTo>
                    <a:pt x="1370" y="1080"/>
                  </a:lnTo>
                  <a:lnTo>
                    <a:pt x="1377" y="1069"/>
                  </a:lnTo>
                  <a:lnTo>
                    <a:pt x="1377" y="1064"/>
                  </a:lnTo>
                  <a:lnTo>
                    <a:pt x="1374" y="1063"/>
                  </a:lnTo>
                  <a:lnTo>
                    <a:pt x="1367" y="1062"/>
                  </a:lnTo>
                  <a:lnTo>
                    <a:pt x="1356" y="1065"/>
                  </a:lnTo>
                  <a:lnTo>
                    <a:pt x="1345" y="1019"/>
                  </a:lnTo>
                  <a:lnTo>
                    <a:pt x="1388" y="1009"/>
                  </a:lnTo>
                  <a:lnTo>
                    <a:pt x="1392" y="1005"/>
                  </a:lnTo>
                  <a:lnTo>
                    <a:pt x="1393" y="1001"/>
                  </a:lnTo>
                  <a:lnTo>
                    <a:pt x="1392" y="995"/>
                  </a:lnTo>
                  <a:lnTo>
                    <a:pt x="1392" y="991"/>
                  </a:lnTo>
                  <a:lnTo>
                    <a:pt x="1388" y="986"/>
                  </a:lnTo>
                  <a:lnTo>
                    <a:pt x="1385" y="984"/>
                  </a:lnTo>
                  <a:lnTo>
                    <a:pt x="1382" y="984"/>
                  </a:lnTo>
                  <a:lnTo>
                    <a:pt x="1377" y="984"/>
                  </a:lnTo>
                  <a:lnTo>
                    <a:pt x="1372" y="986"/>
                  </a:lnTo>
                  <a:lnTo>
                    <a:pt x="1352" y="994"/>
                  </a:lnTo>
                  <a:lnTo>
                    <a:pt x="1242" y="947"/>
                  </a:lnTo>
                  <a:lnTo>
                    <a:pt x="1239" y="916"/>
                  </a:lnTo>
                  <a:lnTo>
                    <a:pt x="1224" y="885"/>
                  </a:lnTo>
                  <a:lnTo>
                    <a:pt x="1297" y="838"/>
                  </a:lnTo>
                  <a:lnTo>
                    <a:pt x="1345" y="666"/>
                  </a:lnTo>
                  <a:lnTo>
                    <a:pt x="1399" y="658"/>
                  </a:lnTo>
                  <a:lnTo>
                    <a:pt x="1415" y="756"/>
                  </a:lnTo>
                  <a:lnTo>
                    <a:pt x="1473" y="755"/>
                  </a:lnTo>
                  <a:lnTo>
                    <a:pt x="1607" y="800"/>
                  </a:lnTo>
                  <a:lnTo>
                    <a:pt x="1658" y="835"/>
                  </a:lnTo>
                  <a:lnTo>
                    <a:pt x="1712" y="828"/>
                  </a:lnTo>
                  <a:lnTo>
                    <a:pt x="1784" y="798"/>
                  </a:lnTo>
                  <a:lnTo>
                    <a:pt x="1826" y="825"/>
                  </a:lnTo>
                  <a:lnTo>
                    <a:pt x="1906" y="842"/>
                  </a:lnTo>
                  <a:lnTo>
                    <a:pt x="1932" y="793"/>
                  </a:lnTo>
                  <a:lnTo>
                    <a:pt x="1982" y="649"/>
                  </a:lnTo>
                  <a:lnTo>
                    <a:pt x="1894" y="609"/>
                  </a:lnTo>
                  <a:lnTo>
                    <a:pt x="1813" y="517"/>
                  </a:lnTo>
                  <a:lnTo>
                    <a:pt x="1817" y="507"/>
                  </a:lnTo>
                  <a:lnTo>
                    <a:pt x="1820" y="500"/>
                  </a:lnTo>
                  <a:lnTo>
                    <a:pt x="1820" y="493"/>
                  </a:lnTo>
                  <a:lnTo>
                    <a:pt x="1819" y="488"/>
                  </a:lnTo>
                  <a:lnTo>
                    <a:pt x="1814" y="483"/>
                  </a:lnTo>
                  <a:lnTo>
                    <a:pt x="1808" y="480"/>
                  </a:lnTo>
                  <a:lnTo>
                    <a:pt x="1798" y="477"/>
                  </a:lnTo>
                  <a:lnTo>
                    <a:pt x="1788" y="476"/>
                  </a:lnTo>
                  <a:lnTo>
                    <a:pt x="1780" y="479"/>
                  </a:lnTo>
                  <a:lnTo>
                    <a:pt x="1775" y="486"/>
                  </a:lnTo>
                  <a:lnTo>
                    <a:pt x="1768" y="482"/>
                  </a:lnTo>
                  <a:lnTo>
                    <a:pt x="1764" y="484"/>
                  </a:lnTo>
                  <a:lnTo>
                    <a:pt x="1758" y="485"/>
                  </a:lnTo>
                  <a:lnTo>
                    <a:pt x="1754" y="486"/>
                  </a:lnTo>
                  <a:lnTo>
                    <a:pt x="1752" y="485"/>
                  </a:lnTo>
                  <a:lnTo>
                    <a:pt x="1753" y="483"/>
                  </a:lnTo>
                  <a:lnTo>
                    <a:pt x="1753" y="4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47">
              <a:extLst>
                <a:ext uri="{FF2B5EF4-FFF2-40B4-BE49-F238E27FC236}">
                  <a16:creationId xmlns:a16="http://schemas.microsoft.com/office/drawing/2014/main" id="{644464AF-4D9D-093B-936D-04728D2A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06"/>
              <a:ext cx="90" cy="102"/>
            </a:xfrm>
            <a:custGeom>
              <a:avLst/>
              <a:gdLst/>
              <a:ahLst/>
              <a:cxnLst>
                <a:cxn ang="0">
                  <a:pos x="121" y="42"/>
                </a:cxn>
                <a:cxn ang="0">
                  <a:pos x="18" y="323"/>
                </a:cxn>
                <a:cxn ang="0">
                  <a:pos x="158" y="360"/>
                </a:cxn>
                <a:cxn ang="0">
                  <a:pos x="168" y="371"/>
                </a:cxn>
                <a:cxn ang="0">
                  <a:pos x="121" y="395"/>
                </a:cxn>
                <a:cxn ang="0">
                  <a:pos x="153" y="440"/>
                </a:cxn>
                <a:cxn ang="0">
                  <a:pos x="206" y="443"/>
                </a:cxn>
                <a:cxn ang="0">
                  <a:pos x="265" y="388"/>
                </a:cxn>
                <a:cxn ang="0">
                  <a:pos x="270" y="378"/>
                </a:cxn>
                <a:cxn ang="0">
                  <a:pos x="282" y="388"/>
                </a:cxn>
                <a:cxn ang="0">
                  <a:pos x="316" y="409"/>
                </a:cxn>
                <a:cxn ang="0">
                  <a:pos x="336" y="427"/>
                </a:cxn>
                <a:cxn ang="0">
                  <a:pos x="395" y="461"/>
                </a:cxn>
                <a:cxn ang="0">
                  <a:pos x="380" y="674"/>
                </a:cxn>
                <a:cxn ang="0">
                  <a:pos x="314" y="854"/>
                </a:cxn>
                <a:cxn ang="0">
                  <a:pos x="174" y="901"/>
                </a:cxn>
                <a:cxn ang="0">
                  <a:pos x="183" y="920"/>
                </a:cxn>
                <a:cxn ang="0">
                  <a:pos x="211" y="922"/>
                </a:cxn>
                <a:cxn ang="0">
                  <a:pos x="234" y="924"/>
                </a:cxn>
                <a:cxn ang="0">
                  <a:pos x="239" y="935"/>
                </a:cxn>
                <a:cxn ang="0">
                  <a:pos x="238" y="941"/>
                </a:cxn>
                <a:cxn ang="0">
                  <a:pos x="231" y="943"/>
                </a:cxn>
                <a:cxn ang="0">
                  <a:pos x="217" y="941"/>
                </a:cxn>
                <a:cxn ang="0">
                  <a:pos x="205" y="937"/>
                </a:cxn>
                <a:cxn ang="0">
                  <a:pos x="222" y="1038"/>
                </a:cxn>
                <a:cxn ang="0">
                  <a:pos x="273" y="1208"/>
                </a:cxn>
                <a:cxn ang="0">
                  <a:pos x="322" y="1230"/>
                </a:cxn>
                <a:cxn ang="0">
                  <a:pos x="450" y="1300"/>
                </a:cxn>
                <a:cxn ang="0">
                  <a:pos x="481" y="1298"/>
                </a:cxn>
                <a:cxn ang="0">
                  <a:pos x="488" y="1298"/>
                </a:cxn>
                <a:cxn ang="0">
                  <a:pos x="660" y="1400"/>
                </a:cxn>
                <a:cxn ang="0">
                  <a:pos x="700" y="1472"/>
                </a:cxn>
                <a:cxn ang="0">
                  <a:pos x="716" y="1491"/>
                </a:cxn>
                <a:cxn ang="0">
                  <a:pos x="874" y="1359"/>
                </a:cxn>
                <a:cxn ang="0">
                  <a:pos x="942" y="1111"/>
                </a:cxn>
                <a:cxn ang="0">
                  <a:pos x="953" y="974"/>
                </a:cxn>
                <a:cxn ang="0">
                  <a:pos x="990" y="887"/>
                </a:cxn>
                <a:cxn ang="0">
                  <a:pos x="1002" y="864"/>
                </a:cxn>
                <a:cxn ang="0">
                  <a:pos x="1000" y="792"/>
                </a:cxn>
                <a:cxn ang="0">
                  <a:pos x="1162" y="535"/>
                </a:cxn>
                <a:cxn ang="0">
                  <a:pos x="1195" y="471"/>
                </a:cxn>
                <a:cxn ang="0">
                  <a:pos x="1216" y="465"/>
                </a:cxn>
                <a:cxn ang="0">
                  <a:pos x="1226" y="450"/>
                </a:cxn>
                <a:cxn ang="0">
                  <a:pos x="1229" y="428"/>
                </a:cxn>
                <a:cxn ang="0">
                  <a:pos x="1423" y="133"/>
                </a:cxn>
                <a:cxn ang="0">
                  <a:pos x="1434" y="122"/>
                </a:cxn>
                <a:cxn ang="0">
                  <a:pos x="1413" y="117"/>
                </a:cxn>
                <a:cxn ang="0">
                  <a:pos x="1402" y="115"/>
                </a:cxn>
                <a:cxn ang="0">
                  <a:pos x="1147" y="48"/>
                </a:cxn>
                <a:cxn ang="0">
                  <a:pos x="861" y="18"/>
                </a:cxn>
                <a:cxn ang="0">
                  <a:pos x="821" y="21"/>
                </a:cxn>
                <a:cxn ang="0">
                  <a:pos x="602" y="201"/>
                </a:cxn>
                <a:cxn ang="0">
                  <a:pos x="383" y="176"/>
                </a:cxn>
              </a:cxnLst>
              <a:rect l="0" t="0" r="r" b="b"/>
              <a:pathLst>
                <a:path w="1434" h="1522">
                  <a:moveTo>
                    <a:pt x="249" y="131"/>
                  </a:moveTo>
                  <a:lnTo>
                    <a:pt x="191" y="132"/>
                  </a:lnTo>
                  <a:lnTo>
                    <a:pt x="175" y="34"/>
                  </a:lnTo>
                  <a:lnTo>
                    <a:pt x="121" y="42"/>
                  </a:lnTo>
                  <a:lnTo>
                    <a:pt x="73" y="214"/>
                  </a:lnTo>
                  <a:lnTo>
                    <a:pt x="0" y="261"/>
                  </a:lnTo>
                  <a:lnTo>
                    <a:pt x="15" y="292"/>
                  </a:lnTo>
                  <a:lnTo>
                    <a:pt x="18" y="323"/>
                  </a:lnTo>
                  <a:lnTo>
                    <a:pt x="128" y="370"/>
                  </a:lnTo>
                  <a:lnTo>
                    <a:pt x="148" y="362"/>
                  </a:lnTo>
                  <a:lnTo>
                    <a:pt x="153" y="360"/>
                  </a:lnTo>
                  <a:lnTo>
                    <a:pt x="158" y="360"/>
                  </a:lnTo>
                  <a:lnTo>
                    <a:pt x="161" y="360"/>
                  </a:lnTo>
                  <a:lnTo>
                    <a:pt x="164" y="362"/>
                  </a:lnTo>
                  <a:lnTo>
                    <a:pt x="168" y="367"/>
                  </a:lnTo>
                  <a:lnTo>
                    <a:pt x="168" y="371"/>
                  </a:lnTo>
                  <a:lnTo>
                    <a:pt x="169" y="377"/>
                  </a:lnTo>
                  <a:lnTo>
                    <a:pt x="168" y="381"/>
                  </a:lnTo>
                  <a:lnTo>
                    <a:pt x="164" y="385"/>
                  </a:lnTo>
                  <a:lnTo>
                    <a:pt x="121" y="395"/>
                  </a:lnTo>
                  <a:lnTo>
                    <a:pt x="132" y="441"/>
                  </a:lnTo>
                  <a:lnTo>
                    <a:pt x="143" y="438"/>
                  </a:lnTo>
                  <a:lnTo>
                    <a:pt x="150" y="439"/>
                  </a:lnTo>
                  <a:lnTo>
                    <a:pt x="153" y="440"/>
                  </a:lnTo>
                  <a:lnTo>
                    <a:pt x="153" y="445"/>
                  </a:lnTo>
                  <a:lnTo>
                    <a:pt x="146" y="456"/>
                  </a:lnTo>
                  <a:lnTo>
                    <a:pt x="145" y="472"/>
                  </a:lnTo>
                  <a:lnTo>
                    <a:pt x="206" y="443"/>
                  </a:lnTo>
                  <a:lnTo>
                    <a:pt x="258" y="391"/>
                  </a:lnTo>
                  <a:lnTo>
                    <a:pt x="262" y="391"/>
                  </a:lnTo>
                  <a:lnTo>
                    <a:pt x="264" y="390"/>
                  </a:lnTo>
                  <a:lnTo>
                    <a:pt x="265" y="388"/>
                  </a:lnTo>
                  <a:lnTo>
                    <a:pt x="266" y="386"/>
                  </a:lnTo>
                  <a:lnTo>
                    <a:pt x="265" y="381"/>
                  </a:lnTo>
                  <a:lnTo>
                    <a:pt x="267" y="378"/>
                  </a:lnTo>
                  <a:lnTo>
                    <a:pt x="270" y="378"/>
                  </a:lnTo>
                  <a:lnTo>
                    <a:pt x="275" y="381"/>
                  </a:lnTo>
                  <a:lnTo>
                    <a:pt x="281" y="385"/>
                  </a:lnTo>
                  <a:lnTo>
                    <a:pt x="282" y="387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2" y="394"/>
                  </a:lnTo>
                  <a:lnTo>
                    <a:pt x="278" y="398"/>
                  </a:lnTo>
                  <a:lnTo>
                    <a:pt x="316" y="409"/>
                  </a:lnTo>
                  <a:lnTo>
                    <a:pt x="320" y="415"/>
                  </a:lnTo>
                  <a:lnTo>
                    <a:pt x="326" y="420"/>
                  </a:lnTo>
                  <a:lnTo>
                    <a:pt x="330" y="424"/>
                  </a:lnTo>
                  <a:lnTo>
                    <a:pt x="336" y="427"/>
                  </a:lnTo>
                  <a:lnTo>
                    <a:pt x="347" y="429"/>
                  </a:lnTo>
                  <a:lnTo>
                    <a:pt x="359" y="427"/>
                  </a:lnTo>
                  <a:lnTo>
                    <a:pt x="344" y="437"/>
                  </a:lnTo>
                  <a:lnTo>
                    <a:pt x="395" y="461"/>
                  </a:lnTo>
                  <a:lnTo>
                    <a:pt x="411" y="520"/>
                  </a:lnTo>
                  <a:lnTo>
                    <a:pt x="376" y="611"/>
                  </a:lnTo>
                  <a:lnTo>
                    <a:pt x="350" y="627"/>
                  </a:lnTo>
                  <a:lnTo>
                    <a:pt x="380" y="674"/>
                  </a:lnTo>
                  <a:lnTo>
                    <a:pt x="424" y="676"/>
                  </a:lnTo>
                  <a:lnTo>
                    <a:pt x="387" y="724"/>
                  </a:lnTo>
                  <a:lnTo>
                    <a:pt x="385" y="787"/>
                  </a:lnTo>
                  <a:lnTo>
                    <a:pt x="314" y="854"/>
                  </a:lnTo>
                  <a:lnTo>
                    <a:pt x="250" y="896"/>
                  </a:lnTo>
                  <a:lnTo>
                    <a:pt x="179" y="886"/>
                  </a:lnTo>
                  <a:lnTo>
                    <a:pt x="175" y="894"/>
                  </a:lnTo>
                  <a:lnTo>
                    <a:pt x="174" y="901"/>
                  </a:lnTo>
                  <a:lnTo>
                    <a:pt x="173" y="907"/>
                  </a:lnTo>
                  <a:lnTo>
                    <a:pt x="175" y="913"/>
                  </a:lnTo>
                  <a:lnTo>
                    <a:pt x="177" y="917"/>
                  </a:lnTo>
                  <a:lnTo>
                    <a:pt x="183" y="920"/>
                  </a:lnTo>
                  <a:lnTo>
                    <a:pt x="189" y="922"/>
                  </a:lnTo>
                  <a:lnTo>
                    <a:pt x="198" y="924"/>
                  </a:lnTo>
                  <a:lnTo>
                    <a:pt x="198" y="923"/>
                  </a:lnTo>
                  <a:lnTo>
                    <a:pt x="211" y="922"/>
                  </a:lnTo>
                  <a:lnTo>
                    <a:pt x="219" y="920"/>
                  </a:lnTo>
                  <a:lnTo>
                    <a:pt x="228" y="918"/>
                  </a:lnTo>
                  <a:lnTo>
                    <a:pt x="232" y="920"/>
                  </a:lnTo>
                  <a:lnTo>
                    <a:pt x="234" y="924"/>
                  </a:lnTo>
                  <a:lnTo>
                    <a:pt x="236" y="928"/>
                  </a:lnTo>
                  <a:lnTo>
                    <a:pt x="236" y="929"/>
                  </a:lnTo>
                  <a:lnTo>
                    <a:pt x="237" y="931"/>
                  </a:lnTo>
                  <a:lnTo>
                    <a:pt x="239" y="935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8" y="940"/>
                  </a:lnTo>
                  <a:lnTo>
                    <a:pt x="238" y="941"/>
                  </a:lnTo>
                  <a:lnTo>
                    <a:pt x="237" y="943"/>
                  </a:lnTo>
                  <a:lnTo>
                    <a:pt x="234" y="943"/>
                  </a:lnTo>
                  <a:lnTo>
                    <a:pt x="232" y="943"/>
                  </a:lnTo>
                  <a:lnTo>
                    <a:pt x="231" y="943"/>
                  </a:lnTo>
                  <a:lnTo>
                    <a:pt x="231" y="944"/>
                  </a:lnTo>
                  <a:lnTo>
                    <a:pt x="226" y="943"/>
                  </a:lnTo>
                  <a:lnTo>
                    <a:pt x="223" y="943"/>
                  </a:lnTo>
                  <a:lnTo>
                    <a:pt x="217" y="941"/>
                  </a:lnTo>
                  <a:lnTo>
                    <a:pt x="215" y="940"/>
                  </a:lnTo>
                  <a:lnTo>
                    <a:pt x="214" y="940"/>
                  </a:lnTo>
                  <a:lnTo>
                    <a:pt x="211" y="940"/>
                  </a:lnTo>
                  <a:lnTo>
                    <a:pt x="205" y="937"/>
                  </a:lnTo>
                  <a:lnTo>
                    <a:pt x="199" y="935"/>
                  </a:lnTo>
                  <a:lnTo>
                    <a:pt x="228" y="978"/>
                  </a:lnTo>
                  <a:lnTo>
                    <a:pt x="216" y="1015"/>
                  </a:lnTo>
                  <a:lnTo>
                    <a:pt x="222" y="1038"/>
                  </a:lnTo>
                  <a:lnTo>
                    <a:pt x="208" y="1060"/>
                  </a:lnTo>
                  <a:lnTo>
                    <a:pt x="221" y="1121"/>
                  </a:lnTo>
                  <a:lnTo>
                    <a:pt x="193" y="1179"/>
                  </a:lnTo>
                  <a:lnTo>
                    <a:pt x="273" y="1208"/>
                  </a:lnTo>
                  <a:lnTo>
                    <a:pt x="317" y="1200"/>
                  </a:lnTo>
                  <a:lnTo>
                    <a:pt x="313" y="1210"/>
                  </a:lnTo>
                  <a:lnTo>
                    <a:pt x="315" y="1220"/>
                  </a:lnTo>
                  <a:lnTo>
                    <a:pt x="322" y="1230"/>
                  </a:lnTo>
                  <a:lnTo>
                    <a:pt x="335" y="1240"/>
                  </a:lnTo>
                  <a:lnTo>
                    <a:pt x="429" y="1250"/>
                  </a:lnTo>
                  <a:lnTo>
                    <a:pt x="443" y="1295"/>
                  </a:lnTo>
                  <a:lnTo>
                    <a:pt x="450" y="1300"/>
                  </a:lnTo>
                  <a:lnTo>
                    <a:pt x="459" y="1303"/>
                  </a:lnTo>
                  <a:lnTo>
                    <a:pt x="467" y="1303"/>
                  </a:lnTo>
                  <a:lnTo>
                    <a:pt x="476" y="1302"/>
                  </a:lnTo>
                  <a:lnTo>
                    <a:pt x="481" y="1298"/>
                  </a:lnTo>
                  <a:lnTo>
                    <a:pt x="487" y="1297"/>
                  </a:lnTo>
                  <a:lnTo>
                    <a:pt x="490" y="1296"/>
                  </a:lnTo>
                  <a:lnTo>
                    <a:pt x="491" y="1297"/>
                  </a:lnTo>
                  <a:lnTo>
                    <a:pt x="488" y="1298"/>
                  </a:lnTo>
                  <a:lnTo>
                    <a:pt x="484" y="1301"/>
                  </a:lnTo>
                  <a:lnTo>
                    <a:pt x="479" y="1305"/>
                  </a:lnTo>
                  <a:lnTo>
                    <a:pt x="472" y="1311"/>
                  </a:lnTo>
                  <a:lnTo>
                    <a:pt x="660" y="1400"/>
                  </a:lnTo>
                  <a:lnTo>
                    <a:pt x="665" y="1469"/>
                  </a:lnTo>
                  <a:lnTo>
                    <a:pt x="681" y="1470"/>
                  </a:lnTo>
                  <a:lnTo>
                    <a:pt x="694" y="1472"/>
                  </a:lnTo>
                  <a:lnTo>
                    <a:pt x="700" y="1472"/>
                  </a:lnTo>
                  <a:lnTo>
                    <a:pt x="705" y="1474"/>
                  </a:lnTo>
                  <a:lnTo>
                    <a:pt x="714" y="1481"/>
                  </a:lnTo>
                  <a:lnTo>
                    <a:pt x="715" y="1485"/>
                  </a:lnTo>
                  <a:lnTo>
                    <a:pt x="716" y="1491"/>
                  </a:lnTo>
                  <a:lnTo>
                    <a:pt x="714" y="1506"/>
                  </a:lnTo>
                  <a:lnTo>
                    <a:pt x="785" y="1522"/>
                  </a:lnTo>
                  <a:lnTo>
                    <a:pt x="807" y="1469"/>
                  </a:lnTo>
                  <a:lnTo>
                    <a:pt x="874" y="1359"/>
                  </a:lnTo>
                  <a:lnTo>
                    <a:pt x="899" y="1225"/>
                  </a:lnTo>
                  <a:lnTo>
                    <a:pt x="954" y="1183"/>
                  </a:lnTo>
                  <a:lnTo>
                    <a:pt x="946" y="1147"/>
                  </a:lnTo>
                  <a:lnTo>
                    <a:pt x="942" y="1111"/>
                  </a:lnTo>
                  <a:lnTo>
                    <a:pt x="940" y="1076"/>
                  </a:lnTo>
                  <a:lnTo>
                    <a:pt x="942" y="1042"/>
                  </a:lnTo>
                  <a:lnTo>
                    <a:pt x="945" y="1008"/>
                  </a:lnTo>
                  <a:lnTo>
                    <a:pt x="953" y="974"/>
                  </a:lnTo>
                  <a:lnTo>
                    <a:pt x="962" y="941"/>
                  </a:lnTo>
                  <a:lnTo>
                    <a:pt x="975" y="909"/>
                  </a:lnTo>
                  <a:lnTo>
                    <a:pt x="986" y="895"/>
                  </a:lnTo>
                  <a:lnTo>
                    <a:pt x="990" y="887"/>
                  </a:lnTo>
                  <a:lnTo>
                    <a:pt x="992" y="883"/>
                  </a:lnTo>
                  <a:lnTo>
                    <a:pt x="993" y="881"/>
                  </a:lnTo>
                  <a:lnTo>
                    <a:pt x="995" y="880"/>
                  </a:lnTo>
                  <a:lnTo>
                    <a:pt x="1002" y="864"/>
                  </a:lnTo>
                  <a:lnTo>
                    <a:pt x="1006" y="848"/>
                  </a:lnTo>
                  <a:lnTo>
                    <a:pt x="1006" y="830"/>
                  </a:lnTo>
                  <a:lnTo>
                    <a:pt x="1005" y="812"/>
                  </a:lnTo>
                  <a:lnTo>
                    <a:pt x="1000" y="792"/>
                  </a:lnTo>
                  <a:lnTo>
                    <a:pt x="993" y="772"/>
                  </a:lnTo>
                  <a:lnTo>
                    <a:pt x="992" y="766"/>
                  </a:lnTo>
                  <a:lnTo>
                    <a:pt x="1031" y="671"/>
                  </a:lnTo>
                  <a:lnTo>
                    <a:pt x="1162" y="535"/>
                  </a:lnTo>
                  <a:lnTo>
                    <a:pt x="1179" y="471"/>
                  </a:lnTo>
                  <a:lnTo>
                    <a:pt x="1184" y="471"/>
                  </a:lnTo>
                  <a:lnTo>
                    <a:pt x="1191" y="472"/>
                  </a:lnTo>
                  <a:lnTo>
                    <a:pt x="1195" y="471"/>
                  </a:lnTo>
                  <a:lnTo>
                    <a:pt x="1200" y="471"/>
                  </a:lnTo>
                  <a:lnTo>
                    <a:pt x="1209" y="468"/>
                  </a:lnTo>
                  <a:lnTo>
                    <a:pt x="1212" y="466"/>
                  </a:lnTo>
                  <a:lnTo>
                    <a:pt x="1216" y="465"/>
                  </a:lnTo>
                  <a:lnTo>
                    <a:pt x="1218" y="461"/>
                  </a:lnTo>
                  <a:lnTo>
                    <a:pt x="1219" y="459"/>
                  </a:lnTo>
                  <a:lnTo>
                    <a:pt x="1221" y="458"/>
                  </a:lnTo>
                  <a:lnTo>
                    <a:pt x="1226" y="450"/>
                  </a:lnTo>
                  <a:lnTo>
                    <a:pt x="1228" y="439"/>
                  </a:lnTo>
                  <a:lnTo>
                    <a:pt x="1228" y="433"/>
                  </a:lnTo>
                  <a:lnTo>
                    <a:pt x="1228" y="430"/>
                  </a:lnTo>
                  <a:lnTo>
                    <a:pt x="1229" y="428"/>
                  </a:lnTo>
                  <a:lnTo>
                    <a:pt x="1274" y="417"/>
                  </a:lnTo>
                  <a:lnTo>
                    <a:pt x="1401" y="141"/>
                  </a:lnTo>
                  <a:lnTo>
                    <a:pt x="1412" y="137"/>
                  </a:lnTo>
                  <a:lnTo>
                    <a:pt x="1423" y="133"/>
                  </a:lnTo>
                  <a:lnTo>
                    <a:pt x="1429" y="129"/>
                  </a:lnTo>
                  <a:lnTo>
                    <a:pt x="1432" y="127"/>
                  </a:lnTo>
                  <a:lnTo>
                    <a:pt x="1434" y="126"/>
                  </a:lnTo>
                  <a:lnTo>
                    <a:pt x="1434" y="122"/>
                  </a:lnTo>
                  <a:lnTo>
                    <a:pt x="1433" y="118"/>
                  </a:lnTo>
                  <a:lnTo>
                    <a:pt x="1427" y="114"/>
                  </a:lnTo>
                  <a:lnTo>
                    <a:pt x="1420" y="112"/>
                  </a:lnTo>
                  <a:lnTo>
                    <a:pt x="1413" y="117"/>
                  </a:lnTo>
                  <a:lnTo>
                    <a:pt x="1409" y="120"/>
                  </a:lnTo>
                  <a:lnTo>
                    <a:pt x="1406" y="121"/>
                  </a:lnTo>
                  <a:lnTo>
                    <a:pt x="1405" y="120"/>
                  </a:lnTo>
                  <a:lnTo>
                    <a:pt x="1402" y="115"/>
                  </a:lnTo>
                  <a:lnTo>
                    <a:pt x="1399" y="113"/>
                  </a:lnTo>
                  <a:lnTo>
                    <a:pt x="1394" y="111"/>
                  </a:lnTo>
                  <a:lnTo>
                    <a:pt x="1390" y="112"/>
                  </a:lnTo>
                  <a:lnTo>
                    <a:pt x="1147" y="48"/>
                  </a:lnTo>
                  <a:lnTo>
                    <a:pt x="1083" y="20"/>
                  </a:lnTo>
                  <a:lnTo>
                    <a:pt x="1019" y="44"/>
                  </a:lnTo>
                  <a:lnTo>
                    <a:pt x="933" y="0"/>
                  </a:lnTo>
                  <a:lnTo>
                    <a:pt x="861" y="18"/>
                  </a:lnTo>
                  <a:lnTo>
                    <a:pt x="842" y="20"/>
                  </a:lnTo>
                  <a:lnTo>
                    <a:pt x="825" y="18"/>
                  </a:lnTo>
                  <a:lnTo>
                    <a:pt x="823" y="18"/>
                  </a:lnTo>
                  <a:lnTo>
                    <a:pt x="821" y="21"/>
                  </a:lnTo>
                  <a:lnTo>
                    <a:pt x="758" y="25"/>
                  </a:lnTo>
                  <a:lnTo>
                    <a:pt x="708" y="169"/>
                  </a:lnTo>
                  <a:lnTo>
                    <a:pt x="682" y="218"/>
                  </a:lnTo>
                  <a:lnTo>
                    <a:pt x="602" y="201"/>
                  </a:lnTo>
                  <a:lnTo>
                    <a:pt x="560" y="174"/>
                  </a:lnTo>
                  <a:lnTo>
                    <a:pt x="488" y="204"/>
                  </a:lnTo>
                  <a:lnTo>
                    <a:pt x="434" y="211"/>
                  </a:lnTo>
                  <a:lnTo>
                    <a:pt x="383" y="176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48">
              <a:extLst>
                <a:ext uri="{FF2B5EF4-FFF2-40B4-BE49-F238E27FC236}">
                  <a16:creationId xmlns:a16="http://schemas.microsoft.com/office/drawing/2014/main" id="{0BE4730B-F5E8-6504-6A16-9E748631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89"/>
              <a:ext cx="55" cy="94"/>
            </a:xfrm>
            <a:custGeom>
              <a:avLst/>
              <a:gdLst/>
              <a:ahLst/>
              <a:cxnLst>
                <a:cxn ang="0">
                  <a:pos x="497" y="71"/>
                </a:cxn>
                <a:cxn ang="0">
                  <a:pos x="509" y="61"/>
                </a:cxn>
                <a:cxn ang="0">
                  <a:pos x="516" y="57"/>
                </a:cxn>
                <a:cxn ang="0">
                  <a:pos x="512" y="57"/>
                </a:cxn>
                <a:cxn ang="0">
                  <a:pos x="501" y="62"/>
                </a:cxn>
                <a:cxn ang="0">
                  <a:pos x="484" y="63"/>
                </a:cxn>
                <a:cxn ang="0">
                  <a:pos x="468" y="55"/>
                </a:cxn>
                <a:cxn ang="0">
                  <a:pos x="360" y="0"/>
                </a:cxn>
                <a:cxn ang="0">
                  <a:pos x="315" y="69"/>
                </a:cxn>
                <a:cxn ang="0">
                  <a:pos x="280" y="142"/>
                </a:cxn>
                <a:cxn ang="0">
                  <a:pos x="255" y="218"/>
                </a:cxn>
                <a:cxn ang="0">
                  <a:pos x="239" y="298"/>
                </a:cxn>
                <a:cxn ang="0">
                  <a:pos x="169" y="455"/>
                </a:cxn>
                <a:cxn ang="0">
                  <a:pos x="84" y="645"/>
                </a:cxn>
                <a:cxn ang="0">
                  <a:pos x="83" y="751"/>
                </a:cxn>
                <a:cxn ang="0">
                  <a:pos x="0" y="799"/>
                </a:cxn>
                <a:cxn ang="0">
                  <a:pos x="201" y="917"/>
                </a:cxn>
                <a:cxn ang="0">
                  <a:pos x="240" y="1009"/>
                </a:cxn>
                <a:cxn ang="0">
                  <a:pos x="201" y="1106"/>
                </a:cxn>
                <a:cxn ang="0">
                  <a:pos x="285" y="1146"/>
                </a:cxn>
                <a:cxn ang="0">
                  <a:pos x="355" y="1295"/>
                </a:cxn>
                <a:cxn ang="0">
                  <a:pos x="439" y="1308"/>
                </a:cxn>
                <a:cxn ang="0">
                  <a:pos x="483" y="1395"/>
                </a:cxn>
                <a:cxn ang="0">
                  <a:pos x="673" y="1388"/>
                </a:cxn>
                <a:cxn ang="0">
                  <a:pos x="694" y="1310"/>
                </a:cxn>
                <a:cxn ang="0">
                  <a:pos x="716" y="1298"/>
                </a:cxn>
                <a:cxn ang="0">
                  <a:pos x="737" y="1296"/>
                </a:cxn>
                <a:cxn ang="0">
                  <a:pos x="760" y="1300"/>
                </a:cxn>
                <a:cxn ang="0">
                  <a:pos x="783" y="1251"/>
                </a:cxn>
                <a:cxn ang="0">
                  <a:pos x="794" y="1252"/>
                </a:cxn>
                <a:cxn ang="0">
                  <a:pos x="805" y="1248"/>
                </a:cxn>
                <a:cxn ang="0">
                  <a:pos x="813" y="1234"/>
                </a:cxn>
                <a:cxn ang="0">
                  <a:pos x="811" y="1226"/>
                </a:cxn>
                <a:cxn ang="0">
                  <a:pos x="802" y="1222"/>
                </a:cxn>
                <a:cxn ang="0">
                  <a:pos x="793" y="1229"/>
                </a:cxn>
                <a:cxn ang="0">
                  <a:pos x="787" y="1227"/>
                </a:cxn>
                <a:cxn ang="0">
                  <a:pos x="780" y="1216"/>
                </a:cxn>
                <a:cxn ang="0">
                  <a:pos x="861" y="1152"/>
                </a:cxn>
                <a:cxn ang="0">
                  <a:pos x="843" y="1059"/>
                </a:cxn>
                <a:cxn ang="0">
                  <a:pos x="778" y="966"/>
                </a:cxn>
                <a:cxn ang="0">
                  <a:pos x="790" y="836"/>
                </a:cxn>
                <a:cxn ang="0">
                  <a:pos x="833" y="648"/>
                </a:cxn>
                <a:cxn ang="0">
                  <a:pos x="876" y="516"/>
                </a:cxn>
                <a:cxn ang="0">
                  <a:pos x="810" y="282"/>
                </a:cxn>
                <a:cxn ang="0">
                  <a:pos x="741" y="251"/>
                </a:cxn>
                <a:cxn ang="0">
                  <a:pos x="739" y="241"/>
                </a:cxn>
                <a:cxn ang="0">
                  <a:pos x="725" y="232"/>
                </a:cxn>
                <a:cxn ang="0">
                  <a:pos x="706" y="230"/>
                </a:cxn>
                <a:cxn ang="0">
                  <a:pos x="685" y="160"/>
                </a:cxn>
              </a:cxnLst>
              <a:rect l="0" t="0" r="r" b="b"/>
              <a:pathLst>
                <a:path w="877" h="1414">
                  <a:moveTo>
                    <a:pt x="685" y="160"/>
                  </a:moveTo>
                  <a:lnTo>
                    <a:pt x="497" y="71"/>
                  </a:lnTo>
                  <a:lnTo>
                    <a:pt x="504" y="65"/>
                  </a:lnTo>
                  <a:lnTo>
                    <a:pt x="509" y="61"/>
                  </a:lnTo>
                  <a:lnTo>
                    <a:pt x="513" y="58"/>
                  </a:lnTo>
                  <a:lnTo>
                    <a:pt x="516" y="57"/>
                  </a:lnTo>
                  <a:lnTo>
                    <a:pt x="515" y="56"/>
                  </a:lnTo>
                  <a:lnTo>
                    <a:pt x="512" y="57"/>
                  </a:lnTo>
                  <a:lnTo>
                    <a:pt x="506" y="58"/>
                  </a:lnTo>
                  <a:lnTo>
                    <a:pt x="501" y="62"/>
                  </a:lnTo>
                  <a:lnTo>
                    <a:pt x="492" y="63"/>
                  </a:lnTo>
                  <a:lnTo>
                    <a:pt x="484" y="63"/>
                  </a:lnTo>
                  <a:lnTo>
                    <a:pt x="475" y="60"/>
                  </a:lnTo>
                  <a:lnTo>
                    <a:pt x="468" y="55"/>
                  </a:lnTo>
                  <a:lnTo>
                    <a:pt x="454" y="10"/>
                  </a:lnTo>
                  <a:lnTo>
                    <a:pt x="360" y="0"/>
                  </a:lnTo>
                  <a:lnTo>
                    <a:pt x="336" y="34"/>
                  </a:lnTo>
                  <a:lnTo>
                    <a:pt x="315" y="69"/>
                  </a:lnTo>
                  <a:lnTo>
                    <a:pt x="296" y="105"/>
                  </a:lnTo>
                  <a:lnTo>
                    <a:pt x="280" y="142"/>
                  </a:lnTo>
                  <a:lnTo>
                    <a:pt x="266" y="179"/>
                  </a:lnTo>
                  <a:lnTo>
                    <a:pt x="255" y="218"/>
                  </a:lnTo>
                  <a:lnTo>
                    <a:pt x="245" y="257"/>
                  </a:lnTo>
                  <a:lnTo>
                    <a:pt x="239" y="298"/>
                  </a:lnTo>
                  <a:lnTo>
                    <a:pt x="247" y="299"/>
                  </a:lnTo>
                  <a:lnTo>
                    <a:pt x="169" y="455"/>
                  </a:lnTo>
                  <a:lnTo>
                    <a:pt x="98" y="511"/>
                  </a:lnTo>
                  <a:lnTo>
                    <a:pt x="84" y="645"/>
                  </a:lnTo>
                  <a:lnTo>
                    <a:pt x="54" y="696"/>
                  </a:lnTo>
                  <a:lnTo>
                    <a:pt x="83" y="751"/>
                  </a:lnTo>
                  <a:lnTo>
                    <a:pt x="56" y="781"/>
                  </a:lnTo>
                  <a:lnTo>
                    <a:pt x="0" y="799"/>
                  </a:lnTo>
                  <a:lnTo>
                    <a:pt x="23" y="859"/>
                  </a:lnTo>
                  <a:lnTo>
                    <a:pt x="201" y="917"/>
                  </a:lnTo>
                  <a:lnTo>
                    <a:pt x="227" y="955"/>
                  </a:lnTo>
                  <a:lnTo>
                    <a:pt x="240" y="1009"/>
                  </a:lnTo>
                  <a:lnTo>
                    <a:pt x="212" y="1067"/>
                  </a:lnTo>
                  <a:lnTo>
                    <a:pt x="201" y="1106"/>
                  </a:lnTo>
                  <a:lnTo>
                    <a:pt x="219" y="1164"/>
                  </a:lnTo>
                  <a:lnTo>
                    <a:pt x="285" y="1146"/>
                  </a:lnTo>
                  <a:lnTo>
                    <a:pt x="355" y="1236"/>
                  </a:lnTo>
                  <a:lnTo>
                    <a:pt x="355" y="1295"/>
                  </a:lnTo>
                  <a:lnTo>
                    <a:pt x="392" y="1314"/>
                  </a:lnTo>
                  <a:lnTo>
                    <a:pt x="439" y="1308"/>
                  </a:lnTo>
                  <a:lnTo>
                    <a:pt x="409" y="1382"/>
                  </a:lnTo>
                  <a:lnTo>
                    <a:pt x="483" y="1395"/>
                  </a:lnTo>
                  <a:lnTo>
                    <a:pt x="505" y="1414"/>
                  </a:lnTo>
                  <a:lnTo>
                    <a:pt x="673" y="1388"/>
                  </a:lnTo>
                  <a:lnTo>
                    <a:pt x="733" y="1328"/>
                  </a:lnTo>
                  <a:lnTo>
                    <a:pt x="694" y="1310"/>
                  </a:lnTo>
                  <a:lnTo>
                    <a:pt x="708" y="1301"/>
                  </a:lnTo>
                  <a:lnTo>
                    <a:pt x="716" y="1298"/>
                  </a:lnTo>
                  <a:lnTo>
                    <a:pt x="727" y="1297"/>
                  </a:lnTo>
                  <a:lnTo>
                    <a:pt x="737" y="1296"/>
                  </a:lnTo>
                  <a:lnTo>
                    <a:pt x="748" y="1298"/>
                  </a:lnTo>
                  <a:lnTo>
                    <a:pt x="760" y="1300"/>
                  </a:lnTo>
                  <a:lnTo>
                    <a:pt x="774" y="1304"/>
                  </a:lnTo>
                  <a:lnTo>
                    <a:pt x="783" y="1251"/>
                  </a:lnTo>
                  <a:lnTo>
                    <a:pt x="791" y="1252"/>
                  </a:lnTo>
                  <a:lnTo>
                    <a:pt x="794" y="1252"/>
                  </a:lnTo>
                  <a:lnTo>
                    <a:pt x="798" y="1252"/>
                  </a:lnTo>
                  <a:lnTo>
                    <a:pt x="805" y="1248"/>
                  </a:lnTo>
                  <a:lnTo>
                    <a:pt x="811" y="1242"/>
                  </a:lnTo>
                  <a:lnTo>
                    <a:pt x="813" y="1234"/>
                  </a:lnTo>
                  <a:lnTo>
                    <a:pt x="814" y="1229"/>
                  </a:lnTo>
                  <a:lnTo>
                    <a:pt x="811" y="1226"/>
                  </a:lnTo>
                  <a:lnTo>
                    <a:pt x="807" y="1225"/>
                  </a:lnTo>
                  <a:lnTo>
                    <a:pt x="802" y="1222"/>
                  </a:lnTo>
                  <a:lnTo>
                    <a:pt x="797" y="1226"/>
                  </a:lnTo>
                  <a:lnTo>
                    <a:pt x="793" y="1229"/>
                  </a:lnTo>
                  <a:lnTo>
                    <a:pt x="789" y="1228"/>
                  </a:lnTo>
                  <a:lnTo>
                    <a:pt x="787" y="1227"/>
                  </a:lnTo>
                  <a:lnTo>
                    <a:pt x="786" y="1226"/>
                  </a:lnTo>
                  <a:lnTo>
                    <a:pt x="780" y="1216"/>
                  </a:lnTo>
                  <a:lnTo>
                    <a:pt x="784" y="1208"/>
                  </a:lnTo>
                  <a:lnTo>
                    <a:pt x="861" y="1152"/>
                  </a:lnTo>
                  <a:lnTo>
                    <a:pt x="877" y="1105"/>
                  </a:lnTo>
                  <a:lnTo>
                    <a:pt x="843" y="1059"/>
                  </a:lnTo>
                  <a:lnTo>
                    <a:pt x="795" y="1020"/>
                  </a:lnTo>
                  <a:lnTo>
                    <a:pt x="778" y="966"/>
                  </a:lnTo>
                  <a:lnTo>
                    <a:pt x="814" y="905"/>
                  </a:lnTo>
                  <a:lnTo>
                    <a:pt x="790" y="836"/>
                  </a:lnTo>
                  <a:lnTo>
                    <a:pt x="821" y="730"/>
                  </a:lnTo>
                  <a:lnTo>
                    <a:pt x="833" y="648"/>
                  </a:lnTo>
                  <a:lnTo>
                    <a:pt x="834" y="593"/>
                  </a:lnTo>
                  <a:lnTo>
                    <a:pt x="876" y="516"/>
                  </a:lnTo>
                  <a:lnTo>
                    <a:pt x="809" y="420"/>
                  </a:lnTo>
                  <a:lnTo>
                    <a:pt x="810" y="282"/>
                  </a:lnTo>
                  <a:lnTo>
                    <a:pt x="739" y="266"/>
                  </a:lnTo>
                  <a:lnTo>
                    <a:pt x="741" y="251"/>
                  </a:lnTo>
                  <a:lnTo>
                    <a:pt x="740" y="245"/>
                  </a:lnTo>
                  <a:lnTo>
                    <a:pt x="739" y="241"/>
                  </a:lnTo>
                  <a:lnTo>
                    <a:pt x="730" y="234"/>
                  </a:lnTo>
                  <a:lnTo>
                    <a:pt x="725" y="232"/>
                  </a:lnTo>
                  <a:lnTo>
                    <a:pt x="719" y="232"/>
                  </a:lnTo>
                  <a:lnTo>
                    <a:pt x="706" y="230"/>
                  </a:lnTo>
                  <a:lnTo>
                    <a:pt x="690" y="229"/>
                  </a:lnTo>
                  <a:lnTo>
                    <a:pt x="685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49">
              <a:extLst>
                <a:ext uri="{FF2B5EF4-FFF2-40B4-BE49-F238E27FC236}">
                  <a16:creationId xmlns:a16="http://schemas.microsoft.com/office/drawing/2014/main" id="{7E9985E9-CFA3-0A8D-ACBE-34793680E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53"/>
              <a:ext cx="104" cy="85"/>
            </a:xfrm>
            <a:custGeom>
              <a:avLst/>
              <a:gdLst/>
              <a:ahLst/>
              <a:cxnLst>
                <a:cxn ang="0">
                  <a:pos x="136" y="195"/>
                </a:cxn>
                <a:cxn ang="0">
                  <a:pos x="138" y="208"/>
                </a:cxn>
                <a:cxn ang="0">
                  <a:pos x="129" y="219"/>
                </a:cxn>
                <a:cxn ang="0">
                  <a:pos x="102" y="231"/>
                </a:cxn>
                <a:cxn ang="0">
                  <a:pos x="96" y="235"/>
                </a:cxn>
                <a:cxn ang="0">
                  <a:pos x="52" y="304"/>
                </a:cxn>
                <a:cxn ang="0">
                  <a:pos x="32" y="314"/>
                </a:cxn>
                <a:cxn ang="0">
                  <a:pos x="55" y="370"/>
                </a:cxn>
                <a:cxn ang="0">
                  <a:pos x="42" y="488"/>
                </a:cxn>
                <a:cxn ang="0">
                  <a:pos x="180" y="617"/>
                </a:cxn>
                <a:cxn ang="0">
                  <a:pos x="181" y="640"/>
                </a:cxn>
                <a:cxn ang="0">
                  <a:pos x="204" y="640"/>
                </a:cxn>
                <a:cxn ang="0">
                  <a:pos x="228" y="693"/>
                </a:cxn>
                <a:cxn ang="0">
                  <a:pos x="229" y="862"/>
                </a:cxn>
                <a:cxn ang="0">
                  <a:pos x="352" y="906"/>
                </a:cxn>
                <a:cxn ang="0">
                  <a:pos x="370" y="918"/>
                </a:cxn>
                <a:cxn ang="0">
                  <a:pos x="391" y="876"/>
                </a:cxn>
                <a:cxn ang="0">
                  <a:pos x="407" y="881"/>
                </a:cxn>
                <a:cxn ang="0">
                  <a:pos x="503" y="1082"/>
                </a:cxn>
                <a:cxn ang="0">
                  <a:pos x="554" y="1144"/>
                </a:cxn>
                <a:cxn ang="0">
                  <a:pos x="532" y="1146"/>
                </a:cxn>
                <a:cxn ang="0">
                  <a:pos x="590" y="1266"/>
                </a:cxn>
                <a:cxn ang="0">
                  <a:pos x="802" y="1239"/>
                </a:cxn>
                <a:cxn ang="0">
                  <a:pos x="900" y="1211"/>
                </a:cxn>
                <a:cxn ang="0">
                  <a:pos x="908" y="1215"/>
                </a:cxn>
                <a:cxn ang="0">
                  <a:pos x="918" y="1224"/>
                </a:cxn>
                <a:cxn ang="0">
                  <a:pos x="920" y="1237"/>
                </a:cxn>
                <a:cxn ang="0">
                  <a:pos x="940" y="1223"/>
                </a:cxn>
                <a:cxn ang="0">
                  <a:pos x="940" y="1204"/>
                </a:cxn>
                <a:cxn ang="0">
                  <a:pos x="936" y="1196"/>
                </a:cxn>
                <a:cxn ang="0">
                  <a:pos x="965" y="1192"/>
                </a:cxn>
                <a:cxn ang="0">
                  <a:pos x="971" y="1202"/>
                </a:cxn>
                <a:cxn ang="0">
                  <a:pos x="1046" y="1264"/>
                </a:cxn>
                <a:cxn ang="0">
                  <a:pos x="1350" y="1185"/>
                </a:cxn>
                <a:cxn ang="0">
                  <a:pos x="1504" y="1029"/>
                </a:cxn>
                <a:cxn ang="0">
                  <a:pos x="1661" y="956"/>
                </a:cxn>
                <a:cxn ang="0">
                  <a:pos x="1663" y="916"/>
                </a:cxn>
                <a:cxn ang="0">
                  <a:pos x="1662" y="680"/>
                </a:cxn>
                <a:cxn ang="0">
                  <a:pos x="1657" y="654"/>
                </a:cxn>
                <a:cxn ang="0">
                  <a:pos x="1644" y="591"/>
                </a:cxn>
                <a:cxn ang="0">
                  <a:pos x="1618" y="567"/>
                </a:cxn>
                <a:cxn ang="0">
                  <a:pos x="1568" y="552"/>
                </a:cxn>
                <a:cxn ang="0">
                  <a:pos x="1421" y="407"/>
                </a:cxn>
                <a:cxn ang="0">
                  <a:pos x="1411" y="387"/>
                </a:cxn>
                <a:cxn ang="0">
                  <a:pos x="1440" y="385"/>
                </a:cxn>
                <a:cxn ang="0">
                  <a:pos x="1431" y="273"/>
                </a:cxn>
                <a:cxn ang="0">
                  <a:pos x="1426" y="252"/>
                </a:cxn>
                <a:cxn ang="0">
                  <a:pos x="1241" y="272"/>
                </a:cxn>
                <a:cxn ang="0">
                  <a:pos x="1169" y="251"/>
                </a:cxn>
                <a:cxn ang="0">
                  <a:pos x="1115" y="217"/>
                </a:cxn>
                <a:cxn ang="0">
                  <a:pos x="1080" y="170"/>
                </a:cxn>
                <a:cxn ang="0">
                  <a:pos x="1060" y="56"/>
                </a:cxn>
                <a:cxn ang="0">
                  <a:pos x="835" y="46"/>
                </a:cxn>
                <a:cxn ang="0">
                  <a:pos x="669" y="148"/>
                </a:cxn>
                <a:cxn ang="0">
                  <a:pos x="547" y="222"/>
                </a:cxn>
                <a:cxn ang="0">
                  <a:pos x="509" y="323"/>
                </a:cxn>
                <a:cxn ang="0">
                  <a:pos x="220" y="189"/>
                </a:cxn>
              </a:cxnLst>
              <a:rect l="0" t="0" r="r" b="b"/>
              <a:pathLst>
                <a:path w="1677" h="1267">
                  <a:moveTo>
                    <a:pt x="220" y="189"/>
                  </a:moveTo>
                  <a:lnTo>
                    <a:pt x="191" y="161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9" y="202"/>
                  </a:lnTo>
                  <a:lnTo>
                    <a:pt x="138" y="208"/>
                  </a:lnTo>
                  <a:lnTo>
                    <a:pt x="135" y="214"/>
                  </a:lnTo>
                  <a:lnTo>
                    <a:pt x="132" y="216"/>
                  </a:lnTo>
                  <a:lnTo>
                    <a:pt x="130" y="217"/>
                  </a:lnTo>
                  <a:lnTo>
                    <a:pt x="129" y="219"/>
                  </a:lnTo>
                  <a:lnTo>
                    <a:pt x="122" y="225"/>
                  </a:lnTo>
                  <a:lnTo>
                    <a:pt x="111" y="229"/>
                  </a:lnTo>
                  <a:lnTo>
                    <a:pt x="104" y="231"/>
                  </a:lnTo>
                  <a:lnTo>
                    <a:pt x="102" y="231"/>
                  </a:lnTo>
                  <a:lnTo>
                    <a:pt x="101" y="231"/>
                  </a:lnTo>
                  <a:lnTo>
                    <a:pt x="101" y="232"/>
                  </a:lnTo>
                  <a:lnTo>
                    <a:pt x="99" y="234"/>
                  </a:lnTo>
                  <a:lnTo>
                    <a:pt x="96" y="235"/>
                  </a:lnTo>
                  <a:lnTo>
                    <a:pt x="94" y="238"/>
                  </a:lnTo>
                  <a:lnTo>
                    <a:pt x="107" y="285"/>
                  </a:lnTo>
                  <a:lnTo>
                    <a:pt x="68" y="308"/>
                  </a:lnTo>
                  <a:lnTo>
                    <a:pt x="52" y="304"/>
                  </a:lnTo>
                  <a:lnTo>
                    <a:pt x="46" y="303"/>
                  </a:lnTo>
                  <a:lnTo>
                    <a:pt x="42" y="304"/>
                  </a:lnTo>
                  <a:lnTo>
                    <a:pt x="34" y="307"/>
                  </a:lnTo>
                  <a:lnTo>
                    <a:pt x="32" y="314"/>
                  </a:lnTo>
                  <a:lnTo>
                    <a:pt x="31" y="323"/>
                  </a:lnTo>
                  <a:lnTo>
                    <a:pt x="35" y="336"/>
                  </a:lnTo>
                  <a:lnTo>
                    <a:pt x="43" y="351"/>
                  </a:lnTo>
                  <a:lnTo>
                    <a:pt x="55" y="370"/>
                  </a:lnTo>
                  <a:lnTo>
                    <a:pt x="0" y="390"/>
                  </a:lnTo>
                  <a:lnTo>
                    <a:pt x="23" y="430"/>
                  </a:lnTo>
                  <a:lnTo>
                    <a:pt x="11" y="476"/>
                  </a:lnTo>
                  <a:lnTo>
                    <a:pt x="42" y="488"/>
                  </a:lnTo>
                  <a:lnTo>
                    <a:pt x="34" y="531"/>
                  </a:lnTo>
                  <a:lnTo>
                    <a:pt x="61" y="570"/>
                  </a:lnTo>
                  <a:lnTo>
                    <a:pt x="139" y="571"/>
                  </a:lnTo>
                  <a:lnTo>
                    <a:pt x="180" y="617"/>
                  </a:lnTo>
                  <a:lnTo>
                    <a:pt x="178" y="624"/>
                  </a:lnTo>
                  <a:lnTo>
                    <a:pt x="178" y="631"/>
                  </a:lnTo>
                  <a:lnTo>
                    <a:pt x="178" y="636"/>
                  </a:lnTo>
                  <a:lnTo>
                    <a:pt x="181" y="640"/>
                  </a:lnTo>
                  <a:lnTo>
                    <a:pt x="184" y="642"/>
                  </a:lnTo>
                  <a:lnTo>
                    <a:pt x="190" y="643"/>
                  </a:lnTo>
                  <a:lnTo>
                    <a:pt x="195" y="642"/>
                  </a:lnTo>
                  <a:lnTo>
                    <a:pt x="204" y="640"/>
                  </a:lnTo>
                  <a:lnTo>
                    <a:pt x="232" y="680"/>
                  </a:lnTo>
                  <a:lnTo>
                    <a:pt x="230" y="685"/>
                  </a:lnTo>
                  <a:lnTo>
                    <a:pt x="229" y="690"/>
                  </a:lnTo>
                  <a:lnTo>
                    <a:pt x="228" y="693"/>
                  </a:lnTo>
                  <a:lnTo>
                    <a:pt x="228" y="695"/>
                  </a:lnTo>
                  <a:lnTo>
                    <a:pt x="266" y="720"/>
                  </a:lnTo>
                  <a:lnTo>
                    <a:pt x="262" y="782"/>
                  </a:lnTo>
                  <a:lnTo>
                    <a:pt x="229" y="862"/>
                  </a:lnTo>
                  <a:lnTo>
                    <a:pt x="287" y="853"/>
                  </a:lnTo>
                  <a:lnTo>
                    <a:pt x="324" y="928"/>
                  </a:lnTo>
                  <a:lnTo>
                    <a:pt x="355" y="910"/>
                  </a:lnTo>
                  <a:lnTo>
                    <a:pt x="352" y="906"/>
                  </a:lnTo>
                  <a:lnTo>
                    <a:pt x="354" y="908"/>
                  </a:lnTo>
                  <a:lnTo>
                    <a:pt x="359" y="912"/>
                  </a:lnTo>
                  <a:lnTo>
                    <a:pt x="369" y="921"/>
                  </a:lnTo>
                  <a:lnTo>
                    <a:pt x="370" y="918"/>
                  </a:lnTo>
                  <a:lnTo>
                    <a:pt x="376" y="910"/>
                  </a:lnTo>
                  <a:lnTo>
                    <a:pt x="383" y="908"/>
                  </a:lnTo>
                  <a:lnTo>
                    <a:pt x="387" y="891"/>
                  </a:lnTo>
                  <a:lnTo>
                    <a:pt x="391" y="876"/>
                  </a:lnTo>
                  <a:lnTo>
                    <a:pt x="392" y="873"/>
                  </a:lnTo>
                  <a:lnTo>
                    <a:pt x="396" y="874"/>
                  </a:lnTo>
                  <a:lnTo>
                    <a:pt x="400" y="876"/>
                  </a:lnTo>
                  <a:lnTo>
                    <a:pt x="407" y="881"/>
                  </a:lnTo>
                  <a:lnTo>
                    <a:pt x="418" y="949"/>
                  </a:lnTo>
                  <a:lnTo>
                    <a:pt x="483" y="993"/>
                  </a:lnTo>
                  <a:lnTo>
                    <a:pt x="507" y="1052"/>
                  </a:lnTo>
                  <a:lnTo>
                    <a:pt x="503" y="1082"/>
                  </a:lnTo>
                  <a:lnTo>
                    <a:pt x="559" y="1127"/>
                  </a:lnTo>
                  <a:lnTo>
                    <a:pt x="559" y="1142"/>
                  </a:lnTo>
                  <a:lnTo>
                    <a:pt x="558" y="1144"/>
                  </a:lnTo>
                  <a:lnTo>
                    <a:pt x="554" y="1144"/>
                  </a:lnTo>
                  <a:lnTo>
                    <a:pt x="550" y="1144"/>
                  </a:lnTo>
                  <a:lnTo>
                    <a:pt x="548" y="1145"/>
                  </a:lnTo>
                  <a:lnTo>
                    <a:pt x="541" y="1145"/>
                  </a:lnTo>
                  <a:lnTo>
                    <a:pt x="532" y="1146"/>
                  </a:lnTo>
                  <a:lnTo>
                    <a:pt x="551" y="1189"/>
                  </a:lnTo>
                  <a:lnTo>
                    <a:pt x="577" y="1151"/>
                  </a:lnTo>
                  <a:lnTo>
                    <a:pt x="609" y="1200"/>
                  </a:lnTo>
                  <a:lnTo>
                    <a:pt x="590" y="1266"/>
                  </a:lnTo>
                  <a:lnTo>
                    <a:pt x="691" y="1260"/>
                  </a:lnTo>
                  <a:lnTo>
                    <a:pt x="716" y="1242"/>
                  </a:lnTo>
                  <a:lnTo>
                    <a:pt x="753" y="1262"/>
                  </a:lnTo>
                  <a:lnTo>
                    <a:pt x="802" y="1239"/>
                  </a:lnTo>
                  <a:lnTo>
                    <a:pt x="834" y="1263"/>
                  </a:lnTo>
                  <a:lnTo>
                    <a:pt x="893" y="1215"/>
                  </a:lnTo>
                  <a:lnTo>
                    <a:pt x="899" y="1212"/>
                  </a:lnTo>
                  <a:lnTo>
                    <a:pt x="900" y="1211"/>
                  </a:lnTo>
                  <a:lnTo>
                    <a:pt x="902" y="1212"/>
                  </a:lnTo>
                  <a:lnTo>
                    <a:pt x="904" y="1214"/>
                  </a:lnTo>
                  <a:lnTo>
                    <a:pt x="905" y="1214"/>
                  </a:lnTo>
                  <a:lnTo>
                    <a:pt x="908" y="1215"/>
                  </a:lnTo>
                  <a:lnTo>
                    <a:pt x="912" y="1215"/>
                  </a:lnTo>
                  <a:lnTo>
                    <a:pt x="916" y="1216"/>
                  </a:lnTo>
                  <a:lnTo>
                    <a:pt x="920" y="1218"/>
                  </a:lnTo>
                  <a:lnTo>
                    <a:pt x="918" y="1224"/>
                  </a:lnTo>
                  <a:lnTo>
                    <a:pt x="917" y="1229"/>
                  </a:lnTo>
                  <a:lnTo>
                    <a:pt x="917" y="1233"/>
                  </a:lnTo>
                  <a:lnTo>
                    <a:pt x="919" y="1236"/>
                  </a:lnTo>
                  <a:lnTo>
                    <a:pt x="920" y="1237"/>
                  </a:lnTo>
                  <a:lnTo>
                    <a:pt x="924" y="1237"/>
                  </a:lnTo>
                  <a:lnTo>
                    <a:pt x="927" y="1235"/>
                  </a:lnTo>
                  <a:lnTo>
                    <a:pt x="932" y="1232"/>
                  </a:lnTo>
                  <a:lnTo>
                    <a:pt x="940" y="1223"/>
                  </a:lnTo>
                  <a:lnTo>
                    <a:pt x="945" y="1217"/>
                  </a:lnTo>
                  <a:lnTo>
                    <a:pt x="947" y="1211"/>
                  </a:lnTo>
                  <a:lnTo>
                    <a:pt x="947" y="1207"/>
                  </a:lnTo>
                  <a:lnTo>
                    <a:pt x="940" y="1204"/>
                  </a:lnTo>
                  <a:lnTo>
                    <a:pt x="934" y="1202"/>
                  </a:lnTo>
                  <a:lnTo>
                    <a:pt x="932" y="1200"/>
                  </a:lnTo>
                  <a:lnTo>
                    <a:pt x="933" y="1198"/>
                  </a:lnTo>
                  <a:lnTo>
                    <a:pt x="936" y="1196"/>
                  </a:lnTo>
                  <a:lnTo>
                    <a:pt x="942" y="1195"/>
                  </a:lnTo>
                  <a:lnTo>
                    <a:pt x="950" y="1193"/>
                  </a:lnTo>
                  <a:lnTo>
                    <a:pt x="962" y="1193"/>
                  </a:lnTo>
                  <a:lnTo>
                    <a:pt x="965" y="1192"/>
                  </a:lnTo>
                  <a:lnTo>
                    <a:pt x="968" y="1193"/>
                  </a:lnTo>
                  <a:lnTo>
                    <a:pt x="969" y="1195"/>
                  </a:lnTo>
                  <a:lnTo>
                    <a:pt x="972" y="1199"/>
                  </a:lnTo>
                  <a:lnTo>
                    <a:pt x="971" y="1202"/>
                  </a:lnTo>
                  <a:lnTo>
                    <a:pt x="971" y="1207"/>
                  </a:lnTo>
                  <a:lnTo>
                    <a:pt x="966" y="1220"/>
                  </a:lnTo>
                  <a:lnTo>
                    <a:pt x="1014" y="1267"/>
                  </a:lnTo>
                  <a:lnTo>
                    <a:pt x="1046" y="1264"/>
                  </a:lnTo>
                  <a:lnTo>
                    <a:pt x="1053" y="1250"/>
                  </a:lnTo>
                  <a:lnTo>
                    <a:pt x="1064" y="1206"/>
                  </a:lnTo>
                  <a:lnTo>
                    <a:pt x="1211" y="1208"/>
                  </a:lnTo>
                  <a:lnTo>
                    <a:pt x="1350" y="1185"/>
                  </a:lnTo>
                  <a:lnTo>
                    <a:pt x="1321" y="1130"/>
                  </a:lnTo>
                  <a:lnTo>
                    <a:pt x="1375" y="1092"/>
                  </a:lnTo>
                  <a:lnTo>
                    <a:pt x="1515" y="1105"/>
                  </a:lnTo>
                  <a:lnTo>
                    <a:pt x="1504" y="1029"/>
                  </a:lnTo>
                  <a:lnTo>
                    <a:pt x="1459" y="1011"/>
                  </a:lnTo>
                  <a:lnTo>
                    <a:pt x="1512" y="995"/>
                  </a:lnTo>
                  <a:lnTo>
                    <a:pt x="1541" y="946"/>
                  </a:lnTo>
                  <a:lnTo>
                    <a:pt x="1661" y="956"/>
                  </a:lnTo>
                  <a:lnTo>
                    <a:pt x="1655" y="948"/>
                  </a:lnTo>
                  <a:lnTo>
                    <a:pt x="1654" y="940"/>
                  </a:lnTo>
                  <a:lnTo>
                    <a:pt x="1655" y="927"/>
                  </a:lnTo>
                  <a:lnTo>
                    <a:pt x="1663" y="916"/>
                  </a:lnTo>
                  <a:lnTo>
                    <a:pt x="1677" y="907"/>
                  </a:lnTo>
                  <a:lnTo>
                    <a:pt x="1659" y="874"/>
                  </a:lnTo>
                  <a:lnTo>
                    <a:pt x="1667" y="738"/>
                  </a:lnTo>
                  <a:lnTo>
                    <a:pt x="1662" y="680"/>
                  </a:lnTo>
                  <a:lnTo>
                    <a:pt x="1668" y="670"/>
                  </a:lnTo>
                  <a:lnTo>
                    <a:pt x="1670" y="663"/>
                  </a:lnTo>
                  <a:lnTo>
                    <a:pt x="1666" y="657"/>
                  </a:lnTo>
                  <a:lnTo>
                    <a:pt x="1657" y="654"/>
                  </a:lnTo>
                  <a:lnTo>
                    <a:pt x="1645" y="650"/>
                  </a:lnTo>
                  <a:lnTo>
                    <a:pt x="1637" y="608"/>
                  </a:lnTo>
                  <a:lnTo>
                    <a:pt x="1641" y="599"/>
                  </a:lnTo>
                  <a:lnTo>
                    <a:pt x="1644" y="591"/>
                  </a:lnTo>
                  <a:lnTo>
                    <a:pt x="1641" y="584"/>
                  </a:lnTo>
                  <a:lnTo>
                    <a:pt x="1637" y="578"/>
                  </a:lnTo>
                  <a:lnTo>
                    <a:pt x="1629" y="572"/>
                  </a:lnTo>
                  <a:lnTo>
                    <a:pt x="1618" y="567"/>
                  </a:lnTo>
                  <a:lnTo>
                    <a:pt x="1603" y="563"/>
                  </a:lnTo>
                  <a:lnTo>
                    <a:pt x="1587" y="560"/>
                  </a:lnTo>
                  <a:lnTo>
                    <a:pt x="1575" y="556"/>
                  </a:lnTo>
                  <a:lnTo>
                    <a:pt x="1568" y="552"/>
                  </a:lnTo>
                  <a:lnTo>
                    <a:pt x="1564" y="515"/>
                  </a:lnTo>
                  <a:lnTo>
                    <a:pt x="1494" y="482"/>
                  </a:lnTo>
                  <a:lnTo>
                    <a:pt x="1465" y="430"/>
                  </a:lnTo>
                  <a:lnTo>
                    <a:pt x="1421" y="407"/>
                  </a:lnTo>
                  <a:lnTo>
                    <a:pt x="1414" y="400"/>
                  </a:lnTo>
                  <a:lnTo>
                    <a:pt x="1411" y="395"/>
                  </a:lnTo>
                  <a:lnTo>
                    <a:pt x="1410" y="390"/>
                  </a:lnTo>
                  <a:lnTo>
                    <a:pt x="1411" y="387"/>
                  </a:lnTo>
                  <a:lnTo>
                    <a:pt x="1414" y="384"/>
                  </a:lnTo>
                  <a:lnTo>
                    <a:pt x="1421" y="383"/>
                  </a:lnTo>
                  <a:lnTo>
                    <a:pt x="1428" y="383"/>
                  </a:lnTo>
                  <a:lnTo>
                    <a:pt x="1440" y="385"/>
                  </a:lnTo>
                  <a:lnTo>
                    <a:pt x="1457" y="286"/>
                  </a:lnTo>
                  <a:lnTo>
                    <a:pt x="1442" y="280"/>
                  </a:lnTo>
                  <a:lnTo>
                    <a:pt x="1436" y="276"/>
                  </a:lnTo>
                  <a:lnTo>
                    <a:pt x="1431" y="273"/>
                  </a:lnTo>
                  <a:lnTo>
                    <a:pt x="1427" y="268"/>
                  </a:lnTo>
                  <a:lnTo>
                    <a:pt x="1425" y="264"/>
                  </a:lnTo>
                  <a:lnTo>
                    <a:pt x="1425" y="254"/>
                  </a:lnTo>
                  <a:lnTo>
                    <a:pt x="1426" y="252"/>
                  </a:lnTo>
                  <a:lnTo>
                    <a:pt x="1332" y="268"/>
                  </a:lnTo>
                  <a:lnTo>
                    <a:pt x="1301" y="294"/>
                  </a:lnTo>
                  <a:lnTo>
                    <a:pt x="1264" y="276"/>
                  </a:lnTo>
                  <a:lnTo>
                    <a:pt x="1241" y="272"/>
                  </a:lnTo>
                  <a:lnTo>
                    <a:pt x="1222" y="268"/>
                  </a:lnTo>
                  <a:lnTo>
                    <a:pt x="1203" y="263"/>
                  </a:lnTo>
                  <a:lnTo>
                    <a:pt x="1186" y="258"/>
                  </a:lnTo>
                  <a:lnTo>
                    <a:pt x="1169" y="251"/>
                  </a:lnTo>
                  <a:lnTo>
                    <a:pt x="1154" y="244"/>
                  </a:lnTo>
                  <a:lnTo>
                    <a:pt x="1139" y="236"/>
                  </a:lnTo>
                  <a:lnTo>
                    <a:pt x="1127" y="228"/>
                  </a:lnTo>
                  <a:lnTo>
                    <a:pt x="1115" y="217"/>
                  </a:lnTo>
                  <a:lnTo>
                    <a:pt x="1105" y="207"/>
                  </a:lnTo>
                  <a:lnTo>
                    <a:pt x="1095" y="195"/>
                  </a:lnTo>
                  <a:lnTo>
                    <a:pt x="1088" y="184"/>
                  </a:lnTo>
                  <a:lnTo>
                    <a:pt x="1080" y="170"/>
                  </a:lnTo>
                  <a:lnTo>
                    <a:pt x="1075" y="157"/>
                  </a:lnTo>
                  <a:lnTo>
                    <a:pt x="1070" y="142"/>
                  </a:lnTo>
                  <a:lnTo>
                    <a:pt x="1068" y="128"/>
                  </a:lnTo>
                  <a:lnTo>
                    <a:pt x="1060" y="56"/>
                  </a:lnTo>
                  <a:lnTo>
                    <a:pt x="1035" y="4"/>
                  </a:lnTo>
                  <a:lnTo>
                    <a:pt x="966" y="0"/>
                  </a:lnTo>
                  <a:lnTo>
                    <a:pt x="871" y="20"/>
                  </a:lnTo>
                  <a:lnTo>
                    <a:pt x="835" y="46"/>
                  </a:lnTo>
                  <a:lnTo>
                    <a:pt x="784" y="26"/>
                  </a:lnTo>
                  <a:lnTo>
                    <a:pt x="750" y="85"/>
                  </a:lnTo>
                  <a:lnTo>
                    <a:pt x="683" y="98"/>
                  </a:lnTo>
                  <a:lnTo>
                    <a:pt x="669" y="148"/>
                  </a:lnTo>
                  <a:lnTo>
                    <a:pt x="600" y="186"/>
                  </a:lnTo>
                  <a:lnTo>
                    <a:pt x="573" y="229"/>
                  </a:lnTo>
                  <a:lnTo>
                    <a:pt x="559" y="223"/>
                  </a:lnTo>
                  <a:lnTo>
                    <a:pt x="547" y="222"/>
                  </a:lnTo>
                  <a:lnTo>
                    <a:pt x="538" y="225"/>
                  </a:lnTo>
                  <a:lnTo>
                    <a:pt x="532" y="234"/>
                  </a:lnTo>
                  <a:lnTo>
                    <a:pt x="531" y="235"/>
                  </a:lnTo>
                  <a:lnTo>
                    <a:pt x="509" y="323"/>
                  </a:lnTo>
                  <a:lnTo>
                    <a:pt x="288" y="292"/>
                  </a:lnTo>
                  <a:lnTo>
                    <a:pt x="267" y="229"/>
                  </a:lnTo>
                  <a:lnTo>
                    <a:pt x="222" y="217"/>
                  </a:lnTo>
                  <a:lnTo>
                    <a:pt x="220" y="18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50">
              <a:extLst>
                <a:ext uri="{FF2B5EF4-FFF2-40B4-BE49-F238E27FC236}">
                  <a16:creationId xmlns:a16="http://schemas.microsoft.com/office/drawing/2014/main" id="{C07BB066-8C6B-AF19-142F-6E24EBB61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89"/>
              <a:ext cx="106" cy="114"/>
            </a:xfrm>
            <a:custGeom>
              <a:avLst/>
              <a:gdLst/>
              <a:ahLst/>
              <a:cxnLst>
                <a:cxn ang="0">
                  <a:pos x="395" y="40"/>
                </a:cxn>
                <a:cxn ang="0">
                  <a:pos x="362" y="30"/>
                </a:cxn>
                <a:cxn ang="0">
                  <a:pos x="274" y="59"/>
                </a:cxn>
                <a:cxn ang="0">
                  <a:pos x="241" y="61"/>
                </a:cxn>
                <a:cxn ang="0">
                  <a:pos x="196" y="104"/>
                </a:cxn>
                <a:cxn ang="0">
                  <a:pos x="82" y="364"/>
                </a:cxn>
                <a:cxn ang="0">
                  <a:pos x="273" y="547"/>
                </a:cxn>
                <a:cxn ang="0">
                  <a:pos x="285" y="564"/>
                </a:cxn>
                <a:cxn ang="0">
                  <a:pos x="284" y="581"/>
                </a:cxn>
                <a:cxn ang="0">
                  <a:pos x="298" y="615"/>
                </a:cxn>
                <a:cxn ang="0">
                  <a:pos x="180" y="775"/>
                </a:cxn>
                <a:cxn ang="0">
                  <a:pos x="164" y="809"/>
                </a:cxn>
                <a:cxn ang="0">
                  <a:pos x="162" y="839"/>
                </a:cxn>
                <a:cxn ang="0">
                  <a:pos x="182" y="968"/>
                </a:cxn>
                <a:cxn ang="0">
                  <a:pos x="5" y="1078"/>
                </a:cxn>
                <a:cxn ang="0">
                  <a:pos x="18" y="1084"/>
                </a:cxn>
                <a:cxn ang="0">
                  <a:pos x="81" y="1167"/>
                </a:cxn>
                <a:cxn ang="0">
                  <a:pos x="87" y="1203"/>
                </a:cxn>
                <a:cxn ang="0">
                  <a:pos x="296" y="1361"/>
                </a:cxn>
                <a:cxn ang="0">
                  <a:pos x="596" y="1443"/>
                </a:cxn>
                <a:cxn ang="0">
                  <a:pos x="758" y="1389"/>
                </a:cxn>
                <a:cxn ang="0">
                  <a:pos x="1057" y="1574"/>
                </a:cxn>
                <a:cxn ang="0">
                  <a:pos x="1133" y="1551"/>
                </a:cxn>
                <a:cxn ang="0">
                  <a:pos x="1174" y="1534"/>
                </a:cxn>
                <a:cxn ang="0">
                  <a:pos x="1184" y="1567"/>
                </a:cxn>
                <a:cxn ang="0">
                  <a:pos x="1166" y="1585"/>
                </a:cxn>
                <a:cxn ang="0">
                  <a:pos x="1218" y="1610"/>
                </a:cxn>
                <a:cxn ang="0">
                  <a:pos x="1439" y="1675"/>
                </a:cxn>
                <a:cxn ang="0">
                  <a:pos x="1424" y="1624"/>
                </a:cxn>
                <a:cxn ang="0">
                  <a:pos x="1412" y="1599"/>
                </a:cxn>
                <a:cxn ang="0">
                  <a:pos x="1408" y="1585"/>
                </a:cxn>
                <a:cxn ang="0">
                  <a:pos x="1390" y="1567"/>
                </a:cxn>
                <a:cxn ang="0">
                  <a:pos x="1479" y="1352"/>
                </a:cxn>
                <a:cxn ang="0">
                  <a:pos x="1576" y="1190"/>
                </a:cxn>
                <a:cxn ang="0">
                  <a:pos x="1578" y="1152"/>
                </a:cxn>
                <a:cxn ang="0">
                  <a:pos x="1607" y="1124"/>
                </a:cxn>
                <a:cxn ang="0">
                  <a:pos x="1591" y="1054"/>
                </a:cxn>
                <a:cxn ang="0">
                  <a:pos x="1681" y="864"/>
                </a:cxn>
                <a:cxn ang="0">
                  <a:pos x="1652" y="769"/>
                </a:cxn>
                <a:cxn ang="0">
                  <a:pos x="1652" y="746"/>
                </a:cxn>
                <a:cxn ang="0">
                  <a:pos x="1559" y="689"/>
                </a:cxn>
                <a:cxn ang="0">
                  <a:pos x="1561" y="662"/>
                </a:cxn>
                <a:cxn ang="0">
                  <a:pos x="1529" y="665"/>
                </a:cxn>
                <a:cxn ang="0">
                  <a:pos x="1540" y="676"/>
                </a:cxn>
                <a:cxn ang="0">
                  <a:pos x="1520" y="704"/>
                </a:cxn>
                <a:cxn ang="0">
                  <a:pos x="1510" y="698"/>
                </a:cxn>
                <a:cxn ang="0">
                  <a:pos x="1501" y="684"/>
                </a:cxn>
                <a:cxn ang="0">
                  <a:pos x="1492" y="681"/>
                </a:cxn>
                <a:cxn ang="0">
                  <a:pos x="1309" y="711"/>
                </a:cxn>
                <a:cxn ang="0">
                  <a:pos x="1144" y="658"/>
                </a:cxn>
                <a:cxn ang="0">
                  <a:pos x="1147" y="613"/>
                </a:cxn>
                <a:cxn ang="0">
                  <a:pos x="1100" y="521"/>
                </a:cxn>
                <a:cxn ang="0">
                  <a:pos x="989" y="343"/>
                </a:cxn>
                <a:cxn ang="0">
                  <a:pos x="969" y="379"/>
                </a:cxn>
                <a:cxn ang="0">
                  <a:pos x="945" y="375"/>
                </a:cxn>
                <a:cxn ang="0">
                  <a:pos x="855" y="251"/>
                </a:cxn>
                <a:cxn ang="0">
                  <a:pos x="823" y="154"/>
                </a:cxn>
                <a:cxn ang="0">
                  <a:pos x="777" y="111"/>
                </a:cxn>
                <a:cxn ang="0">
                  <a:pos x="773" y="86"/>
                </a:cxn>
              </a:cxnLst>
              <a:rect l="0" t="0" r="r" b="b"/>
              <a:pathLst>
                <a:path w="1694" h="1717">
                  <a:moveTo>
                    <a:pt x="561" y="19"/>
                  </a:moveTo>
                  <a:lnTo>
                    <a:pt x="477" y="21"/>
                  </a:lnTo>
                  <a:lnTo>
                    <a:pt x="412" y="33"/>
                  </a:lnTo>
                  <a:lnTo>
                    <a:pt x="403" y="37"/>
                  </a:lnTo>
                  <a:lnTo>
                    <a:pt x="395" y="40"/>
                  </a:lnTo>
                  <a:lnTo>
                    <a:pt x="386" y="42"/>
                  </a:lnTo>
                  <a:lnTo>
                    <a:pt x="380" y="43"/>
                  </a:lnTo>
                  <a:lnTo>
                    <a:pt x="372" y="39"/>
                  </a:lnTo>
                  <a:lnTo>
                    <a:pt x="367" y="35"/>
                  </a:lnTo>
                  <a:lnTo>
                    <a:pt x="362" y="30"/>
                  </a:lnTo>
                  <a:lnTo>
                    <a:pt x="359" y="24"/>
                  </a:lnTo>
                  <a:lnTo>
                    <a:pt x="289" y="38"/>
                  </a:lnTo>
                  <a:lnTo>
                    <a:pt x="285" y="47"/>
                  </a:lnTo>
                  <a:lnTo>
                    <a:pt x="280" y="54"/>
                  </a:lnTo>
                  <a:lnTo>
                    <a:pt x="274" y="59"/>
                  </a:lnTo>
                  <a:lnTo>
                    <a:pt x="268" y="63"/>
                  </a:lnTo>
                  <a:lnTo>
                    <a:pt x="259" y="64"/>
                  </a:lnTo>
                  <a:lnTo>
                    <a:pt x="251" y="64"/>
                  </a:lnTo>
                  <a:lnTo>
                    <a:pt x="245" y="62"/>
                  </a:lnTo>
                  <a:lnTo>
                    <a:pt x="241" y="61"/>
                  </a:lnTo>
                  <a:lnTo>
                    <a:pt x="236" y="59"/>
                  </a:lnTo>
                  <a:lnTo>
                    <a:pt x="231" y="58"/>
                  </a:lnTo>
                  <a:lnTo>
                    <a:pt x="223" y="53"/>
                  </a:lnTo>
                  <a:lnTo>
                    <a:pt x="216" y="48"/>
                  </a:lnTo>
                  <a:lnTo>
                    <a:pt x="196" y="104"/>
                  </a:lnTo>
                  <a:lnTo>
                    <a:pt x="173" y="134"/>
                  </a:lnTo>
                  <a:lnTo>
                    <a:pt x="205" y="190"/>
                  </a:lnTo>
                  <a:lnTo>
                    <a:pt x="209" y="226"/>
                  </a:lnTo>
                  <a:lnTo>
                    <a:pt x="132" y="296"/>
                  </a:lnTo>
                  <a:lnTo>
                    <a:pt x="82" y="364"/>
                  </a:lnTo>
                  <a:lnTo>
                    <a:pt x="175" y="403"/>
                  </a:lnTo>
                  <a:lnTo>
                    <a:pt x="173" y="440"/>
                  </a:lnTo>
                  <a:lnTo>
                    <a:pt x="212" y="510"/>
                  </a:lnTo>
                  <a:lnTo>
                    <a:pt x="264" y="539"/>
                  </a:lnTo>
                  <a:lnTo>
                    <a:pt x="273" y="547"/>
                  </a:lnTo>
                  <a:lnTo>
                    <a:pt x="276" y="551"/>
                  </a:lnTo>
                  <a:lnTo>
                    <a:pt x="280" y="556"/>
                  </a:lnTo>
                  <a:lnTo>
                    <a:pt x="283" y="559"/>
                  </a:lnTo>
                  <a:lnTo>
                    <a:pt x="285" y="563"/>
                  </a:lnTo>
                  <a:lnTo>
                    <a:pt x="285" y="564"/>
                  </a:lnTo>
                  <a:lnTo>
                    <a:pt x="286" y="566"/>
                  </a:lnTo>
                  <a:lnTo>
                    <a:pt x="288" y="570"/>
                  </a:lnTo>
                  <a:lnTo>
                    <a:pt x="287" y="572"/>
                  </a:lnTo>
                  <a:lnTo>
                    <a:pt x="287" y="575"/>
                  </a:lnTo>
                  <a:lnTo>
                    <a:pt x="284" y="581"/>
                  </a:lnTo>
                  <a:lnTo>
                    <a:pt x="277" y="585"/>
                  </a:lnTo>
                  <a:lnTo>
                    <a:pt x="273" y="587"/>
                  </a:lnTo>
                  <a:lnTo>
                    <a:pt x="271" y="588"/>
                  </a:lnTo>
                  <a:lnTo>
                    <a:pt x="270" y="590"/>
                  </a:lnTo>
                  <a:lnTo>
                    <a:pt x="298" y="615"/>
                  </a:lnTo>
                  <a:lnTo>
                    <a:pt x="302" y="673"/>
                  </a:lnTo>
                  <a:lnTo>
                    <a:pt x="276" y="709"/>
                  </a:lnTo>
                  <a:lnTo>
                    <a:pt x="202" y="773"/>
                  </a:lnTo>
                  <a:lnTo>
                    <a:pt x="190" y="772"/>
                  </a:lnTo>
                  <a:lnTo>
                    <a:pt x="180" y="775"/>
                  </a:lnTo>
                  <a:lnTo>
                    <a:pt x="173" y="778"/>
                  </a:lnTo>
                  <a:lnTo>
                    <a:pt x="168" y="784"/>
                  </a:lnTo>
                  <a:lnTo>
                    <a:pt x="164" y="790"/>
                  </a:lnTo>
                  <a:lnTo>
                    <a:pt x="163" y="799"/>
                  </a:lnTo>
                  <a:lnTo>
                    <a:pt x="164" y="809"/>
                  </a:lnTo>
                  <a:lnTo>
                    <a:pt x="167" y="822"/>
                  </a:lnTo>
                  <a:lnTo>
                    <a:pt x="167" y="826"/>
                  </a:lnTo>
                  <a:lnTo>
                    <a:pt x="162" y="832"/>
                  </a:lnTo>
                  <a:lnTo>
                    <a:pt x="161" y="835"/>
                  </a:lnTo>
                  <a:lnTo>
                    <a:pt x="162" y="839"/>
                  </a:lnTo>
                  <a:lnTo>
                    <a:pt x="167" y="843"/>
                  </a:lnTo>
                  <a:lnTo>
                    <a:pt x="173" y="846"/>
                  </a:lnTo>
                  <a:lnTo>
                    <a:pt x="182" y="849"/>
                  </a:lnTo>
                  <a:lnTo>
                    <a:pt x="173" y="924"/>
                  </a:lnTo>
                  <a:lnTo>
                    <a:pt x="182" y="968"/>
                  </a:lnTo>
                  <a:lnTo>
                    <a:pt x="82" y="1001"/>
                  </a:lnTo>
                  <a:lnTo>
                    <a:pt x="56" y="995"/>
                  </a:lnTo>
                  <a:lnTo>
                    <a:pt x="0" y="1004"/>
                  </a:lnTo>
                  <a:lnTo>
                    <a:pt x="1" y="1084"/>
                  </a:lnTo>
                  <a:lnTo>
                    <a:pt x="5" y="1078"/>
                  </a:lnTo>
                  <a:lnTo>
                    <a:pt x="7" y="1076"/>
                  </a:lnTo>
                  <a:lnTo>
                    <a:pt x="11" y="1076"/>
                  </a:lnTo>
                  <a:lnTo>
                    <a:pt x="12" y="1076"/>
                  </a:lnTo>
                  <a:lnTo>
                    <a:pt x="14" y="1078"/>
                  </a:lnTo>
                  <a:lnTo>
                    <a:pt x="18" y="1084"/>
                  </a:lnTo>
                  <a:lnTo>
                    <a:pt x="20" y="1093"/>
                  </a:lnTo>
                  <a:lnTo>
                    <a:pt x="21" y="1103"/>
                  </a:lnTo>
                  <a:lnTo>
                    <a:pt x="61" y="1155"/>
                  </a:lnTo>
                  <a:lnTo>
                    <a:pt x="71" y="1161"/>
                  </a:lnTo>
                  <a:lnTo>
                    <a:pt x="81" y="1167"/>
                  </a:lnTo>
                  <a:lnTo>
                    <a:pt x="86" y="1173"/>
                  </a:lnTo>
                  <a:lnTo>
                    <a:pt x="92" y="1181"/>
                  </a:lnTo>
                  <a:lnTo>
                    <a:pt x="93" y="1187"/>
                  </a:lnTo>
                  <a:lnTo>
                    <a:pt x="92" y="1195"/>
                  </a:lnTo>
                  <a:lnTo>
                    <a:pt x="87" y="1203"/>
                  </a:lnTo>
                  <a:lnTo>
                    <a:pt x="82" y="1211"/>
                  </a:lnTo>
                  <a:lnTo>
                    <a:pt x="128" y="1315"/>
                  </a:lnTo>
                  <a:lnTo>
                    <a:pt x="189" y="1330"/>
                  </a:lnTo>
                  <a:lnTo>
                    <a:pt x="284" y="1292"/>
                  </a:lnTo>
                  <a:lnTo>
                    <a:pt x="296" y="1361"/>
                  </a:lnTo>
                  <a:lnTo>
                    <a:pt x="371" y="1388"/>
                  </a:lnTo>
                  <a:lnTo>
                    <a:pt x="428" y="1443"/>
                  </a:lnTo>
                  <a:lnTo>
                    <a:pt x="486" y="1420"/>
                  </a:lnTo>
                  <a:lnTo>
                    <a:pt x="546" y="1473"/>
                  </a:lnTo>
                  <a:lnTo>
                    <a:pt x="596" y="1443"/>
                  </a:lnTo>
                  <a:lnTo>
                    <a:pt x="614" y="1411"/>
                  </a:lnTo>
                  <a:lnTo>
                    <a:pt x="670" y="1407"/>
                  </a:lnTo>
                  <a:lnTo>
                    <a:pt x="722" y="1430"/>
                  </a:lnTo>
                  <a:lnTo>
                    <a:pt x="732" y="1327"/>
                  </a:lnTo>
                  <a:lnTo>
                    <a:pt x="758" y="1389"/>
                  </a:lnTo>
                  <a:lnTo>
                    <a:pt x="824" y="1427"/>
                  </a:lnTo>
                  <a:lnTo>
                    <a:pt x="836" y="1484"/>
                  </a:lnTo>
                  <a:lnTo>
                    <a:pt x="870" y="1480"/>
                  </a:lnTo>
                  <a:lnTo>
                    <a:pt x="1001" y="1587"/>
                  </a:lnTo>
                  <a:lnTo>
                    <a:pt x="1057" y="1574"/>
                  </a:lnTo>
                  <a:lnTo>
                    <a:pt x="1115" y="1610"/>
                  </a:lnTo>
                  <a:lnTo>
                    <a:pt x="1120" y="1570"/>
                  </a:lnTo>
                  <a:lnTo>
                    <a:pt x="1126" y="1573"/>
                  </a:lnTo>
                  <a:lnTo>
                    <a:pt x="1128" y="1560"/>
                  </a:lnTo>
                  <a:lnTo>
                    <a:pt x="1133" y="1551"/>
                  </a:lnTo>
                  <a:lnTo>
                    <a:pt x="1137" y="1542"/>
                  </a:lnTo>
                  <a:lnTo>
                    <a:pt x="1143" y="1537"/>
                  </a:lnTo>
                  <a:lnTo>
                    <a:pt x="1149" y="1532"/>
                  </a:lnTo>
                  <a:lnTo>
                    <a:pt x="1156" y="1531"/>
                  </a:lnTo>
                  <a:lnTo>
                    <a:pt x="1174" y="1534"/>
                  </a:lnTo>
                  <a:lnTo>
                    <a:pt x="1181" y="1540"/>
                  </a:lnTo>
                  <a:lnTo>
                    <a:pt x="1186" y="1547"/>
                  </a:lnTo>
                  <a:lnTo>
                    <a:pt x="1187" y="1555"/>
                  </a:lnTo>
                  <a:lnTo>
                    <a:pt x="1187" y="1563"/>
                  </a:lnTo>
                  <a:lnTo>
                    <a:pt x="1184" y="1567"/>
                  </a:lnTo>
                  <a:lnTo>
                    <a:pt x="1182" y="1572"/>
                  </a:lnTo>
                  <a:lnTo>
                    <a:pt x="1179" y="1576"/>
                  </a:lnTo>
                  <a:lnTo>
                    <a:pt x="1175" y="1580"/>
                  </a:lnTo>
                  <a:lnTo>
                    <a:pt x="1170" y="1582"/>
                  </a:lnTo>
                  <a:lnTo>
                    <a:pt x="1166" y="1585"/>
                  </a:lnTo>
                  <a:lnTo>
                    <a:pt x="1163" y="1585"/>
                  </a:lnTo>
                  <a:lnTo>
                    <a:pt x="1160" y="1586"/>
                  </a:lnTo>
                  <a:lnTo>
                    <a:pt x="1156" y="1588"/>
                  </a:lnTo>
                  <a:lnTo>
                    <a:pt x="1182" y="1638"/>
                  </a:lnTo>
                  <a:lnTo>
                    <a:pt x="1218" y="1610"/>
                  </a:lnTo>
                  <a:lnTo>
                    <a:pt x="1275" y="1613"/>
                  </a:lnTo>
                  <a:lnTo>
                    <a:pt x="1284" y="1687"/>
                  </a:lnTo>
                  <a:lnTo>
                    <a:pt x="1333" y="1717"/>
                  </a:lnTo>
                  <a:lnTo>
                    <a:pt x="1374" y="1674"/>
                  </a:lnTo>
                  <a:lnTo>
                    <a:pt x="1439" y="1675"/>
                  </a:lnTo>
                  <a:lnTo>
                    <a:pt x="1438" y="1661"/>
                  </a:lnTo>
                  <a:lnTo>
                    <a:pt x="1436" y="1650"/>
                  </a:lnTo>
                  <a:lnTo>
                    <a:pt x="1432" y="1640"/>
                  </a:lnTo>
                  <a:lnTo>
                    <a:pt x="1429" y="1632"/>
                  </a:lnTo>
                  <a:lnTo>
                    <a:pt x="1424" y="1624"/>
                  </a:lnTo>
                  <a:lnTo>
                    <a:pt x="1419" y="1619"/>
                  </a:lnTo>
                  <a:lnTo>
                    <a:pt x="1411" y="1614"/>
                  </a:lnTo>
                  <a:lnTo>
                    <a:pt x="1404" y="1612"/>
                  </a:lnTo>
                  <a:lnTo>
                    <a:pt x="1404" y="1610"/>
                  </a:lnTo>
                  <a:lnTo>
                    <a:pt x="1412" y="1599"/>
                  </a:lnTo>
                  <a:lnTo>
                    <a:pt x="1414" y="1595"/>
                  </a:lnTo>
                  <a:lnTo>
                    <a:pt x="1415" y="1592"/>
                  </a:lnTo>
                  <a:lnTo>
                    <a:pt x="1414" y="1589"/>
                  </a:lnTo>
                  <a:lnTo>
                    <a:pt x="1412" y="1587"/>
                  </a:lnTo>
                  <a:lnTo>
                    <a:pt x="1408" y="1585"/>
                  </a:lnTo>
                  <a:lnTo>
                    <a:pt x="1403" y="1584"/>
                  </a:lnTo>
                  <a:lnTo>
                    <a:pt x="1396" y="1581"/>
                  </a:lnTo>
                  <a:lnTo>
                    <a:pt x="1393" y="1578"/>
                  </a:lnTo>
                  <a:lnTo>
                    <a:pt x="1390" y="1573"/>
                  </a:lnTo>
                  <a:lnTo>
                    <a:pt x="1390" y="1567"/>
                  </a:lnTo>
                  <a:lnTo>
                    <a:pt x="1413" y="1514"/>
                  </a:lnTo>
                  <a:lnTo>
                    <a:pt x="1448" y="1510"/>
                  </a:lnTo>
                  <a:lnTo>
                    <a:pt x="1462" y="1458"/>
                  </a:lnTo>
                  <a:lnTo>
                    <a:pt x="1445" y="1395"/>
                  </a:lnTo>
                  <a:lnTo>
                    <a:pt x="1479" y="1352"/>
                  </a:lnTo>
                  <a:lnTo>
                    <a:pt x="1517" y="1323"/>
                  </a:lnTo>
                  <a:lnTo>
                    <a:pt x="1555" y="1244"/>
                  </a:lnTo>
                  <a:lnTo>
                    <a:pt x="1558" y="1206"/>
                  </a:lnTo>
                  <a:lnTo>
                    <a:pt x="1568" y="1198"/>
                  </a:lnTo>
                  <a:lnTo>
                    <a:pt x="1576" y="1190"/>
                  </a:lnTo>
                  <a:lnTo>
                    <a:pt x="1582" y="1182"/>
                  </a:lnTo>
                  <a:lnTo>
                    <a:pt x="1585" y="1175"/>
                  </a:lnTo>
                  <a:lnTo>
                    <a:pt x="1585" y="1167"/>
                  </a:lnTo>
                  <a:lnTo>
                    <a:pt x="1584" y="1160"/>
                  </a:lnTo>
                  <a:lnTo>
                    <a:pt x="1578" y="1152"/>
                  </a:lnTo>
                  <a:lnTo>
                    <a:pt x="1573" y="1146"/>
                  </a:lnTo>
                  <a:lnTo>
                    <a:pt x="1585" y="1140"/>
                  </a:lnTo>
                  <a:lnTo>
                    <a:pt x="1594" y="1134"/>
                  </a:lnTo>
                  <a:lnTo>
                    <a:pt x="1602" y="1128"/>
                  </a:lnTo>
                  <a:lnTo>
                    <a:pt x="1607" y="1124"/>
                  </a:lnTo>
                  <a:lnTo>
                    <a:pt x="1610" y="1118"/>
                  </a:lnTo>
                  <a:lnTo>
                    <a:pt x="1613" y="1114"/>
                  </a:lnTo>
                  <a:lnTo>
                    <a:pt x="1612" y="1110"/>
                  </a:lnTo>
                  <a:lnTo>
                    <a:pt x="1610" y="1106"/>
                  </a:lnTo>
                  <a:lnTo>
                    <a:pt x="1591" y="1054"/>
                  </a:lnTo>
                  <a:lnTo>
                    <a:pt x="1647" y="1035"/>
                  </a:lnTo>
                  <a:lnTo>
                    <a:pt x="1686" y="1006"/>
                  </a:lnTo>
                  <a:lnTo>
                    <a:pt x="1694" y="939"/>
                  </a:lnTo>
                  <a:lnTo>
                    <a:pt x="1673" y="915"/>
                  </a:lnTo>
                  <a:lnTo>
                    <a:pt x="1681" y="864"/>
                  </a:lnTo>
                  <a:lnTo>
                    <a:pt x="1650" y="856"/>
                  </a:lnTo>
                  <a:lnTo>
                    <a:pt x="1615" y="871"/>
                  </a:lnTo>
                  <a:lnTo>
                    <a:pt x="1592" y="819"/>
                  </a:lnTo>
                  <a:lnTo>
                    <a:pt x="1647" y="773"/>
                  </a:lnTo>
                  <a:lnTo>
                    <a:pt x="1652" y="769"/>
                  </a:lnTo>
                  <a:lnTo>
                    <a:pt x="1656" y="766"/>
                  </a:lnTo>
                  <a:lnTo>
                    <a:pt x="1657" y="762"/>
                  </a:lnTo>
                  <a:lnTo>
                    <a:pt x="1658" y="758"/>
                  </a:lnTo>
                  <a:lnTo>
                    <a:pt x="1655" y="752"/>
                  </a:lnTo>
                  <a:lnTo>
                    <a:pt x="1652" y="746"/>
                  </a:lnTo>
                  <a:lnTo>
                    <a:pt x="1649" y="742"/>
                  </a:lnTo>
                  <a:lnTo>
                    <a:pt x="1647" y="739"/>
                  </a:lnTo>
                  <a:lnTo>
                    <a:pt x="1639" y="733"/>
                  </a:lnTo>
                  <a:lnTo>
                    <a:pt x="1607" y="736"/>
                  </a:lnTo>
                  <a:lnTo>
                    <a:pt x="1559" y="689"/>
                  </a:lnTo>
                  <a:lnTo>
                    <a:pt x="1564" y="676"/>
                  </a:lnTo>
                  <a:lnTo>
                    <a:pt x="1564" y="671"/>
                  </a:lnTo>
                  <a:lnTo>
                    <a:pt x="1565" y="668"/>
                  </a:lnTo>
                  <a:lnTo>
                    <a:pt x="1562" y="664"/>
                  </a:lnTo>
                  <a:lnTo>
                    <a:pt x="1561" y="662"/>
                  </a:lnTo>
                  <a:lnTo>
                    <a:pt x="1558" y="661"/>
                  </a:lnTo>
                  <a:lnTo>
                    <a:pt x="1555" y="662"/>
                  </a:lnTo>
                  <a:lnTo>
                    <a:pt x="1543" y="662"/>
                  </a:lnTo>
                  <a:lnTo>
                    <a:pt x="1535" y="664"/>
                  </a:lnTo>
                  <a:lnTo>
                    <a:pt x="1529" y="665"/>
                  </a:lnTo>
                  <a:lnTo>
                    <a:pt x="1526" y="667"/>
                  </a:lnTo>
                  <a:lnTo>
                    <a:pt x="1525" y="669"/>
                  </a:lnTo>
                  <a:lnTo>
                    <a:pt x="1527" y="671"/>
                  </a:lnTo>
                  <a:lnTo>
                    <a:pt x="1533" y="673"/>
                  </a:lnTo>
                  <a:lnTo>
                    <a:pt x="1540" y="676"/>
                  </a:lnTo>
                  <a:lnTo>
                    <a:pt x="1540" y="680"/>
                  </a:lnTo>
                  <a:lnTo>
                    <a:pt x="1538" y="686"/>
                  </a:lnTo>
                  <a:lnTo>
                    <a:pt x="1533" y="692"/>
                  </a:lnTo>
                  <a:lnTo>
                    <a:pt x="1525" y="701"/>
                  </a:lnTo>
                  <a:lnTo>
                    <a:pt x="1520" y="704"/>
                  </a:lnTo>
                  <a:lnTo>
                    <a:pt x="1517" y="706"/>
                  </a:lnTo>
                  <a:lnTo>
                    <a:pt x="1513" y="706"/>
                  </a:lnTo>
                  <a:lnTo>
                    <a:pt x="1512" y="705"/>
                  </a:lnTo>
                  <a:lnTo>
                    <a:pt x="1510" y="702"/>
                  </a:lnTo>
                  <a:lnTo>
                    <a:pt x="1510" y="698"/>
                  </a:lnTo>
                  <a:lnTo>
                    <a:pt x="1511" y="693"/>
                  </a:lnTo>
                  <a:lnTo>
                    <a:pt x="1513" y="687"/>
                  </a:lnTo>
                  <a:lnTo>
                    <a:pt x="1509" y="685"/>
                  </a:lnTo>
                  <a:lnTo>
                    <a:pt x="1505" y="684"/>
                  </a:lnTo>
                  <a:lnTo>
                    <a:pt x="1501" y="684"/>
                  </a:lnTo>
                  <a:lnTo>
                    <a:pt x="1498" y="683"/>
                  </a:lnTo>
                  <a:lnTo>
                    <a:pt x="1497" y="683"/>
                  </a:lnTo>
                  <a:lnTo>
                    <a:pt x="1495" y="681"/>
                  </a:lnTo>
                  <a:lnTo>
                    <a:pt x="1493" y="680"/>
                  </a:lnTo>
                  <a:lnTo>
                    <a:pt x="1492" y="681"/>
                  </a:lnTo>
                  <a:lnTo>
                    <a:pt x="1486" y="684"/>
                  </a:lnTo>
                  <a:lnTo>
                    <a:pt x="1427" y="732"/>
                  </a:lnTo>
                  <a:lnTo>
                    <a:pt x="1395" y="708"/>
                  </a:lnTo>
                  <a:lnTo>
                    <a:pt x="1346" y="731"/>
                  </a:lnTo>
                  <a:lnTo>
                    <a:pt x="1309" y="711"/>
                  </a:lnTo>
                  <a:lnTo>
                    <a:pt x="1284" y="729"/>
                  </a:lnTo>
                  <a:lnTo>
                    <a:pt x="1183" y="735"/>
                  </a:lnTo>
                  <a:lnTo>
                    <a:pt x="1202" y="669"/>
                  </a:lnTo>
                  <a:lnTo>
                    <a:pt x="1170" y="620"/>
                  </a:lnTo>
                  <a:lnTo>
                    <a:pt x="1144" y="658"/>
                  </a:lnTo>
                  <a:lnTo>
                    <a:pt x="1125" y="615"/>
                  </a:lnTo>
                  <a:lnTo>
                    <a:pt x="1134" y="614"/>
                  </a:lnTo>
                  <a:lnTo>
                    <a:pt x="1141" y="614"/>
                  </a:lnTo>
                  <a:lnTo>
                    <a:pt x="1143" y="613"/>
                  </a:lnTo>
                  <a:lnTo>
                    <a:pt x="1147" y="613"/>
                  </a:lnTo>
                  <a:lnTo>
                    <a:pt x="1151" y="613"/>
                  </a:lnTo>
                  <a:lnTo>
                    <a:pt x="1152" y="611"/>
                  </a:lnTo>
                  <a:lnTo>
                    <a:pt x="1152" y="596"/>
                  </a:lnTo>
                  <a:lnTo>
                    <a:pt x="1096" y="551"/>
                  </a:lnTo>
                  <a:lnTo>
                    <a:pt x="1100" y="521"/>
                  </a:lnTo>
                  <a:lnTo>
                    <a:pt x="1076" y="462"/>
                  </a:lnTo>
                  <a:lnTo>
                    <a:pt x="1011" y="418"/>
                  </a:lnTo>
                  <a:lnTo>
                    <a:pt x="1000" y="350"/>
                  </a:lnTo>
                  <a:lnTo>
                    <a:pt x="993" y="345"/>
                  </a:lnTo>
                  <a:lnTo>
                    <a:pt x="989" y="343"/>
                  </a:lnTo>
                  <a:lnTo>
                    <a:pt x="985" y="342"/>
                  </a:lnTo>
                  <a:lnTo>
                    <a:pt x="984" y="345"/>
                  </a:lnTo>
                  <a:lnTo>
                    <a:pt x="980" y="360"/>
                  </a:lnTo>
                  <a:lnTo>
                    <a:pt x="976" y="377"/>
                  </a:lnTo>
                  <a:lnTo>
                    <a:pt x="969" y="379"/>
                  </a:lnTo>
                  <a:lnTo>
                    <a:pt x="963" y="387"/>
                  </a:lnTo>
                  <a:lnTo>
                    <a:pt x="962" y="390"/>
                  </a:lnTo>
                  <a:lnTo>
                    <a:pt x="952" y="381"/>
                  </a:lnTo>
                  <a:lnTo>
                    <a:pt x="947" y="377"/>
                  </a:lnTo>
                  <a:lnTo>
                    <a:pt x="945" y="375"/>
                  </a:lnTo>
                  <a:lnTo>
                    <a:pt x="948" y="379"/>
                  </a:lnTo>
                  <a:lnTo>
                    <a:pt x="917" y="397"/>
                  </a:lnTo>
                  <a:lnTo>
                    <a:pt x="880" y="322"/>
                  </a:lnTo>
                  <a:lnTo>
                    <a:pt x="822" y="331"/>
                  </a:lnTo>
                  <a:lnTo>
                    <a:pt x="855" y="251"/>
                  </a:lnTo>
                  <a:lnTo>
                    <a:pt x="859" y="189"/>
                  </a:lnTo>
                  <a:lnTo>
                    <a:pt x="821" y="164"/>
                  </a:lnTo>
                  <a:lnTo>
                    <a:pt x="821" y="162"/>
                  </a:lnTo>
                  <a:lnTo>
                    <a:pt x="822" y="159"/>
                  </a:lnTo>
                  <a:lnTo>
                    <a:pt x="823" y="154"/>
                  </a:lnTo>
                  <a:lnTo>
                    <a:pt x="825" y="149"/>
                  </a:lnTo>
                  <a:lnTo>
                    <a:pt x="797" y="109"/>
                  </a:lnTo>
                  <a:lnTo>
                    <a:pt x="788" y="111"/>
                  </a:lnTo>
                  <a:lnTo>
                    <a:pt x="783" y="112"/>
                  </a:lnTo>
                  <a:lnTo>
                    <a:pt x="777" y="111"/>
                  </a:lnTo>
                  <a:lnTo>
                    <a:pt x="774" y="109"/>
                  </a:lnTo>
                  <a:lnTo>
                    <a:pt x="771" y="105"/>
                  </a:lnTo>
                  <a:lnTo>
                    <a:pt x="771" y="100"/>
                  </a:lnTo>
                  <a:lnTo>
                    <a:pt x="771" y="93"/>
                  </a:lnTo>
                  <a:lnTo>
                    <a:pt x="773" y="86"/>
                  </a:lnTo>
                  <a:lnTo>
                    <a:pt x="732" y="40"/>
                  </a:lnTo>
                  <a:lnTo>
                    <a:pt x="654" y="39"/>
                  </a:lnTo>
                  <a:lnTo>
                    <a:pt x="627" y="0"/>
                  </a:lnTo>
                  <a:lnTo>
                    <a:pt x="561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51">
              <a:extLst>
                <a:ext uri="{FF2B5EF4-FFF2-40B4-BE49-F238E27FC236}">
                  <a16:creationId xmlns:a16="http://schemas.microsoft.com/office/drawing/2014/main" id="{912C533C-1132-3BAD-89CD-34F561521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326"/>
              <a:ext cx="106" cy="120"/>
            </a:xfrm>
            <a:custGeom>
              <a:avLst/>
              <a:gdLst/>
              <a:ahLst/>
              <a:cxnLst>
                <a:cxn ang="0">
                  <a:pos x="257" y="178"/>
                </a:cxn>
                <a:cxn ang="0">
                  <a:pos x="267" y="201"/>
                </a:cxn>
                <a:cxn ang="0">
                  <a:pos x="225" y="310"/>
                </a:cxn>
                <a:cxn ang="0">
                  <a:pos x="296" y="445"/>
                </a:cxn>
                <a:cxn ang="0">
                  <a:pos x="223" y="553"/>
                </a:cxn>
                <a:cxn ang="0">
                  <a:pos x="195" y="579"/>
                </a:cxn>
                <a:cxn ang="0">
                  <a:pos x="195" y="614"/>
                </a:cxn>
                <a:cxn ang="0">
                  <a:pos x="165" y="683"/>
                </a:cxn>
                <a:cxn ang="0">
                  <a:pos x="58" y="949"/>
                </a:cxn>
                <a:cxn ang="0">
                  <a:pos x="6" y="1020"/>
                </a:cxn>
                <a:cxn ang="0">
                  <a:pos x="25" y="1031"/>
                </a:cxn>
                <a:cxn ang="0">
                  <a:pos x="21" y="1053"/>
                </a:cxn>
                <a:cxn ang="0">
                  <a:pos x="46" y="1089"/>
                </a:cxn>
                <a:cxn ang="0">
                  <a:pos x="77" y="1144"/>
                </a:cxn>
                <a:cxn ang="0">
                  <a:pos x="70" y="1153"/>
                </a:cxn>
                <a:cxn ang="0">
                  <a:pos x="62" y="1167"/>
                </a:cxn>
                <a:cxn ang="0">
                  <a:pos x="192" y="1327"/>
                </a:cxn>
                <a:cxn ang="0">
                  <a:pos x="339" y="1540"/>
                </a:cxn>
                <a:cxn ang="0">
                  <a:pos x="522" y="1624"/>
                </a:cxn>
                <a:cxn ang="0">
                  <a:pos x="634" y="1727"/>
                </a:cxn>
                <a:cxn ang="0">
                  <a:pos x="652" y="1740"/>
                </a:cxn>
                <a:cxn ang="0">
                  <a:pos x="711" y="1753"/>
                </a:cxn>
                <a:cxn ang="0">
                  <a:pos x="712" y="1772"/>
                </a:cxn>
                <a:cxn ang="0">
                  <a:pos x="725" y="1791"/>
                </a:cxn>
                <a:cxn ang="0">
                  <a:pos x="768" y="1794"/>
                </a:cxn>
                <a:cxn ang="0">
                  <a:pos x="840" y="1776"/>
                </a:cxn>
                <a:cxn ang="0">
                  <a:pos x="1161" y="1668"/>
                </a:cxn>
                <a:cxn ang="0">
                  <a:pos x="1366" y="1647"/>
                </a:cxn>
                <a:cxn ang="0">
                  <a:pos x="1421" y="1634"/>
                </a:cxn>
                <a:cxn ang="0">
                  <a:pos x="1578" y="1416"/>
                </a:cxn>
                <a:cxn ang="0">
                  <a:pos x="1664" y="1163"/>
                </a:cxn>
                <a:cxn ang="0">
                  <a:pos x="1680" y="1161"/>
                </a:cxn>
                <a:cxn ang="0">
                  <a:pos x="1689" y="1135"/>
                </a:cxn>
                <a:cxn ang="0">
                  <a:pos x="1608" y="1005"/>
                </a:cxn>
                <a:cxn ang="0">
                  <a:pos x="1594" y="987"/>
                </a:cxn>
                <a:cxn ang="0">
                  <a:pos x="1514" y="887"/>
                </a:cxn>
                <a:cxn ang="0">
                  <a:pos x="1524" y="872"/>
                </a:cxn>
                <a:cxn ang="0">
                  <a:pos x="1529" y="859"/>
                </a:cxn>
                <a:cxn ang="0">
                  <a:pos x="1540" y="829"/>
                </a:cxn>
                <a:cxn ang="0">
                  <a:pos x="1580" y="831"/>
                </a:cxn>
                <a:cxn ang="0">
                  <a:pos x="1625" y="651"/>
                </a:cxn>
                <a:cxn ang="0">
                  <a:pos x="1559" y="631"/>
                </a:cxn>
                <a:cxn ang="0">
                  <a:pos x="1525" y="669"/>
                </a:cxn>
                <a:cxn ang="0">
                  <a:pos x="1506" y="659"/>
                </a:cxn>
                <a:cxn ang="0">
                  <a:pos x="1474" y="670"/>
                </a:cxn>
                <a:cxn ang="0">
                  <a:pos x="1361" y="636"/>
                </a:cxn>
                <a:cxn ang="0">
                  <a:pos x="1129" y="546"/>
                </a:cxn>
                <a:cxn ang="0">
                  <a:pos x="1138" y="528"/>
                </a:cxn>
                <a:cxn ang="0">
                  <a:pos x="1108" y="529"/>
                </a:cxn>
                <a:cxn ang="0">
                  <a:pos x="1099" y="505"/>
                </a:cxn>
                <a:cxn ang="0">
                  <a:pos x="1064" y="535"/>
                </a:cxn>
                <a:cxn ang="0">
                  <a:pos x="1035" y="539"/>
                </a:cxn>
                <a:cxn ang="0">
                  <a:pos x="1038" y="533"/>
                </a:cxn>
                <a:cxn ang="0">
                  <a:pos x="1051" y="352"/>
                </a:cxn>
                <a:cxn ang="0">
                  <a:pos x="912" y="172"/>
                </a:cxn>
                <a:cxn ang="0">
                  <a:pos x="896" y="191"/>
                </a:cxn>
                <a:cxn ang="0">
                  <a:pos x="865" y="182"/>
                </a:cxn>
                <a:cxn ang="0">
                  <a:pos x="811" y="90"/>
                </a:cxn>
                <a:cxn ang="0">
                  <a:pos x="818" y="80"/>
                </a:cxn>
                <a:cxn ang="0">
                  <a:pos x="826" y="67"/>
                </a:cxn>
                <a:cxn ang="0">
                  <a:pos x="827" y="58"/>
                </a:cxn>
                <a:cxn ang="0">
                  <a:pos x="718" y="13"/>
                </a:cxn>
              </a:cxnLst>
              <a:rect l="0" t="0" r="r" b="b"/>
              <a:pathLst>
                <a:path w="1689" h="1797">
                  <a:moveTo>
                    <a:pt x="414" y="116"/>
                  </a:moveTo>
                  <a:lnTo>
                    <a:pt x="267" y="114"/>
                  </a:lnTo>
                  <a:lnTo>
                    <a:pt x="256" y="158"/>
                  </a:lnTo>
                  <a:lnTo>
                    <a:pt x="249" y="172"/>
                  </a:lnTo>
                  <a:lnTo>
                    <a:pt x="257" y="178"/>
                  </a:lnTo>
                  <a:lnTo>
                    <a:pt x="259" y="181"/>
                  </a:lnTo>
                  <a:lnTo>
                    <a:pt x="262" y="185"/>
                  </a:lnTo>
                  <a:lnTo>
                    <a:pt x="265" y="191"/>
                  </a:lnTo>
                  <a:lnTo>
                    <a:pt x="268" y="197"/>
                  </a:lnTo>
                  <a:lnTo>
                    <a:pt x="267" y="201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7" y="212"/>
                  </a:lnTo>
                  <a:lnTo>
                    <a:pt x="202" y="258"/>
                  </a:lnTo>
                  <a:lnTo>
                    <a:pt x="225" y="310"/>
                  </a:lnTo>
                  <a:lnTo>
                    <a:pt x="260" y="295"/>
                  </a:lnTo>
                  <a:lnTo>
                    <a:pt x="291" y="303"/>
                  </a:lnTo>
                  <a:lnTo>
                    <a:pt x="283" y="354"/>
                  </a:lnTo>
                  <a:lnTo>
                    <a:pt x="304" y="378"/>
                  </a:lnTo>
                  <a:lnTo>
                    <a:pt x="296" y="445"/>
                  </a:lnTo>
                  <a:lnTo>
                    <a:pt x="257" y="474"/>
                  </a:lnTo>
                  <a:lnTo>
                    <a:pt x="201" y="493"/>
                  </a:lnTo>
                  <a:lnTo>
                    <a:pt x="220" y="545"/>
                  </a:lnTo>
                  <a:lnTo>
                    <a:pt x="222" y="549"/>
                  </a:lnTo>
                  <a:lnTo>
                    <a:pt x="223" y="553"/>
                  </a:lnTo>
                  <a:lnTo>
                    <a:pt x="220" y="557"/>
                  </a:lnTo>
                  <a:lnTo>
                    <a:pt x="217" y="563"/>
                  </a:lnTo>
                  <a:lnTo>
                    <a:pt x="212" y="567"/>
                  </a:lnTo>
                  <a:lnTo>
                    <a:pt x="204" y="573"/>
                  </a:lnTo>
                  <a:lnTo>
                    <a:pt x="195" y="579"/>
                  </a:lnTo>
                  <a:lnTo>
                    <a:pt x="183" y="585"/>
                  </a:lnTo>
                  <a:lnTo>
                    <a:pt x="188" y="591"/>
                  </a:lnTo>
                  <a:lnTo>
                    <a:pt x="194" y="599"/>
                  </a:lnTo>
                  <a:lnTo>
                    <a:pt x="195" y="606"/>
                  </a:lnTo>
                  <a:lnTo>
                    <a:pt x="195" y="614"/>
                  </a:lnTo>
                  <a:lnTo>
                    <a:pt x="192" y="621"/>
                  </a:lnTo>
                  <a:lnTo>
                    <a:pt x="186" y="629"/>
                  </a:lnTo>
                  <a:lnTo>
                    <a:pt x="178" y="637"/>
                  </a:lnTo>
                  <a:lnTo>
                    <a:pt x="168" y="645"/>
                  </a:lnTo>
                  <a:lnTo>
                    <a:pt x="165" y="683"/>
                  </a:lnTo>
                  <a:lnTo>
                    <a:pt x="127" y="762"/>
                  </a:lnTo>
                  <a:lnTo>
                    <a:pt x="89" y="791"/>
                  </a:lnTo>
                  <a:lnTo>
                    <a:pt x="55" y="834"/>
                  </a:lnTo>
                  <a:lnTo>
                    <a:pt x="72" y="897"/>
                  </a:lnTo>
                  <a:lnTo>
                    <a:pt x="58" y="949"/>
                  </a:lnTo>
                  <a:lnTo>
                    <a:pt x="23" y="953"/>
                  </a:lnTo>
                  <a:lnTo>
                    <a:pt x="0" y="1006"/>
                  </a:lnTo>
                  <a:lnTo>
                    <a:pt x="0" y="1012"/>
                  </a:lnTo>
                  <a:lnTo>
                    <a:pt x="3" y="1017"/>
                  </a:lnTo>
                  <a:lnTo>
                    <a:pt x="6" y="1020"/>
                  </a:lnTo>
                  <a:lnTo>
                    <a:pt x="13" y="1023"/>
                  </a:lnTo>
                  <a:lnTo>
                    <a:pt x="18" y="1024"/>
                  </a:lnTo>
                  <a:lnTo>
                    <a:pt x="22" y="1026"/>
                  </a:lnTo>
                  <a:lnTo>
                    <a:pt x="24" y="1028"/>
                  </a:lnTo>
                  <a:lnTo>
                    <a:pt x="25" y="1031"/>
                  </a:lnTo>
                  <a:lnTo>
                    <a:pt x="24" y="1034"/>
                  </a:lnTo>
                  <a:lnTo>
                    <a:pt x="22" y="1038"/>
                  </a:lnTo>
                  <a:lnTo>
                    <a:pt x="14" y="1049"/>
                  </a:lnTo>
                  <a:lnTo>
                    <a:pt x="14" y="1051"/>
                  </a:lnTo>
                  <a:lnTo>
                    <a:pt x="21" y="1053"/>
                  </a:lnTo>
                  <a:lnTo>
                    <a:pt x="29" y="1058"/>
                  </a:lnTo>
                  <a:lnTo>
                    <a:pt x="34" y="1063"/>
                  </a:lnTo>
                  <a:lnTo>
                    <a:pt x="39" y="1071"/>
                  </a:lnTo>
                  <a:lnTo>
                    <a:pt x="42" y="1079"/>
                  </a:lnTo>
                  <a:lnTo>
                    <a:pt x="46" y="1089"/>
                  </a:lnTo>
                  <a:lnTo>
                    <a:pt x="48" y="1100"/>
                  </a:lnTo>
                  <a:lnTo>
                    <a:pt x="49" y="1114"/>
                  </a:lnTo>
                  <a:lnTo>
                    <a:pt x="85" y="1085"/>
                  </a:lnTo>
                  <a:lnTo>
                    <a:pt x="70" y="1118"/>
                  </a:lnTo>
                  <a:lnTo>
                    <a:pt x="77" y="1144"/>
                  </a:lnTo>
                  <a:lnTo>
                    <a:pt x="73" y="1148"/>
                  </a:lnTo>
                  <a:lnTo>
                    <a:pt x="71" y="1150"/>
                  </a:lnTo>
                  <a:lnTo>
                    <a:pt x="70" y="1150"/>
                  </a:lnTo>
                  <a:lnTo>
                    <a:pt x="70" y="1151"/>
                  </a:lnTo>
                  <a:lnTo>
                    <a:pt x="70" y="1153"/>
                  </a:lnTo>
                  <a:lnTo>
                    <a:pt x="66" y="1156"/>
                  </a:lnTo>
                  <a:lnTo>
                    <a:pt x="62" y="1160"/>
                  </a:lnTo>
                  <a:lnTo>
                    <a:pt x="61" y="1161"/>
                  </a:lnTo>
                  <a:lnTo>
                    <a:pt x="59" y="1164"/>
                  </a:lnTo>
                  <a:lnTo>
                    <a:pt x="62" y="1167"/>
                  </a:lnTo>
                  <a:lnTo>
                    <a:pt x="64" y="1169"/>
                  </a:lnTo>
                  <a:lnTo>
                    <a:pt x="69" y="1170"/>
                  </a:lnTo>
                  <a:lnTo>
                    <a:pt x="84" y="1275"/>
                  </a:lnTo>
                  <a:lnTo>
                    <a:pt x="123" y="1256"/>
                  </a:lnTo>
                  <a:lnTo>
                    <a:pt x="192" y="1327"/>
                  </a:lnTo>
                  <a:lnTo>
                    <a:pt x="174" y="1407"/>
                  </a:lnTo>
                  <a:lnTo>
                    <a:pt x="211" y="1417"/>
                  </a:lnTo>
                  <a:lnTo>
                    <a:pt x="248" y="1481"/>
                  </a:lnTo>
                  <a:lnTo>
                    <a:pt x="322" y="1488"/>
                  </a:lnTo>
                  <a:lnTo>
                    <a:pt x="339" y="1540"/>
                  </a:lnTo>
                  <a:lnTo>
                    <a:pt x="416" y="1527"/>
                  </a:lnTo>
                  <a:lnTo>
                    <a:pt x="408" y="1566"/>
                  </a:lnTo>
                  <a:lnTo>
                    <a:pt x="432" y="1588"/>
                  </a:lnTo>
                  <a:lnTo>
                    <a:pt x="467" y="1585"/>
                  </a:lnTo>
                  <a:lnTo>
                    <a:pt x="522" y="1624"/>
                  </a:lnTo>
                  <a:lnTo>
                    <a:pt x="580" y="1617"/>
                  </a:lnTo>
                  <a:lnTo>
                    <a:pt x="570" y="1657"/>
                  </a:lnTo>
                  <a:lnTo>
                    <a:pt x="620" y="1698"/>
                  </a:lnTo>
                  <a:lnTo>
                    <a:pt x="632" y="1726"/>
                  </a:lnTo>
                  <a:lnTo>
                    <a:pt x="634" y="1727"/>
                  </a:lnTo>
                  <a:lnTo>
                    <a:pt x="640" y="1729"/>
                  </a:lnTo>
                  <a:lnTo>
                    <a:pt x="648" y="1728"/>
                  </a:lnTo>
                  <a:lnTo>
                    <a:pt x="654" y="1730"/>
                  </a:lnTo>
                  <a:lnTo>
                    <a:pt x="655" y="1733"/>
                  </a:lnTo>
                  <a:lnTo>
                    <a:pt x="652" y="1740"/>
                  </a:lnTo>
                  <a:lnTo>
                    <a:pt x="651" y="1741"/>
                  </a:lnTo>
                  <a:lnTo>
                    <a:pt x="694" y="1740"/>
                  </a:lnTo>
                  <a:lnTo>
                    <a:pt x="698" y="1743"/>
                  </a:lnTo>
                  <a:lnTo>
                    <a:pt x="704" y="1747"/>
                  </a:lnTo>
                  <a:lnTo>
                    <a:pt x="711" y="1753"/>
                  </a:lnTo>
                  <a:lnTo>
                    <a:pt x="713" y="1754"/>
                  </a:lnTo>
                  <a:lnTo>
                    <a:pt x="715" y="1756"/>
                  </a:lnTo>
                  <a:lnTo>
                    <a:pt x="716" y="1757"/>
                  </a:lnTo>
                  <a:lnTo>
                    <a:pt x="718" y="1759"/>
                  </a:lnTo>
                  <a:lnTo>
                    <a:pt x="712" y="1772"/>
                  </a:lnTo>
                  <a:lnTo>
                    <a:pt x="711" y="1786"/>
                  </a:lnTo>
                  <a:lnTo>
                    <a:pt x="718" y="1788"/>
                  </a:lnTo>
                  <a:lnTo>
                    <a:pt x="719" y="1788"/>
                  </a:lnTo>
                  <a:lnTo>
                    <a:pt x="721" y="1789"/>
                  </a:lnTo>
                  <a:lnTo>
                    <a:pt x="725" y="1791"/>
                  </a:lnTo>
                  <a:lnTo>
                    <a:pt x="738" y="1796"/>
                  </a:lnTo>
                  <a:lnTo>
                    <a:pt x="746" y="1797"/>
                  </a:lnTo>
                  <a:lnTo>
                    <a:pt x="755" y="1797"/>
                  </a:lnTo>
                  <a:lnTo>
                    <a:pt x="761" y="1796"/>
                  </a:lnTo>
                  <a:lnTo>
                    <a:pt x="768" y="1794"/>
                  </a:lnTo>
                  <a:lnTo>
                    <a:pt x="771" y="1790"/>
                  </a:lnTo>
                  <a:lnTo>
                    <a:pt x="774" y="1786"/>
                  </a:lnTo>
                  <a:lnTo>
                    <a:pt x="775" y="1780"/>
                  </a:lnTo>
                  <a:lnTo>
                    <a:pt x="775" y="1773"/>
                  </a:lnTo>
                  <a:lnTo>
                    <a:pt x="840" y="1776"/>
                  </a:lnTo>
                  <a:lnTo>
                    <a:pt x="857" y="1752"/>
                  </a:lnTo>
                  <a:lnTo>
                    <a:pt x="980" y="1716"/>
                  </a:lnTo>
                  <a:lnTo>
                    <a:pt x="1098" y="1701"/>
                  </a:lnTo>
                  <a:lnTo>
                    <a:pt x="1136" y="1668"/>
                  </a:lnTo>
                  <a:lnTo>
                    <a:pt x="1161" y="1668"/>
                  </a:lnTo>
                  <a:lnTo>
                    <a:pt x="1219" y="1722"/>
                  </a:lnTo>
                  <a:lnTo>
                    <a:pt x="1296" y="1691"/>
                  </a:lnTo>
                  <a:lnTo>
                    <a:pt x="1353" y="1659"/>
                  </a:lnTo>
                  <a:lnTo>
                    <a:pt x="1355" y="1656"/>
                  </a:lnTo>
                  <a:lnTo>
                    <a:pt x="1366" y="1647"/>
                  </a:lnTo>
                  <a:lnTo>
                    <a:pt x="1377" y="1646"/>
                  </a:lnTo>
                  <a:lnTo>
                    <a:pt x="1387" y="1651"/>
                  </a:lnTo>
                  <a:lnTo>
                    <a:pt x="1393" y="1655"/>
                  </a:lnTo>
                  <a:lnTo>
                    <a:pt x="1399" y="1662"/>
                  </a:lnTo>
                  <a:lnTo>
                    <a:pt x="1421" y="1634"/>
                  </a:lnTo>
                  <a:lnTo>
                    <a:pt x="1471" y="1608"/>
                  </a:lnTo>
                  <a:lnTo>
                    <a:pt x="1420" y="1587"/>
                  </a:lnTo>
                  <a:lnTo>
                    <a:pt x="1475" y="1509"/>
                  </a:lnTo>
                  <a:lnTo>
                    <a:pt x="1546" y="1495"/>
                  </a:lnTo>
                  <a:lnTo>
                    <a:pt x="1578" y="1416"/>
                  </a:lnTo>
                  <a:lnTo>
                    <a:pt x="1606" y="1393"/>
                  </a:lnTo>
                  <a:lnTo>
                    <a:pt x="1610" y="1305"/>
                  </a:lnTo>
                  <a:lnTo>
                    <a:pt x="1644" y="1277"/>
                  </a:lnTo>
                  <a:lnTo>
                    <a:pt x="1660" y="1161"/>
                  </a:lnTo>
                  <a:lnTo>
                    <a:pt x="1664" y="1163"/>
                  </a:lnTo>
                  <a:lnTo>
                    <a:pt x="1668" y="1165"/>
                  </a:lnTo>
                  <a:lnTo>
                    <a:pt x="1674" y="1167"/>
                  </a:lnTo>
                  <a:lnTo>
                    <a:pt x="1676" y="1165"/>
                  </a:lnTo>
                  <a:lnTo>
                    <a:pt x="1680" y="1163"/>
                  </a:lnTo>
                  <a:lnTo>
                    <a:pt x="1680" y="1161"/>
                  </a:lnTo>
                  <a:lnTo>
                    <a:pt x="1680" y="1160"/>
                  </a:lnTo>
                  <a:lnTo>
                    <a:pt x="1681" y="1160"/>
                  </a:lnTo>
                  <a:lnTo>
                    <a:pt x="1683" y="1157"/>
                  </a:lnTo>
                  <a:lnTo>
                    <a:pt x="1685" y="1144"/>
                  </a:lnTo>
                  <a:lnTo>
                    <a:pt x="1689" y="1135"/>
                  </a:lnTo>
                  <a:lnTo>
                    <a:pt x="1652" y="1100"/>
                  </a:lnTo>
                  <a:lnTo>
                    <a:pt x="1645" y="996"/>
                  </a:lnTo>
                  <a:lnTo>
                    <a:pt x="1629" y="1001"/>
                  </a:lnTo>
                  <a:lnTo>
                    <a:pt x="1618" y="1004"/>
                  </a:lnTo>
                  <a:lnTo>
                    <a:pt x="1608" y="1005"/>
                  </a:lnTo>
                  <a:lnTo>
                    <a:pt x="1601" y="1004"/>
                  </a:lnTo>
                  <a:lnTo>
                    <a:pt x="1595" y="1000"/>
                  </a:lnTo>
                  <a:lnTo>
                    <a:pt x="1593" y="997"/>
                  </a:lnTo>
                  <a:lnTo>
                    <a:pt x="1593" y="995"/>
                  </a:lnTo>
                  <a:lnTo>
                    <a:pt x="1594" y="987"/>
                  </a:lnTo>
                  <a:lnTo>
                    <a:pt x="1597" y="978"/>
                  </a:lnTo>
                  <a:lnTo>
                    <a:pt x="1580" y="951"/>
                  </a:lnTo>
                  <a:lnTo>
                    <a:pt x="1586" y="903"/>
                  </a:lnTo>
                  <a:lnTo>
                    <a:pt x="1522" y="891"/>
                  </a:lnTo>
                  <a:lnTo>
                    <a:pt x="1514" y="887"/>
                  </a:lnTo>
                  <a:lnTo>
                    <a:pt x="1511" y="885"/>
                  </a:lnTo>
                  <a:lnTo>
                    <a:pt x="1510" y="881"/>
                  </a:lnTo>
                  <a:lnTo>
                    <a:pt x="1512" y="879"/>
                  </a:lnTo>
                  <a:lnTo>
                    <a:pt x="1516" y="875"/>
                  </a:lnTo>
                  <a:lnTo>
                    <a:pt x="1524" y="872"/>
                  </a:lnTo>
                  <a:lnTo>
                    <a:pt x="1533" y="868"/>
                  </a:lnTo>
                  <a:lnTo>
                    <a:pt x="1546" y="866"/>
                  </a:lnTo>
                  <a:lnTo>
                    <a:pt x="1539" y="864"/>
                  </a:lnTo>
                  <a:lnTo>
                    <a:pt x="1533" y="862"/>
                  </a:lnTo>
                  <a:lnTo>
                    <a:pt x="1529" y="859"/>
                  </a:lnTo>
                  <a:lnTo>
                    <a:pt x="1528" y="855"/>
                  </a:lnTo>
                  <a:lnTo>
                    <a:pt x="1527" y="849"/>
                  </a:lnTo>
                  <a:lnTo>
                    <a:pt x="1530" y="843"/>
                  </a:lnTo>
                  <a:lnTo>
                    <a:pt x="1533" y="836"/>
                  </a:lnTo>
                  <a:lnTo>
                    <a:pt x="1540" y="829"/>
                  </a:lnTo>
                  <a:lnTo>
                    <a:pt x="1555" y="830"/>
                  </a:lnTo>
                  <a:lnTo>
                    <a:pt x="1561" y="830"/>
                  </a:lnTo>
                  <a:lnTo>
                    <a:pt x="1564" y="830"/>
                  </a:lnTo>
                  <a:lnTo>
                    <a:pt x="1569" y="831"/>
                  </a:lnTo>
                  <a:lnTo>
                    <a:pt x="1580" y="831"/>
                  </a:lnTo>
                  <a:lnTo>
                    <a:pt x="1591" y="832"/>
                  </a:lnTo>
                  <a:lnTo>
                    <a:pt x="1639" y="780"/>
                  </a:lnTo>
                  <a:lnTo>
                    <a:pt x="1651" y="752"/>
                  </a:lnTo>
                  <a:lnTo>
                    <a:pt x="1631" y="717"/>
                  </a:lnTo>
                  <a:lnTo>
                    <a:pt x="1625" y="651"/>
                  </a:lnTo>
                  <a:lnTo>
                    <a:pt x="1564" y="613"/>
                  </a:lnTo>
                  <a:lnTo>
                    <a:pt x="1562" y="617"/>
                  </a:lnTo>
                  <a:lnTo>
                    <a:pt x="1561" y="619"/>
                  </a:lnTo>
                  <a:lnTo>
                    <a:pt x="1561" y="622"/>
                  </a:lnTo>
                  <a:lnTo>
                    <a:pt x="1559" y="631"/>
                  </a:lnTo>
                  <a:lnTo>
                    <a:pt x="1555" y="646"/>
                  </a:lnTo>
                  <a:lnTo>
                    <a:pt x="1548" y="657"/>
                  </a:lnTo>
                  <a:lnTo>
                    <a:pt x="1542" y="665"/>
                  </a:lnTo>
                  <a:lnTo>
                    <a:pt x="1533" y="669"/>
                  </a:lnTo>
                  <a:lnTo>
                    <a:pt x="1525" y="669"/>
                  </a:lnTo>
                  <a:lnTo>
                    <a:pt x="1520" y="667"/>
                  </a:lnTo>
                  <a:lnTo>
                    <a:pt x="1515" y="665"/>
                  </a:lnTo>
                  <a:lnTo>
                    <a:pt x="1512" y="663"/>
                  </a:lnTo>
                  <a:lnTo>
                    <a:pt x="1510" y="662"/>
                  </a:lnTo>
                  <a:lnTo>
                    <a:pt x="1506" y="659"/>
                  </a:lnTo>
                  <a:lnTo>
                    <a:pt x="1503" y="660"/>
                  </a:lnTo>
                  <a:lnTo>
                    <a:pt x="1497" y="662"/>
                  </a:lnTo>
                  <a:lnTo>
                    <a:pt x="1490" y="665"/>
                  </a:lnTo>
                  <a:lnTo>
                    <a:pt x="1480" y="670"/>
                  </a:lnTo>
                  <a:lnTo>
                    <a:pt x="1474" y="670"/>
                  </a:lnTo>
                  <a:lnTo>
                    <a:pt x="1469" y="668"/>
                  </a:lnTo>
                  <a:lnTo>
                    <a:pt x="1466" y="662"/>
                  </a:lnTo>
                  <a:lnTo>
                    <a:pt x="1466" y="653"/>
                  </a:lnTo>
                  <a:lnTo>
                    <a:pt x="1371" y="707"/>
                  </a:lnTo>
                  <a:lnTo>
                    <a:pt x="1361" y="636"/>
                  </a:lnTo>
                  <a:lnTo>
                    <a:pt x="1279" y="592"/>
                  </a:lnTo>
                  <a:lnTo>
                    <a:pt x="1259" y="544"/>
                  </a:lnTo>
                  <a:lnTo>
                    <a:pt x="1226" y="593"/>
                  </a:lnTo>
                  <a:lnTo>
                    <a:pt x="1203" y="594"/>
                  </a:lnTo>
                  <a:lnTo>
                    <a:pt x="1129" y="546"/>
                  </a:lnTo>
                  <a:lnTo>
                    <a:pt x="1130" y="540"/>
                  </a:lnTo>
                  <a:lnTo>
                    <a:pt x="1135" y="536"/>
                  </a:lnTo>
                  <a:lnTo>
                    <a:pt x="1137" y="532"/>
                  </a:lnTo>
                  <a:lnTo>
                    <a:pt x="1138" y="530"/>
                  </a:lnTo>
                  <a:lnTo>
                    <a:pt x="1138" y="528"/>
                  </a:lnTo>
                  <a:lnTo>
                    <a:pt x="1137" y="529"/>
                  </a:lnTo>
                  <a:lnTo>
                    <a:pt x="1131" y="527"/>
                  </a:lnTo>
                  <a:lnTo>
                    <a:pt x="1125" y="527"/>
                  </a:lnTo>
                  <a:lnTo>
                    <a:pt x="1116" y="527"/>
                  </a:lnTo>
                  <a:lnTo>
                    <a:pt x="1108" y="529"/>
                  </a:lnTo>
                  <a:lnTo>
                    <a:pt x="1108" y="519"/>
                  </a:lnTo>
                  <a:lnTo>
                    <a:pt x="1108" y="512"/>
                  </a:lnTo>
                  <a:lnTo>
                    <a:pt x="1106" y="507"/>
                  </a:lnTo>
                  <a:lnTo>
                    <a:pt x="1104" y="505"/>
                  </a:lnTo>
                  <a:lnTo>
                    <a:pt x="1099" y="505"/>
                  </a:lnTo>
                  <a:lnTo>
                    <a:pt x="1095" y="508"/>
                  </a:lnTo>
                  <a:lnTo>
                    <a:pt x="1089" y="513"/>
                  </a:lnTo>
                  <a:lnTo>
                    <a:pt x="1082" y="522"/>
                  </a:lnTo>
                  <a:lnTo>
                    <a:pt x="1074" y="529"/>
                  </a:lnTo>
                  <a:lnTo>
                    <a:pt x="1064" y="535"/>
                  </a:lnTo>
                  <a:lnTo>
                    <a:pt x="1050" y="538"/>
                  </a:lnTo>
                  <a:lnTo>
                    <a:pt x="1036" y="543"/>
                  </a:lnTo>
                  <a:lnTo>
                    <a:pt x="1035" y="541"/>
                  </a:lnTo>
                  <a:lnTo>
                    <a:pt x="1034" y="539"/>
                  </a:lnTo>
                  <a:lnTo>
                    <a:pt x="1035" y="539"/>
                  </a:lnTo>
                  <a:lnTo>
                    <a:pt x="1038" y="537"/>
                  </a:lnTo>
                  <a:lnTo>
                    <a:pt x="1038" y="536"/>
                  </a:lnTo>
                  <a:lnTo>
                    <a:pt x="1039" y="536"/>
                  </a:lnTo>
                  <a:lnTo>
                    <a:pt x="1038" y="534"/>
                  </a:lnTo>
                  <a:lnTo>
                    <a:pt x="1038" y="533"/>
                  </a:lnTo>
                  <a:lnTo>
                    <a:pt x="1035" y="531"/>
                  </a:lnTo>
                  <a:lnTo>
                    <a:pt x="1035" y="469"/>
                  </a:lnTo>
                  <a:lnTo>
                    <a:pt x="1019" y="423"/>
                  </a:lnTo>
                  <a:lnTo>
                    <a:pt x="977" y="406"/>
                  </a:lnTo>
                  <a:lnTo>
                    <a:pt x="1051" y="352"/>
                  </a:lnTo>
                  <a:lnTo>
                    <a:pt x="1047" y="315"/>
                  </a:lnTo>
                  <a:lnTo>
                    <a:pt x="1017" y="267"/>
                  </a:lnTo>
                  <a:lnTo>
                    <a:pt x="980" y="246"/>
                  </a:lnTo>
                  <a:lnTo>
                    <a:pt x="950" y="170"/>
                  </a:lnTo>
                  <a:lnTo>
                    <a:pt x="912" y="172"/>
                  </a:lnTo>
                  <a:lnTo>
                    <a:pt x="910" y="173"/>
                  </a:lnTo>
                  <a:lnTo>
                    <a:pt x="908" y="175"/>
                  </a:lnTo>
                  <a:lnTo>
                    <a:pt x="906" y="179"/>
                  </a:lnTo>
                  <a:lnTo>
                    <a:pt x="902" y="186"/>
                  </a:lnTo>
                  <a:lnTo>
                    <a:pt x="896" y="191"/>
                  </a:lnTo>
                  <a:lnTo>
                    <a:pt x="890" y="195"/>
                  </a:lnTo>
                  <a:lnTo>
                    <a:pt x="882" y="197"/>
                  </a:lnTo>
                  <a:lnTo>
                    <a:pt x="875" y="195"/>
                  </a:lnTo>
                  <a:lnTo>
                    <a:pt x="869" y="190"/>
                  </a:lnTo>
                  <a:lnTo>
                    <a:pt x="865" y="182"/>
                  </a:lnTo>
                  <a:lnTo>
                    <a:pt x="894" y="116"/>
                  </a:lnTo>
                  <a:lnTo>
                    <a:pt x="831" y="103"/>
                  </a:lnTo>
                  <a:lnTo>
                    <a:pt x="830" y="102"/>
                  </a:lnTo>
                  <a:lnTo>
                    <a:pt x="812" y="92"/>
                  </a:lnTo>
                  <a:lnTo>
                    <a:pt x="811" y="90"/>
                  </a:lnTo>
                  <a:lnTo>
                    <a:pt x="812" y="89"/>
                  </a:lnTo>
                  <a:lnTo>
                    <a:pt x="815" y="86"/>
                  </a:lnTo>
                  <a:lnTo>
                    <a:pt x="816" y="84"/>
                  </a:lnTo>
                  <a:lnTo>
                    <a:pt x="818" y="83"/>
                  </a:lnTo>
                  <a:lnTo>
                    <a:pt x="818" y="80"/>
                  </a:lnTo>
                  <a:lnTo>
                    <a:pt x="819" y="78"/>
                  </a:lnTo>
                  <a:lnTo>
                    <a:pt x="819" y="75"/>
                  </a:lnTo>
                  <a:lnTo>
                    <a:pt x="820" y="73"/>
                  </a:lnTo>
                  <a:lnTo>
                    <a:pt x="822" y="68"/>
                  </a:lnTo>
                  <a:lnTo>
                    <a:pt x="826" y="67"/>
                  </a:lnTo>
                  <a:lnTo>
                    <a:pt x="831" y="66"/>
                  </a:lnTo>
                  <a:lnTo>
                    <a:pt x="834" y="66"/>
                  </a:lnTo>
                  <a:lnTo>
                    <a:pt x="834" y="65"/>
                  </a:lnTo>
                  <a:lnTo>
                    <a:pt x="835" y="65"/>
                  </a:lnTo>
                  <a:lnTo>
                    <a:pt x="827" y="58"/>
                  </a:lnTo>
                  <a:lnTo>
                    <a:pt x="822" y="50"/>
                  </a:lnTo>
                  <a:lnTo>
                    <a:pt x="818" y="41"/>
                  </a:lnTo>
                  <a:lnTo>
                    <a:pt x="816" y="31"/>
                  </a:lnTo>
                  <a:lnTo>
                    <a:pt x="741" y="32"/>
                  </a:lnTo>
                  <a:lnTo>
                    <a:pt x="718" y="13"/>
                  </a:lnTo>
                  <a:lnTo>
                    <a:pt x="578" y="0"/>
                  </a:lnTo>
                  <a:lnTo>
                    <a:pt x="524" y="38"/>
                  </a:lnTo>
                  <a:lnTo>
                    <a:pt x="553" y="93"/>
                  </a:lnTo>
                  <a:lnTo>
                    <a:pt x="414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 52">
              <a:extLst>
                <a:ext uri="{FF2B5EF4-FFF2-40B4-BE49-F238E27FC236}">
                  <a16:creationId xmlns:a16="http://schemas.microsoft.com/office/drawing/2014/main" id="{B9B86D8A-B8EE-C7CF-7C22-B306A509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23"/>
              <a:ext cx="104" cy="84"/>
            </a:xfrm>
            <a:custGeom>
              <a:avLst/>
              <a:gdLst/>
              <a:ahLst/>
              <a:cxnLst>
                <a:cxn ang="0">
                  <a:pos x="1346" y="129"/>
                </a:cxn>
                <a:cxn ang="0">
                  <a:pos x="1168" y="116"/>
                </a:cxn>
                <a:cxn ang="0">
                  <a:pos x="947" y="146"/>
                </a:cxn>
                <a:cxn ang="0">
                  <a:pos x="875" y="93"/>
                </a:cxn>
                <a:cxn ang="0">
                  <a:pos x="727" y="73"/>
                </a:cxn>
                <a:cxn ang="0">
                  <a:pos x="569" y="178"/>
                </a:cxn>
                <a:cxn ang="0">
                  <a:pos x="554" y="207"/>
                </a:cxn>
                <a:cxn ang="0">
                  <a:pos x="509" y="245"/>
                </a:cxn>
                <a:cxn ang="0">
                  <a:pos x="416" y="321"/>
                </a:cxn>
                <a:cxn ang="0">
                  <a:pos x="403" y="345"/>
                </a:cxn>
                <a:cxn ang="0">
                  <a:pos x="378" y="342"/>
                </a:cxn>
                <a:cxn ang="0">
                  <a:pos x="341" y="363"/>
                </a:cxn>
                <a:cxn ang="0">
                  <a:pos x="362" y="496"/>
                </a:cxn>
                <a:cxn ang="0">
                  <a:pos x="171" y="585"/>
                </a:cxn>
                <a:cxn ang="0">
                  <a:pos x="4" y="702"/>
                </a:cxn>
                <a:cxn ang="0">
                  <a:pos x="27" y="709"/>
                </a:cxn>
                <a:cxn ang="0">
                  <a:pos x="55" y="662"/>
                </a:cxn>
                <a:cxn ang="0">
                  <a:pos x="125" y="757"/>
                </a:cxn>
                <a:cxn ang="0">
                  <a:pos x="63" y="871"/>
                </a:cxn>
                <a:cxn ang="0">
                  <a:pos x="27" y="876"/>
                </a:cxn>
                <a:cxn ang="0">
                  <a:pos x="27" y="902"/>
                </a:cxn>
                <a:cxn ang="0">
                  <a:pos x="10" y="915"/>
                </a:cxn>
                <a:cxn ang="0">
                  <a:pos x="16" y="931"/>
                </a:cxn>
                <a:cxn ang="0">
                  <a:pos x="87" y="1035"/>
                </a:cxn>
                <a:cxn ang="0">
                  <a:pos x="112" y="1044"/>
                </a:cxn>
                <a:cxn ang="0">
                  <a:pos x="207" y="1209"/>
                </a:cxn>
                <a:cxn ang="0">
                  <a:pos x="346" y="1226"/>
                </a:cxn>
                <a:cxn ang="0">
                  <a:pos x="386" y="1224"/>
                </a:cxn>
                <a:cxn ang="0">
                  <a:pos x="624" y="1135"/>
                </a:cxn>
                <a:cxn ang="0">
                  <a:pos x="661" y="1107"/>
                </a:cxn>
                <a:cxn ang="0">
                  <a:pos x="694" y="1101"/>
                </a:cxn>
                <a:cxn ang="0">
                  <a:pos x="875" y="1048"/>
                </a:cxn>
                <a:cxn ang="0">
                  <a:pos x="856" y="1027"/>
                </a:cxn>
                <a:cxn ang="0">
                  <a:pos x="932" y="1004"/>
                </a:cxn>
                <a:cxn ang="0">
                  <a:pos x="947" y="986"/>
                </a:cxn>
                <a:cxn ang="0">
                  <a:pos x="1038" y="920"/>
                </a:cxn>
                <a:cxn ang="0">
                  <a:pos x="1057" y="912"/>
                </a:cxn>
                <a:cxn ang="0">
                  <a:pos x="1099" y="848"/>
                </a:cxn>
                <a:cxn ang="0">
                  <a:pos x="1173" y="815"/>
                </a:cxn>
                <a:cxn ang="0">
                  <a:pos x="1188" y="806"/>
                </a:cxn>
                <a:cxn ang="0">
                  <a:pos x="1304" y="804"/>
                </a:cxn>
                <a:cxn ang="0">
                  <a:pos x="1318" y="820"/>
                </a:cxn>
                <a:cxn ang="0">
                  <a:pos x="1346" y="810"/>
                </a:cxn>
                <a:cxn ang="0">
                  <a:pos x="1380" y="825"/>
                </a:cxn>
                <a:cxn ang="0">
                  <a:pos x="1442" y="765"/>
                </a:cxn>
                <a:cxn ang="0">
                  <a:pos x="1656" y="705"/>
                </a:cxn>
                <a:cxn ang="0">
                  <a:pos x="1636" y="586"/>
                </a:cxn>
                <a:cxn ang="0">
                  <a:pos x="1635" y="574"/>
                </a:cxn>
                <a:cxn ang="0">
                  <a:pos x="1618" y="546"/>
                </a:cxn>
                <a:cxn ang="0">
                  <a:pos x="1590" y="449"/>
                </a:cxn>
                <a:cxn ang="0">
                  <a:pos x="1612" y="357"/>
                </a:cxn>
              </a:cxnLst>
              <a:rect l="0" t="0" r="r" b="b"/>
              <a:pathLst>
                <a:path w="1656" h="1254">
                  <a:moveTo>
                    <a:pt x="1655" y="304"/>
                  </a:moveTo>
                  <a:lnTo>
                    <a:pt x="1617" y="260"/>
                  </a:lnTo>
                  <a:lnTo>
                    <a:pt x="1443" y="167"/>
                  </a:lnTo>
                  <a:lnTo>
                    <a:pt x="1388" y="106"/>
                  </a:lnTo>
                  <a:lnTo>
                    <a:pt x="1346" y="129"/>
                  </a:lnTo>
                  <a:lnTo>
                    <a:pt x="1321" y="175"/>
                  </a:lnTo>
                  <a:lnTo>
                    <a:pt x="1242" y="191"/>
                  </a:lnTo>
                  <a:lnTo>
                    <a:pt x="1223" y="151"/>
                  </a:lnTo>
                  <a:lnTo>
                    <a:pt x="1199" y="117"/>
                  </a:lnTo>
                  <a:lnTo>
                    <a:pt x="1168" y="116"/>
                  </a:lnTo>
                  <a:lnTo>
                    <a:pt x="1151" y="95"/>
                  </a:lnTo>
                  <a:lnTo>
                    <a:pt x="1116" y="88"/>
                  </a:lnTo>
                  <a:lnTo>
                    <a:pt x="1039" y="102"/>
                  </a:lnTo>
                  <a:lnTo>
                    <a:pt x="975" y="140"/>
                  </a:lnTo>
                  <a:lnTo>
                    <a:pt x="947" y="146"/>
                  </a:lnTo>
                  <a:lnTo>
                    <a:pt x="942" y="143"/>
                  </a:lnTo>
                  <a:lnTo>
                    <a:pt x="938" y="139"/>
                  </a:lnTo>
                  <a:lnTo>
                    <a:pt x="937" y="133"/>
                  </a:lnTo>
                  <a:lnTo>
                    <a:pt x="938" y="126"/>
                  </a:lnTo>
                  <a:lnTo>
                    <a:pt x="875" y="93"/>
                  </a:lnTo>
                  <a:lnTo>
                    <a:pt x="874" y="26"/>
                  </a:lnTo>
                  <a:lnTo>
                    <a:pt x="844" y="0"/>
                  </a:lnTo>
                  <a:lnTo>
                    <a:pt x="778" y="15"/>
                  </a:lnTo>
                  <a:lnTo>
                    <a:pt x="743" y="35"/>
                  </a:lnTo>
                  <a:lnTo>
                    <a:pt x="727" y="73"/>
                  </a:lnTo>
                  <a:lnTo>
                    <a:pt x="628" y="147"/>
                  </a:lnTo>
                  <a:lnTo>
                    <a:pt x="638" y="78"/>
                  </a:lnTo>
                  <a:lnTo>
                    <a:pt x="569" y="166"/>
                  </a:lnTo>
                  <a:lnTo>
                    <a:pt x="568" y="168"/>
                  </a:lnTo>
                  <a:lnTo>
                    <a:pt x="569" y="178"/>
                  </a:lnTo>
                  <a:lnTo>
                    <a:pt x="568" y="188"/>
                  </a:lnTo>
                  <a:lnTo>
                    <a:pt x="565" y="196"/>
                  </a:lnTo>
                  <a:lnTo>
                    <a:pt x="561" y="204"/>
                  </a:lnTo>
                  <a:lnTo>
                    <a:pt x="556" y="206"/>
                  </a:lnTo>
                  <a:lnTo>
                    <a:pt x="554" y="207"/>
                  </a:lnTo>
                  <a:lnTo>
                    <a:pt x="553" y="209"/>
                  </a:lnTo>
                  <a:lnTo>
                    <a:pt x="545" y="214"/>
                  </a:lnTo>
                  <a:lnTo>
                    <a:pt x="534" y="217"/>
                  </a:lnTo>
                  <a:lnTo>
                    <a:pt x="522" y="219"/>
                  </a:lnTo>
                  <a:lnTo>
                    <a:pt x="509" y="245"/>
                  </a:lnTo>
                  <a:lnTo>
                    <a:pt x="505" y="281"/>
                  </a:lnTo>
                  <a:lnTo>
                    <a:pt x="432" y="278"/>
                  </a:lnTo>
                  <a:lnTo>
                    <a:pt x="413" y="306"/>
                  </a:lnTo>
                  <a:lnTo>
                    <a:pt x="415" y="315"/>
                  </a:lnTo>
                  <a:lnTo>
                    <a:pt x="416" y="321"/>
                  </a:lnTo>
                  <a:lnTo>
                    <a:pt x="416" y="328"/>
                  </a:lnTo>
                  <a:lnTo>
                    <a:pt x="414" y="334"/>
                  </a:lnTo>
                  <a:lnTo>
                    <a:pt x="411" y="340"/>
                  </a:lnTo>
                  <a:lnTo>
                    <a:pt x="407" y="343"/>
                  </a:lnTo>
                  <a:lnTo>
                    <a:pt x="403" y="345"/>
                  </a:lnTo>
                  <a:lnTo>
                    <a:pt x="399" y="345"/>
                  </a:lnTo>
                  <a:lnTo>
                    <a:pt x="397" y="344"/>
                  </a:lnTo>
                  <a:lnTo>
                    <a:pt x="395" y="344"/>
                  </a:lnTo>
                  <a:lnTo>
                    <a:pt x="386" y="342"/>
                  </a:lnTo>
                  <a:lnTo>
                    <a:pt x="378" y="342"/>
                  </a:lnTo>
                  <a:lnTo>
                    <a:pt x="365" y="343"/>
                  </a:lnTo>
                  <a:lnTo>
                    <a:pt x="358" y="344"/>
                  </a:lnTo>
                  <a:lnTo>
                    <a:pt x="354" y="347"/>
                  </a:lnTo>
                  <a:lnTo>
                    <a:pt x="346" y="354"/>
                  </a:lnTo>
                  <a:lnTo>
                    <a:pt x="341" y="363"/>
                  </a:lnTo>
                  <a:lnTo>
                    <a:pt x="339" y="376"/>
                  </a:lnTo>
                  <a:lnTo>
                    <a:pt x="339" y="391"/>
                  </a:lnTo>
                  <a:lnTo>
                    <a:pt x="342" y="410"/>
                  </a:lnTo>
                  <a:lnTo>
                    <a:pt x="377" y="432"/>
                  </a:lnTo>
                  <a:lnTo>
                    <a:pt x="362" y="496"/>
                  </a:lnTo>
                  <a:lnTo>
                    <a:pt x="362" y="555"/>
                  </a:lnTo>
                  <a:lnTo>
                    <a:pt x="253" y="584"/>
                  </a:lnTo>
                  <a:lnTo>
                    <a:pt x="244" y="564"/>
                  </a:lnTo>
                  <a:lnTo>
                    <a:pt x="221" y="529"/>
                  </a:lnTo>
                  <a:lnTo>
                    <a:pt x="171" y="585"/>
                  </a:lnTo>
                  <a:lnTo>
                    <a:pt x="121" y="567"/>
                  </a:lnTo>
                  <a:lnTo>
                    <a:pt x="46" y="583"/>
                  </a:lnTo>
                  <a:lnTo>
                    <a:pt x="34" y="628"/>
                  </a:lnTo>
                  <a:lnTo>
                    <a:pt x="0" y="699"/>
                  </a:lnTo>
                  <a:lnTo>
                    <a:pt x="4" y="702"/>
                  </a:lnTo>
                  <a:lnTo>
                    <a:pt x="6" y="703"/>
                  </a:lnTo>
                  <a:lnTo>
                    <a:pt x="9" y="705"/>
                  </a:lnTo>
                  <a:lnTo>
                    <a:pt x="14" y="707"/>
                  </a:lnTo>
                  <a:lnTo>
                    <a:pt x="19" y="709"/>
                  </a:lnTo>
                  <a:lnTo>
                    <a:pt x="27" y="709"/>
                  </a:lnTo>
                  <a:lnTo>
                    <a:pt x="36" y="705"/>
                  </a:lnTo>
                  <a:lnTo>
                    <a:pt x="42" y="697"/>
                  </a:lnTo>
                  <a:lnTo>
                    <a:pt x="49" y="686"/>
                  </a:lnTo>
                  <a:lnTo>
                    <a:pt x="53" y="671"/>
                  </a:lnTo>
                  <a:lnTo>
                    <a:pt x="55" y="662"/>
                  </a:lnTo>
                  <a:lnTo>
                    <a:pt x="55" y="659"/>
                  </a:lnTo>
                  <a:lnTo>
                    <a:pt x="56" y="657"/>
                  </a:lnTo>
                  <a:lnTo>
                    <a:pt x="58" y="653"/>
                  </a:lnTo>
                  <a:lnTo>
                    <a:pt x="119" y="691"/>
                  </a:lnTo>
                  <a:lnTo>
                    <a:pt x="125" y="757"/>
                  </a:lnTo>
                  <a:lnTo>
                    <a:pt x="145" y="792"/>
                  </a:lnTo>
                  <a:lnTo>
                    <a:pt x="133" y="820"/>
                  </a:lnTo>
                  <a:lnTo>
                    <a:pt x="85" y="872"/>
                  </a:lnTo>
                  <a:lnTo>
                    <a:pt x="74" y="871"/>
                  </a:lnTo>
                  <a:lnTo>
                    <a:pt x="63" y="871"/>
                  </a:lnTo>
                  <a:lnTo>
                    <a:pt x="58" y="870"/>
                  </a:lnTo>
                  <a:lnTo>
                    <a:pt x="55" y="870"/>
                  </a:lnTo>
                  <a:lnTo>
                    <a:pt x="49" y="870"/>
                  </a:lnTo>
                  <a:lnTo>
                    <a:pt x="34" y="869"/>
                  </a:lnTo>
                  <a:lnTo>
                    <a:pt x="27" y="876"/>
                  </a:lnTo>
                  <a:lnTo>
                    <a:pt x="24" y="883"/>
                  </a:lnTo>
                  <a:lnTo>
                    <a:pt x="21" y="889"/>
                  </a:lnTo>
                  <a:lnTo>
                    <a:pt x="22" y="895"/>
                  </a:lnTo>
                  <a:lnTo>
                    <a:pt x="23" y="899"/>
                  </a:lnTo>
                  <a:lnTo>
                    <a:pt x="27" y="902"/>
                  </a:lnTo>
                  <a:lnTo>
                    <a:pt x="33" y="904"/>
                  </a:lnTo>
                  <a:lnTo>
                    <a:pt x="40" y="906"/>
                  </a:lnTo>
                  <a:lnTo>
                    <a:pt x="27" y="908"/>
                  </a:lnTo>
                  <a:lnTo>
                    <a:pt x="18" y="912"/>
                  </a:lnTo>
                  <a:lnTo>
                    <a:pt x="10" y="915"/>
                  </a:lnTo>
                  <a:lnTo>
                    <a:pt x="6" y="919"/>
                  </a:lnTo>
                  <a:lnTo>
                    <a:pt x="4" y="921"/>
                  </a:lnTo>
                  <a:lnTo>
                    <a:pt x="5" y="925"/>
                  </a:lnTo>
                  <a:lnTo>
                    <a:pt x="8" y="927"/>
                  </a:lnTo>
                  <a:lnTo>
                    <a:pt x="16" y="931"/>
                  </a:lnTo>
                  <a:lnTo>
                    <a:pt x="80" y="943"/>
                  </a:lnTo>
                  <a:lnTo>
                    <a:pt x="74" y="991"/>
                  </a:lnTo>
                  <a:lnTo>
                    <a:pt x="91" y="1018"/>
                  </a:lnTo>
                  <a:lnTo>
                    <a:pt x="88" y="1027"/>
                  </a:lnTo>
                  <a:lnTo>
                    <a:pt x="87" y="1035"/>
                  </a:lnTo>
                  <a:lnTo>
                    <a:pt x="87" y="1037"/>
                  </a:lnTo>
                  <a:lnTo>
                    <a:pt x="89" y="1040"/>
                  </a:lnTo>
                  <a:lnTo>
                    <a:pt x="95" y="1044"/>
                  </a:lnTo>
                  <a:lnTo>
                    <a:pt x="102" y="1045"/>
                  </a:lnTo>
                  <a:lnTo>
                    <a:pt x="112" y="1044"/>
                  </a:lnTo>
                  <a:lnTo>
                    <a:pt x="123" y="1041"/>
                  </a:lnTo>
                  <a:lnTo>
                    <a:pt x="139" y="1036"/>
                  </a:lnTo>
                  <a:lnTo>
                    <a:pt x="146" y="1140"/>
                  </a:lnTo>
                  <a:lnTo>
                    <a:pt x="183" y="1175"/>
                  </a:lnTo>
                  <a:lnTo>
                    <a:pt x="207" y="1209"/>
                  </a:lnTo>
                  <a:lnTo>
                    <a:pt x="251" y="1254"/>
                  </a:lnTo>
                  <a:lnTo>
                    <a:pt x="328" y="1248"/>
                  </a:lnTo>
                  <a:lnTo>
                    <a:pt x="333" y="1242"/>
                  </a:lnTo>
                  <a:lnTo>
                    <a:pt x="339" y="1233"/>
                  </a:lnTo>
                  <a:lnTo>
                    <a:pt x="346" y="1226"/>
                  </a:lnTo>
                  <a:lnTo>
                    <a:pt x="353" y="1221"/>
                  </a:lnTo>
                  <a:lnTo>
                    <a:pt x="361" y="1219"/>
                  </a:lnTo>
                  <a:lnTo>
                    <a:pt x="369" y="1218"/>
                  </a:lnTo>
                  <a:lnTo>
                    <a:pt x="377" y="1221"/>
                  </a:lnTo>
                  <a:lnTo>
                    <a:pt x="386" y="1224"/>
                  </a:lnTo>
                  <a:lnTo>
                    <a:pt x="394" y="1231"/>
                  </a:lnTo>
                  <a:lnTo>
                    <a:pt x="491" y="1187"/>
                  </a:lnTo>
                  <a:lnTo>
                    <a:pt x="626" y="1145"/>
                  </a:lnTo>
                  <a:lnTo>
                    <a:pt x="624" y="1139"/>
                  </a:lnTo>
                  <a:lnTo>
                    <a:pt x="624" y="1135"/>
                  </a:lnTo>
                  <a:lnTo>
                    <a:pt x="625" y="1132"/>
                  </a:lnTo>
                  <a:lnTo>
                    <a:pt x="644" y="1123"/>
                  </a:lnTo>
                  <a:lnTo>
                    <a:pt x="652" y="1119"/>
                  </a:lnTo>
                  <a:lnTo>
                    <a:pt x="660" y="1117"/>
                  </a:lnTo>
                  <a:lnTo>
                    <a:pt x="661" y="1107"/>
                  </a:lnTo>
                  <a:lnTo>
                    <a:pt x="664" y="1101"/>
                  </a:lnTo>
                  <a:lnTo>
                    <a:pt x="668" y="1097"/>
                  </a:lnTo>
                  <a:lnTo>
                    <a:pt x="676" y="1096"/>
                  </a:lnTo>
                  <a:lnTo>
                    <a:pt x="683" y="1097"/>
                  </a:lnTo>
                  <a:lnTo>
                    <a:pt x="694" y="1101"/>
                  </a:lnTo>
                  <a:lnTo>
                    <a:pt x="705" y="1108"/>
                  </a:lnTo>
                  <a:lnTo>
                    <a:pt x="719" y="1118"/>
                  </a:lnTo>
                  <a:lnTo>
                    <a:pt x="735" y="1100"/>
                  </a:lnTo>
                  <a:lnTo>
                    <a:pt x="833" y="1069"/>
                  </a:lnTo>
                  <a:lnTo>
                    <a:pt x="875" y="1048"/>
                  </a:lnTo>
                  <a:lnTo>
                    <a:pt x="866" y="1044"/>
                  </a:lnTo>
                  <a:lnTo>
                    <a:pt x="859" y="1040"/>
                  </a:lnTo>
                  <a:lnTo>
                    <a:pt x="856" y="1036"/>
                  </a:lnTo>
                  <a:lnTo>
                    <a:pt x="855" y="1033"/>
                  </a:lnTo>
                  <a:lnTo>
                    <a:pt x="856" y="1027"/>
                  </a:lnTo>
                  <a:lnTo>
                    <a:pt x="860" y="1021"/>
                  </a:lnTo>
                  <a:lnTo>
                    <a:pt x="867" y="1015"/>
                  </a:lnTo>
                  <a:lnTo>
                    <a:pt x="878" y="1009"/>
                  </a:lnTo>
                  <a:lnTo>
                    <a:pt x="933" y="1013"/>
                  </a:lnTo>
                  <a:lnTo>
                    <a:pt x="932" y="1004"/>
                  </a:lnTo>
                  <a:lnTo>
                    <a:pt x="935" y="998"/>
                  </a:lnTo>
                  <a:lnTo>
                    <a:pt x="940" y="993"/>
                  </a:lnTo>
                  <a:lnTo>
                    <a:pt x="948" y="990"/>
                  </a:lnTo>
                  <a:lnTo>
                    <a:pt x="949" y="988"/>
                  </a:lnTo>
                  <a:lnTo>
                    <a:pt x="947" y="986"/>
                  </a:lnTo>
                  <a:lnTo>
                    <a:pt x="942" y="984"/>
                  </a:lnTo>
                  <a:lnTo>
                    <a:pt x="934" y="983"/>
                  </a:lnTo>
                  <a:lnTo>
                    <a:pt x="958" y="970"/>
                  </a:lnTo>
                  <a:lnTo>
                    <a:pt x="1009" y="957"/>
                  </a:lnTo>
                  <a:lnTo>
                    <a:pt x="1038" y="920"/>
                  </a:lnTo>
                  <a:lnTo>
                    <a:pt x="1043" y="920"/>
                  </a:lnTo>
                  <a:lnTo>
                    <a:pt x="1045" y="919"/>
                  </a:lnTo>
                  <a:lnTo>
                    <a:pt x="1048" y="919"/>
                  </a:lnTo>
                  <a:lnTo>
                    <a:pt x="1052" y="916"/>
                  </a:lnTo>
                  <a:lnTo>
                    <a:pt x="1057" y="912"/>
                  </a:lnTo>
                  <a:lnTo>
                    <a:pt x="1057" y="909"/>
                  </a:lnTo>
                  <a:lnTo>
                    <a:pt x="1059" y="906"/>
                  </a:lnTo>
                  <a:lnTo>
                    <a:pt x="1061" y="900"/>
                  </a:lnTo>
                  <a:lnTo>
                    <a:pt x="1064" y="893"/>
                  </a:lnTo>
                  <a:lnTo>
                    <a:pt x="1099" y="848"/>
                  </a:lnTo>
                  <a:lnTo>
                    <a:pt x="1154" y="806"/>
                  </a:lnTo>
                  <a:lnTo>
                    <a:pt x="1156" y="809"/>
                  </a:lnTo>
                  <a:lnTo>
                    <a:pt x="1161" y="812"/>
                  </a:lnTo>
                  <a:lnTo>
                    <a:pt x="1167" y="814"/>
                  </a:lnTo>
                  <a:lnTo>
                    <a:pt x="1173" y="815"/>
                  </a:lnTo>
                  <a:lnTo>
                    <a:pt x="1177" y="814"/>
                  </a:lnTo>
                  <a:lnTo>
                    <a:pt x="1179" y="813"/>
                  </a:lnTo>
                  <a:lnTo>
                    <a:pt x="1183" y="813"/>
                  </a:lnTo>
                  <a:lnTo>
                    <a:pt x="1185" y="810"/>
                  </a:lnTo>
                  <a:lnTo>
                    <a:pt x="1188" y="806"/>
                  </a:lnTo>
                  <a:lnTo>
                    <a:pt x="1189" y="800"/>
                  </a:lnTo>
                  <a:lnTo>
                    <a:pt x="1191" y="793"/>
                  </a:lnTo>
                  <a:lnTo>
                    <a:pt x="1260" y="803"/>
                  </a:lnTo>
                  <a:lnTo>
                    <a:pt x="1275" y="843"/>
                  </a:lnTo>
                  <a:lnTo>
                    <a:pt x="1304" y="804"/>
                  </a:lnTo>
                  <a:lnTo>
                    <a:pt x="1308" y="811"/>
                  </a:lnTo>
                  <a:lnTo>
                    <a:pt x="1311" y="814"/>
                  </a:lnTo>
                  <a:lnTo>
                    <a:pt x="1312" y="815"/>
                  </a:lnTo>
                  <a:lnTo>
                    <a:pt x="1314" y="817"/>
                  </a:lnTo>
                  <a:lnTo>
                    <a:pt x="1318" y="820"/>
                  </a:lnTo>
                  <a:lnTo>
                    <a:pt x="1324" y="823"/>
                  </a:lnTo>
                  <a:lnTo>
                    <a:pt x="1329" y="822"/>
                  </a:lnTo>
                  <a:lnTo>
                    <a:pt x="1335" y="820"/>
                  </a:lnTo>
                  <a:lnTo>
                    <a:pt x="1339" y="815"/>
                  </a:lnTo>
                  <a:lnTo>
                    <a:pt x="1346" y="810"/>
                  </a:lnTo>
                  <a:lnTo>
                    <a:pt x="1352" y="818"/>
                  </a:lnTo>
                  <a:lnTo>
                    <a:pt x="1359" y="824"/>
                  </a:lnTo>
                  <a:lnTo>
                    <a:pt x="1365" y="827"/>
                  </a:lnTo>
                  <a:lnTo>
                    <a:pt x="1374" y="828"/>
                  </a:lnTo>
                  <a:lnTo>
                    <a:pt x="1380" y="825"/>
                  </a:lnTo>
                  <a:lnTo>
                    <a:pt x="1386" y="820"/>
                  </a:lnTo>
                  <a:lnTo>
                    <a:pt x="1393" y="812"/>
                  </a:lnTo>
                  <a:lnTo>
                    <a:pt x="1401" y="803"/>
                  </a:lnTo>
                  <a:lnTo>
                    <a:pt x="1387" y="759"/>
                  </a:lnTo>
                  <a:lnTo>
                    <a:pt x="1442" y="765"/>
                  </a:lnTo>
                  <a:lnTo>
                    <a:pt x="1487" y="738"/>
                  </a:lnTo>
                  <a:lnTo>
                    <a:pt x="1490" y="690"/>
                  </a:lnTo>
                  <a:lnTo>
                    <a:pt x="1563" y="713"/>
                  </a:lnTo>
                  <a:lnTo>
                    <a:pt x="1619" y="747"/>
                  </a:lnTo>
                  <a:lnTo>
                    <a:pt x="1656" y="705"/>
                  </a:lnTo>
                  <a:lnTo>
                    <a:pt x="1621" y="607"/>
                  </a:lnTo>
                  <a:lnTo>
                    <a:pt x="1624" y="603"/>
                  </a:lnTo>
                  <a:lnTo>
                    <a:pt x="1628" y="600"/>
                  </a:lnTo>
                  <a:lnTo>
                    <a:pt x="1634" y="594"/>
                  </a:lnTo>
                  <a:lnTo>
                    <a:pt x="1636" y="586"/>
                  </a:lnTo>
                  <a:lnTo>
                    <a:pt x="1636" y="582"/>
                  </a:lnTo>
                  <a:lnTo>
                    <a:pt x="1636" y="580"/>
                  </a:lnTo>
                  <a:lnTo>
                    <a:pt x="1636" y="579"/>
                  </a:lnTo>
                  <a:lnTo>
                    <a:pt x="1637" y="579"/>
                  </a:lnTo>
                  <a:lnTo>
                    <a:pt x="1635" y="574"/>
                  </a:lnTo>
                  <a:lnTo>
                    <a:pt x="1634" y="570"/>
                  </a:lnTo>
                  <a:lnTo>
                    <a:pt x="1632" y="565"/>
                  </a:lnTo>
                  <a:lnTo>
                    <a:pt x="1629" y="561"/>
                  </a:lnTo>
                  <a:lnTo>
                    <a:pt x="1622" y="551"/>
                  </a:lnTo>
                  <a:lnTo>
                    <a:pt x="1618" y="546"/>
                  </a:lnTo>
                  <a:lnTo>
                    <a:pt x="1613" y="542"/>
                  </a:lnTo>
                  <a:lnTo>
                    <a:pt x="1616" y="504"/>
                  </a:lnTo>
                  <a:lnTo>
                    <a:pt x="1604" y="485"/>
                  </a:lnTo>
                  <a:lnTo>
                    <a:pt x="1595" y="467"/>
                  </a:lnTo>
                  <a:lnTo>
                    <a:pt x="1590" y="449"/>
                  </a:lnTo>
                  <a:lnTo>
                    <a:pt x="1589" y="431"/>
                  </a:lnTo>
                  <a:lnTo>
                    <a:pt x="1589" y="411"/>
                  </a:lnTo>
                  <a:lnTo>
                    <a:pt x="1593" y="393"/>
                  </a:lnTo>
                  <a:lnTo>
                    <a:pt x="1601" y="375"/>
                  </a:lnTo>
                  <a:lnTo>
                    <a:pt x="1612" y="357"/>
                  </a:lnTo>
                  <a:lnTo>
                    <a:pt x="1655" y="3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 53">
              <a:extLst>
                <a:ext uri="{FF2B5EF4-FFF2-40B4-BE49-F238E27FC236}">
                  <a16:creationId xmlns:a16="http://schemas.microsoft.com/office/drawing/2014/main" id="{E5BCA179-E374-3259-7E18-FBC0CD6A2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369"/>
              <a:ext cx="98" cy="111"/>
            </a:xfrm>
            <a:custGeom>
              <a:avLst/>
              <a:gdLst/>
              <a:ahLst/>
              <a:cxnLst>
                <a:cxn ang="0">
                  <a:pos x="1169" y="23"/>
                </a:cxn>
                <a:cxn ang="0">
                  <a:pos x="993" y="69"/>
                </a:cxn>
                <a:cxn ang="0">
                  <a:pos x="986" y="135"/>
                </a:cxn>
                <a:cxn ang="0">
                  <a:pos x="958" y="128"/>
                </a:cxn>
                <a:cxn ang="0">
                  <a:pos x="935" y="132"/>
                </a:cxn>
                <a:cxn ang="0">
                  <a:pos x="918" y="125"/>
                </a:cxn>
                <a:cxn ang="0">
                  <a:pos x="881" y="153"/>
                </a:cxn>
                <a:cxn ang="0">
                  <a:pos x="794" y="116"/>
                </a:cxn>
                <a:cxn ang="0">
                  <a:pos x="783" y="124"/>
                </a:cxn>
                <a:cxn ang="0">
                  <a:pos x="762" y="119"/>
                </a:cxn>
                <a:cxn ang="0">
                  <a:pos x="667" y="210"/>
                </a:cxn>
                <a:cxn ang="0">
                  <a:pos x="658" y="226"/>
                </a:cxn>
                <a:cxn ang="0">
                  <a:pos x="644" y="230"/>
                </a:cxn>
                <a:cxn ang="0">
                  <a:pos x="548" y="294"/>
                </a:cxn>
                <a:cxn ang="0">
                  <a:pos x="546" y="303"/>
                </a:cxn>
                <a:cxn ang="0">
                  <a:pos x="484" y="319"/>
                </a:cxn>
                <a:cxn ang="0">
                  <a:pos x="461" y="343"/>
                </a:cxn>
                <a:cxn ang="0">
                  <a:pos x="481" y="358"/>
                </a:cxn>
                <a:cxn ang="0">
                  <a:pos x="311" y="418"/>
                </a:cxn>
                <a:cxn ang="0">
                  <a:pos x="274" y="407"/>
                </a:cxn>
                <a:cxn ang="0">
                  <a:pos x="258" y="429"/>
                </a:cxn>
                <a:cxn ang="0">
                  <a:pos x="230" y="449"/>
                </a:cxn>
                <a:cxn ang="0">
                  <a:pos x="26" y="578"/>
                </a:cxn>
                <a:cxn ang="0">
                  <a:pos x="58" y="641"/>
                </a:cxn>
                <a:cxn ang="0">
                  <a:pos x="70" y="633"/>
                </a:cxn>
                <a:cxn ang="0">
                  <a:pos x="73" y="648"/>
                </a:cxn>
                <a:cxn ang="0">
                  <a:pos x="95" y="810"/>
                </a:cxn>
                <a:cxn ang="0">
                  <a:pos x="91" y="886"/>
                </a:cxn>
                <a:cxn ang="0">
                  <a:pos x="78" y="882"/>
                </a:cxn>
                <a:cxn ang="0">
                  <a:pos x="129" y="889"/>
                </a:cxn>
                <a:cxn ang="0">
                  <a:pos x="148" y="889"/>
                </a:cxn>
                <a:cxn ang="0">
                  <a:pos x="155" y="903"/>
                </a:cxn>
                <a:cxn ang="0">
                  <a:pos x="150" y="928"/>
                </a:cxn>
                <a:cxn ang="0">
                  <a:pos x="282" y="988"/>
                </a:cxn>
                <a:cxn ang="0">
                  <a:pos x="305" y="986"/>
                </a:cxn>
                <a:cxn ang="0">
                  <a:pos x="325" y="986"/>
                </a:cxn>
                <a:cxn ang="0">
                  <a:pos x="324" y="1040"/>
                </a:cxn>
                <a:cxn ang="0">
                  <a:pos x="365" y="1065"/>
                </a:cxn>
                <a:cxn ang="0">
                  <a:pos x="390" y="1157"/>
                </a:cxn>
                <a:cxn ang="0">
                  <a:pos x="405" y="1160"/>
                </a:cxn>
                <a:cxn ang="0">
                  <a:pos x="412" y="1156"/>
                </a:cxn>
                <a:cxn ang="0">
                  <a:pos x="410" y="1173"/>
                </a:cxn>
                <a:cxn ang="0">
                  <a:pos x="557" y="1234"/>
                </a:cxn>
                <a:cxn ang="0">
                  <a:pos x="472" y="1451"/>
                </a:cxn>
                <a:cxn ang="0">
                  <a:pos x="530" y="1620"/>
                </a:cxn>
                <a:cxn ang="0">
                  <a:pos x="909" y="1091"/>
                </a:cxn>
                <a:cxn ang="0">
                  <a:pos x="950" y="978"/>
                </a:cxn>
                <a:cxn ang="0">
                  <a:pos x="1089" y="937"/>
                </a:cxn>
                <a:cxn ang="0">
                  <a:pos x="1340" y="646"/>
                </a:cxn>
                <a:cxn ang="0">
                  <a:pos x="1357" y="626"/>
                </a:cxn>
                <a:cxn ang="0">
                  <a:pos x="1526" y="400"/>
                </a:cxn>
                <a:cxn ang="0">
                  <a:pos x="1399" y="292"/>
                </a:cxn>
                <a:cxn ang="0">
                  <a:pos x="1394" y="274"/>
                </a:cxn>
                <a:cxn ang="0">
                  <a:pos x="1406" y="258"/>
                </a:cxn>
                <a:cxn ang="0">
                  <a:pos x="1387" y="154"/>
                </a:cxn>
                <a:cxn ang="0">
                  <a:pos x="1382" y="69"/>
                </a:cxn>
              </a:cxnLst>
              <a:rect l="0" t="0" r="r" b="b"/>
              <a:pathLst>
                <a:path w="1568" h="1654">
                  <a:moveTo>
                    <a:pt x="1377" y="35"/>
                  </a:moveTo>
                  <a:lnTo>
                    <a:pt x="1262" y="15"/>
                  </a:lnTo>
                  <a:lnTo>
                    <a:pt x="1225" y="57"/>
                  </a:lnTo>
                  <a:lnTo>
                    <a:pt x="1169" y="23"/>
                  </a:lnTo>
                  <a:lnTo>
                    <a:pt x="1096" y="0"/>
                  </a:lnTo>
                  <a:lnTo>
                    <a:pt x="1093" y="48"/>
                  </a:lnTo>
                  <a:lnTo>
                    <a:pt x="1048" y="75"/>
                  </a:lnTo>
                  <a:lnTo>
                    <a:pt x="993" y="69"/>
                  </a:lnTo>
                  <a:lnTo>
                    <a:pt x="1007" y="113"/>
                  </a:lnTo>
                  <a:lnTo>
                    <a:pt x="999" y="122"/>
                  </a:lnTo>
                  <a:lnTo>
                    <a:pt x="992" y="130"/>
                  </a:lnTo>
                  <a:lnTo>
                    <a:pt x="986" y="135"/>
                  </a:lnTo>
                  <a:lnTo>
                    <a:pt x="980" y="138"/>
                  </a:lnTo>
                  <a:lnTo>
                    <a:pt x="971" y="137"/>
                  </a:lnTo>
                  <a:lnTo>
                    <a:pt x="965" y="134"/>
                  </a:lnTo>
                  <a:lnTo>
                    <a:pt x="958" y="128"/>
                  </a:lnTo>
                  <a:lnTo>
                    <a:pt x="952" y="120"/>
                  </a:lnTo>
                  <a:lnTo>
                    <a:pt x="945" y="125"/>
                  </a:lnTo>
                  <a:lnTo>
                    <a:pt x="941" y="130"/>
                  </a:lnTo>
                  <a:lnTo>
                    <a:pt x="935" y="132"/>
                  </a:lnTo>
                  <a:lnTo>
                    <a:pt x="930" y="133"/>
                  </a:lnTo>
                  <a:lnTo>
                    <a:pt x="924" y="130"/>
                  </a:lnTo>
                  <a:lnTo>
                    <a:pt x="920" y="127"/>
                  </a:lnTo>
                  <a:lnTo>
                    <a:pt x="918" y="125"/>
                  </a:lnTo>
                  <a:lnTo>
                    <a:pt x="917" y="124"/>
                  </a:lnTo>
                  <a:lnTo>
                    <a:pt x="914" y="121"/>
                  </a:lnTo>
                  <a:lnTo>
                    <a:pt x="910" y="114"/>
                  </a:lnTo>
                  <a:lnTo>
                    <a:pt x="881" y="153"/>
                  </a:lnTo>
                  <a:lnTo>
                    <a:pt x="866" y="113"/>
                  </a:lnTo>
                  <a:lnTo>
                    <a:pt x="797" y="103"/>
                  </a:lnTo>
                  <a:lnTo>
                    <a:pt x="795" y="110"/>
                  </a:lnTo>
                  <a:lnTo>
                    <a:pt x="794" y="116"/>
                  </a:lnTo>
                  <a:lnTo>
                    <a:pt x="791" y="120"/>
                  </a:lnTo>
                  <a:lnTo>
                    <a:pt x="789" y="123"/>
                  </a:lnTo>
                  <a:lnTo>
                    <a:pt x="785" y="123"/>
                  </a:lnTo>
                  <a:lnTo>
                    <a:pt x="783" y="124"/>
                  </a:lnTo>
                  <a:lnTo>
                    <a:pt x="779" y="125"/>
                  </a:lnTo>
                  <a:lnTo>
                    <a:pt x="773" y="124"/>
                  </a:lnTo>
                  <a:lnTo>
                    <a:pt x="767" y="122"/>
                  </a:lnTo>
                  <a:lnTo>
                    <a:pt x="762" y="119"/>
                  </a:lnTo>
                  <a:lnTo>
                    <a:pt x="760" y="116"/>
                  </a:lnTo>
                  <a:lnTo>
                    <a:pt x="705" y="158"/>
                  </a:lnTo>
                  <a:lnTo>
                    <a:pt x="670" y="203"/>
                  </a:lnTo>
                  <a:lnTo>
                    <a:pt x="667" y="210"/>
                  </a:lnTo>
                  <a:lnTo>
                    <a:pt x="665" y="216"/>
                  </a:lnTo>
                  <a:lnTo>
                    <a:pt x="663" y="219"/>
                  </a:lnTo>
                  <a:lnTo>
                    <a:pt x="663" y="222"/>
                  </a:lnTo>
                  <a:lnTo>
                    <a:pt x="658" y="226"/>
                  </a:lnTo>
                  <a:lnTo>
                    <a:pt x="654" y="229"/>
                  </a:lnTo>
                  <a:lnTo>
                    <a:pt x="651" y="229"/>
                  </a:lnTo>
                  <a:lnTo>
                    <a:pt x="649" y="230"/>
                  </a:lnTo>
                  <a:lnTo>
                    <a:pt x="644" y="230"/>
                  </a:lnTo>
                  <a:lnTo>
                    <a:pt x="615" y="267"/>
                  </a:lnTo>
                  <a:lnTo>
                    <a:pt x="564" y="280"/>
                  </a:lnTo>
                  <a:lnTo>
                    <a:pt x="540" y="293"/>
                  </a:lnTo>
                  <a:lnTo>
                    <a:pt x="548" y="294"/>
                  </a:lnTo>
                  <a:lnTo>
                    <a:pt x="553" y="296"/>
                  </a:lnTo>
                  <a:lnTo>
                    <a:pt x="555" y="298"/>
                  </a:lnTo>
                  <a:lnTo>
                    <a:pt x="554" y="300"/>
                  </a:lnTo>
                  <a:lnTo>
                    <a:pt x="546" y="303"/>
                  </a:lnTo>
                  <a:lnTo>
                    <a:pt x="541" y="308"/>
                  </a:lnTo>
                  <a:lnTo>
                    <a:pt x="538" y="314"/>
                  </a:lnTo>
                  <a:lnTo>
                    <a:pt x="539" y="323"/>
                  </a:lnTo>
                  <a:lnTo>
                    <a:pt x="484" y="319"/>
                  </a:lnTo>
                  <a:lnTo>
                    <a:pt x="473" y="325"/>
                  </a:lnTo>
                  <a:lnTo>
                    <a:pt x="466" y="331"/>
                  </a:lnTo>
                  <a:lnTo>
                    <a:pt x="462" y="337"/>
                  </a:lnTo>
                  <a:lnTo>
                    <a:pt x="461" y="343"/>
                  </a:lnTo>
                  <a:lnTo>
                    <a:pt x="462" y="346"/>
                  </a:lnTo>
                  <a:lnTo>
                    <a:pt x="465" y="350"/>
                  </a:lnTo>
                  <a:lnTo>
                    <a:pt x="472" y="354"/>
                  </a:lnTo>
                  <a:lnTo>
                    <a:pt x="481" y="358"/>
                  </a:lnTo>
                  <a:lnTo>
                    <a:pt x="439" y="379"/>
                  </a:lnTo>
                  <a:lnTo>
                    <a:pt x="341" y="410"/>
                  </a:lnTo>
                  <a:lnTo>
                    <a:pt x="325" y="428"/>
                  </a:lnTo>
                  <a:lnTo>
                    <a:pt x="311" y="418"/>
                  </a:lnTo>
                  <a:lnTo>
                    <a:pt x="300" y="411"/>
                  </a:lnTo>
                  <a:lnTo>
                    <a:pt x="289" y="407"/>
                  </a:lnTo>
                  <a:lnTo>
                    <a:pt x="282" y="406"/>
                  </a:lnTo>
                  <a:lnTo>
                    <a:pt x="274" y="407"/>
                  </a:lnTo>
                  <a:lnTo>
                    <a:pt x="270" y="411"/>
                  </a:lnTo>
                  <a:lnTo>
                    <a:pt x="267" y="417"/>
                  </a:lnTo>
                  <a:lnTo>
                    <a:pt x="266" y="427"/>
                  </a:lnTo>
                  <a:lnTo>
                    <a:pt x="258" y="429"/>
                  </a:lnTo>
                  <a:lnTo>
                    <a:pt x="250" y="433"/>
                  </a:lnTo>
                  <a:lnTo>
                    <a:pt x="231" y="442"/>
                  </a:lnTo>
                  <a:lnTo>
                    <a:pt x="230" y="445"/>
                  </a:lnTo>
                  <a:lnTo>
                    <a:pt x="230" y="449"/>
                  </a:lnTo>
                  <a:lnTo>
                    <a:pt x="232" y="455"/>
                  </a:lnTo>
                  <a:lnTo>
                    <a:pt x="97" y="497"/>
                  </a:lnTo>
                  <a:lnTo>
                    <a:pt x="0" y="541"/>
                  </a:lnTo>
                  <a:lnTo>
                    <a:pt x="26" y="578"/>
                  </a:lnTo>
                  <a:lnTo>
                    <a:pt x="28" y="612"/>
                  </a:lnTo>
                  <a:lnTo>
                    <a:pt x="49" y="641"/>
                  </a:lnTo>
                  <a:lnTo>
                    <a:pt x="54" y="641"/>
                  </a:lnTo>
                  <a:lnTo>
                    <a:pt x="58" y="641"/>
                  </a:lnTo>
                  <a:lnTo>
                    <a:pt x="60" y="639"/>
                  </a:lnTo>
                  <a:lnTo>
                    <a:pt x="62" y="638"/>
                  </a:lnTo>
                  <a:lnTo>
                    <a:pt x="67" y="634"/>
                  </a:lnTo>
                  <a:lnTo>
                    <a:pt x="70" y="633"/>
                  </a:lnTo>
                  <a:lnTo>
                    <a:pt x="73" y="636"/>
                  </a:lnTo>
                  <a:lnTo>
                    <a:pt x="74" y="639"/>
                  </a:lnTo>
                  <a:lnTo>
                    <a:pt x="73" y="646"/>
                  </a:lnTo>
                  <a:lnTo>
                    <a:pt x="73" y="648"/>
                  </a:lnTo>
                  <a:lnTo>
                    <a:pt x="75" y="652"/>
                  </a:lnTo>
                  <a:lnTo>
                    <a:pt x="127" y="685"/>
                  </a:lnTo>
                  <a:lnTo>
                    <a:pt x="150" y="738"/>
                  </a:lnTo>
                  <a:lnTo>
                    <a:pt x="95" y="810"/>
                  </a:lnTo>
                  <a:lnTo>
                    <a:pt x="108" y="876"/>
                  </a:lnTo>
                  <a:lnTo>
                    <a:pt x="100" y="877"/>
                  </a:lnTo>
                  <a:lnTo>
                    <a:pt x="94" y="883"/>
                  </a:lnTo>
                  <a:lnTo>
                    <a:pt x="91" y="886"/>
                  </a:lnTo>
                  <a:lnTo>
                    <a:pt x="89" y="888"/>
                  </a:lnTo>
                  <a:lnTo>
                    <a:pt x="87" y="889"/>
                  </a:lnTo>
                  <a:lnTo>
                    <a:pt x="86" y="889"/>
                  </a:lnTo>
                  <a:lnTo>
                    <a:pt x="78" y="882"/>
                  </a:lnTo>
                  <a:lnTo>
                    <a:pt x="68" y="872"/>
                  </a:lnTo>
                  <a:lnTo>
                    <a:pt x="77" y="935"/>
                  </a:lnTo>
                  <a:lnTo>
                    <a:pt x="128" y="893"/>
                  </a:lnTo>
                  <a:lnTo>
                    <a:pt x="129" y="889"/>
                  </a:lnTo>
                  <a:lnTo>
                    <a:pt x="133" y="888"/>
                  </a:lnTo>
                  <a:lnTo>
                    <a:pt x="140" y="889"/>
                  </a:lnTo>
                  <a:lnTo>
                    <a:pt x="143" y="888"/>
                  </a:lnTo>
                  <a:lnTo>
                    <a:pt x="148" y="889"/>
                  </a:lnTo>
                  <a:lnTo>
                    <a:pt x="150" y="891"/>
                  </a:lnTo>
                  <a:lnTo>
                    <a:pt x="153" y="895"/>
                  </a:lnTo>
                  <a:lnTo>
                    <a:pt x="154" y="898"/>
                  </a:lnTo>
                  <a:lnTo>
                    <a:pt x="155" y="903"/>
                  </a:lnTo>
                  <a:lnTo>
                    <a:pt x="155" y="909"/>
                  </a:lnTo>
                  <a:lnTo>
                    <a:pt x="155" y="917"/>
                  </a:lnTo>
                  <a:lnTo>
                    <a:pt x="153" y="922"/>
                  </a:lnTo>
                  <a:lnTo>
                    <a:pt x="150" y="928"/>
                  </a:lnTo>
                  <a:lnTo>
                    <a:pt x="191" y="954"/>
                  </a:lnTo>
                  <a:lnTo>
                    <a:pt x="236" y="963"/>
                  </a:lnTo>
                  <a:lnTo>
                    <a:pt x="269" y="935"/>
                  </a:lnTo>
                  <a:lnTo>
                    <a:pt x="282" y="988"/>
                  </a:lnTo>
                  <a:lnTo>
                    <a:pt x="296" y="984"/>
                  </a:lnTo>
                  <a:lnTo>
                    <a:pt x="297" y="985"/>
                  </a:lnTo>
                  <a:lnTo>
                    <a:pt x="300" y="986"/>
                  </a:lnTo>
                  <a:lnTo>
                    <a:pt x="305" y="986"/>
                  </a:lnTo>
                  <a:lnTo>
                    <a:pt x="315" y="985"/>
                  </a:lnTo>
                  <a:lnTo>
                    <a:pt x="321" y="986"/>
                  </a:lnTo>
                  <a:lnTo>
                    <a:pt x="324" y="986"/>
                  </a:lnTo>
                  <a:lnTo>
                    <a:pt x="325" y="986"/>
                  </a:lnTo>
                  <a:lnTo>
                    <a:pt x="327" y="987"/>
                  </a:lnTo>
                  <a:lnTo>
                    <a:pt x="330" y="987"/>
                  </a:lnTo>
                  <a:lnTo>
                    <a:pt x="332" y="987"/>
                  </a:lnTo>
                  <a:lnTo>
                    <a:pt x="324" y="1040"/>
                  </a:lnTo>
                  <a:lnTo>
                    <a:pt x="326" y="1040"/>
                  </a:lnTo>
                  <a:lnTo>
                    <a:pt x="345" y="1047"/>
                  </a:lnTo>
                  <a:lnTo>
                    <a:pt x="364" y="1062"/>
                  </a:lnTo>
                  <a:lnTo>
                    <a:pt x="365" y="1065"/>
                  </a:lnTo>
                  <a:lnTo>
                    <a:pt x="364" y="1069"/>
                  </a:lnTo>
                  <a:lnTo>
                    <a:pt x="360" y="1074"/>
                  </a:lnTo>
                  <a:lnTo>
                    <a:pt x="353" y="1080"/>
                  </a:lnTo>
                  <a:lnTo>
                    <a:pt x="390" y="1157"/>
                  </a:lnTo>
                  <a:lnTo>
                    <a:pt x="392" y="1160"/>
                  </a:lnTo>
                  <a:lnTo>
                    <a:pt x="396" y="1162"/>
                  </a:lnTo>
                  <a:lnTo>
                    <a:pt x="400" y="1161"/>
                  </a:lnTo>
                  <a:lnTo>
                    <a:pt x="405" y="1160"/>
                  </a:lnTo>
                  <a:lnTo>
                    <a:pt x="407" y="1156"/>
                  </a:lnTo>
                  <a:lnTo>
                    <a:pt x="409" y="1155"/>
                  </a:lnTo>
                  <a:lnTo>
                    <a:pt x="410" y="1154"/>
                  </a:lnTo>
                  <a:lnTo>
                    <a:pt x="412" y="1156"/>
                  </a:lnTo>
                  <a:lnTo>
                    <a:pt x="412" y="1158"/>
                  </a:lnTo>
                  <a:lnTo>
                    <a:pt x="412" y="1162"/>
                  </a:lnTo>
                  <a:lnTo>
                    <a:pt x="411" y="1166"/>
                  </a:lnTo>
                  <a:lnTo>
                    <a:pt x="410" y="1173"/>
                  </a:lnTo>
                  <a:lnTo>
                    <a:pt x="408" y="1176"/>
                  </a:lnTo>
                  <a:lnTo>
                    <a:pt x="406" y="1182"/>
                  </a:lnTo>
                  <a:lnTo>
                    <a:pt x="475" y="1187"/>
                  </a:lnTo>
                  <a:lnTo>
                    <a:pt x="557" y="1234"/>
                  </a:lnTo>
                  <a:lnTo>
                    <a:pt x="621" y="1309"/>
                  </a:lnTo>
                  <a:lnTo>
                    <a:pt x="600" y="1337"/>
                  </a:lnTo>
                  <a:lnTo>
                    <a:pt x="592" y="1361"/>
                  </a:lnTo>
                  <a:lnTo>
                    <a:pt x="472" y="1451"/>
                  </a:lnTo>
                  <a:lnTo>
                    <a:pt x="508" y="1519"/>
                  </a:lnTo>
                  <a:lnTo>
                    <a:pt x="456" y="1571"/>
                  </a:lnTo>
                  <a:lnTo>
                    <a:pt x="558" y="1654"/>
                  </a:lnTo>
                  <a:lnTo>
                    <a:pt x="530" y="1620"/>
                  </a:lnTo>
                  <a:lnTo>
                    <a:pt x="841" y="1344"/>
                  </a:lnTo>
                  <a:lnTo>
                    <a:pt x="890" y="1321"/>
                  </a:lnTo>
                  <a:lnTo>
                    <a:pt x="905" y="1261"/>
                  </a:lnTo>
                  <a:lnTo>
                    <a:pt x="909" y="1091"/>
                  </a:lnTo>
                  <a:lnTo>
                    <a:pt x="880" y="1055"/>
                  </a:lnTo>
                  <a:lnTo>
                    <a:pt x="937" y="983"/>
                  </a:lnTo>
                  <a:lnTo>
                    <a:pt x="942" y="978"/>
                  </a:lnTo>
                  <a:lnTo>
                    <a:pt x="950" y="978"/>
                  </a:lnTo>
                  <a:lnTo>
                    <a:pt x="960" y="975"/>
                  </a:lnTo>
                  <a:lnTo>
                    <a:pt x="972" y="977"/>
                  </a:lnTo>
                  <a:lnTo>
                    <a:pt x="1060" y="939"/>
                  </a:lnTo>
                  <a:lnTo>
                    <a:pt x="1089" y="937"/>
                  </a:lnTo>
                  <a:lnTo>
                    <a:pt x="1227" y="771"/>
                  </a:lnTo>
                  <a:lnTo>
                    <a:pt x="1229" y="743"/>
                  </a:lnTo>
                  <a:lnTo>
                    <a:pt x="1343" y="648"/>
                  </a:lnTo>
                  <a:lnTo>
                    <a:pt x="1340" y="646"/>
                  </a:lnTo>
                  <a:lnTo>
                    <a:pt x="1335" y="640"/>
                  </a:lnTo>
                  <a:lnTo>
                    <a:pt x="1337" y="635"/>
                  </a:lnTo>
                  <a:lnTo>
                    <a:pt x="1343" y="630"/>
                  </a:lnTo>
                  <a:lnTo>
                    <a:pt x="1357" y="626"/>
                  </a:lnTo>
                  <a:lnTo>
                    <a:pt x="1360" y="624"/>
                  </a:lnTo>
                  <a:lnTo>
                    <a:pt x="1461" y="519"/>
                  </a:lnTo>
                  <a:lnTo>
                    <a:pt x="1447" y="443"/>
                  </a:lnTo>
                  <a:lnTo>
                    <a:pt x="1526" y="400"/>
                  </a:lnTo>
                  <a:lnTo>
                    <a:pt x="1568" y="361"/>
                  </a:lnTo>
                  <a:lnTo>
                    <a:pt x="1552" y="320"/>
                  </a:lnTo>
                  <a:lnTo>
                    <a:pt x="1362" y="340"/>
                  </a:lnTo>
                  <a:lnTo>
                    <a:pt x="1399" y="292"/>
                  </a:lnTo>
                  <a:lnTo>
                    <a:pt x="1401" y="288"/>
                  </a:lnTo>
                  <a:lnTo>
                    <a:pt x="1402" y="286"/>
                  </a:lnTo>
                  <a:lnTo>
                    <a:pt x="1400" y="280"/>
                  </a:lnTo>
                  <a:lnTo>
                    <a:pt x="1394" y="274"/>
                  </a:lnTo>
                  <a:lnTo>
                    <a:pt x="1394" y="270"/>
                  </a:lnTo>
                  <a:lnTo>
                    <a:pt x="1395" y="265"/>
                  </a:lnTo>
                  <a:lnTo>
                    <a:pt x="1399" y="262"/>
                  </a:lnTo>
                  <a:lnTo>
                    <a:pt x="1406" y="258"/>
                  </a:lnTo>
                  <a:lnTo>
                    <a:pt x="1416" y="257"/>
                  </a:lnTo>
                  <a:lnTo>
                    <a:pt x="1427" y="259"/>
                  </a:lnTo>
                  <a:lnTo>
                    <a:pt x="1427" y="215"/>
                  </a:lnTo>
                  <a:lnTo>
                    <a:pt x="1387" y="154"/>
                  </a:lnTo>
                  <a:lnTo>
                    <a:pt x="1394" y="113"/>
                  </a:lnTo>
                  <a:lnTo>
                    <a:pt x="1433" y="131"/>
                  </a:lnTo>
                  <a:lnTo>
                    <a:pt x="1414" y="80"/>
                  </a:lnTo>
                  <a:lnTo>
                    <a:pt x="1382" y="69"/>
                  </a:lnTo>
                  <a:lnTo>
                    <a:pt x="1377" y="35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 54">
              <a:extLst>
                <a:ext uri="{FF2B5EF4-FFF2-40B4-BE49-F238E27FC236}">
                  <a16:creationId xmlns:a16="http://schemas.microsoft.com/office/drawing/2014/main" id="{A2A8601A-73E5-BE8E-4662-51963F30D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" y="402"/>
              <a:ext cx="70" cy="110"/>
            </a:xfrm>
            <a:custGeom>
              <a:avLst/>
              <a:gdLst/>
              <a:ahLst/>
              <a:cxnLst>
                <a:cxn ang="0">
                  <a:pos x="284" y="25"/>
                </a:cxn>
                <a:cxn ang="0">
                  <a:pos x="279" y="30"/>
                </a:cxn>
                <a:cxn ang="0">
                  <a:pos x="263" y="26"/>
                </a:cxn>
                <a:cxn ang="0">
                  <a:pos x="181" y="281"/>
                </a:cxn>
                <a:cxn ang="0">
                  <a:pos x="74" y="473"/>
                </a:cxn>
                <a:cxn ang="0">
                  <a:pos x="2" y="594"/>
                </a:cxn>
                <a:cxn ang="0">
                  <a:pos x="21" y="606"/>
                </a:cxn>
                <a:cxn ang="0">
                  <a:pos x="45" y="588"/>
                </a:cxn>
                <a:cxn ang="0">
                  <a:pos x="222" y="719"/>
                </a:cxn>
                <a:cxn ang="0">
                  <a:pos x="229" y="728"/>
                </a:cxn>
                <a:cxn ang="0">
                  <a:pos x="191" y="758"/>
                </a:cxn>
                <a:cxn ang="0">
                  <a:pos x="107" y="773"/>
                </a:cxn>
                <a:cxn ang="0">
                  <a:pos x="97" y="791"/>
                </a:cxn>
                <a:cxn ang="0">
                  <a:pos x="179" y="953"/>
                </a:cxn>
                <a:cxn ang="0">
                  <a:pos x="193" y="972"/>
                </a:cxn>
                <a:cxn ang="0">
                  <a:pos x="181" y="994"/>
                </a:cxn>
                <a:cxn ang="0">
                  <a:pos x="204" y="1103"/>
                </a:cxn>
                <a:cxn ang="0">
                  <a:pos x="202" y="1111"/>
                </a:cxn>
                <a:cxn ang="0">
                  <a:pos x="208" y="1126"/>
                </a:cxn>
                <a:cxn ang="0">
                  <a:pos x="150" y="1166"/>
                </a:cxn>
                <a:cxn ang="0">
                  <a:pos x="93" y="1378"/>
                </a:cxn>
                <a:cxn ang="0">
                  <a:pos x="231" y="1533"/>
                </a:cxn>
                <a:cxn ang="0">
                  <a:pos x="244" y="1579"/>
                </a:cxn>
                <a:cxn ang="0">
                  <a:pos x="284" y="1570"/>
                </a:cxn>
                <a:cxn ang="0">
                  <a:pos x="435" y="1612"/>
                </a:cxn>
                <a:cxn ang="0">
                  <a:pos x="578" y="1585"/>
                </a:cxn>
                <a:cxn ang="0">
                  <a:pos x="832" y="1570"/>
                </a:cxn>
                <a:cxn ang="0">
                  <a:pos x="1061" y="1169"/>
                </a:cxn>
                <a:cxn ang="0">
                  <a:pos x="1095" y="876"/>
                </a:cxn>
                <a:cxn ang="0">
                  <a:pos x="978" y="702"/>
                </a:cxn>
                <a:cxn ang="0">
                  <a:pos x="914" y="681"/>
                </a:cxn>
                <a:cxn ang="0">
                  <a:pos x="913" y="669"/>
                </a:cxn>
                <a:cxn ang="0">
                  <a:pos x="903" y="676"/>
                </a:cxn>
                <a:cxn ang="0">
                  <a:pos x="856" y="595"/>
                </a:cxn>
                <a:cxn ang="0">
                  <a:pos x="867" y="577"/>
                </a:cxn>
                <a:cxn ang="0">
                  <a:pos x="835" y="502"/>
                </a:cxn>
                <a:cxn ang="0">
                  <a:pos x="827" y="501"/>
                </a:cxn>
                <a:cxn ang="0">
                  <a:pos x="803" y="501"/>
                </a:cxn>
                <a:cxn ang="0">
                  <a:pos x="772" y="450"/>
                </a:cxn>
                <a:cxn ang="0">
                  <a:pos x="656" y="437"/>
                </a:cxn>
                <a:cxn ang="0">
                  <a:pos x="657" y="413"/>
                </a:cxn>
                <a:cxn ang="0">
                  <a:pos x="646" y="403"/>
                </a:cxn>
                <a:cxn ang="0">
                  <a:pos x="631" y="408"/>
                </a:cxn>
                <a:cxn ang="0">
                  <a:pos x="589" y="404"/>
                </a:cxn>
                <a:cxn ang="0">
                  <a:pos x="597" y="398"/>
                </a:cxn>
                <a:cxn ang="0">
                  <a:pos x="653" y="253"/>
                </a:cxn>
                <a:cxn ang="0">
                  <a:pos x="576" y="161"/>
                </a:cxn>
                <a:cxn ang="0">
                  <a:pos x="570" y="149"/>
                </a:cxn>
                <a:cxn ang="0">
                  <a:pos x="557" y="156"/>
                </a:cxn>
                <a:cxn ang="0">
                  <a:pos x="503" y="56"/>
                </a:cxn>
                <a:cxn ang="0">
                  <a:pos x="470" y="44"/>
                </a:cxn>
                <a:cxn ang="0">
                  <a:pos x="442" y="67"/>
                </a:cxn>
                <a:cxn ang="0">
                  <a:pos x="292" y="0"/>
                </a:cxn>
                <a:cxn ang="0">
                  <a:pos x="243" y="726"/>
                </a:cxn>
              </a:cxnLst>
              <a:rect l="0" t="0" r="r" b="b"/>
              <a:pathLst>
                <a:path w="1124" h="1660">
                  <a:moveTo>
                    <a:pt x="292" y="0"/>
                  </a:moveTo>
                  <a:lnTo>
                    <a:pt x="288" y="9"/>
                  </a:lnTo>
                  <a:lnTo>
                    <a:pt x="286" y="22"/>
                  </a:lnTo>
                  <a:lnTo>
                    <a:pt x="284" y="25"/>
                  </a:lnTo>
                  <a:lnTo>
                    <a:pt x="283" y="25"/>
                  </a:lnTo>
                  <a:lnTo>
                    <a:pt x="283" y="26"/>
                  </a:lnTo>
                  <a:lnTo>
                    <a:pt x="283" y="28"/>
                  </a:lnTo>
                  <a:lnTo>
                    <a:pt x="279" y="30"/>
                  </a:lnTo>
                  <a:lnTo>
                    <a:pt x="277" y="32"/>
                  </a:lnTo>
                  <a:lnTo>
                    <a:pt x="271" y="30"/>
                  </a:lnTo>
                  <a:lnTo>
                    <a:pt x="267" y="28"/>
                  </a:lnTo>
                  <a:lnTo>
                    <a:pt x="263" y="26"/>
                  </a:lnTo>
                  <a:lnTo>
                    <a:pt x="247" y="142"/>
                  </a:lnTo>
                  <a:lnTo>
                    <a:pt x="213" y="170"/>
                  </a:lnTo>
                  <a:lnTo>
                    <a:pt x="209" y="258"/>
                  </a:lnTo>
                  <a:lnTo>
                    <a:pt x="181" y="281"/>
                  </a:lnTo>
                  <a:lnTo>
                    <a:pt x="149" y="360"/>
                  </a:lnTo>
                  <a:lnTo>
                    <a:pt x="78" y="374"/>
                  </a:lnTo>
                  <a:lnTo>
                    <a:pt x="23" y="452"/>
                  </a:lnTo>
                  <a:lnTo>
                    <a:pt x="74" y="473"/>
                  </a:lnTo>
                  <a:lnTo>
                    <a:pt x="24" y="499"/>
                  </a:lnTo>
                  <a:lnTo>
                    <a:pt x="2" y="527"/>
                  </a:lnTo>
                  <a:lnTo>
                    <a:pt x="0" y="585"/>
                  </a:lnTo>
                  <a:lnTo>
                    <a:pt x="2" y="594"/>
                  </a:lnTo>
                  <a:lnTo>
                    <a:pt x="6" y="601"/>
                  </a:lnTo>
                  <a:lnTo>
                    <a:pt x="11" y="605"/>
                  </a:lnTo>
                  <a:lnTo>
                    <a:pt x="16" y="608"/>
                  </a:lnTo>
                  <a:lnTo>
                    <a:pt x="21" y="606"/>
                  </a:lnTo>
                  <a:lnTo>
                    <a:pt x="29" y="603"/>
                  </a:lnTo>
                  <a:lnTo>
                    <a:pt x="36" y="597"/>
                  </a:lnTo>
                  <a:lnTo>
                    <a:pt x="45" y="589"/>
                  </a:lnTo>
                  <a:lnTo>
                    <a:pt x="45" y="588"/>
                  </a:lnTo>
                  <a:lnTo>
                    <a:pt x="47" y="589"/>
                  </a:lnTo>
                  <a:lnTo>
                    <a:pt x="103" y="672"/>
                  </a:lnTo>
                  <a:lnTo>
                    <a:pt x="176" y="663"/>
                  </a:lnTo>
                  <a:lnTo>
                    <a:pt x="222" y="719"/>
                  </a:lnTo>
                  <a:lnTo>
                    <a:pt x="223" y="720"/>
                  </a:lnTo>
                  <a:lnTo>
                    <a:pt x="227" y="727"/>
                  </a:lnTo>
                  <a:lnTo>
                    <a:pt x="227" y="726"/>
                  </a:lnTo>
                  <a:lnTo>
                    <a:pt x="229" y="728"/>
                  </a:lnTo>
                  <a:lnTo>
                    <a:pt x="230" y="730"/>
                  </a:lnTo>
                  <a:lnTo>
                    <a:pt x="229" y="732"/>
                  </a:lnTo>
                  <a:lnTo>
                    <a:pt x="248" y="761"/>
                  </a:lnTo>
                  <a:lnTo>
                    <a:pt x="191" y="758"/>
                  </a:lnTo>
                  <a:lnTo>
                    <a:pt x="123" y="790"/>
                  </a:lnTo>
                  <a:lnTo>
                    <a:pt x="116" y="779"/>
                  </a:lnTo>
                  <a:lnTo>
                    <a:pt x="112" y="774"/>
                  </a:lnTo>
                  <a:lnTo>
                    <a:pt x="107" y="773"/>
                  </a:lnTo>
                  <a:lnTo>
                    <a:pt x="102" y="778"/>
                  </a:lnTo>
                  <a:lnTo>
                    <a:pt x="98" y="782"/>
                  </a:lnTo>
                  <a:lnTo>
                    <a:pt x="97" y="787"/>
                  </a:lnTo>
                  <a:lnTo>
                    <a:pt x="97" y="791"/>
                  </a:lnTo>
                  <a:lnTo>
                    <a:pt x="99" y="796"/>
                  </a:lnTo>
                  <a:lnTo>
                    <a:pt x="171" y="858"/>
                  </a:lnTo>
                  <a:lnTo>
                    <a:pt x="142" y="909"/>
                  </a:lnTo>
                  <a:lnTo>
                    <a:pt x="179" y="953"/>
                  </a:lnTo>
                  <a:lnTo>
                    <a:pt x="184" y="957"/>
                  </a:lnTo>
                  <a:lnTo>
                    <a:pt x="189" y="962"/>
                  </a:lnTo>
                  <a:lnTo>
                    <a:pt x="192" y="966"/>
                  </a:lnTo>
                  <a:lnTo>
                    <a:pt x="193" y="972"/>
                  </a:lnTo>
                  <a:lnTo>
                    <a:pt x="192" y="976"/>
                  </a:lnTo>
                  <a:lnTo>
                    <a:pt x="190" y="982"/>
                  </a:lnTo>
                  <a:lnTo>
                    <a:pt x="187" y="988"/>
                  </a:lnTo>
                  <a:lnTo>
                    <a:pt x="181" y="994"/>
                  </a:lnTo>
                  <a:lnTo>
                    <a:pt x="220" y="1033"/>
                  </a:lnTo>
                  <a:lnTo>
                    <a:pt x="218" y="1099"/>
                  </a:lnTo>
                  <a:lnTo>
                    <a:pt x="208" y="1102"/>
                  </a:lnTo>
                  <a:lnTo>
                    <a:pt x="204" y="1103"/>
                  </a:lnTo>
                  <a:lnTo>
                    <a:pt x="202" y="1105"/>
                  </a:lnTo>
                  <a:lnTo>
                    <a:pt x="198" y="1106"/>
                  </a:lnTo>
                  <a:lnTo>
                    <a:pt x="197" y="1107"/>
                  </a:lnTo>
                  <a:lnTo>
                    <a:pt x="202" y="1111"/>
                  </a:lnTo>
                  <a:lnTo>
                    <a:pt x="203" y="1113"/>
                  </a:lnTo>
                  <a:lnTo>
                    <a:pt x="205" y="1116"/>
                  </a:lnTo>
                  <a:lnTo>
                    <a:pt x="207" y="1120"/>
                  </a:lnTo>
                  <a:lnTo>
                    <a:pt x="208" y="1126"/>
                  </a:lnTo>
                  <a:lnTo>
                    <a:pt x="206" y="1134"/>
                  </a:lnTo>
                  <a:lnTo>
                    <a:pt x="204" y="1138"/>
                  </a:lnTo>
                  <a:lnTo>
                    <a:pt x="200" y="1142"/>
                  </a:lnTo>
                  <a:lnTo>
                    <a:pt x="150" y="1166"/>
                  </a:lnTo>
                  <a:lnTo>
                    <a:pt x="161" y="1266"/>
                  </a:lnTo>
                  <a:lnTo>
                    <a:pt x="221" y="1321"/>
                  </a:lnTo>
                  <a:lnTo>
                    <a:pt x="117" y="1353"/>
                  </a:lnTo>
                  <a:lnTo>
                    <a:pt x="93" y="1378"/>
                  </a:lnTo>
                  <a:lnTo>
                    <a:pt x="84" y="1427"/>
                  </a:lnTo>
                  <a:lnTo>
                    <a:pt x="176" y="1479"/>
                  </a:lnTo>
                  <a:lnTo>
                    <a:pt x="218" y="1595"/>
                  </a:lnTo>
                  <a:lnTo>
                    <a:pt x="231" y="1533"/>
                  </a:lnTo>
                  <a:lnTo>
                    <a:pt x="231" y="1549"/>
                  </a:lnTo>
                  <a:lnTo>
                    <a:pt x="235" y="1562"/>
                  </a:lnTo>
                  <a:lnTo>
                    <a:pt x="238" y="1572"/>
                  </a:lnTo>
                  <a:lnTo>
                    <a:pt x="244" y="1579"/>
                  </a:lnTo>
                  <a:lnTo>
                    <a:pt x="251" y="1581"/>
                  </a:lnTo>
                  <a:lnTo>
                    <a:pt x="260" y="1581"/>
                  </a:lnTo>
                  <a:lnTo>
                    <a:pt x="270" y="1577"/>
                  </a:lnTo>
                  <a:lnTo>
                    <a:pt x="284" y="1570"/>
                  </a:lnTo>
                  <a:lnTo>
                    <a:pt x="280" y="1653"/>
                  </a:lnTo>
                  <a:lnTo>
                    <a:pt x="370" y="1656"/>
                  </a:lnTo>
                  <a:lnTo>
                    <a:pt x="400" y="1618"/>
                  </a:lnTo>
                  <a:lnTo>
                    <a:pt x="435" y="1612"/>
                  </a:lnTo>
                  <a:lnTo>
                    <a:pt x="488" y="1538"/>
                  </a:lnTo>
                  <a:lnTo>
                    <a:pt x="498" y="1564"/>
                  </a:lnTo>
                  <a:lnTo>
                    <a:pt x="542" y="1582"/>
                  </a:lnTo>
                  <a:lnTo>
                    <a:pt x="578" y="1585"/>
                  </a:lnTo>
                  <a:lnTo>
                    <a:pt x="597" y="1660"/>
                  </a:lnTo>
                  <a:lnTo>
                    <a:pt x="764" y="1649"/>
                  </a:lnTo>
                  <a:lnTo>
                    <a:pt x="809" y="1616"/>
                  </a:lnTo>
                  <a:lnTo>
                    <a:pt x="832" y="1570"/>
                  </a:lnTo>
                  <a:lnTo>
                    <a:pt x="896" y="1484"/>
                  </a:lnTo>
                  <a:lnTo>
                    <a:pt x="983" y="1399"/>
                  </a:lnTo>
                  <a:lnTo>
                    <a:pt x="1079" y="1197"/>
                  </a:lnTo>
                  <a:lnTo>
                    <a:pt x="1061" y="1169"/>
                  </a:lnTo>
                  <a:lnTo>
                    <a:pt x="959" y="1086"/>
                  </a:lnTo>
                  <a:lnTo>
                    <a:pt x="1011" y="1034"/>
                  </a:lnTo>
                  <a:lnTo>
                    <a:pt x="975" y="966"/>
                  </a:lnTo>
                  <a:lnTo>
                    <a:pt x="1095" y="876"/>
                  </a:lnTo>
                  <a:lnTo>
                    <a:pt x="1103" y="852"/>
                  </a:lnTo>
                  <a:lnTo>
                    <a:pt x="1124" y="824"/>
                  </a:lnTo>
                  <a:lnTo>
                    <a:pt x="1060" y="749"/>
                  </a:lnTo>
                  <a:lnTo>
                    <a:pt x="978" y="702"/>
                  </a:lnTo>
                  <a:lnTo>
                    <a:pt x="909" y="697"/>
                  </a:lnTo>
                  <a:lnTo>
                    <a:pt x="911" y="691"/>
                  </a:lnTo>
                  <a:lnTo>
                    <a:pt x="913" y="688"/>
                  </a:lnTo>
                  <a:lnTo>
                    <a:pt x="914" y="681"/>
                  </a:lnTo>
                  <a:lnTo>
                    <a:pt x="915" y="677"/>
                  </a:lnTo>
                  <a:lnTo>
                    <a:pt x="915" y="673"/>
                  </a:lnTo>
                  <a:lnTo>
                    <a:pt x="915" y="671"/>
                  </a:lnTo>
                  <a:lnTo>
                    <a:pt x="913" y="669"/>
                  </a:lnTo>
                  <a:lnTo>
                    <a:pt x="912" y="670"/>
                  </a:lnTo>
                  <a:lnTo>
                    <a:pt x="910" y="671"/>
                  </a:lnTo>
                  <a:lnTo>
                    <a:pt x="908" y="675"/>
                  </a:lnTo>
                  <a:lnTo>
                    <a:pt x="903" y="676"/>
                  </a:lnTo>
                  <a:lnTo>
                    <a:pt x="899" y="677"/>
                  </a:lnTo>
                  <a:lnTo>
                    <a:pt x="895" y="675"/>
                  </a:lnTo>
                  <a:lnTo>
                    <a:pt x="893" y="672"/>
                  </a:lnTo>
                  <a:lnTo>
                    <a:pt x="856" y="595"/>
                  </a:lnTo>
                  <a:lnTo>
                    <a:pt x="863" y="589"/>
                  </a:lnTo>
                  <a:lnTo>
                    <a:pt x="867" y="584"/>
                  </a:lnTo>
                  <a:lnTo>
                    <a:pt x="868" y="580"/>
                  </a:lnTo>
                  <a:lnTo>
                    <a:pt x="867" y="577"/>
                  </a:lnTo>
                  <a:lnTo>
                    <a:pt x="848" y="562"/>
                  </a:lnTo>
                  <a:lnTo>
                    <a:pt x="829" y="555"/>
                  </a:lnTo>
                  <a:lnTo>
                    <a:pt x="827" y="555"/>
                  </a:lnTo>
                  <a:lnTo>
                    <a:pt x="835" y="502"/>
                  </a:lnTo>
                  <a:lnTo>
                    <a:pt x="833" y="502"/>
                  </a:lnTo>
                  <a:lnTo>
                    <a:pt x="830" y="502"/>
                  </a:lnTo>
                  <a:lnTo>
                    <a:pt x="828" y="501"/>
                  </a:lnTo>
                  <a:lnTo>
                    <a:pt x="827" y="501"/>
                  </a:lnTo>
                  <a:lnTo>
                    <a:pt x="824" y="501"/>
                  </a:lnTo>
                  <a:lnTo>
                    <a:pt x="818" y="500"/>
                  </a:lnTo>
                  <a:lnTo>
                    <a:pt x="808" y="501"/>
                  </a:lnTo>
                  <a:lnTo>
                    <a:pt x="803" y="501"/>
                  </a:lnTo>
                  <a:lnTo>
                    <a:pt x="800" y="500"/>
                  </a:lnTo>
                  <a:lnTo>
                    <a:pt x="799" y="499"/>
                  </a:lnTo>
                  <a:lnTo>
                    <a:pt x="785" y="503"/>
                  </a:lnTo>
                  <a:lnTo>
                    <a:pt x="772" y="450"/>
                  </a:lnTo>
                  <a:lnTo>
                    <a:pt x="739" y="478"/>
                  </a:lnTo>
                  <a:lnTo>
                    <a:pt x="694" y="469"/>
                  </a:lnTo>
                  <a:lnTo>
                    <a:pt x="653" y="443"/>
                  </a:lnTo>
                  <a:lnTo>
                    <a:pt x="656" y="437"/>
                  </a:lnTo>
                  <a:lnTo>
                    <a:pt x="658" y="432"/>
                  </a:lnTo>
                  <a:lnTo>
                    <a:pt x="658" y="424"/>
                  </a:lnTo>
                  <a:lnTo>
                    <a:pt x="658" y="418"/>
                  </a:lnTo>
                  <a:lnTo>
                    <a:pt x="657" y="413"/>
                  </a:lnTo>
                  <a:lnTo>
                    <a:pt x="656" y="410"/>
                  </a:lnTo>
                  <a:lnTo>
                    <a:pt x="653" y="406"/>
                  </a:lnTo>
                  <a:lnTo>
                    <a:pt x="651" y="404"/>
                  </a:lnTo>
                  <a:lnTo>
                    <a:pt x="646" y="403"/>
                  </a:lnTo>
                  <a:lnTo>
                    <a:pt x="643" y="404"/>
                  </a:lnTo>
                  <a:lnTo>
                    <a:pt x="636" y="403"/>
                  </a:lnTo>
                  <a:lnTo>
                    <a:pt x="632" y="404"/>
                  </a:lnTo>
                  <a:lnTo>
                    <a:pt x="631" y="408"/>
                  </a:lnTo>
                  <a:lnTo>
                    <a:pt x="580" y="450"/>
                  </a:lnTo>
                  <a:lnTo>
                    <a:pt x="571" y="387"/>
                  </a:lnTo>
                  <a:lnTo>
                    <a:pt x="581" y="397"/>
                  </a:lnTo>
                  <a:lnTo>
                    <a:pt x="589" y="404"/>
                  </a:lnTo>
                  <a:lnTo>
                    <a:pt x="590" y="404"/>
                  </a:lnTo>
                  <a:lnTo>
                    <a:pt x="592" y="403"/>
                  </a:lnTo>
                  <a:lnTo>
                    <a:pt x="594" y="401"/>
                  </a:lnTo>
                  <a:lnTo>
                    <a:pt x="597" y="398"/>
                  </a:lnTo>
                  <a:lnTo>
                    <a:pt x="603" y="392"/>
                  </a:lnTo>
                  <a:lnTo>
                    <a:pt x="611" y="391"/>
                  </a:lnTo>
                  <a:lnTo>
                    <a:pt x="598" y="325"/>
                  </a:lnTo>
                  <a:lnTo>
                    <a:pt x="653" y="253"/>
                  </a:lnTo>
                  <a:lnTo>
                    <a:pt x="630" y="200"/>
                  </a:lnTo>
                  <a:lnTo>
                    <a:pt x="578" y="167"/>
                  </a:lnTo>
                  <a:lnTo>
                    <a:pt x="576" y="163"/>
                  </a:lnTo>
                  <a:lnTo>
                    <a:pt x="576" y="161"/>
                  </a:lnTo>
                  <a:lnTo>
                    <a:pt x="577" y="154"/>
                  </a:lnTo>
                  <a:lnTo>
                    <a:pt x="576" y="151"/>
                  </a:lnTo>
                  <a:lnTo>
                    <a:pt x="573" y="148"/>
                  </a:lnTo>
                  <a:lnTo>
                    <a:pt x="570" y="149"/>
                  </a:lnTo>
                  <a:lnTo>
                    <a:pt x="565" y="153"/>
                  </a:lnTo>
                  <a:lnTo>
                    <a:pt x="563" y="154"/>
                  </a:lnTo>
                  <a:lnTo>
                    <a:pt x="561" y="156"/>
                  </a:lnTo>
                  <a:lnTo>
                    <a:pt x="557" y="156"/>
                  </a:lnTo>
                  <a:lnTo>
                    <a:pt x="552" y="156"/>
                  </a:lnTo>
                  <a:lnTo>
                    <a:pt x="531" y="127"/>
                  </a:lnTo>
                  <a:lnTo>
                    <a:pt x="529" y="93"/>
                  </a:lnTo>
                  <a:lnTo>
                    <a:pt x="503" y="56"/>
                  </a:lnTo>
                  <a:lnTo>
                    <a:pt x="495" y="49"/>
                  </a:lnTo>
                  <a:lnTo>
                    <a:pt x="486" y="46"/>
                  </a:lnTo>
                  <a:lnTo>
                    <a:pt x="478" y="43"/>
                  </a:lnTo>
                  <a:lnTo>
                    <a:pt x="470" y="44"/>
                  </a:lnTo>
                  <a:lnTo>
                    <a:pt x="462" y="46"/>
                  </a:lnTo>
                  <a:lnTo>
                    <a:pt x="455" y="51"/>
                  </a:lnTo>
                  <a:lnTo>
                    <a:pt x="448" y="58"/>
                  </a:lnTo>
                  <a:lnTo>
                    <a:pt x="442" y="67"/>
                  </a:lnTo>
                  <a:lnTo>
                    <a:pt x="437" y="73"/>
                  </a:lnTo>
                  <a:lnTo>
                    <a:pt x="360" y="79"/>
                  </a:lnTo>
                  <a:lnTo>
                    <a:pt x="316" y="34"/>
                  </a:lnTo>
                  <a:lnTo>
                    <a:pt x="292" y="0"/>
                  </a:lnTo>
                  <a:close/>
                  <a:moveTo>
                    <a:pt x="238" y="726"/>
                  </a:moveTo>
                  <a:lnTo>
                    <a:pt x="238" y="723"/>
                  </a:lnTo>
                  <a:lnTo>
                    <a:pt x="243" y="723"/>
                  </a:lnTo>
                  <a:lnTo>
                    <a:pt x="243" y="726"/>
                  </a:lnTo>
                  <a:lnTo>
                    <a:pt x="238" y="7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 55">
              <a:extLst>
                <a:ext uri="{FF2B5EF4-FFF2-40B4-BE49-F238E27FC236}">
                  <a16:creationId xmlns:a16="http://schemas.microsoft.com/office/drawing/2014/main" id="{4D9E6D6C-E74F-22B7-91EB-4EEB6F40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420"/>
              <a:ext cx="134" cy="106"/>
            </a:xfrm>
            <a:custGeom>
              <a:avLst/>
              <a:gdLst/>
              <a:ahLst/>
              <a:cxnLst>
                <a:cxn ang="0">
                  <a:pos x="102" y="870"/>
                </a:cxn>
                <a:cxn ang="0">
                  <a:pos x="230" y="1009"/>
                </a:cxn>
                <a:cxn ang="0">
                  <a:pos x="249" y="1004"/>
                </a:cxn>
                <a:cxn ang="0">
                  <a:pos x="253" y="1031"/>
                </a:cxn>
                <a:cxn ang="0">
                  <a:pos x="301" y="1080"/>
                </a:cxn>
                <a:cxn ang="0">
                  <a:pos x="317" y="1078"/>
                </a:cxn>
                <a:cxn ang="0">
                  <a:pos x="322" y="1073"/>
                </a:cxn>
                <a:cxn ang="0">
                  <a:pos x="330" y="1061"/>
                </a:cxn>
                <a:cxn ang="0">
                  <a:pos x="441" y="1119"/>
                </a:cxn>
                <a:cxn ang="0">
                  <a:pos x="433" y="1144"/>
                </a:cxn>
                <a:cxn ang="0">
                  <a:pos x="436" y="1327"/>
                </a:cxn>
                <a:cxn ang="0">
                  <a:pos x="404" y="1528"/>
                </a:cxn>
                <a:cxn ang="0">
                  <a:pos x="616" y="1569"/>
                </a:cxn>
                <a:cxn ang="0">
                  <a:pos x="640" y="1574"/>
                </a:cxn>
                <a:cxn ang="0">
                  <a:pos x="656" y="1572"/>
                </a:cxn>
                <a:cxn ang="0">
                  <a:pos x="662" y="1564"/>
                </a:cxn>
                <a:cxn ang="0">
                  <a:pos x="745" y="1596"/>
                </a:cxn>
                <a:cxn ang="0">
                  <a:pos x="763" y="1599"/>
                </a:cxn>
                <a:cxn ang="0">
                  <a:pos x="778" y="1596"/>
                </a:cxn>
                <a:cxn ang="0">
                  <a:pos x="798" y="1572"/>
                </a:cxn>
                <a:cxn ang="0">
                  <a:pos x="1076" y="1412"/>
                </a:cxn>
                <a:cxn ang="0">
                  <a:pos x="1273" y="1411"/>
                </a:cxn>
                <a:cxn ang="0">
                  <a:pos x="1249" y="1420"/>
                </a:cxn>
                <a:cxn ang="0">
                  <a:pos x="1305" y="1544"/>
                </a:cxn>
                <a:cxn ang="0">
                  <a:pos x="1494" y="1123"/>
                </a:cxn>
                <a:cxn ang="0">
                  <a:pos x="1565" y="1013"/>
                </a:cxn>
                <a:cxn ang="0">
                  <a:pos x="1569" y="1026"/>
                </a:cxn>
                <a:cxn ang="0">
                  <a:pos x="1747" y="1041"/>
                </a:cxn>
                <a:cxn ang="0">
                  <a:pos x="1986" y="1106"/>
                </a:cxn>
                <a:cxn ang="0">
                  <a:pos x="2093" y="870"/>
                </a:cxn>
                <a:cxn ang="0">
                  <a:pos x="2098" y="844"/>
                </a:cxn>
                <a:cxn ang="0">
                  <a:pos x="2095" y="833"/>
                </a:cxn>
                <a:cxn ang="0">
                  <a:pos x="2074" y="722"/>
                </a:cxn>
                <a:cxn ang="0">
                  <a:pos x="2085" y="694"/>
                </a:cxn>
                <a:cxn ang="0">
                  <a:pos x="2064" y="586"/>
                </a:cxn>
                <a:cxn ang="0">
                  <a:pos x="1995" y="506"/>
                </a:cxn>
                <a:cxn ang="0">
                  <a:pos x="2084" y="486"/>
                </a:cxn>
                <a:cxn ang="0">
                  <a:pos x="2118" y="459"/>
                </a:cxn>
                <a:cxn ang="0">
                  <a:pos x="2069" y="391"/>
                </a:cxn>
                <a:cxn ang="0">
                  <a:pos x="1929" y="325"/>
                </a:cxn>
                <a:cxn ang="0">
                  <a:pos x="1899" y="329"/>
                </a:cxn>
                <a:cxn ang="0">
                  <a:pos x="1883" y="244"/>
                </a:cxn>
                <a:cxn ang="0">
                  <a:pos x="1792" y="284"/>
                </a:cxn>
                <a:cxn ang="0">
                  <a:pos x="1476" y="309"/>
                </a:cxn>
                <a:cxn ang="0">
                  <a:pos x="1270" y="379"/>
                </a:cxn>
                <a:cxn ang="0">
                  <a:pos x="1242" y="390"/>
                </a:cxn>
                <a:cxn ang="0">
                  <a:pos x="1214" y="381"/>
                </a:cxn>
                <a:cxn ang="0">
                  <a:pos x="1211" y="349"/>
                </a:cxn>
                <a:cxn ang="0">
                  <a:pos x="1190" y="333"/>
                </a:cxn>
                <a:cxn ang="0">
                  <a:pos x="1144" y="321"/>
                </a:cxn>
                <a:cxn ang="0">
                  <a:pos x="1066" y="250"/>
                </a:cxn>
                <a:cxn ang="0">
                  <a:pos x="904" y="159"/>
                </a:cxn>
                <a:cxn ang="0">
                  <a:pos x="707" y="10"/>
                </a:cxn>
                <a:cxn ang="0">
                  <a:pos x="491" y="65"/>
                </a:cxn>
                <a:cxn ang="0">
                  <a:pos x="426" y="291"/>
                </a:cxn>
                <a:cxn ang="0">
                  <a:pos x="456" y="285"/>
                </a:cxn>
                <a:cxn ang="0">
                  <a:pos x="473" y="379"/>
                </a:cxn>
                <a:cxn ang="0">
                  <a:pos x="384" y="642"/>
                </a:cxn>
                <a:cxn ang="0">
                  <a:pos x="180" y="676"/>
                </a:cxn>
              </a:cxnLst>
              <a:rect l="0" t="0" r="r" b="b"/>
              <a:pathLst>
                <a:path w="2141" h="1599">
                  <a:moveTo>
                    <a:pt x="127" y="651"/>
                  </a:moveTo>
                  <a:lnTo>
                    <a:pt x="47" y="673"/>
                  </a:lnTo>
                  <a:lnTo>
                    <a:pt x="0" y="657"/>
                  </a:lnTo>
                  <a:lnTo>
                    <a:pt x="9" y="724"/>
                  </a:lnTo>
                  <a:lnTo>
                    <a:pt x="102" y="870"/>
                  </a:lnTo>
                  <a:lnTo>
                    <a:pt x="129" y="893"/>
                  </a:lnTo>
                  <a:lnTo>
                    <a:pt x="122" y="973"/>
                  </a:lnTo>
                  <a:lnTo>
                    <a:pt x="216" y="1022"/>
                  </a:lnTo>
                  <a:lnTo>
                    <a:pt x="226" y="1013"/>
                  </a:lnTo>
                  <a:lnTo>
                    <a:pt x="230" y="1009"/>
                  </a:lnTo>
                  <a:lnTo>
                    <a:pt x="235" y="1007"/>
                  </a:lnTo>
                  <a:lnTo>
                    <a:pt x="243" y="1004"/>
                  </a:lnTo>
                  <a:lnTo>
                    <a:pt x="245" y="1003"/>
                  </a:lnTo>
                  <a:lnTo>
                    <a:pt x="248" y="1004"/>
                  </a:lnTo>
                  <a:lnTo>
                    <a:pt x="249" y="1004"/>
                  </a:lnTo>
                  <a:lnTo>
                    <a:pt x="251" y="1006"/>
                  </a:lnTo>
                  <a:lnTo>
                    <a:pt x="253" y="1011"/>
                  </a:lnTo>
                  <a:lnTo>
                    <a:pt x="253" y="1019"/>
                  </a:lnTo>
                  <a:lnTo>
                    <a:pt x="251" y="1030"/>
                  </a:lnTo>
                  <a:lnTo>
                    <a:pt x="253" y="1031"/>
                  </a:lnTo>
                  <a:lnTo>
                    <a:pt x="287" y="1073"/>
                  </a:lnTo>
                  <a:lnTo>
                    <a:pt x="293" y="1077"/>
                  </a:lnTo>
                  <a:lnTo>
                    <a:pt x="294" y="1077"/>
                  </a:lnTo>
                  <a:lnTo>
                    <a:pt x="296" y="1078"/>
                  </a:lnTo>
                  <a:lnTo>
                    <a:pt x="301" y="1080"/>
                  </a:lnTo>
                  <a:lnTo>
                    <a:pt x="303" y="1080"/>
                  </a:lnTo>
                  <a:lnTo>
                    <a:pt x="304" y="1080"/>
                  </a:lnTo>
                  <a:lnTo>
                    <a:pt x="306" y="1081"/>
                  </a:lnTo>
                  <a:lnTo>
                    <a:pt x="312" y="1081"/>
                  </a:lnTo>
                  <a:lnTo>
                    <a:pt x="317" y="1078"/>
                  </a:lnTo>
                  <a:lnTo>
                    <a:pt x="319" y="1076"/>
                  </a:lnTo>
                  <a:lnTo>
                    <a:pt x="319" y="1075"/>
                  </a:lnTo>
                  <a:lnTo>
                    <a:pt x="320" y="1075"/>
                  </a:lnTo>
                  <a:lnTo>
                    <a:pt x="322" y="1075"/>
                  </a:lnTo>
                  <a:lnTo>
                    <a:pt x="322" y="1073"/>
                  </a:lnTo>
                  <a:lnTo>
                    <a:pt x="322" y="1072"/>
                  </a:lnTo>
                  <a:lnTo>
                    <a:pt x="323" y="1072"/>
                  </a:lnTo>
                  <a:lnTo>
                    <a:pt x="325" y="1070"/>
                  </a:lnTo>
                  <a:lnTo>
                    <a:pt x="329" y="1063"/>
                  </a:lnTo>
                  <a:lnTo>
                    <a:pt x="330" y="1061"/>
                  </a:lnTo>
                  <a:lnTo>
                    <a:pt x="439" y="1108"/>
                  </a:lnTo>
                  <a:lnTo>
                    <a:pt x="439" y="1110"/>
                  </a:lnTo>
                  <a:lnTo>
                    <a:pt x="439" y="1111"/>
                  </a:lnTo>
                  <a:lnTo>
                    <a:pt x="440" y="1113"/>
                  </a:lnTo>
                  <a:lnTo>
                    <a:pt x="441" y="1119"/>
                  </a:lnTo>
                  <a:lnTo>
                    <a:pt x="442" y="1129"/>
                  </a:lnTo>
                  <a:lnTo>
                    <a:pt x="439" y="1137"/>
                  </a:lnTo>
                  <a:lnTo>
                    <a:pt x="437" y="1140"/>
                  </a:lnTo>
                  <a:lnTo>
                    <a:pt x="435" y="1144"/>
                  </a:lnTo>
                  <a:lnTo>
                    <a:pt x="433" y="1144"/>
                  </a:lnTo>
                  <a:lnTo>
                    <a:pt x="432" y="1146"/>
                  </a:lnTo>
                  <a:lnTo>
                    <a:pt x="429" y="1151"/>
                  </a:lnTo>
                  <a:lnTo>
                    <a:pt x="416" y="1216"/>
                  </a:lnTo>
                  <a:lnTo>
                    <a:pt x="432" y="1256"/>
                  </a:lnTo>
                  <a:lnTo>
                    <a:pt x="436" y="1327"/>
                  </a:lnTo>
                  <a:lnTo>
                    <a:pt x="384" y="1350"/>
                  </a:lnTo>
                  <a:lnTo>
                    <a:pt x="325" y="1412"/>
                  </a:lnTo>
                  <a:lnTo>
                    <a:pt x="336" y="1466"/>
                  </a:lnTo>
                  <a:lnTo>
                    <a:pt x="337" y="1521"/>
                  </a:lnTo>
                  <a:lnTo>
                    <a:pt x="404" y="1528"/>
                  </a:lnTo>
                  <a:lnTo>
                    <a:pt x="433" y="1580"/>
                  </a:lnTo>
                  <a:lnTo>
                    <a:pt x="483" y="1577"/>
                  </a:lnTo>
                  <a:lnTo>
                    <a:pt x="519" y="1549"/>
                  </a:lnTo>
                  <a:lnTo>
                    <a:pt x="568" y="1534"/>
                  </a:lnTo>
                  <a:lnTo>
                    <a:pt x="616" y="1569"/>
                  </a:lnTo>
                  <a:lnTo>
                    <a:pt x="618" y="1569"/>
                  </a:lnTo>
                  <a:lnTo>
                    <a:pt x="619" y="1569"/>
                  </a:lnTo>
                  <a:lnTo>
                    <a:pt x="622" y="1570"/>
                  </a:lnTo>
                  <a:lnTo>
                    <a:pt x="628" y="1572"/>
                  </a:lnTo>
                  <a:lnTo>
                    <a:pt x="640" y="1574"/>
                  </a:lnTo>
                  <a:lnTo>
                    <a:pt x="648" y="1573"/>
                  </a:lnTo>
                  <a:lnTo>
                    <a:pt x="648" y="1572"/>
                  </a:lnTo>
                  <a:lnTo>
                    <a:pt x="649" y="1572"/>
                  </a:lnTo>
                  <a:lnTo>
                    <a:pt x="651" y="1572"/>
                  </a:lnTo>
                  <a:lnTo>
                    <a:pt x="656" y="1572"/>
                  </a:lnTo>
                  <a:lnTo>
                    <a:pt x="658" y="1569"/>
                  </a:lnTo>
                  <a:lnTo>
                    <a:pt x="661" y="1567"/>
                  </a:lnTo>
                  <a:lnTo>
                    <a:pt x="661" y="1565"/>
                  </a:lnTo>
                  <a:lnTo>
                    <a:pt x="661" y="1564"/>
                  </a:lnTo>
                  <a:lnTo>
                    <a:pt x="662" y="1564"/>
                  </a:lnTo>
                  <a:lnTo>
                    <a:pt x="664" y="1562"/>
                  </a:lnTo>
                  <a:lnTo>
                    <a:pt x="665" y="1554"/>
                  </a:lnTo>
                  <a:lnTo>
                    <a:pt x="665" y="1545"/>
                  </a:lnTo>
                  <a:lnTo>
                    <a:pt x="732" y="1549"/>
                  </a:lnTo>
                  <a:lnTo>
                    <a:pt x="745" y="1596"/>
                  </a:lnTo>
                  <a:lnTo>
                    <a:pt x="754" y="1598"/>
                  </a:lnTo>
                  <a:lnTo>
                    <a:pt x="758" y="1598"/>
                  </a:lnTo>
                  <a:lnTo>
                    <a:pt x="760" y="1598"/>
                  </a:lnTo>
                  <a:lnTo>
                    <a:pt x="761" y="1598"/>
                  </a:lnTo>
                  <a:lnTo>
                    <a:pt x="763" y="1599"/>
                  </a:lnTo>
                  <a:lnTo>
                    <a:pt x="763" y="1598"/>
                  </a:lnTo>
                  <a:lnTo>
                    <a:pt x="764" y="1598"/>
                  </a:lnTo>
                  <a:lnTo>
                    <a:pt x="767" y="1598"/>
                  </a:lnTo>
                  <a:lnTo>
                    <a:pt x="771" y="1598"/>
                  </a:lnTo>
                  <a:lnTo>
                    <a:pt x="778" y="1596"/>
                  </a:lnTo>
                  <a:lnTo>
                    <a:pt x="784" y="1592"/>
                  </a:lnTo>
                  <a:lnTo>
                    <a:pt x="786" y="1589"/>
                  </a:lnTo>
                  <a:lnTo>
                    <a:pt x="789" y="1587"/>
                  </a:lnTo>
                  <a:lnTo>
                    <a:pt x="793" y="1580"/>
                  </a:lnTo>
                  <a:lnTo>
                    <a:pt x="798" y="1572"/>
                  </a:lnTo>
                  <a:lnTo>
                    <a:pt x="872" y="1552"/>
                  </a:lnTo>
                  <a:lnTo>
                    <a:pt x="905" y="1494"/>
                  </a:lnTo>
                  <a:lnTo>
                    <a:pt x="946" y="1371"/>
                  </a:lnTo>
                  <a:lnTo>
                    <a:pt x="1017" y="1383"/>
                  </a:lnTo>
                  <a:lnTo>
                    <a:pt x="1076" y="1412"/>
                  </a:lnTo>
                  <a:lnTo>
                    <a:pt x="1120" y="1376"/>
                  </a:lnTo>
                  <a:lnTo>
                    <a:pt x="1180" y="1407"/>
                  </a:lnTo>
                  <a:lnTo>
                    <a:pt x="1207" y="1356"/>
                  </a:lnTo>
                  <a:lnTo>
                    <a:pt x="1264" y="1356"/>
                  </a:lnTo>
                  <a:lnTo>
                    <a:pt x="1273" y="1411"/>
                  </a:lnTo>
                  <a:lnTo>
                    <a:pt x="1264" y="1410"/>
                  </a:lnTo>
                  <a:lnTo>
                    <a:pt x="1256" y="1411"/>
                  </a:lnTo>
                  <a:lnTo>
                    <a:pt x="1251" y="1413"/>
                  </a:lnTo>
                  <a:lnTo>
                    <a:pt x="1250" y="1417"/>
                  </a:lnTo>
                  <a:lnTo>
                    <a:pt x="1249" y="1420"/>
                  </a:lnTo>
                  <a:lnTo>
                    <a:pt x="1250" y="1425"/>
                  </a:lnTo>
                  <a:lnTo>
                    <a:pt x="1253" y="1431"/>
                  </a:lnTo>
                  <a:lnTo>
                    <a:pt x="1259" y="1439"/>
                  </a:lnTo>
                  <a:lnTo>
                    <a:pt x="1298" y="1473"/>
                  </a:lnTo>
                  <a:lnTo>
                    <a:pt x="1305" y="1544"/>
                  </a:lnTo>
                  <a:lnTo>
                    <a:pt x="1371" y="1555"/>
                  </a:lnTo>
                  <a:lnTo>
                    <a:pt x="1404" y="1421"/>
                  </a:lnTo>
                  <a:lnTo>
                    <a:pt x="1464" y="1233"/>
                  </a:lnTo>
                  <a:lnTo>
                    <a:pt x="1477" y="1212"/>
                  </a:lnTo>
                  <a:lnTo>
                    <a:pt x="1494" y="1123"/>
                  </a:lnTo>
                  <a:lnTo>
                    <a:pt x="1518" y="1096"/>
                  </a:lnTo>
                  <a:lnTo>
                    <a:pt x="1518" y="1055"/>
                  </a:lnTo>
                  <a:lnTo>
                    <a:pt x="1556" y="1010"/>
                  </a:lnTo>
                  <a:lnTo>
                    <a:pt x="1561" y="1011"/>
                  </a:lnTo>
                  <a:lnTo>
                    <a:pt x="1565" y="1013"/>
                  </a:lnTo>
                  <a:lnTo>
                    <a:pt x="1567" y="1016"/>
                  </a:lnTo>
                  <a:lnTo>
                    <a:pt x="1568" y="1020"/>
                  </a:lnTo>
                  <a:lnTo>
                    <a:pt x="1567" y="1024"/>
                  </a:lnTo>
                  <a:lnTo>
                    <a:pt x="1567" y="1025"/>
                  </a:lnTo>
                  <a:lnTo>
                    <a:pt x="1569" y="1026"/>
                  </a:lnTo>
                  <a:lnTo>
                    <a:pt x="1574" y="1024"/>
                  </a:lnTo>
                  <a:lnTo>
                    <a:pt x="1584" y="1018"/>
                  </a:lnTo>
                  <a:lnTo>
                    <a:pt x="1627" y="1014"/>
                  </a:lnTo>
                  <a:lnTo>
                    <a:pt x="1686" y="1055"/>
                  </a:lnTo>
                  <a:lnTo>
                    <a:pt x="1747" y="1041"/>
                  </a:lnTo>
                  <a:lnTo>
                    <a:pt x="1814" y="1002"/>
                  </a:lnTo>
                  <a:lnTo>
                    <a:pt x="1857" y="1016"/>
                  </a:lnTo>
                  <a:lnTo>
                    <a:pt x="1873" y="1075"/>
                  </a:lnTo>
                  <a:lnTo>
                    <a:pt x="1896" y="1091"/>
                  </a:lnTo>
                  <a:lnTo>
                    <a:pt x="1986" y="1106"/>
                  </a:lnTo>
                  <a:lnTo>
                    <a:pt x="2010" y="1081"/>
                  </a:lnTo>
                  <a:lnTo>
                    <a:pt x="2114" y="1049"/>
                  </a:lnTo>
                  <a:lnTo>
                    <a:pt x="2054" y="994"/>
                  </a:lnTo>
                  <a:lnTo>
                    <a:pt x="2043" y="894"/>
                  </a:lnTo>
                  <a:lnTo>
                    <a:pt x="2093" y="870"/>
                  </a:lnTo>
                  <a:lnTo>
                    <a:pt x="2097" y="866"/>
                  </a:lnTo>
                  <a:lnTo>
                    <a:pt x="2099" y="862"/>
                  </a:lnTo>
                  <a:lnTo>
                    <a:pt x="2101" y="854"/>
                  </a:lnTo>
                  <a:lnTo>
                    <a:pt x="2100" y="848"/>
                  </a:lnTo>
                  <a:lnTo>
                    <a:pt x="2098" y="844"/>
                  </a:lnTo>
                  <a:lnTo>
                    <a:pt x="2096" y="841"/>
                  </a:lnTo>
                  <a:lnTo>
                    <a:pt x="2095" y="839"/>
                  </a:lnTo>
                  <a:lnTo>
                    <a:pt x="2090" y="835"/>
                  </a:lnTo>
                  <a:lnTo>
                    <a:pt x="2091" y="834"/>
                  </a:lnTo>
                  <a:lnTo>
                    <a:pt x="2095" y="833"/>
                  </a:lnTo>
                  <a:lnTo>
                    <a:pt x="2097" y="831"/>
                  </a:lnTo>
                  <a:lnTo>
                    <a:pt x="2101" y="830"/>
                  </a:lnTo>
                  <a:lnTo>
                    <a:pt x="2111" y="827"/>
                  </a:lnTo>
                  <a:lnTo>
                    <a:pt x="2113" y="761"/>
                  </a:lnTo>
                  <a:lnTo>
                    <a:pt x="2074" y="722"/>
                  </a:lnTo>
                  <a:lnTo>
                    <a:pt x="2080" y="716"/>
                  </a:lnTo>
                  <a:lnTo>
                    <a:pt x="2083" y="710"/>
                  </a:lnTo>
                  <a:lnTo>
                    <a:pt x="2085" y="704"/>
                  </a:lnTo>
                  <a:lnTo>
                    <a:pt x="2086" y="700"/>
                  </a:lnTo>
                  <a:lnTo>
                    <a:pt x="2085" y="694"/>
                  </a:lnTo>
                  <a:lnTo>
                    <a:pt x="2082" y="690"/>
                  </a:lnTo>
                  <a:lnTo>
                    <a:pt x="2077" y="685"/>
                  </a:lnTo>
                  <a:lnTo>
                    <a:pt x="2072" y="681"/>
                  </a:lnTo>
                  <a:lnTo>
                    <a:pt x="2035" y="637"/>
                  </a:lnTo>
                  <a:lnTo>
                    <a:pt x="2064" y="586"/>
                  </a:lnTo>
                  <a:lnTo>
                    <a:pt x="1992" y="524"/>
                  </a:lnTo>
                  <a:lnTo>
                    <a:pt x="1990" y="519"/>
                  </a:lnTo>
                  <a:lnTo>
                    <a:pt x="1990" y="515"/>
                  </a:lnTo>
                  <a:lnTo>
                    <a:pt x="1991" y="510"/>
                  </a:lnTo>
                  <a:lnTo>
                    <a:pt x="1995" y="506"/>
                  </a:lnTo>
                  <a:lnTo>
                    <a:pt x="2000" y="501"/>
                  </a:lnTo>
                  <a:lnTo>
                    <a:pt x="2005" y="502"/>
                  </a:lnTo>
                  <a:lnTo>
                    <a:pt x="2009" y="507"/>
                  </a:lnTo>
                  <a:lnTo>
                    <a:pt x="2016" y="518"/>
                  </a:lnTo>
                  <a:lnTo>
                    <a:pt x="2084" y="486"/>
                  </a:lnTo>
                  <a:lnTo>
                    <a:pt x="2141" y="489"/>
                  </a:lnTo>
                  <a:lnTo>
                    <a:pt x="2122" y="460"/>
                  </a:lnTo>
                  <a:lnTo>
                    <a:pt x="2119" y="462"/>
                  </a:lnTo>
                  <a:lnTo>
                    <a:pt x="2118" y="462"/>
                  </a:lnTo>
                  <a:lnTo>
                    <a:pt x="2118" y="459"/>
                  </a:lnTo>
                  <a:lnTo>
                    <a:pt x="2120" y="455"/>
                  </a:lnTo>
                  <a:lnTo>
                    <a:pt x="2116" y="448"/>
                  </a:lnTo>
                  <a:lnTo>
                    <a:pt x="2115" y="448"/>
                  </a:lnTo>
                  <a:lnTo>
                    <a:pt x="2115" y="447"/>
                  </a:lnTo>
                  <a:lnTo>
                    <a:pt x="2069" y="391"/>
                  </a:lnTo>
                  <a:lnTo>
                    <a:pt x="1996" y="400"/>
                  </a:lnTo>
                  <a:lnTo>
                    <a:pt x="1940" y="317"/>
                  </a:lnTo>
                  <a:lnTo>
                    <a:pt x="1938" y="316"/>
                  </a:lnTo>
                  <a:lnTo>
                    <a:pt x="1938" y="317"/>
                  </a:lnTo>
                  <a:lnTo>
                    <a:pt x="1929" y="325"/>
                  </a:lnTo>
                  <a:lnTo>
                    <a:pt x="1922" y="331"/>
                  </a:lnTo>
                  <a:lnTo>
                    <a:pt x="1914" y="334"/>
                  </a:lnTo>
                  <a:lnTo>
                    <a:pt x="1909" y="336"/>
                  </a:lnTo>
                  <a:lnTo>
                    <a:pt x="1904" y="333"/>
                  </a:lnTo>
                  <a:lnTo>
                    <a:pt x="1899" y="329"/>
                  </a:lnTo>
                  <a:lnTo>
                    <a:pt x="1895" y="322"/>
                  </a:lnTo>
                  <a:lnTo>
                    <a:pt x="1893" y="313"/>
                  </a:lnTo>
                  <a:lnTo>
                    <a:pt x="1895" y="255"/>
                  </a:lnTo>
                  <a:lnTo>
                    <a:pt x="1889" y="248"/>
                  </a:lnTo>
                  <a:lnTo>
                    <a:pt x="1883" y="244"/>
                  </a:lnTo>
                  <a:lnTo>
                    <a:pt x="1873" y="239"/>
                  </a:lnTo>
                  <a:lnTo>
                    <a:pt x="1862" y="240"/>
                  </a:lnTo>
                  <a:lnTo>
                    <a:pt x="1851" y="249"/>
                  </a:lnTo>
                  <a:lnTo>
                    <a:pt x="1849" y="252"/>
                  </a:lnTo>
                  <a:lnTo>
                    <a:pt x="1792" y="284"/>
                  </a:lnTo>
                  <a:lnTo>
                    <a:pt x="1715" y="315"/>
                  </a:lnTo>
                  <a:lnTo>
                    <a:pt x="1657" y="261"/>
                  </a:lnTo>
                  <a:lnTo>
                    <a:pt x="1632" y="261"/>
                  </a:lnTo>
                  <a:lnTo>
                    <a:pt x="1594" y="294"/>
                  </a:lnTo>
                  <a:lnTo>
                    <a:pt x="1476" y="309"/>
                  </a:lnTo>
                  <a:lnTo>
                    <a:pt x="1353" y="345"/>
                  </a:lnTo>
                  <a:lnTo>
                    <a:pt x="1336" y="369"/>
                  </a:lnTo>
                  <a:lnTo>
                    <a:pt x="1271" y="366"/>
                  </a:lnTo>
                  <a:lnTo>
                    <a:pt x="1271" y="373"/>
                  </a:lnTo>
                  <a:lnTo>
                    <a:pt x="1270" y="379"/>
                  </a:lnTo>
                  <a:lnTo>
                    <a:pt x="1267" y="383"/>
                  </a:lnTo>
                  <a:lnTo>
                    <a:pt x="1264" y="387"/>
                  </a:lnTo>
                  <a:lnTo>
                    <a:pt x="1257" y="389"/>
                  </a:lnTo>
                  <a:lnTo>
                    <a:pt x="1251" y="390"/>
                  </a:lnTo>
                  <a:lnTo>
                    <a:pt x="1242" y="390"/>
                  </a:lnTo>
                  <a:lnTo>
                    <a:pt x="1234" y="389"/>
                  </a:lnTo>
                  <a:lnTo>
                    <a:pt x="1221" y="384"/>
                  </a:lnTo>
                  <a:lnTo>
                    <a:pt x="1217" y="382"/>
                  </a:lnTo>
                  <a:lnTo>
                    <a:pt x="1215" y="381"/>
                  </a:lnTo>
                  <a:lnTo>
                    <a:pt x="1214" y="381"/>
                  </a:lnTo>
                  <a:lnTo>
                    <a:pt x="1207" y="379"/>
                  </a:lnTo>
                  <a:lnTo>
                    <a:pt x="1208" y="365"/>
                  </a:lnTo>
                  <a:lnTo>
                    <a:pt x="1214" y="352"/>
                  </a:lnTo>
                  <a:lnTo>
                    <a:pt x="1212" y="350"/>
                  </a:lnTo>
                  <a:lnTo>
                    <a:pt x="1211" y="349"/>
                  </a:lnTo>
                  <a:lnTo>
                    <a:pt x="1209" y="347"/>
                  </a:lnTo>
                  <a:lnTo>
                    <a:pt x="1207" y="346"/>
                  </a:lnTo>
                  <a:lnTo>
                    <a:pt x="1200" y="340"/>
                  </a:lnTo>
                  <a:lnTo>
                    <a:pt x="1194" y="336"/>
                  </a:lnTo>
                  <a:lnTo>
                    <a:pt x="1190" y="333"/>
                  </a:lnTo>
                  <a:lnTo>
                    <a:pt x="1147" y="334"/>
                  </a:lnTo>
                  <a:lnTo>
                    <a:pt x="1148" y="333"/>
                  </a:lnTo>
                  <a:lnTo>
                    <a:pt x="1151" y="326"/>
                  </a:lnTo>
                  <a:lnTo>
                    <a:pt x="1150" y="323"/>
                  </a:lnTo>
                  <a:lnTo>
                    <a:pt x="1144" y="321"/>
                  </a:lnTo>
                  <a:lnTo>
                    <a:pt x="1136" y="322"/>
                  </a:lnTo>
                  <a:lnTo>
                    <a:pt x="1130" y="320"/>
                  </a:lnTo>
                  <a:lnTo>
                    <a:pt x="1128" y="319"/>
                  </a:lnTo>
                  <a:lnTo>
                    <a:pt x="1116" y="291"/>
                  </a:lnTo>
                  <a:lnTo>
                    <a:pt x="1066" y="250"/>
                  </a:lnTo>
                  <a:lnTo>
                    <a:pt x="1076" y="210"/>
                  </a:lnTo>
                  <a:lnTo>
                    <a:pt x="1018" y="217"/>
                  </a:lnTo>
                  <a:lnTo>
                    <a:pt x="963" y="178"/>
                  </a:lnTo>
                  <a:lnTo>
                    <a:pt x="928" y="181"/>
                  </a:lnTo>
                  <a:lnTo>
                    <a:pt x="904" y="159"/>
                  </a:lnTo>
                  <a:lnTo>
                    <a:pt x="912" y="120"/>
                  </a:lnTo>
                  <a:lnTo>
                    <a:pt x="835" y="133"/>
                  </a:lnTo>
                  <a:lnTo>
                    <a:pt x="818" y="81"/>
                  </a:lnTo>
                  <a:lnTo>
                    <a:pt x="744" y="74"/>
                  </a:lnTo>
                  <a:lnTo>
                    <a:pt x="707" y="10"/>
                  </a:lnTo>
                  <a:lnTo>
                    <a:pt x="670" y="0"/>
                  </a:lnTo>
                  <a:lnTo>
                    <a:pt x="638" y="8"/>
                  </a:lnTo>
                  <a:lnTo>
                    <a:pt x="617" y="56"/>
                  </a:lnTo>
                  <a:lnTo>
                    <a:pt x="561" y="52"/>
                  </a:lnTo>
                  <a:lnTo>
                    <a:pt x="491" y="65"/>
                  </a:lnTo>
                  <a:lnTo>
                    <a:pt x="473" y="126"/>
                  </a:lnTo>
                  <a:lnTo>
                    <a:pt x="512" y="159"/>
                  </a:lnTo>
                  <a:lnTo>
                    <a:pt x="494" y="193"/>
                  </a:lnTo>
                  <a:lnTo>
                    <a:pt x="422" y="288"/>
                  </a:lnTo>
                  <a:lnTo>
                    <a:pt x="426" y="291"/>
                  </a:lnTo>
                  <a:lnTo>
                    <a:pt x="433" y="293"/>
                  </a:lnTo>
                  <a:lnTo>
                    <a:pt x="439" y="293"/>
                  </a:lnTo>
                  <a:lnTo>
                    <a:pt x="446" y="292"/>
                  </a:lnTo>
                  <a:lnTo>
                    <a:pt x="450" y="289"/>
                  </a:lnTo>
                  <a:lnTo>
                    <a:pt x="456" y="285"/>
                  </a:lnTo>
                  <a:lnTo>
                    <a:pt x="458" y="282"/>
                  </a:lnTo>
                  <a:lnTo>
                    <a:pt x="462" y="280"/>
                  </a:lnTo>
                  <a:lnTo>
                    <a:pt x="468" y="274"/>
                  </a:lnTo>
                  <a:lnTo>
                    <a:pt x="478" y="330"/>
                  </a:lnTo>
                  <a:lnTo>
                    <a:pt x="473" y="379"/>
                  </a:lnTo>
                  <a:lnTo>
                    <a:pt x="483" y="409"/>
                  </a:lnTo>
                  <a:lnTo>
                    <a:pt x="550" y="475"/>
                  </a:lnTo>
                  <a:lnTo>
                    <a:pt x="482" y="515"/>
                  </a:lnTo>
                  <a:lnTo>
                    <a:pt x="488" y="605"/>
                  </a:lnTo>
                  <a:lnTo>
                    <a:pt x="384" y="642"/>
                  </a:lnTo>
                  <a:lnTo>
                    <a:pt x="356" y="649"/>
                  </a:lnTo>
                  <a:lnTo>
                    <a:pt x="344" y="670"/>
                  </a:lnTo>
                  <a:lnTo>
                    <a:pt x="241" y="718"/>
                  </a:lnTo>
                  <a:lnTo>
                    <a:pt x="197" y="732"/>
                  </a:lnTo>
                  <a:lnTo>
                    <a:pt x="180" y="676"/>
                  </a:lnTo>
                  <a:lnTo>
                    <a:pt x="127" y="6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 56">
              <a:extLst>
                <a:ext uri="{FF2B5EF4-FFF2-40B4-BE49-F238E27FC236}">
                  <a16:creationId xmlns:a16="http://schemas.microsoft.com/office/drawing/2014/main" id="{1A25D71C-3B90-07D8-BBAD-A19FAE973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75"/>
              <a:ext cx="100" cy="99"/>
            </a:xfrm>
            <a:custGeom>
              <a:avLst/>
              <a:gdLst/>
              <a:ahLst/>
              <a:cxnLst>
                <a:cxn ang="0">
                  <a:pos x="857" y="192"/>
                </a:cxn>
                <a:cxn ang="0">
                  <a:pos x="753" y="35"/>
                </a:cxn>
                <a:cxn ang="0">
                  <a:pos x="635" y="119"/>
                </a:cxn>
                <a:cxn ang="0">
                  <a:pos x="507" y="128"/>
                </a:cxn>
                <a:cxn ang="0">
                  <a:pos x="317" y="69"/>
                </a:cxn>
                <a:cxn ang="0">
                  <a:pos x="149" y="23"/>
                </a:cxn>
                <a:cxn ang="0">
                  <a:pos x="1" y="62"/>
                </a:cxn>
                <a:cxn ang="0">
                  <a:pos x="5" y="81"/>
                </a:cxn>
                <a:cxn ang="0">
                  <a:pos x="25" y="95"/>
                </a:cxn>
                <a:cxn ang="0">
                  <a:pos x="82" y="285"/>
                </a:cxn>
                <a:cxn ang="0">
                  <a:pos x="212" y="790"/>
                </a:cxn>
                <a:cxn ang="0">
                  <a:pos x="256" y="869"/>
                </a:cxn>
                <a:cxn ang="0">
                  <a:pos x="234" y="1085"/>
                </a:cxn>
                <a:cxn ang="0">
                  <a:pos x="216" y="1284"/>
                </a:cxn>
                <a:cxn ang="0">
                  <a:pos x="239" y="1326"/>
                </a:cxn>
                <a:cxn ang="0">
                  <a:pos x="261" y="1345"/>
                </a:cxn>
                <a:cxn ang="0">
                  <a:pos x="290" y="1359"/>
                </a:cxn>
                <a:cxn ang="0">
                  <a:pos x="329" y="1372"/>
                </a:cxn>
                <a:cxn ang="0">
                  <a:pos x="584" y="1438"/>
                </a:cxn>
                <a:cxn ang="0">
                  <a:pos x="709" y="1442"/>
                </a:cxn>
                <a:cxn ang="0">
                  <a:pos x="812" y="1445"/>
                </a:cxn>
                <a:cxn ang="0">
                  <a:pos x="865" y="1321"/>
                </a:cxn>
                <a:cxn ang="0">
                  <a:pos x="1095" y="1352"/>
                </a:cxn>
                <a:cxn ang="0">
                  <a:pos x="1259" y="1346"/>
                </a:cxn>
                <a:cxn ang="0">
                  <a:pos x="1403" y="1281"/>
                </a:cxn>
                <a:cxn ang="0">
                  <a:pos x="1398" y="1085"/>
                </a:cxn>
                <a:cxn ang="0">
                  <a:pos x="1383" y="950"/>
                </a:cxn>
                <a:cxn ang="0">
                  <a:pos x="1371" y="961"/>
                </a:cxn>
                <a:cxn ang="0">
                  <a:pos x="1354" y="969"/>
                </a:cxn>
                <a:cxn ang="0">
                  <a:pos x="1337" y="964"/>
                </a:cxn>
                <a:cxn ang="0">
                  <a:pos x="1388" y="802"/>
                </a:cxn>
                <a:cxn ang="0">
                  <a:pos x="1477" y="719"/>
                </a:cxn>
                <a:cxn ang="0">
                  <a:pos x="1498" y="697"/>
                </a:cxn>
                <a:cxn ang="0">
                  <a:pos x="1537" y="684"/>
                </a:cxn>
                <a:cxn ang="0">
                  <a:pos x="1603" y="596"/>
                </a:cxn>
                <a:cxn ang="0">
                  <a:pos x="1480" y="439"/>
                </a:cxn>
                <a:cxn ang="0">
                  <a:pos x="1470" y="433"/>
                </a:cxn>
                <a:cxn ang="0">
                  <a:pos x="1477" y="425"/>
                </a:cxn>
                <a:cxn ang="0">
                  <a:pos x="1481" y="419"/>
                </a:cxn>
                <a:cxn ang="0">
                  <a:pos x="1488" y="413"/>
                </a:cxn>
                <a:cxn ang="0">
                  <a:pos x="1460" y="383"/>
                </a:cxn>
                <a:cxn ang="0">
                  <a:pos x="1305" y="395"/>
                </a:cxn>
                <a:cxn ang="0">
                  <a:pos x="1203" y="346"/>
                </a:cxn>
                <a:cxn ang="0">
                  <a:pos x="1184" y="293"/>
                </a:cxn>
                <a:cxn ang="0">
                  <a:pos x="1196" y="288"/>
                </a:cxn>
                <a:cxn ang="0">
                  <a:pos x="1205" y="275"/>
                </a:cxn>
                <a:cxn ang="0">
                  <a:pos x="1207" y="255"/>
                </a:cxn>
                <a:cxn ang="0">
                  <a:pos x="1177" y="239"/>
                </a:cxn>
                <a:cxn ang="0">
                  <a:pos x="1158" y="250"/>
                </a:cxn>
                <a:cxn ang="0">
                  <a:pos x="1147" y="281"/>
                </a:cxn>
                <a:cxn ang="0">
                  <a:pos x="1078" y="282"/>
                </a:cxn>
              </a:cxnLst>
              <a:rect l="0" t="0" r="r" b="b"/>
              <a:pathLst>
                <a:path w="1603" h="1486">
                  <a:moveTo>
                    <a:pt x="1022" y="295"/>
                  </a:moveTo>
                  <a:lnTo>
                    <a:pt x="891" y="188"/>
                  </a:lnTo>
                  <a:lnTo>
                    <a:pt x="857" y="192"/>
                  </a:lnTo>
                  <a:lnTo>
                    <a:pt x="845" y="135"/>
                  </a:lnTo>
                  <a:lnTo>
                    <a:pt x="779" y="97"/>
                  </a:lnTo>
                  <a:lnTo>
                    <a:pt x="753" y="35"/>
                  </a:lnTo>
                  <a:lnTo>
                    <a:pt x="743" y="138"/>
                  </a:lnTo>
                  <a:lnTo>
                    <a:pt x="691" y="115"/>
                  </a:lnTo>
                  <a:lnTo>
                    <a:pt x="635" y="119"/>
                  </a:lnTo>
                  <a:lnTo>
                    <a:pt x="617" y="151"/>
                  </a:lnTo>
                  <a:lnTo>
                    <a:pt x="567" y="181"/>
                  </a:lnTo>
                  <a:lnTo>
                    <a:pt x="507" y="128"/>
                  </a:lnTo>
                  <a:lnTo>
                    <a:pt x="449" y="151"/>
                  </a:lnTo>
                  <a:lnTo>
                    <a:pt x="392" y="96"/>
                  </a:lnTo>
                  <a:lnTo>
                    <a:pt x="317" y="69"/>
                  </a:lnTo>
                  <a:lnTo>
                    <a:pt x="305" y="0"/>
                  </a:lnTo>
                  <a:lnTo>
                    <a:pt x="210" y="38"/>
                  </a:lnTo>
                  <a:lnTo>
                    <a:pt x="149" y="23"/>
                  </a:lnTo>
                  <a:lnTo>
                    <a:pt x="11" y="49"/>
                  </a:lnTo>
                  <a:lnTo>
                    <a:pt x="4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5" y="81"/>
                  </a:lnTo>
                  <a:lnTo>
                    <a:pt x="10" y="86"/>
                  </a:lnTo>
                  <a:lnTo>
                    <a:pt x="17" y="90"/>
                  </a:lnTo>
                  <a:lnTo>
                    <a:pt x="25" y="95"/>
                  </a:lnTo>
                  <a:lnTo>
                    <a:pt x="37" y="107"/>
                  </a:lnTo>
                  <a:lnTo>
                    <a:pt x="96" y="243"/>
                  </a:lnTo>
                  <a:lnTo>
                    <a:pt x="82" y="285"/>
                  </a:lnTo>
                  <a:lnTo>
                    <a:pt x="25" y="393"/>
                  </a:lnTo>
                  <a:lnTo>
                    <a:pt x="156" y="516"/>
                  </a:lnTo>
                  <a:lnTo>
                    <a:pt x="212" y="790"/>
                  </a:lnTo>
                  <a:lnTo>
                    <a:pt x="215" y="843"/>
                  </a:lnTo>
                  <a:lnTo>
                    <a:pt x="225" y="848"/>
                  </a:lnTo>
                  <a:lnTo>
                    <a:pt x="256" y="869"/>
                  </a:lnTo>
                  <a:lnTo>
                    <a:pt x="264" y="905"/>
                  </a:lnTo>
                  <a:lnTo>
                    <a:pt x="267" y="997"/>
                  </a:lnTo>
                  <a:lnTo>
                    <a:pt x="234" y="1085"/>
                  </a:lnTo>
                  <a:lnTo>
                    <a:pt x="242" y="1188"/>
                  </a:lnTo>
                  <a:lnTo>
                    <a:pt x="213" y="1263"/>
                  </a:lnTo>
                  <a:lnTo>
                    <a:pt x="216" y="1284"/>
                  </a:lnTo>
                  <a:lnTo>
                    <a:pt x="224" y="1303"/>
                  </a:lnTo>
                  <a:lnTo>
                    <a:pt x="233" y="1319"/>
                  </a:lnTo>
                  <a:lnTo>
                    <a:pt x="239" y="1326"/>
                  </a:lnTo>
                  <a:lnTo>
                    <a:pt x="246" y="1334"/>
                  </a:lnTo>
                  <a:lnTo>
                    <a:pt x="252" y="1339"/>
                  </a:lnTo>
                  <a:lnTo>
                    <a:pt x="261" y="1345"/>
                  </a:lnTo>
                  <a:lnTo>
                    <a:pt x="269" y="1350"/>
                  </a:lnTo>
                  <a:lnTo>
                    <a:pt x="280" y="1356"/>
                  </a:lnTo>
                  <a:lnTo>
                    <a:pt x="290" y="1359"/>
                  </a:lnTo>
                  <a:lnTo>
                    <a:pt x="301" y="1363"/>
                  </a:lnTo>
                  <a:lnTo>
                    <a:pt x="326" y="1369"/>
                  </a:lnTo>
                  <a:lnTo>
                    <a:pt x="329" y="1372"/>
                  </a:lnTo>
                  <a:lnTo>
                    <a:pt x="416" y="1448"/>
                  </a:lnTo>
                  <a:lnTo>
                    <a:pt x="511" y="1391"/>
                  </a:lnTo>
                  <a:lnTo>
                    <a:pt x="584" y="1438"/>
                  </a:lnTo>
                  <a:lnTo>
                    <a:pt x="624" y="1393"/>
                  </a:lnTo>
                  <a:lnTo>
                    <a:pt x="698" y="1424"/>
                  </a:lnTo>
                  <a:lnTo>
                    <a:pt x="709" y="1442"/>
                  </a:lnTo>
                  <a:lnTo>
                    <a:pt x="697" y="1474"/>
                  </a:lnTo>
                  <a:lnTo>
                    <a:pt x="748" y="1486"/>
                  </a:lnTo>
                  <a:lnTo>
                    <a:pt x="812" y="1445"/>
                  </a:lnTo>
                  <a:lnTo>
                    <a:pt x="822" y="1392"/>
                  </a:lnTo>
                  <a:lnTo>
                    <a:pt x="853" y="1388"/>
                  </a:lnTo>
                  <a:lnTo>
                    <a:pt x="865" y="1321"/>
                  </a:lnTo>
                  <a:lnTo>
                    <a:pt x="962" y="1349"/>
                  </a:lnTo>
                  <a:lnTo>
                    <a:pt x="1042" y="1327"/>
                  </a:lnTo>
                  <a:lnTo>
                    <a:pt x="1095" y="1352"/>
                  </a:lnTo>
                  <a:lnTo>
                    <a:pt x="1112" y="1408"/>
                  </a:lnTo>
                  <a:lnTo>
                    <a:pt x="1156" y="1394"/>
                  </a:lnTo>
                  <a:lnTo>
                    <a:pt x="1259" y="1346"/>
                  </a:lnTo>
                  <a:lnTo>
                    <a:pt x="1271" y="1325"/>
                  </a:lnTo>
                  <a:lnTo>
                    <a:pt x="1299" y="1318"/>
                  </a:lnTo>
                  <a:lnTo>
                    <a:pt x="1403" y="1281"/>
                  </a:lnTo>
                  <a:lnTo>
                    <a:pt x="1397" y="1191"/>
                  </a:lnTo>
                  <a:lnTo>
                    <a:pt x="1465" y="1151"/>
                  </a:lnTo>
                  <a:lnTo>
                    <a:pt x="1398" y="1085"/>
                  </a:lnTo>
                  <a:lnTo>
                    <a:pt x="1388" y="1055"/>
                  </a:lnTo>
                  <a:lnTo>
                    <a:pt x="1393" y="1006"/>
                  </a:lnTo>
                  <a:lnTo>
                    <a:pt x="1383" y="950"/>
                  </a:lnTo>
                  <a:lnTo>
                    <a:pt x="1377" y="956"/>
                  </a:lnTo>
                  <a:lnTo>
                    <a:pt x="1373" y="958"/>
                  </a:lnTo>
                  <a:lnTo>
                    <a:pt x="1371" y="961"/>
                  </a:lnTo>
                  <a:lnTo>
                    <a:pt x="1365" y="965"/>
                  </a:lnTo>
                  <a:lnTo>
                    <a:pt x="1361" y="968"/>
                  </a:lnTo>
                  <a:lnTo>
                    <a:pt x="1354" y="969"/>
                  </a:lnTo>
                  <a:lnTo>
                    <a:pt x="1348" y="969"/>
                  </a:lnTo>
                  <a:lnTo>
                    <a:pt x="1341" y="967"/>
                  </a:lnTo>
                  <a:lnTo>
                    <a:pt x="1337" y="964"/>
                  </a:lnTo>
                  <a:lnTo>
                    <a:pt x="1409" y="869"/>
                  </a:lnTo>
                  <a:lnTo>
                    <a:pt x="1427" y="835"/>
                  </a:lnTo>
                  <a:lnTo>
                    <a:pt x="1388" y="802"/>
                  </a:lnTo>
                  <a:lnTo>
                    <a:pt x="1406" y="741"/>
                  </a:lnTo>
                  <a:lnTo>
                    <a:pt x="1476" y="728"/>
                  </a:lnTo>
                  <a:lnTo>
                    <a:pt x="1477" y="719"/>
                  </a:lnTo>
                  <a:lnTo>
                    <a:pt x="1481" y="711"/>
                  </a:lnTo>
                  <a:lnTo>
                    <a:pt x="1488" y="703"/>
                  </a:lnTo>
                  <a:lnTo>
                    <a:pt x="1498" y="697"/>
                  </a:lnTo>
                  <a:lnTo>
                    <a:pt x="1509" y="690"/>
                  </a:lnTo>
                  <a:lnTo>
                    <a:pt x="1523" y="687"/>
                  </a:lnTo>
                  <a:lnTo>
                    <a:pt x="1537" y="684"/>
                  </a:lnTo>
                  <a:lnTo>
                    <a:pt x="1553" y="684"/>
                  </a:lnTo>
                  <a:lnTo>
                    <a:pt x="1585" y="676"/>
                  </a:lnTo>
                  <a:lnTo>
                    <a:pt x="1603" y="596"/>
                  </a:lnTo>
                  <a:lnTo>
                    <a:pt x="1534" y="525"/>
                  </a:lnTo>
                  <a:lnTo>
                    <a:pt x="1495" y="544"/>
                  </a:lnTo>
                  <a:lnTo>
                    <a:pt x="1480" y="439"/>
                  </a:lnTo>
                  <a:lnTo>
                    <a:pt x="1475" y="438"/>
                  </a:lnTo>
                  <a:lnTo>
                    <a:pt x="1473" y="436"/>
                  </a:lnTo>
                  <a:lnTo>
                    <a:pt x="1470" y="433"/>
                  </a:lnTo>
                  <a:lnTo>
                    <a:pt x="1472" y="430"/>
                  </a:lnTo>
                  <a:lnTo>
                    <a:pt x="1473" y="429"/>
                  </a:lnTo>
                  <a:lnTo>
                    <a:pt x="1477" y="425"/>
                  </a:lnTo>
                  <a:lnTo>
                    <a:pt x="1481" y="422"/>
                  </a:lnTo>
                  <a:lnTo>
                    <a:pt x="1481" y="420"/>
                  </a:lnTo>
                  <a:lnTo>
                    <a:pt x="1481" y="419"/>
                  </a:lnTo>
                  <a:lnTo>
                    <a:pt x="1482" y="419"/>
                  </a:lnTo>
                  <a:lnTo>
                    <a:pt x="1484" y="417"/>
                  </a:lnTo>
                  <a:lnTo>
                    <a:pt x="1488" y="413"/>
                  </a:lnTo>
                  <a:lnTo>
                    <a:pt x="1481" y="387"/>
                  </a:lnTo>
                  <a:lnTo>
                    <a:pt x="1496" y="354"/>
                  </a:lnTo>
                  <a:lnTo>
                    <a:pt x="1460" y="383"/>
                  </a:lnTo>
                  <a:lnTo>
                    <a:pt x="1395" y="382"/>
                  </a:lnTo>
                  <a:lnTo>
                    <a:pt x="1354" y="425"/>
                  </a:lnTo>
                  <a:lnTo>
                    <a:pt x="1305" y="395"/>
                  </a:lnTo>
                  <a:lnTo>
                    <a:pt x="1296" y="321"/>
                  </a:lnTo>
                  <a:lnTo>
                    <a:pt x="1239" y="318"/>
                  </a:lnTo>
                  <a:lnTo>
                    <a:pt x="1203" y="346"/>
                  </a:lnTo>
                  <a:lnTo>
                    <a:pt x="1177" y="296"/>
                  </a:lnTo>
                  <a:lnTo>
                    <a:pt x="1181" y="294"/>
                  </a:lnTo>
                  <a:lnTo>
                    <a:pt x="1184" y="293"/>
                  </a:lnTo>
                  <a:lnTo>
                    <a:pt x="1187" y="293"/>
                  </a:lnTo>
                  <a:lnTo>
                    <a:pt x="1191" y="290"/>
                  </a:lnTo>
                  <a:lnTo>
                    <a:pt x="1196" y="288"/>
                  </a:lnTo>
                  <a:lnTo>
                    <a:pt x="1200" y="284"/>
                  </a:lnTo>
                  <a:lnTo>
                    <a:pt x="1203" y="280"/>
                  </a:lnTo>
                  <a:lnTo>
                    <a:pt x="1205" y="275"/>
                  </a:lnTo>
                  <a:lnTo>
                    <a:pt x="1208" y="271"/>
                  </a:lnTo>
                  <a:lnTo>
                    <a:pt x="1208" y="263"/>
                  </a:lnTo>
                  <a:lnTo>
                    <a:pt x="1207" y="255"/>
                  </a:lnTo>
                  <a:lnTo>
                    <a:pt x="1202" y="248"/>
                  </a:lnTo>
                  <a:lnTo>
                    <a:pt x="1195" y="242"/>
                  </a:lnTo>
                  <a:lnTo>
                    <a:pt x="1177" y="239"/>
                  </a:lnTo>
                  <a:lnTo>
                    <a:pt x="1170" y="240"/>
                  </a:lnTo>
                  <a:lnTo>
                    <a:pt x="1164" y="245"/>
                  </a:lnTo>
                  <a:lnTo>
                    <a:pt x="1158" y="250"/>
                  </a:lnTo>
                  <a:lnTo>
                    <a:pt x="1154" y="259"/>
                  </a:lnTo>
                  <a:lnTo>
                    <a:pt x="1149" y="268"/>
                  </a:lnTo>
                  <a:lnTo>
                    <a:pt x="1147" y="281"/>
                  </a:lnTo>
                  <a:lnTo>
                    <a:pt x="1141" y="278"/>
                  </a:lnTo>
                  <a:lnTo>
                    <a:pt x="1136" y="318"/>
                  </a:lnTo>
                  <a:lnTo>
                    <a:pt x="1078" y="282"/>
                  </a:lnTo>
                  <a:lnTo>
                    <a:pt x="1022" y="2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 57">
              <a:extLst>
                <a:ext uri="{FF2B5EF4-FFF2-40B4-BE49-F238E27FC236}">
                  <a16:creationId xmlns:a16="http://schemas.microsoft.com/office/drawing/2014/main" id="{59A533ED-2277-FA69-F6E2-5E909169F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" y="228"/>
              <a:ext cx="13" cy="24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58" y="67"/>
                </a:cxn>
                <a:cxn ang="0">
                  <a:pos x="22" y="88"/>
                </a:cxn>
                <a:cxn ang="0">
                  <a:pos x="0" y="128"/>
                </a:cxn>
                <a:cxn ang="0">
                  <a:pos x="8" y="164"/>
                </a:cxn>
                <a:cxn ang="0">
                  <a:pos x="2" y="213"/>
                </a:cxn>
                <a:cxn ang="0">
                  <a:pos x="37" y="245"/>
                </a:cxn>
                <a:cxn ang="0">
                  <a:pos x="64" y="249"/>
                </a:cxn>
                <a:cxn ang="0">
                  <a:pos x="85" y="280"/>
                </a:cxn>
                <a:cxn ang="0">
                  <a:pos x="150" y="329"/>
                </a:cxn>
                <a:cxn ang="0">
                  <a:pos x="153" y="339"/>
                </a:cxn>
                <a:cxn ang="0">
                  <a:pos x="158" y="346"/>
                </a:cxn>
                <a:cxn ang="0">
                  <a:pos x="162" y="350"/>
                </a:cxn>
                <a:cxn ang="0">
                  <a:pos x="167" y="351"/>
                </a:cxn>
                <a:cxn ang="0">
                  <a:pos x="171" y="348"/>
                </a:cxn>
                <a:cxn ang="0">
                  <a:pos x="178" y="343"/>
                </a:cxn>
                <a:cxn ang="0">
                  <a:pos x="184" y="335"/>
                </a:cxn>
                <a:cxn ang="0">
                  <a:pos x="192" y="324"/>
                </a:cxn>
                <a:cxn ang="0">
                  <a:pos x="205" y="215"/>
                </a:cxn>
                <a:cxn ang="0">
                  <a:pos x="132" y="197"/>
                </a:cxn>
                <a:cxn ang="0">
                  <a:pos x="114" y="169"/>
                </a:cxn>
                <a:cxn ang="0">
                  <a:pos x="104" y="167"/>
                </a:cxn>
                <a:cxn ang="0">
                  <a:pos x="98" y="165"/>
                </a:cxn>
                <a:cxn ang="0">
                  <a:pos x="91" y="162"/>
                </a:cxn>
                <a:cxn ang="0">
                  <a:pos x="88" y="159"/>
                </a:cxn>
                <a:cxn ang="0">
                  <a:pos x="85" y="154"/>
                </a:cxn>
                <a:cxn ang="0">
                  <a:pos x="85" y="149"/>
                </a:cxn>
                <a:cxn ang="0">
                  <a:pos x="85" y="143"/>
                </a:cxn>
                <a:cxn ang="0">
                  <a:pos x="88" y="137"/>
                </a:cxn>
                <a:cxn ang="0">
                  <a:pos x="145" y="117"/>
                </a:cxn>
                <a:cxn ang="0">
                  <a:pos x="193" y="81"/>
                </a:cxn>
                <a:cxn ang="0">
                  <a:pos x="212" y="30"/>
                </a:cxn>
                <a:cxn ang="0">
                  <a:pos x="161" y="0"/>
                </a:cxn>
                <a:cxn ang="0">
                  <a:pos x="98" y="34"/>
                </a:cxn>
              </a:cxnLst>
              <a:rect l="0" t="0" r="r" b="b"/>
              <a:pathLst>
                <a:path w="212" h="351">
                  <a:moveTo>
                    <a:pt x="98" y="34"/>
                  </a:moveTo>
                  <a:lnTo>
                    <a:pt x="58" y="67"/>
                  </a:lnTo>
                  <a:lnTo>
                    <a:pt x="22" y="88"/>
                  </a:lnTo>
                  <a:lnTo>
                    <a:pt x="0" y="128"/>
                  </a:lnTo>
                  <a:lnTo>
                    <a:pt x="8" y="164"/>
                  </a:lnTo>
                  <a:lnTo>
                    <a:pt x="2" y="213"/>
                  </a:lnTo>
                  <a:lnTo>
                    <a:pt x="37" y="245"/>
                  </a:lnTo>
                  <a:lnTo>
                    <a:pt x="64" y="249"/>
                  </a:lnTo>
                  <a:lnTo>
                    <a:pt x="85" y="280"/>
                  </a:lnTo>
                  <a:lnTo>
                    <a:pt x="150" y="329"/>
                  </a:lnTo>
                  <a:lnTo>
                    <a:pt x="153" y="339"/>
                  </a:lnTo>
                  <a:lnTo>
                    <a:pt x="158" y="346"/>
                  </a:lnTo>
                  <a:lnTo>
                    <a:pt x="162" y="350"/>
                  </a:lnTo>
                  <a:lnTo>
                    <a:pt x="167" y="351"/>
                  </a:lnTo>
                  <a:lnTo>
                    <a:pt x="171" y="348"/>
                  </a:lnTo>
                  <a:lnTo>
                    <a:pt x="178" y="343"/>
                  </a:lnTo>
                  <a:lnTo>
                    <a:pt x="184" y="335"/>
                  </a:lnTo>
                  <a:lnTo>
                    <a:pt x="192" y="324"/>
                  </a:lnTo>
                  <a:lnTo>
                    <a:pt x="205" y="215"/>
                  </a:lnTo>
                  <a:lnTo>
                    <a:pt x="132" y="197"/>
                  </a:lnTo>
                  <a:lnTo>
                    <a:pt x="114" y="169"/>
                  </a:lnTo>
                  <a:lnTo>
                    <a:pt x="104" y="167"/>
                  </a:lnTo>
                  <a:lnTo>
                    <a:pt x="98" y="165"/>
                  </a:lnTo>
                  <a:lnTo>
                    <a:pt x="91" y="162"/>
                  </a:lnTo>
                  <a:lnTo>
                    <a:pt x="88" y="159"/>
                  </a:lnTo>
                  <a:lnTo>
                    <a:pt x="85" y="154"/>
                  </a:lnTo>
                  <a:lnTo>
                    <a:pt x="85" y="149"/>
                  </a:lnTo>
                  <a:lnTo>
                    <a:pt x="85" y="143"/>
                  </a:lnTo>
                  <a:lnTo>
                    <a:pt x="88" y="137"/>
                  </a:lnTo>
                  <a:lnTo>
                    <a:pt x="145" y="117"/>
                  </a:lnTo>
                  <a:lnTo>
                    <a:pt x="193" y="81"/>
                  </a:lnTo>
                  <a:lnTo>
                    <a:pt x="212" y="30"/>
                  </a:lnTo>
                  <a:lnTo>
                    <a:pt x="161" y="0"/>
                  </a:lnTo>
                  <a:lnTo>
                    <a:pt x="98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 58">
              <a:extLst>
                <a:ext uri="{FF2B5EF4-FFF2-40B4-BE49-F238E27FC236}">
                  <a16:creationId xmlns:a16="http://schemas.microsoft.com/office/drawing/2014/main" id="{12978CF3-975C-E4FF-B90B-2307F684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198"/>
              <a:ext cx="68" cy="35"/>
            </a:xfrm>
            <a:custGeom>
              <a:avLst/>
              <a:gdLst/>
              <a:ahLst/>
              <a:cxnLst>
                <a:cxn ang="0">
                  <a:pos x="54" y="165"/>
                </a:cxn>
                <a:cxn ang="0">
                  <a:pos x="1" y="251"/>
                </a:cxn>
                <a:cxn ang="0">
                  <a:pos x="42" y="243"/>
                </a:cxn>
                <a:cxn ang="0">
                  <a:pos x="210" y="277"/>
                </a:cxn>
                <a:cxn ang="0">
                  <a:pos x="235" y="258"/>
                </a:cxn>
                <a:cxn ang="0">
                  <a:pos x="264" y="269"/>
                </a:cxn>
                <a:cxn ang="0">
                  <a:pos x="281" y="351"/>
                </a:cxn>
                <a:cxn ang="0">
                  <a:pos x="429" y="346"/>
                </a:cxn>
                <a:cxn ang="0">
                  <a:pos x="526" y="365"/>
                </a:cxn>
                <a:cxn ang="0">
                  <a:pos x="561" y="367"/>
                </a:cxn>
                <a:cxn ang="0">
                  <a:pos x="571" y="358"/>
                </a:cxn>
                <a:cxn ang="0">
                  <a:pos x="577" y="363"/>
                </a:cxn>
                <a:cxn ang="0">
                  <a:pos x="573" y="390"/>
                </a:cxn>
                <a:cxn ang="0">
                  <a:pos x="632" y="441"/>
                </a:cxn>
                <a:cxn ang="0">
                  <a:pos x="641" y="458"/>
                </a:cxn>
                <a:cxn ang="0">
                  <a:pos x="668" y="462"/>
                </a:cxn>
                <a:cxn ang="0">
                  <a:pos x="764" y="461"/>
                </a:cxn>
                <a:cxn ang="0">
                  <a:pos x="765" y="451"/>
                </a:cxn>
                <a:cxn ang="0">
                  <a:pos x="789" y="448"/>
                </a:cxn>
                <a:cxn ang="0">
                  <a:pos x="895" y="453"/>
                </a:cxn>
                <a:cxn ang="0">
                  <a:pos x="1015" y="413"/>
                </a:cxn>
                <a:cxn ang="0">
                  <a:pos x="1052" y="357"/>
                </a:cxn>
                <a:cxn ang="0">
                  <a:pos x="1056" y="340"/>
                </a:cxn>
                <a:cxn ang="0">
                  <a:pos x="1084" y="316"/>
                </a:cxn>
                <a:cxn ang="0">
                  <a:pos x="1065" y="212"/>
                </a:cxn>
                <a:cxn ang="0">
                  <a:pos x="1061" y="199"/>
                </a:cxn>
                <a:cxn ang="0">
                  <a:pos x="1060" y="190"/>
                </a:cxn>
                <a:cxn ang="0">
                  <a:pos x="1049" y="191"/>
                </a:cxn>
                <a:cxn ang="0">
                  <a:pos x="991" y="206"/>
                </a:cxn>
                <a:cxn ang="0">
                  <a:pos x="788" y="86"/>
                </a:cxn>
                <a:cxn ang="0">
                  <a:pos x="687" y="137"/>
                </a:cxn>
                <a:cxn ang="0">
                  <a:pos x="700" y="115"/>
                </a:cxn>
                <a:cxn ang="0">
                  <a:pos x="624" y="113"/>
                </a:cxn>
                <a:cxn ang="0">
                  <a:pos x="412" y="86"/>
                </a:cxn>
                <a:cxn ang="0">
                  <a:pos x="302" y="105"/>
                </a:cxn>
                <a:cxn ang="0">
                  <a:pos x="286" y="101"/>
                </a:cxn>
                <a:cxn ang="0">
                  <a:pos x="262" y="107"/>
                </a:cxn>
                <a:cxn ang="0">
                  <a:pos x="214" y="80"/>
                </a:cxn>
                <a:cxn ang="0">
                  <a:pos x="180" y="90"/>
                </a:cxn>
                <a:cxn ang="0">
                  <a:pos x="161" y="93"/>
                </a:cxn>
                <a:cxn ang="0">
                  <a:pos x="127" y="43"/>
                </a:cxn>
                <a:cxn ang="0">
                  <a:pos x="140" y="12"/>
                </a:cxn>
                <a:cxn ang="0">
                  <a:pos x="130" y="1"/>
                </a:cxn>
              </a:cxnLst>
              <a:rect l="0" t="0" r="r" b="b"/>
              <a:pathLst>
                <a:path w="1102" h="528">
                  <a:moveTo>
                    <a:pt x="111" y="3"/>
                  </a:moveTo>
                  <a:lnTo>
                    <a:pt x="79" y="35"/>
                  </a:lnTo>
                  <a:lnTo>
                    <a:pt x="54" y="165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51"/>
                  </a:lnTo>
                  <a:lnTo>
                    <a:pt x="3" y="253"/>
                  </a:lnTo>
                  <a:lnTo>
                    <a:pt x="21" y="246"/>
                  </a:lnTo>
                  <a:lnTo>
                    <a:pt x="42" y="243"/>
                  </a:lnTo>
                  <a:lnTo>
                    <a:pt x="95" y="283"/>
                  </a:lnTo>
                  <a:lnTo>
                    <a:pt x="158" y="294"/>
                  </a:lnTo>
                  <a:lnTo>
                    <a:pt x="210" y="277"/>
                  </a:lnTo>
                  <a:lnTo>
                    <a:pt x="218" y="267"/>
                  </a:lnTo>
                  <a:lnTo>
                    <a:pt x="226" y="261"/>
                  </a:lnTo>
                  <a:lnTo>
                    <a:pt x="235" y="258"/>
                  </a:lnTo>
                  <a:lnTo>
                    <a:pt x="244" y="259"/>
                  </a:lnTo>
                  <a:lnTo>
                    <a:pt x="253" y="262"/>
                  </a:lnTo>
                  <a:lnTo>
                    <a:pt x="264" y="269"/>
                  </a:lnTo>
                  <a:lnTo>
                    <a:pt x="274" y="279"/>
                  </a:lnTo>
                  <a:lnTo>
                    <a:pt x="285" y="294"/>
                  </a:lnTo>
                  <a:lnTo>
                    <a:pt x="281" y="351"/>
                  </a:lnTo>
                  <a:lnTo>
                    <a:pt x="336" y="301"/>
                  </a:lnTo>
                  <a:lnTo>
                    <a:pt x="367" y="341"/>
                  </a:lnTo>
                  <a:lnTo>
                    <a:pt x="429" y="346"/>
                  </a:lnTo>
                  <a:lnTo>
                    <a:pt x="464" y="383"/>
                  </a:lnTo>
                  <a:lnTo>
                    <a:pt x="518" y="377"/>
                  </a:lnTo>
                  <a:lnTo>
                    <a:pt x="526" y="365"/>
                  </a:lnTo>
                  <a:lnTo>
                    <a:pt x="536" y="360"/>
                  </a:lnTo>
                  <a:lnTo>
                    <a:pt x="547" y="360"/>
                  </a:lnTo>
                  <a:lnTo>
                    <a:pt x="561" y="367"/>
                  </a:lnTo>
                  <a:lnTo>
                    <a:pt x="563" y="363"/>
                  </a:lnTo>
                  <a:lnTo>
                    <a:pt x="566" y="361"/>
                  </a:lnTo>
                  <a:lnTo>
                    <a:pt x="571" y="358"/>
                  </a:lnTo>
                  <a:lnTo>
                    <a:pt x="574" y="357"/>
                  </a:lnTo>
                  <a:lnTo>
                    <a:pt x="577" y="360"/>
                  </a:lnTo>
                  <a:lnTo>
                    <a:pt x="577" y="363"/>
                  </a:lnTo>
                  <a:lnTo>
                    <a:pt x="577" y="370"/>
                  </a:lnTo>
                  <a:lnTo>
                    <a:pt x="575" y="379"/>
                  </a:lnTo>
                  <a:lnTo>
                    <a:pt x="573" y="390"/>
                  </a:lnTo>
                  <a:lnTo>
                    <a:pt x="634" y="423"/>
                  </a:lnTo>
                  <a:lnTo>
                    <a:pt x="630" y="432"/>
                  </a:lnTo>
                  <a:lnTo>
                    <a:pt x="632" y="441"/>
                  </a:lnTo>
                  <a:lnTo>
                    <a:pt x="633" y="448"/>
                  </a:lnTo>
                  <a:lnTo>
                    <a:pt x="637" y="454"/>
                  </a:lnTo>
                  <a:lnTo>
                    <a:pt x="641" y="458"/>
                  </a:lnTo>
                  <a:lnTo>
                    <a:pt x="649" y="461"/>
                  </a:lnTo>
                  <a:lnTo>
                    <a:pt x="656" y="462"/>
                  </a:lnTo>
                  <a:lnTo>
                    <a:pt x="668" y="462"/>
                  </a:lnTo>
                  <a:lnTo>
                    <a:pt x="661" y="528"/>
                  </a:lnTo>
                  <a:lnTo>
                    <a:pt x="701" y="495"/>
                  </a:lnTo>
                  <a:lnTo>
                    <a:pt x="764" y="461"/>
                  </a:lnTo>
                  <a:lnTo>
                    <a:pt x="761" y="455"/>
                  </a:lnTo>
                  <a:lnTo>
                    <a:pt x="762" y="452"/>
                  </a:lnTo>
                  <a:lnTo>
                    <a:pt x="765" y="451"/>
                  </a:lnTo>
                  <a:lnTo>
                    <a:pt x="768" y="451"/>
                  </a:lnTo>
                  <a:lnTo>
                    <a:pt x="773" y="453"/>
                  </a:lnTo>
                  <a:lnTo>
                    <a:pt x="789" y="448"/>
                  </a:lnTo>
                  <a:lnTo>
                    <a:pt x="806" y="449"/>
                  </a:lnTo>
                  <a:lnTo>
                    <a:pt x="860" y="428"/>
                  </a:lnTo>
                  <a:lnTo>
                    <a:pt x="895" y="453"/>
                  </a:lnTo>
                  <a:lnTo>
                    <a:pt x="950" y="455"/>
                  </a:lnTo>
                  <a:lnTo>
                    <a:pt x="971" y="436"/>
                  </a:lnTo>
                  <a:lnTo>
                    <a:pt x="1015" y="413"/>
                  </a:lnTo>
                  <a:lnTo>
                    <a:pt x="1059" y="369"/>
                  </a:lnTo>
                  <a:lnTo>
                    <a:pt x="1054" y="361"/>
                  </a:lnTo>
                  <a:lnTo>
                    <a:pt x="1052" y="357"/>
                  </a:lnTo>
                  <a:lnTo>
                    <a:pt x="1052" y="354"/>
                  </a:lnTo>
                  <a:lnTo>
                    <a:pt x="1052" y="346"/>
                  </a:lnTo>
                  <a:lnTo>
                    <a:pt x="1056" y="340"/>
                  </a:lnTo>
                  <a:lnTo>
                    <a:pt x="1062" y="332"/>
                  </a:lnTo>
                  <a:lnTo>
                    <a:pt x="1072" y="324"/>
                  </a:lnTo>
                  <a:lnTo>
                    <a:pt x="1084" y="316"/>
                  </a:lnTo>
                  <a:lnTo>
                    <a:pt x="1100" y="310"/>
                  </a:lnTo>
                  <a:lnTo>
                    <a:pt x="1102" y="257"/>
                  </a:lnTo>
                  <a:lnTo>
                    <a:pt x="1065" y="212"/>
                  </a:lnTo>
                  <a:lnTo>
                    <a:pt x="1061" y="207"/>
                  </a:lnTo>
                  <a:lnTo>
                    <a:pt x="1060" y="205"/>
                  </a:lnTo>
                  <a:lnTo>
                    <a:pt x="1061" y="199"/>
                  </a:lnTo>
                  <a:lnTo>
                    <a:pt x="1062" y="195"/>
                  </a:lnTo>
                  <a:lnTo>
                    <a:pt x="1061" y="191"/>
                  </a:lnTo>
                  <a:lnTo>
                    <a:pt x="1060" y="190"/>
                  </a:lnTo>
                  <a:lnTo>
                    <a:pt x="1057" y="189"/>
                  </a:lnTo>
                  <a:lnTo>
                    <a:pt x="1054" y="190"/>
                  </a:lnTo>
                  <a:lnTo>
                    <a:pt x="1049" y="191"/>
                  </a:lnTo>
                  <a:lnTo>
                    <a:pt x="1043" y="195"/>
                  </a:lnTo>
                  <a:lnTo>
                    <a:pt x="1036" y="225"/>
                  </a:lnTo>
                  <a:lnTo>
                    <a:pt x="991" y="206"/>
                  </a:lnTo>
                  <a:lnTo>
                    <a:pt x="942" y="167"/>
                  </a:lnTo>
                  <a:lnTo>
                    <a:pt x="857" y="129"/>
                  </a:lnTo>
                  <a:lnTo>
                    <a:pt x="788" y="86"/>
                  </a:lnTo>
                  <a:lnTo>
                    <a:pt x="757" y="127"/>
                  </a:lnTo>
                  <a:lnTo>
                    <a:pt x="690" y="139"/>
                  </a:lnTo>
                  <a:lnTo>
                    <a:pt x="687" y="137"/>
                  </a:lnTo>
                  <a:lnTo>
                    <a:pt x="696" y="127"/>
                  </a:lnTo>
                  <a:lnTo>
                    <a:pt x="700" y="119"/>
                  </a:lnTo>
                  <a:lnTo>
                    <a:pt x="700" y="115"/>
                  </a:lnTo>
                  <a:lnTo>
                    <a:pt x="699" y="111"/>
                  </a:lnTo>
                  <a:lnTo>
                    <a:pt x="692" y="104"/>
                  </a:lnTo>
                  <a:lnTo>
                    <a:pt x="624" y="113"/>
                  </a:lnTo>
                  <a:lnTo>
                    <a:pt x="544" y="53"/>
                  </a:lnTo>
                  <a:lnTo>
                    <a:pt x="441" y="98"/>
                  </a:lnTo>
                  <a:lnTo>
                    <a:pt x="412" y="86"/>
                  </a:lnTo>
                  <a:lnTo>
                    <a:pt x="383" y="105"/>
                  </a:lnTo>
                  <a:lnTo>
                    <a:pt x="307" y="110"/>
                  </a:lnTo>
                  <a:lnTo>
                    <a:pt x="302" y="105"/>
                  </a:lnTo>
                  <a:lnTo>
                    <a:pt x="298" y="103"/>
                  </a:lnTo>
                  <a:lnTo>
                    <a:pt x="291" y="101"/>
                  </a:lnTo>
                  <a:lnTo>
                    <a:pt x="286" y="101"/>
                  </a:lnTo>
                  <a:lnTo>
                    <a:pt x="278" y="101"/>
                  </a:lnTo>
                  <a:lnTo>
                    <a:pt x="271" y="104"/>
                  </a:lnTo>
                  <a:lnTo>
                    <a:pt x="262" y="107"/>
                  </a:lnTo>
                  <a:lnTo>
                    <a:pt x="255" y="112"/>
                  </a:lnTo>
                  <a:lnTo>
                    <a:pt x="243" y="90"/>
                  </a:lnTo>
                  <a:lnTo>
                    <a:pt x="214" y="80"/>
                  </a:lnTo>
                  <a:lnTo>
                    <a:pt x="191" y="81"/>
                  </a:lnTo>
                  <a:lnTo>
                    <a:pt x="185" y="86"/>
                  </a:lnTo>
                  <a:lnTo>
                    <a:pt x="180" y="90"/>
                  </a:lnTo>
                  <a:lnTo>
                    <a:pt x="172" y="94"/>
                  </a:lnTo>
                  <a:lnTo>
                    <a:pt x="165" y="94"/>
                  </a:lnTo>
                  <a:lnTo>
                    <a:pt x="161" y="93"/>
                  </a:lnTo>
                  <a:lnTo>
                    <a:pt x="153" y="87"/>
                  </a:lnTo>
                  <a:lnTo>
                    <a:pt x="123" y="50"/>
                  </a:lnTo>
                  <a:lnTo>
                    <a:pt x="127" y="43"/>
                  </a:lnTo>
                  <a:lnTo>
                    <a:pt x="133" y="30"/>
                  </a:lnTo>
                  <a:lnTo>
                    <a:pt x="139" y="21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36" y="2"/>
                  </a:lnTo>
                  <a:lnTo>
                    <a:pt x="130" y="1"/>
                  </a:lnTo>
                  <a:lnTo>
                    <a:pt x="122" y="0"/>
                  </a:lnTo>
                  <a:lnTo>
                    <a:pt x="11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Freeform 59">
              <a:extLst>
                <a:ext uri="{FF2B5EF4-FFF2-40B4-BE49-F238E27FC236}">
                  <a16:creationId xmlns:a16="http://schemas.microsoft.com/office/drawing/2014/main" id="{B711FEB4-6AFB-A095-6F82-03295848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155"/>
              <a:ext cx="67" cy="129"/>
            </a:xfrm>
            <a:custGeom>
              <a:avLst/>
              <a:gdLst/>
              <a:ahLst/>
              <a:cxnLst>
                <a:cxn ang="0">
                  <a:pos x="211" y="260"/>
                </a:cxn>
                <a:cxn ang="0">
                  <a:pos x="131" y="465"/>
                </a:cxn>
                <a:cxn ang="0">
                  <a:pos x="166" y="536"/>
                </a:cxn>
                <a:cxn ang="0">
                  <a:pos x="117" y="569"/>
                </a:cxn>
                <a:cxn ang="0">
                  <a:pos x="79" y="968"/>
                </a:cxn>
                <a:cxn ang="0">
                  <a:pos x="122" y="1016"/>
                </a:cxn>
                <a:cxn ang="0">
                  <a:pos x="117" y="1026"/>
                </a:cxn>
                <a:cxn ang="0">
                  <a:pos x="135" y="1100"/>
                </a:cxn>
                <a:cxn ang="0">
                  <a:pos x="0" y="1295"/>
                </a:cxn>
                <a:cxn ang="0">
                  <a:pos x="120" y="1416"/>
                </a:cxn>
                <a:cxn ang="0">
                  <a:pos x="143" y="1444"/>
                </a:cxn>
                <a:cxn ang="0">
                  <a:pos x="130" y="1463"/>
                </a:cxn>
                <a:cxn ang="0">
                  <a:pos x="127" y="1604"/>
                </a:cxn>
                <a:cxn ang="0">
                  <a:pos x="139" y="1623"/>
                </a:cxn>
                <a:cxn ang="0">
                  <a:pos x="149" y="1624"/>
                </a:cxn>
                <a:cxn ang="0">
                  <a:pos x="386" y="1751"/>
                </a:cxn>
                <a:cxn ang="0">
                  <a:pos x="726" y="1928"/>
                </a:cxn>
                <a:cxn ang="0">
                  <a:pos x="820" y="1877"/>
                </a:cxn>
                <a:cxn ang="0">
                  <a:pos x="841" y="1884"/>
                </a:cxn>
                <a:cxn ang="0">
                  <a:pos x="874" y="1838"/>
                </a:cxn>
                <a:cxn ang="0">
                  <a:pos x="965" y="1836"/>
                </a:cxn>
                <a:cxn ang="0">
                  <a:pos x="996" y="1602"/>
                </a:cxn>
                <a:cxn ang="0">
                  <a:pos x="1016" y="1604"/>
                </a:cxn>
                <a:cxn ang="0">
                  <a:pos x="1040" y="1584"/>
                </a:cxn>
                <a:cxn ang="0">
                  <a:pos x="975" y="1534"/>
                </a:cxn>
                <a:cxn ang="0">
                  <a:pos x="955" y="1374"/>
                </a:cxn>
                <a:cxn ang="0">
                  <a:pos x="964" y="1367"/>
                </a:cxn>
                <a:cxn ang="0">
                  <a:pos x="990" y="1303"/>
                </a:cxn>
                <a:cxn ang="0">
                  <a:pos x="1009" y="1154"/>
                </a:cxn>
                <a:cxn ang="0">
                  <a:pos x="983" y="1139"/>
                </a:cxn>
                <a:cxn ang="0">
                  <a:pos x="1034" y="980"/>
                </a:cxn>
                <a:cxn ang="0">
                  <a:pos x="1031" y="966"/>
                </a:cxn>
                <a:cxn ang="0">
                  <a:pos x="1027" y="877"/>
                </a:cxn>
                <a:cxn ang="0">
                  <a:pos x="1020" y="856"/>
                </a:cxn>
                <a:cxn ang="0">
                  <a:pos x="954" y="785"/>
                </a:cxn>
                <a:cxn ang="0">
                  <a:pos x="966" y="758"/>
                </a:cxn>
                <a:cxn ang="0">
                  <a:pos x="932" y="661"/>
                </a:cxn>
                <a:cxn ang="0">
                  <a:pos x="913" y="638"/>
                </a:cxn>
                <a:cxn ang="0">
                  <a:pos x="916" y="545"/>
                </a:cxn>
                <a:cxn ang="0">
                  <a:pos x="915" y="469"/>
                </a:cxn>
                <a:cxn ang="0">
                  <a:pos x="916" y="441"/>
                </a:cxn>
                <a:cxn ang="0">
                  <a:pos x="851" y="302"/>
                </a:cxn>
                <a:cxn ang="0">
                  <a:pos x="800" y="290"/>
                </a:cxn>
                <a:cxn ang="0">
                  <a:pos x="678" y="329"/>
                </a:cxn>
                <a:cxn ang="0">
                  <a:pos x="651" y="334"/>
                </a:cxn>
                <a:cxn ang="0">
                  <a:pos x="654" y="329"/>
                </a:cxn>
                <a:cxn ang="0">
                  <a:pos x="650" y="302"/>
                </a:cxn>
                <a:cxn ang="0">
                  <a:pos x="611" y="215"/>
                </a:cxn>
                <a:cxn ang="0">
                  <a:pos x="619" y="190"/>
                </a:cxn>
                <a:cxn ang="0">
                  <a:pos x="611" y="125"/>
                </a:cxn>
                <a:cxn ang="0">
                  <a:pos x="583" y="103"/>
                </a:cxn>
                <a:cxn ang="0">
                  <a:pos x="338" y="79"/>
                </a:cxn>
                <a:cxn ang="0">
                  <a:pos x="251" y="55"/>
                </a:cxn>
                <a:cxn ang="0">
                  <a:pos x="224" y="52"/>
                </a:cxn>
              </a:cxnLst>
              <a:rect l="0" t="0" r="r" b="b"/>
              <a:pathLst>
                <a:path w="1073" h="1928">
                  <a:moveTo>
                    <a:pt x="211" y="63"/>
                  </a:moveTo>
                  <a:lnTo>
                    <a:pt x="199" y="104"/>
                  </a:lnTo>
                  <a:lnTo>
                    <a:pt x="206" y="139"/>
                  </a:lnTo>
                  <a:lnTo>
                    <a:pt x="162" y="189"/>
                  </a:lnTo>
                  <a:lnTo>
                    <a:pt x="211" y="260"/>
                  </a:lnTo>
                  <a:lnTo>
                    <a:pt x="227" y="326"/>
                  </a:lnTo>
                  <a:lnTo>
                    <a:pt x="199" y="356"/>
                  </a:lnTo>
                  <a:lnTo>
                    <a:pt x="201" y="405"/>
                  </a:lnTo>
                  <a:lnTo>
                    <a:pt x="167" y="403"/>
                  </a:lnTo>
                  <a:lnTo>
                    <a:pt x="131" y="465"/>
                  </a:lnTo>
                  <a:lnTo>
                    <a:pt x="148" y="526"/>
                  </a:lnTo>
                  <a:lnTo>
                    <a:pt x="154" y="526"/>
                  </a:lnTo>
                  <a:lnTo>
                    <a:pt x="160" y="528"/>
                  </a:lnTo>
                  <a:lnTo>
                    <a:pt x="163" y="531"/>
                  </a:lnTo>
                  <a:lnTo>
                    <a:pt x="166" y="536"/>
                  </a:lnTo>
                  <a:lnTo>
                    <a:pt x="166" y="540"/>
                  </a:lnTo>
                  <a:lnTo>
                    <a:pt x="165" y="546"/>
                  </a:lnTo>
                  <a:lnTo>
                    <a:pt x="162" y="553"/>
                  </a:lnTo>
                  <a:lnTo>
                    <a:pt x="158" y="562"/>
                  </a:lnTo>
                  <a:lnTo>
                    <a:pt x="117" y="569"/>
                  </a:lnTo>
                  <a:lnTo>
                    <a:pt x="52" y="622"/>
                  </a:lnTo>
                  <a:lnTo>
                    <a:pt x="100" y="665"/>
                  </a:lnTo>
                  <a:lnTo>
                    <a:pt x="41" y="705"/>
                  </a:lnTo>
                  <a:lnTo>
                    <a:pt x="120" y="904"/>
                  </a:lnTo>
                  <a:lnTo>
                    <a:pt x="79" y="968"/>
                  </a:lnTo>
                  <a:lnTo>
                    <a:pt x="157" y="960"/>
                  </a:lnTo>
                  <a:lnTo>
                    <a:pt x="147" y="1009"/>
                  </a:lnTo>
                  <a:lnTo>
                    <a:pt x="138" y="1010"/>
                  </a:lnTo>
                  <a:lnTo>
                    <a:pt x="132" y="1012"/>
                  </a:lnTo>
                  <a:lnTo>
                    <a:pt x="122" y="1016"/>
                  </a:lnTo>
                  <a:lnTo>
                    <a:pt x="118" y="1017"/>
                  </a:lnTo>
                  <a:lnTo>
                    <a:pt x="116" y="1019"/>
                  </a:lnTo>
                  <a:lnTo>
                    <a:pt x="114" y="1023"/>
                  </a:lnTo>
                  <a:lnTo>
                    <a:pt x="115" y="1025"/>
                  </a:lnTo>
                  <a:lnTo>
                    <a:pt x="117" y="1026"/>
                  </a:lnTo>
                  <a:lnTo>
                    <a:pt x="121" y="1028"/>
                  </a:lnTo>
                  <a:lnTo>
                    <a:pt x="130" y="1030"/>
                  </a:lnTo>
                  <a:lnTo>
                    <a:pt x="145" y="1034"/>
                  </a:lnTo>
                  <a:lnTo>
                    <a:pt x="153" y="1073"/>
                  </a:lnTo>
                  <a:lnTo>
                    <a:pt x="135" y="1100"/>
                  </a:lnTo>
                  <a:lnTo>
                    <a:pt x="64" y="1113"/>
                  </a:lnTo>
                  <a:lnTo>
                    <a:pt x="25" y="1163"/>
                  </a:lnTo>
                  <a:lnTo>
                    <a:pt x="24" y="1207"/>
                  </a:lnTo>
                  <a:lnTo>
                    <a:pt x="52" y="1254"/>
                  </a:lnTo>
                  <a:lnTo>
                    <a:pt x="0" y="1295"/>
                  </a:lnTo>
                  <a:lnTo>
                    <a:pt x="4" y="1327"/>
                  </a:lnTo>
                  <a:lnTo>
                    <a:pt x="50" y="1337"/>
                  </a:lnTo>
                  <a:lnTo>
                    <a:pt x="107" y="1409"/>
                  </a:lnTo>
                  <a:lnTo>
                    <a:pt x="114" y="1412"/>
                  </a:lnTo>
                  <a:lnTo>
                    <a:pt x="120" y="1416"/>
                  </a:lnTo>
                  <a:lnTo>
                    <a:pt x="131" y="1424"/>
                  </a:lnTo>
                  <a:lnTo>
                    <a:pt x="138" y="1430"/>
                  </a:lnTo>
                  <a:lnTo>
                    <a:pt x="144" y="1438"/>
                  </a:lnTo>
                  <a:lnTo>
                    <a:pt x="144" y="1444"/>
                  </a:lnTo>
                  <a:lnTo>
                    <a:pt x="143" y="1444"/>
                  </a:lnTo>
                  <a:lnTo>
                    <a:pt x="143" y="1445"/>
                  </a:lnTo>
                  <a:lnTo>
                    <a:pt x="143" y="1447"/>
                  </a:lnTo>
                  <a:lnTo>
                    <a:pt x="143" y="1451"/>
                  </a:lnTo>
                  <a:lnTo>
                    <a:pt x="137" y="1457"/>
                  </a:lnTo>
                  <a:lnTo>
                    <a:pt x="130" y="1463"/>
                  </a:lnTo>
                  <a:lnTo>
                    <a:pt x="117" y="1506"/>
                  </a:lnTo>
                  <a:lnTo>
                    <a:pt x="137" y="1591"/>
                  </a:lnTo>
                  <a:lnTo>
                    <a:pt x="132" y="1595"/>
                  </a:lnTo>
                  <a:lnTo>
                    <a:pt x="129" y="1600"/>
                  </a:lnTo>
                  <a:lnTo>
                    <a:pt x="127" y="1604"/>
                  </a:lnTo>
                  <a:lnTo>
                    <a:pt x="127" y="1609"/>
                  </a:lnTo>
                  <a:lnTo>
                    <a:pt x="127" y="1612"/>
                  </a:lnTo>
                  <a:lnTo>
                    <a:pt x="130" y="1616"/>
                  </a:lnTo>
                  <a:lnTo>
                    <a:pt x="133" y="1619"/>
                  </a:lnTo>
                  <a:lnTo>
                    <a:pt x="139" y="1623"/>
                  </a:lnTo>
                  <a:lnTo>
                    <a:pt x="142" y="1624"/>
                  </a:lnTo>
                  <a:lnTo>
                    <a:pt x="143" y="1624"/>
                  </a:lnTo>
                  <a:lnTo>
                    <a:pt x="145" y="1625"/>
                  </a:lnTo>
                  <a:lnTo>
                    <a:pt x="147" y="1625"/>
                  </a:lnTo>
                  <a:lnTo>
                    <a:pt x="149" y="1624"/>
                  </a:lnTo>
                  <a:lnTo>
                    <a:pt x="196" y="1588"/>
                  </a:lnTo>
                  <a:lnTo>
                    <a:pt x="212" y="1642"/>
                  </a:lnTo>
                  <a:lnTo>
                    <a:pt x="270" y="1652"/>
                  </a:lnTo>
                  <a:lnTo>
                    <a:pt x="299" y="1696"/>
                  </a:lnTo>
                  <a:lnTo>
                    <a:pt x="386" y="1751"/>
                  </a:lnTo>
                  <a:lnTo>
                    <a:pt x="474" y="1779"/>
                  </a:lnTo>
                  <a:lnTo>
                    <a:pt x="535" y="1819"/>
                  </a:lnTo>
                  <a:lnTo>
                    <a:pt x="601" y="1845"/>
                  </a:lnTo>
                  <a:lnTo>
                    <a:pt x="676" y="1913"/>
                  </a:lnTo>
                  <a:lnTo>
                    <a:pt x="726" y="1928"/>
                  </a:lnTo>
                  <a:lnTo>
                    <a:pt x="732" y="1893"/>
                  </a:lnTo>
                  <a:lnTo>
                    <a:pt x="785" y="1889"/>
                  </a:lnTo>
                  <a:lnTo>
                    <a:pt x="799" y="1887"/>
                  </a:lnTo>
                  <a:lnTo>
                    <a:pt x="815" y="1881"/>
                  </a:lnTo>
                  <a:lnTo>
                    <a:pt x="820" y="1877"/>
                  </a:lnTo>
                  <a:lnTo>
                    <a:pt x="826" y="1876"/>
                  </a:lnTo>
                  <a:lnTo>
                    <a:pt x="831" y="1876"/>
                  </a:lnTo>
                  <a:lnTo>
                    <a:pt x="836" y="1878"/>
                  </a:lnTo>
                  <a:lnTo>
                    <a:pt x="838" y="1880"/>
                  </a:lnTo>
                  <a:lnTo>
                    <a:pt x="841" y="1884"/>
                  </a:lnTo>
                  <a:lnTo>
                    <a:pt x="842" y="1889"/>
                  </a:lnTo>
                  <a:lnTo>
                    <a:pt x="844" y="1896"/>
                  </a:lnTo>
                  <a:lnTo>
                    <a:pt x="878" y="1853"/>
                  </a:lnTo>
                  <a:lnTo>
                    <a:pt x="875" y="1844"/>
                  </a:lnTo>
                  <a:lnTo>
                    <a:pt x="874" y="1838"/>
                  </a:lnTo>
                  <a:lnTo>
                    <a:pt x="873" y="1834"/>
                  </a:lnTo>
                  <a:lnTo>
                    <a:pt x="874" y="1833"/>
                  </a:lnTo>
                  <a:lnTo>
                    <a:pt x="891" y="1828"/>
                  </a:lnTo>
                  <a:lnTo>
                    <a:pt x="912" y="1826"/>
                  </a:lnTo>
                  <a:lnTo>
                    <a:pt x="965" y="1836"/>
                  </a:lnTo>
                  <a:lnTo>
                    <a:pt x="1007" y="1782"/>
                  </a:lnTo>
                  <a:lnTo>
                    <a:pt x="1000" y="1744"/>
                  </a:lnTo>
                  <a:lnTo>
                    <a:pt x="1016" y="1710"/>
                  </a:lnTo>
                  <a:lnTo>
                    <a:pt x="945" y="1661"/>
                  </a:lnTo>
                  <a:lnTo>
                    <a:pt x="996" y="1602"/>
                  </a:lnTo>
                  <a:lnTo>
                    <a:pt x="1004" y="1604"/>
                  </a:lnTo>
                  <a:lnTo>
                    <a:pt x="1013" y="1605"/>
                  </a:lnTo>
                  <a:lnTo>
                    <a:pt x="1013" y="1604"/>
                  </a:lnTo>
                  <a:lnTo>
                    <a:pt x="1014" y="1604"/>
                  </a:lnTo>
                  <a:lnTo>
                    <a:pt x="1016" y="1604"/>
                  </a:lnTo>
                  <a:lnTo>
                    <a:pt x="1020" y="1604"/>
                  </a:lnTo>
                  <a:lnTo>
                    <a:pt x="1028" y="1602"/>
                  </a:lnTo>
                  <a:lnTo>
                    <a:pt x="1032" y="1597"/>
                  </a:lnTo>
                  <a:lnTo>
                    <a:pt x="1036" y="1592"/>
                  </a:lnTo>
                  <a:lnTo>
                    <a:pt x="1040" y="1584"/>
                  </a:lnTo>
                  <a:lnTo>
                    <a:pt x="1040" y="1581"/>
                  </a:lnTo>
                  <a:lnTo>
                    <a:pt x="1041" y="1579"/>
                  </a:lnTo>
                  <a:lnTo>
                    <a:pt x="1043" y="1575"/>
                  </a:lnTo>
                  <a:lnTo>
                    <a:pt x="997" y="1586"/>
                  </a:lnTo>
                  <a:lnTo>
                    <a:pt x="975" y="1534"/>
                  </a:lnTo>
                  <a:lnTo>
                    <a:pt x="994" y="1455"/>
                  </a:lnTo>
                  <a:lnTo>
                    <a:pt x="939" y="1382"/>
                  </a:lnTo>
                  <a:lnTo>
                    <a:pt x="947" y="1378"/>
                  </a:lnTo>
                  <a:lnTo>
                    <a:pt x="953" y="1376"/>
                  </a:lnTo>
                  <a:lnTo>
                    <a:pt x="955" y="1374"/>
                  </a:lnTo>
                  <a:lnTo>
                    <a:pt x="955" y="1373"/>
                  </a:lnTo>
                  <a:lnTo>
                    <a:pt x="956" y="1373"/>
                  </a:lnTo>
                  <a:lnTo>
                    <a:pt x="959" y="1373"/>
                  </a:lnTo>
                  <a:lnTo>
                    <a:pt x="963" y="1371"/>
                  </a:lnTo>
                  <a:lnTo>
                    <a:pt x="964" y="1367"/>
                  </a:lnTo>
                  <a:lnTo>
                    <a:pt x="964" y="1365"/>
                  </a:lnTo>
                  <a:lnTo>
                    <a:pt x="963" y="1361"/>
                  </a:lnTo>
                  <a:lnTo>
                    <a:pt x="961" y="1359"/>
                  </a:lnTo>
                  <a:lnTo>
                    <a:pt x="956" y="1353"/>
                  </a:lnTo>
                  <a:lnTo>
                    <a:pt x="990" y="1303"/>
                  </a:lnTo>
                  <a:lnTo>
                    <a:pt x="1006" y="1246"/>
                  </a:lnTo>
                  <a:lnTo>
                    <a:pt x="1007" y="1171"/>
                  </a:lnTo>
                  <a:lnTo>
                    <a:pt x="1009" y="1164"/>
                  </a:lnTo>
                  <a:lnTo>
                    <a:pt x="1010" y="1159"/>
                  </a:lnTo>
                  <a:lnTo>
                    <a:pt x="1009" y="1154"/>
                  </a:lnTo>
                  <a:lnTo>
                    <a:pt x="1008" y="1150"/>
                  </a:lnTo>
                  <a:lnTo>
                    <a:pt x="1003" y="1146"/>
                  </a:lnTo>
                  <a:lnTo>
                    <a:pt x="998" y="1143"/>
                  </a:lnTo>
                  <a:lnTo>
                    <a:pt x="991" y="1140"/>
                  </a:lnTo>
                  <a:lnTo>
                    <a:pt x="983" y="1139"/>
                  </a:lnTo>
                  <a:lnTo>
                    <a:pt x="971" y="1099"/>
                  </a:lnTo>
                  <a:lnTo>
                    <a:pt x="1041" y="1066"/>
                  </a:lnTo>
                  <a:lnTo>
                    <a:pt x="1073" y="1035"/>
                  </a:lnTo>
                  <a:lnTo>
                    <a:pt x="1024" y="993"/>
                  </a:lnTo>
                  <a:lnTo>
                    <a:pt x="1034" y="980"/>
                  </a:lnTo>
                  <a:lnTo>
                    <a:pt x="1041" y="971"/>
                  </a:lnTo>
                  <a:lnTo>
                    <a:pt x="1041" y="964"/>
                  </a:lnTo>
                  <a:lnTo>
                    <a:pt x="1036" y="961"/>
                  </a:lnTo>
                  <a:lnTo>
                    <a:pt x="1033" y="964"/>
                  </a:lnTo>
                  <a:lnTo>
                    <a:pt x="1031" y="966"/>
                  </a:lnTo>
                  <a:lnTo>
                    <a:pt x="1071" y="911"/>
                  </a:lnTo>
                  <a:lnTo>
                    <a:pt x="1051" y="872"/>
                  </a:lnTo>
                  <a:lnTo>
                    <a:pt x="1041" y="875"/>
                  </a:lnTo>
                  <a:lnTo>
                    <a:pt x="1033" y="877"/>
                  </a:lnTo>
                  <a:lnTo>
                    <a:pt x="1027" y="877"/>
                  </a:lnTo>
                  <a:lnTo>
                    <a:pt x="1024" y="876"/>
                  </a:lnTo>
                  <a:lnTo>
                    <a:pt x="1019" y="873"/>
                  </a:lnTo>
                  <a:lnTo>
                    <a:pt x="1018" y="869"/>
                  </a:lnTo>
                  <a:lnTo>
                    <a:pt x="1018" y="863"/>
                  </a:lnTo>
                  <a:lnTo>
                    <a:pt x="1020" y="856"/>
                  </a:lnTo>
                  <a:lnTo>
                    <a:pt x="1029" y="796"/>
                  </a:lnTo>
                  <a:lnTo>
                    <a:pt x="972" y="804"/>
                  </a:lnTo>
                  <a:lnTo>
                    <a:pt x="963" y="797"/>
                  </a:lnTo>
                  <a:lnTo>
                    <a:pt x="958" y="791"/>
                  </a:lnTo>
                  <a:lnTo>
                    <a:pt x="954" y="785"/>
                  </a:lnTo>
                  <a:lnTo>
                    <a:pt x="954" y="779"/>
                  </a:lnTo>
                  <a:lnTo>
                    <a:pt x="955" y="771"/>
                  </a:lnTo>
                  <a:lnTo>
                    <a:pt x="960" y="765"/>
                  </a:lnTo>
                  <a:lnTo>
                    <a:pt x="962" y="761"/>
                  </a:lnTo>
                  <a:lnTo>
                    <a:pt x="966" y="758"/>
                  </a:lnTo>
                  <a:lnTo>
                    <a:pt x="976" y="752"/>
                  </a:lnTo>
                  <a:lnTo>
                    <a:pt x="944" y="725"/>
                  </a:lnTo>
                  <a:lnTo>
                    <a:pt x="948" y="659"/>
                  </a:lnTo>
                  <a:lnTo>
                    <a:pt x="938" y="660"/>
                  </a:lnTo>
                  <a:lnTo>
                    <a:pt x="932" y="661"/>
                  </a:lnTo>
                  <a:lnTo>
                    <a:pt x="926" y="660"/>
                  </a:lnTo>
                  <a:lnTo>
                    <a:pt x="921" y="657"/>
                  </a:lnTo>
                  <a:lnTo>
                    <a:pt x="917" y="652"/>
                  </a:lnTo>
                  <a:lnTo>
                    <a:pt x="915" y="646"/>
                  </a:lnTo>
                  <a:lnTo>
                    <a:pt x="913" y="638"/>
                  </a:lnTo>
                  <a:lnTo>
                    <a:pt x="914" y="629"/>
                  </a:lnTo>
                  <a:lnTo>
                    <a:pt x="917" y="620"/>
                  </a:lnTo>
                  <a:lnTo>
                    <a:pt x="927" y="615"/>
                  </a:lnTo>
                  <a:lnTo>
                    <a:pt x="915" y="584"/>
                  </a:lnTo>
                  <a:lnTo>
                    <a:pt x="916" y="545"/>
                  </a:lnTo>
                  <a:lnTo>
                    <a:pt x="955" y="529"/>
                  </a:lnTo>
                  <a:lnTo>
                    <a:pt x="939" y="481"/>
                  </a:lnTo>
                  <a:lnTo>
                    <a:pt x="928" y="476"/>
                  </a:lnTo>
                  <a:lnTo>
                    <a:pt x="919" y="472"/>
                  </a:lnTo>
                  <a:lnTo>
                    <a:pt x="915" y="469"/>
                  </a:lnTo>
                  <a:lnTo>
                    <a:pt x="913" y="467"/>
                  </a:lnTo>
                  <a:lnTo>
                    <a:pt x="910" y="462"/>
                  </a:lnTo>
                  <a:lnTo>
                    <a:pt x="908" y="455"/>
                  </a:lnTo>
                  <a:lnTo>
                    <a:pt x="911" y="449"/>
                  </a:lnTo>
                  <a:lnTo>
                    <a:pt x="916" y="441"/>
                  </a:lnTo>
                  <a:lnTo>
                    <a:pt x="919" y="437"/>
                  </a:lnTo>
                  <a:lnTo>
                    <a:pt x="924" y="434"/>
                  </a:lnTo>
                  <a:lnTo>
                    <a:pt x="926" y="433"/>
                  </a:lnTo>
                  <a:lnTo>
                    <a:pt x="866" y="314"/>
                  </a:lnTo>
                  <a:lnTo>
                    <a:pt x="851" y="302"/>
                  </a:lnTo>
                  <a:lnTo>
                    <a:pt x="838" y="294"/>
                  </a:lnTo>
                  <a:lnTo>
                    <a:pt x="826" y="288"/>
                  </a:lnTo>
                  <a:lnTo>
                    <a:pt x="817" y="286"/>
                  </a:lnTo>
                  <a:lnTo>
                    <a:pt x="807" y="286"/>
                  </a:lnTo>
                  <a:lnTo>
                    <a:pt x="800" y="290"/>
                  </a:lnTo>
                  <a:lnTo>
                    <a:pt x="792" y="297"/>
                  </a:lnTo>
                  <a:lnTo>
                    <a:pt x="787" y="307"/>
                  </a:lnTo>
                  <a:lnTo>
                    <a:pt x="734" y="307"/>
                  </a:lnTo>
                  <a:lnTo>
                    <a:pt x="689" y="332"/>
                  </a:lnTo>
                  <a:lnTo>
                    <a:pt x="678" y="329"/>
                  </a:lnTo>
                  <a:lnTo>
                    <a:pt x="671" y="328"/>
                  </a:lnTo>
                  <a:lnTo>
                    <a:pt x="663" y="328"/>
                  </a:lnTo>
                  <a:lnTo>
                    <a:pt x="659" y="330"/>
                  </a:lnTo>
                  <a:lnTo>
                    <a:pt x="654" y="331"/>
                  </a:lnTo>
                  <a:lnTo>
                    <a:pt x="651" y="334"/>
                  </a:lnTo>
                  <a:lnTo>
                    <a:pt x="649" y="338"/>
                  </a:lnTo>
                  <a:lnTo>
                    <a:pt x="650" y="344"/>
                  </a:lnTo>
                  <a:lnTo>
                    <a:pt x="652" y="358"/>
                  </a:lnTo>
                  <a:lnTo>
                    <a:pt x="599" y="344"/>
                  </a:lnTo>
                  <a:lnTo>
                    <a:pt x="654" y="329"/>
                  </a:lnTo>
                  <a:lnTo>
                    <a:pt x="657" y="321"/>
                  </a:lnTo>
                  <a:lnTo>
                    <a:pt x="658" y="315"/>
                  </a:lnTo>
                  <a:lnTo>
                    <a:pt x="657" y="309"/>
                  </a:lnTo>
                  <a:lnTo>
                    <a:pt x="656" y="306"/>
                  </a:lnTo>
                  <a:lnTo>
                    <a:pt x="650" y="302"/>
                  </a:lnTo>
                  <a:lnTo>
                    <a:pt x="643" y="301"/>
                  </a:lnTo>
                  <a:lnTo>
                    <a:pt x="633" y="300"/>
                  </a:lnTo>
                  <a:lnTo>
                    <a:pt x="624" y="302"/>
                  </a:lnTo>
                  <a:lnTo>
                    <a:pt x="639" y="272"/>
                  </a:lnTo>
                  <a:lnTo>
                    <a:pt x="611" y="215"/>
                  </a:lnTo>
                  <a:lnTo>
                    <a:pt x="614" y="206"/>
                  </a:lnTo>
                  <a:lnTo>
                    <a:pt x="570" y="208"/>
                  </a:lnTo>
                  <a:lnTo>
                    <a:pt x="586" y="181"/>
                  </a:lnTo>
                  <a:lnTo>
                    <a:pt x="614" y="206"/>
                  </a:lnTo>
                  <a:lnTo>
                    <a:pt x="619" y="190"/>
                  </a:lnTo>
                  <a:lnTo>
                    <a:pt x="601" y="152"/>
                  </a:lnTo>
                  <a:lnTo>
                    <a:pt x="607" y="144"/>
                  </a:lnTo>
                  <a:lnTo>
                    <a:pt x="610" y="137"/>
                  </a:lnTo>
                  <a:lnTo>
                    <a:pt x="611" y="131"/>
                  </a:lnTo>
                  <a:lnTo>
                    <a:pt x="611" y="125"/>
                  </a:lnTo>
                  <a:lnTo>
                    <a:pt x="608" y="119"/>
                  </a:lnTo>
                  <a:lnTo>
                    <a:pt x="602" y="114"/>
                  </a:lnTo>
                  <a:lnTo>
                    <a:pt x="595" y="110"/>
                  </a:lnTo>
                  <a:lnTo>
                    <a:pt x="586" y="106"/>
                  </a:lnTo>
                  <a:lnTo>
                    <a:pt x="583" y="103"/>
                  </a:lnTo>
                  <a:lnTo>
                    <a:pt x="570" y="38"/>
                  </a:lnTo>
                  <a:lnTo>
                    <a:pt x="527" y="0"/>
                  </a:lnTo>
                  <a:lnTo>
                    <a:pt x="439" y="95"/>
                  </a:lnTo>
                  <a:lnTo>
                    <a:pt x="401" y="120"/>
                  </a:lnTo>
                  <a:lnTo>
                    <a:pt x="338" y="79"/>
                  </a:lnTo>
                  <a:lnTo>
                    <a:pt x="272" y="87"/>
                  </a:lnTo>
                  <a:lnTo>
                    <a:pt x="265" y="73"/>
                  </a:lnTo>
                  <a:lnTo>
                    <a:pt x="259" y="63"/>
                  </a:lnTo>
                  <a:lnTo>
                    <a:pt x="255" y="58"/>
                  </a:lnTo>
                  <a:lnTo>
                    <a:pt x="251" y="55"/>
                  </a:lnTo>
                  <a:lnTo>
                    <a:pt x="245" y="51"/>
                  </a:lnTo>
                  <a:lnTo>
                    <a:pt x="236" y="49"/>
                  </a:lnTo>
                  <a:lnTo>
                    <a:pt x="232" y="49"/>
                  </a:lnTo>
                  <a:lnTo>
                    <a:pt x="229" y="51"/>
                  </a:lnTo>
                  <a:lnTo>
                    <a:pt x="224" y="52"/>
                  </a:lnTo>
                  <a:lnTo>
                    <a:pt x="219" y="55"/>
                  </a:lnTo>
                  <a:lnTo>
                    <a:pt x="211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Freeform 60">
              <a:extLst>
                <a:ext uri="{FF2B5EF4-FFF2-40B4-BE49-F238E27FC236}">
                  <a16:creationId xmlns:a16="http://schemas.microsoft.com/office/drawing/2014/main" id="{041CD5E4-6FB3-3877-C484-DD8A04746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268"/>
              <a:ext cx="128" cy="76"/>
            </a:xfrm>
            <a:custGeom>
              <a:avLst/>
              <a:gdLst/>
              <a:ahLst/>
              <a:cxnLst>
                <a:cxn ang="0">
                  <a:pos x="1673" y="163"/>
                </a:cxn>
                <a:cxn ang="0">
                  <a:pos x="1638" y="158"/>
                </a:cxn>
                <a:cxn ang="0">
                  <a:pos x="1612" y="206"/>
                </a:cxn>
                <a:cxn ang="0">
                  <a:pos x="1576" y="205"/>
                </a:cxn>
                <a:cxn ang="0">
                  <a:pos x="1539" y="182"/>
                </a:cxn>
                <a:cxn ang="0">
                  <a:pos x="1402" y="94"/>
                </a:cxn>
                <a:cxn ang="0">
                  <a:pos x="1303" y="181"/>
                </a:cxn>
                <a:cxn ang="0">
                  <a:pos x="1193" y="193"/>
                </a:cxn>
                <a:cxn ang="0">
                  <a:pos x="1028" y="182"/>
                </a:cxn>
                <a:cxn ang="0">
                  <a:pos x="947" y="224"/>
                </a:cxn>
                <a:cxn ang="0">
                  <a:pos x="897" y="222"/>
                </a:cxn>
                <a:cxn ang="0">
                  <a:pos x="856" y="216"/>
                </a:cxn>
                <a:cxn ang="0">
                  <a:pos x="853" y="247"/>
                </a:cxn>
                <a:cxn ang="0">
                  <a:pos x="822" y="296"/>
                </a:cxn>
                <a:cxn ang="0">
                  <a:pos x="801" y="290"/>
                </a:cxn>
                <a:cxn ang="0">
                  <a:pos x="791" y="265"/>
                </a:cxn>
                <a:cxn ang="0">
                  <a:pos x="777" y="261"/>
                </a:cxn>
                <a:cxn ang="0">
                  <a:pos x="690" y="298"/>
                </a:cxn>
                <a:cxn ang="0">
                  <a:pos x="596" y="180"/>
                </a:cxn>
                <a:cxn ang="0">
                  <a:pos x="573" y="87"/>
                </a:cxn>
                <a:cxn ang="0">
                  <a:pos x="478" y="91"/>
                </a:cxn>
                <a:cxn ang="0">
                  <a:pos x="424" y="93"/>
                </a:cxn>
                <a:cxn ang="0">
                  <a:pos x="297" y="136"/>
                </a:cxn>
                <a:cxn ang="0">
                  <a:pos x="281" y="152"/>
                </a:cxn>
                <a:cxn ang="0">
                  <a:pos x="247" y="192"/>
                </a:cxn>
                <a:cxn ang="0">
                  <a:pos x="232" y="184"/>
                </a:cxn>
                <a:cxn ang="0">
                  <a:pos x="191" y="197"/>
                </a:cxn>
                <a:cxn ang="0">
                  <a:pos x="0" y="274"/>
                </a:cxn>
                <a:cxn ang="0">
                  <a:pos x="149" y="340"/>
                </a:cxn>
                <a:cxn ang="0">
                  <a:pos x="181" y="413"/>
                </a:cxn>
                <a:cxn ang="0">
                  <a:pos x="242" y="431"/>
                </a:cxn>
                <a:cxn ang="0">
                  <a:pos x="392" y="579"/>
                </a:cxn>
                <a:cxn ang="0">
                  <a:pos x="334" y="670"/>
                </a:cxn>
                <a:cxn ang="0">
                  <a:pos x="316" y="693"/>
                </a:cxn>
                <a:cxn ang="0">
                  <a:pos x="323" y="709"/>
                </a:cxn>
                <a:cxn ang="0">
                  <a:pos x="285" y="761"/>
                </a:cxn>
                <a:cxn ang="0">
                  <a:pos x="295" y="775"/>
                </a:cxn>
                <a:cxn ang="0">
                  <a:pos x="305" y="779"/>
                </a:cxn>
                <a:cxn ang="0">
                  <a:pos x="310" y="771"/>
                </a:cxn>
                <a:cxn ang="0">
                  <a:pos x="359" y="763"/>
                </a:cxn>
                <a:cxn ang="0">
                  <a:pos x="480" y="962"/>
                </a:cxn>
                <a:cxn ang="0">
                  <a:pos x="653" y="910"/>
                </a:cxn>
                <a:cxn ang="0">
                  <a:pos x="793" y="847"/>
                </a:cxn>
                <a:cxn ang="0">
                  <a:pos x="953" y="958"/>
                </a:cxn>
                <a:cxn ang="0">
                  <a:pos x="962" y="978"/>
                </a:cxn>
                <a:cxn ang="0">
                  <a:pos x="1166" y="927"/>
                </a:cxn>
                <a:cxn ang="0">
                  <a:pos x="1257" y="1023"/>
                </a:cxn>
                <a:cxn ang="0">
                  <a:pos x="1458" y="999"/>
                </a:cxn>
                <a:cxn ang="0">
                  <a:pos x="1751" y="1101"/>
                </a:cxn>
                <a:cxn ang="0">
                  <a:pos x="1793" y="831"/>
                </a:cxn>
                <a:cxn ang="0">
                  <a:pos x="1940" y="577"/>
                </a:cxn>
                <a:cxn ang="0">
                  <a:pos x="1991" y="425"/>
                </a:cxn>
                <a:cxn ang="0">
                  <a:pos x="2042" y="310"/>
                </a:cxn>
                <a:cxn ang="0">
                  <a:pos x="1993" y="288"/>
                </a:cxn>
                <a:cxn ang="0">
                  <a:pos x="1942" y="118"/>
                </a:cxn>
                <a:cxn ang="0">
                  <a:pos x="1925" y="17"/>
                </a:cxn>
                <a:cxn ang="0">
                  <a:pos x="1937" y="21"/>
                </a:cxn>
                <a:cxn ang="0">
                  <a:pos x="1951" y="23"/>
                </a:cxn>
                <a:cxn ang="0">
                  <a:pos x="1958" y="21"/>
                </a:cxn>
                <a:cxn ang="0">
                  <a:pos x="1959" y="15"/>
                </a:cxn>
                <a:cxn ang="0">
                  <a:pos x="1954" y="4"/>
                </a:cxn>
              </a:cxnLst>
              <a:rect l="0" t="0" r="r" b="b"/>
              <a:pathLst>
                <a:path w="2055" h="1136">
                  <a:moveTo>
                    <a:pt x="1931" y="2"/>
                  </a:moveTo>
                  <a:lnTo>
                    <a:pt x="1918" y="4"/>
                  </a:lnTo>
                  <a:lnTo>
                    <a:pt x="1794" y="64"/>
                  </a:lnTo>
                  <a:lnTo>
                    <a:pt x="1673" y="163"/>
                  </a:lnTo>
                  <a:lnTo>
                    <a:pt x="1663" y="156"/>
                  </a:lnTo>
                  <a:lnTo>
                    <a:pt x="1654" y="154"/>
                  </a:lnTo>
                  <a:lnTo>
                    <a:pt x="1646" y="154"/>
                  </a:lnTo>
                  <a:lnTo>
                    <a:pt x="1638" y="158"/>
                  </a:lnTo>
                  <a:lnTo>
                    <a:pt x="1631" y="164"/>
                  </a:lnTo>
                  <a:lnTo>
                    <a:pt x="1624" y="175"/>
                  </a:lnTo>
                  <a:lnTo>
                    <a:pt x="1618" y="188"/>
                  </a:lnTo>
                  <a:lnTo>
                    <a:pt x="1612" y="206"/>
                  </a:lnTo>
                  <a:lnTo>
                    <a:pt x="1602" y="206"/>
                  </a:lnTo>
                  <a:lnTo>
                    <a:pt x="1594" y="207"/>
                  </a:lnTo>
                  <a:lnTo>
                    <a:pt x="1583" y="207"/>
                  </a:lnTo>
                  <a:lnTo>
                    <a:pt x="1576" y="205"/>
                  </a:lnTo>
                  <a:lnTo>
                    <a:pt x="1575" y="203"/>
                  </a:lnTo>
                  <a:lnTo>
                    <a:pt x="1577" y="202"/>
                  </a:lnTo>
                  <a:lnTo>
                    <a:pt x="1582" y="197"/>
                  </a:lnTo>
                  <a:lnTo>
                    <a:pt x="1539" y="182"/>
                  </a:lnTo>
                  <a:lnTo>
                    <a:pt x="1474" y="181"/>
                  </a:lnTo>
                  <a:lnTo>
                    <a:pt x="1416" y="160"/>
                  </a:lnTo>
                  <a:lnTo>
                    <a:pt x="1405" y="129"/>
                  </a:lnTo>
                  <a:lnTo>
                    <a:pt x="1402" y="94"/>
                  </a:lnTo>
                  <a:lnTo>
                    <a:pt x="1347" y="112"/>
                  </a:lnTo>
                  <a:lnTo>
                    <a:pt x="1329" y="151"/>
                  </a:lnTo>
                  <a:lnTo>
                    <a:pt x="1341" y="182"/>
                  </a:lnTo>
                  <a:lnTo>
                    <a:pt x="1303" y="181"/>
                  </a:lnTo>
                  <a:lnTo>
                    <a:pt x="1267" y="182"/>
                  </a:lnTo>
                  <a:lnTo>
                    <a:pt x="1248" y="183"/>
                  </a:lnTo>
                  <a:lnTo>
                    <a:pt x="1230" y="186"/>
                  </a:lnTo>
                  <a:lnTo>
                    <a:pt x="1193" y="193"/>
                  </a:lnTo>
                  <a:lnTo>
                    <a:pt x="1123" y="227"/>
                  </a:lnTo>
                  <a:lnTo>
                    <a:pt x="1122" y="205"/>
                  </a:lnTo>
                  <a:lnTo>
                    <a:pt x="1091" y="213"/>
                  </a:lnTo>
                  <a:lnTo>
                    <a:pt x="1028" y="182"/>
                  </a:lnTo>
                  <a:lnTo>
                    <a:pt x="989" y="190"/>
                  </a:lnTo>
                  <a:lnTo>
                    <a:pt x="974" y="204"/>
                  </a:lnTo>
                  <a:lnTo>
                    <a:pt x="960" y="216"/>
                  </a:lnTo>
                  <a:lnTo>
                    <a:pt x="947" y="224"/>
                  </a:lnTo>
                  <a:lnTo>
                    <a:pt x="934" y="229"/>
                  </a:lnTo>
                  <a:lnTo>
                    <a:pt x="921" y="230"/>
                  </a:lnTo>
                  <a:lnTo>
                    <a:pt x="909" y="228"/>
                  </a:lnTo>
                  <a:lnTo>
                    <a:pt x="897" y="222"/>
                  </a:lnTo>
                  <a:lnTo>
                    <a:pt x="886" y="214"/>
                  </a:lnTo>
                  <a:lnTo>
                    <a:pt x="873" y="212"/>
                  </a:lnTo>
                  <a:lnTo>
                    <a:pt x="864" y="213"/>
                  </a:lnTo>
                  <a:lnTo>
                    <a:pt x="856" y="216"/>
                  </a:lnTo>
                  <a:lnTo>
                    <a:pt x="852" y="221"/>
                  </a:lnTo>
                  <a:lnTo>
                    <a:pt x="849" y="227"/>
                  </a:lnTo>
                  <a:lnTo>
                    <a:pt x="850" y="236"/>
                  </a:lnTo>
                  <a:lnTo>
                    <a:pt x="853" y="247"/>
                  </a:lnTo>
                  <a:lnTo>
                    <a:pt x="859" y="260"/>
                  </a:lnTo>
                  <a:lnTo>
                    <a:pt x="839" y="290"/>
                  </a:lnTo>
                  <a:lnTo>
                    <a:pt x="830" y="293"/>
                  </a:lnTo>
                  <a:lnTo>
                    <a:pt x="822" y="296"/>
                  </a:lnTo>
                  <a:lnTo>
                    <a:pt x="815" y="297"/>
                  </a:lnTo>
                  <a:lnTo>
                    <a:pt x="809" y="297"/>
                  </a:lnTo>
                  <a:lnTo>
                    <a:pt x="804" y="294"/>
                  </a:lnTo>
                  <a:lnTo>
                    <a:pt x="801" y="290"/>
                  </a:lnTo>
                  <a:lnTo>
                    <a:pt x="799" y="285"/>
                  </a:lnTo>
                  <a:lnTo>
                    <a:pt x="799" y="279"/>
                  </a:lnTo>
                  <a:lnTo>
                    <a:pt x="794" y="269"/>
                  </a:lnTo>
                  <a:lnTo>
                    <a:pt x="791" y="265"/>
                  </a:lnTo>
                  <a:lnTo>
                    <a:pt x="789" y="263"/>
                  </a:lnTo>
                  <a:lnTo>
                    <a:pt x="785" y="261"/>
                  </a:lnTo>
                  <a:lnTo>
                    <a:pt x="782" y="261"/>
                  </a:lnTo>
                  <a:lnTo>
                    <a:pt x="777" y="261"/>
                  </a:lnTo>
                  <a:lnTo>
                    <a:pt x="774" y="264"/>
                  </a:lnTo>
                  <a:lnTo>
                    <a:pt x="767" y="297"/>
                  </a:lnTo>
                  <a:lnTo>
                    <a:pt x="717" y="303"/>
                  </a:lnTo>
                  <a:lnTo>
                    <a:pt x="690" y="298"/>
                  </a:lnTo>
                  <a:lnTo>
                    <a:pt x="643" y="316"/>
                  </a:lnTo>
                  <a:lnTo>
                    <a:pt x="634" y="257"/>
                  </a:lnTo>
                  <a:lnTo>
                    <a:pt x="585" y="223"/>
                  </a:lnTo>
                  <a:lnTo>
                    <a:pt x="596" y="180"/>
                  </a:lnTo>
                  <a:lnTo>
                    <a:pt x="553" y="234"/>
                  </a:lnTo>
                  <a:lnTo>
                    <a:pt x="524" y="227"/>
                  </a:lnTo>
                  <a:lnTo>
                    <a:pt x="568" y="162"/>
                  </a:lnTo>
                  <a:lnTo>
                    <a:pt x="573" y="87"/>
                  </a:lnTo>
                  <a:lnTo>
                    <a:pt x="526" y="74"/>
                  </a:lnTo>
                  <a:lnTo>
                    <a:pt x="509" y="81"/>
                  </a:lnTo>
                  <a:lnTo>
                    <a:pt x="493" y="87"/>
                  </a:lnTo>
                  <a:lnTo>
                    <a:pt x="478" y="91"/>
                  </a:lnTo>
                  <a:lnTo>
                    <a:pt x="464" y="94"/>
                  </a:lnTo>
                  <a:lnTo>
                    <a:pt x="450" y="95"/>
                  </a:lnTo>
                  <a:lnTo>
                    <a:pt x="437" y="95"/>
                  </a:lnTo>
                  <a:lnTo>
                    <a:pt x="424" y="93"/>
                  </a:lnTo>
                  <a:lnTo>
                    <a:pt x="413" y="90"/>
                  </a:lnTo>
                  <a:lnTo>
                    <a:pt x="371" y="144"/>
                  </a:lnTo>
                  <a:lnTo>
                    <a:pt x="318" y="134"/>
                  </a:lnTo>
                  <a:lnTo>
                    <a:pt x="297" y="136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80" y="146"/>
                  </a:lnTo>
                  <a:lnTo>
                    <a:pt x="281" y="152"/>
                  </a:lnTo>
                  <a:lnTo>
                    <a:pt x="284" y="161"/>
                  </a:lnTo>
                  <a:lnTo>
                    <a:pt x="250" y="204"/>
                  </a:lnTo>
                  <a:lnTo>
                    <a:pt x="248" y="197"/>
                  </a:lnTo>
                  <a:lnTo>
                    <a:pt x="247" y="192"/>
                  </a:lnTo>
                  <a:lnTo>
                    <a:pt x="244" y="188"/>
                  </a:lnTo>
                  <a:lnTo>
                    <a:pt x="242" y="186"/>
                  </a:lnTo>
                  <a:lnTo>
                    <a:pt x="237" y="184"/>
                  </a:lnTo>
                  <a:lnTo>
                    <a:pt x="232" y="184"/>
                  </a:lnTo>
                  <a:lnTo>
                    <a:pt x="226" y="185"/>
                  </a:lnTo>
                  <a:lnTo>
                    <a:pt x="221" y="189"/>
                  </a:lnTo>
                  <a:lnTo>
                    <a:pt x="205" y="195"/>
                  </a:lnTo>
                  <a:lnTo>
                    <a:pt x="191" y="197"/>
                  </a:lnTo>
                  <a:lnTo>
                    <a:pt x="138" y="201"/>
                  </a:lnTo>
                  <a:lnTo>
                    <a:pt x="132" y="236"/>
                  </a:lnTo>
                  <a:lnTo>
                    <a:pt x="82" y="221"/>
                  </a:lnTo>
                  <a:lnTo>
                    <a:pt x="0" y="274"/>
                  </a:lnTo>
                  <a:lnTo>
                    <a:pt x="47" y="293"/>
                  </a:lnTo>
                  <a:lnTo>
                    <a:pt x="36" y="366"/>
                  </a:lnTo>
                  <a:lnTo>
                    <a:pt x="90" y="328"/>
                  </a:lnTo>
                  <a:lnTo>
                    <a:pt x="149" y="340"/>
                  </a:lnTo>
                  <a:lnTo>
                    <a:pt x="153" y="363"/>
                  </a:lnTo>
                  <a:lnTo>
                    <a:pt x="161" y="383"/>
                  </a:lnTo>
                  <a:lnTo>
                    <a:pt x="169" y="399"/>
                  </a:lnTo>
                  <a:lnTo>
                    <a:pt x="181" y="413"/>
                  </a:lnTo>
                  <a:lnTo>
                    <a:pt x="193" y="422"/>
                  </a:lnTo>
                  <a:lnTo>
                    <a:pt x="208" y="428"/>
                  </a:lnTo>
                  <a:lnTo>
                    <a:pt x="224" y="431"/>
                  </a:lnTo>
                  <a:lnTo>
                    <a:pt x="242" y="431"/>
                  </a:lnTo>
                  <a:lnTo>
                    <a:pt x="295" y="457"/>
                  </a:lnTo>
                  <a:lnTo>
                    <a:pt x="290" y="488"/>
                  </a:lnTo>
                  <a:lnTo>
                    <a:pt x="337" y="514"/>
                  </a:lnTo>
                  <a:lnTo>
                    <a:pt x="392" y="579"/>
                  </a:lnTo>
                  <a:lnTo>
                    <a:pt x="349" y="591"/>
                  </a:lnTo>
                  <a:lnTo>
                    <a:pt x="342" y="653"/>
                  </a:lnTo>
                  <a:lnTo>
                    <a:pt x="338" y="661"/>
                  </a:lnTo>
                  <a:lnTo>
                    <a:pt x="334" y="670"/>
                  </a:lnTo>
                  <a:lnTo>
                    <a:pt x="327" y="678"/>
                  </a:lnTo>
                  <a:lnTo>
                    <a:pt x="322" y="686"/>
                  </a:lnTo>
                  <a:lnTo>
                    <a:pt x="318" y="689"/>
                  </a:lnTo>
                  <a:lnTo>
                    <a:pt x="316" y="693"/>
                  </a:lnTo>
                  <a:lnTo>
                    <a:pt x="313" y="696"/>
                  </a:lnTo>
                  <a:lnTo>
                    <a:pt x="314" y="700"/>
                  </a:lnTo>
                  <a:lnTo>
                    <a:pt x="319" y="706"/>
                  </a:lnTo>
                  <a:lnTo>
                    <a:pt x="323" y="709"/>
                  </a:lnTo>
                  <a:lnTo>
                    <a:pt x="329" y="713"/>
                  </a:lnTo>
                  <a:lnTo>
                    <a:pt x="286" y="750"/>
                  </a:lnTo>
                  <a:lnTo>
                    <a:pt x="284" y="755"/>
                  </a:lnTo>
                  <a:lnTo>
                    <a:pt x="285" y="761"/>
                  </a:lnTo>
                  <a:lnTo>
                    <a:pt x="287" y="766"/>
                  </a:lnTo>
                  <a:lnTo>
                    <a:pt x="292" y="772"/>
                  </a:lnTo>
                  <a:lnTo>
                    <a:pt x="293" y="773"/>
                  </a:lnTo>
                  <a:lnTo>
                    <a:pt x="295" y="775"/>
                  </a:lnTo>
                  <a:lnTo>
                    <a:pt x="300" y="777"/>
                  </a:lnTo>
                  <a:lnTo>
                    <a:pt x="302" y="778"/>
                  </a:lnTo>
                  <a:lnTo>
                    <a:pt x="303" y="778"/>
                  </a:lnTo>
                  <a:lnTo>
                    <a:pt x="305" y="779"/>
                  </a:lnTo>
                  <a:lnTo>
                    <a:pt x="305" y="778"/>
                  </a:lnTo>
                  <a:lnTo>
                    <a:pt x="306" y="778"/>
                  </a:lnTo>
                  <a:lnTo>
                    <a:pt x="308" y="777"/>
                  </a:lnTo>
                  <a:lnTo>
                    <a:pt x="310" y="771"/>
                  </a:lnTo>
                  <a:lnTo>
                    <a:pt x="309" y="767"/>
                  </a:lnTo>
                  <a:lnTo>
                    <a:pt x="309" y="763"/>
                  </a:lnTo>
                  <a:lnTo>
                    <a:pt x="309" y="754"/>
                  </a:lnTo>
                  <a:lnTo>
                    <a:pt x="359" y="763"/>
                  </a:lnTo>
                  <a:lnTo>
                    <a:pt x="410" y="805"/>
                  </a:lnTo>
                  <a:lnTo>
                    <a:pt x="454" y="830"/>
                  </a:lnTo>
                  <a:lnTo>
                    <a:pt x="473" y="901"/>
                  </a:lnTo>
                  <a:lnTo>
                    <a:pt x="480" y="962"/>
                  </a:lnTo>
                  <a:lnTo>
                    <a:pt x="533" y="921"/>
                  </a:lnTo>
                  <a:lnTo>
                    <a:pt x="548" y="961"/>
                  </a:lnTo>
                  <a:lnTo>
                    <a:pt x="584" y="998"/>
                  </a:lnTo>
                  <a:lnTo>
                    <a:pt x="653" y="910"/>
                  </a:lnTo>
                  <a:lnTo>
                    <a:pt x="643" y="979"/>
                  </a:lnTo>
                  <a:lnTo>
                    <a:pt x="742" y="905"/>
                  </a:lnTo>
                  <a:lnTo>
                    <a:pt x="758" y="867"/>
                  </a:lnTo>
                  <a:lnTo>
                    <a:pt x="793" y="847"/>
                  </a:lnTo>
                  <a:lnTo>
                    <a:pt x="859" y="832"/>
                  </a:lnTo>
                  <a:lnTo>
                    <a:pt x="889" y="858"/>
                  </a:lnTo>
                  <a:lnTo>
                    <a:pt x="890" y="925"/>
                  </a:lnTo>
                  <a:lnTo>
                    <a:pt x="953" y="958"/>
                  </a:lnTo>
                  <a:lnTo>
                    <a:pt x="952" y="965"/>
                  </a:lnTo>
                  <a:lnTo>
                    <a:pt x="953" y="971"/>
                  </a:lnTo>
                  <a:lnTo>
                    <a:pt x="957" y="975"/>
                  </a:lnTo>
                  <a:lnTo>
                    <a:pt x="962" y="978"/>
                  </a:lnTo>
                  <a:lnTo>
                    <a:pt x="990" y="972"/>
                  </a:lnTo>
                  <a:lnTo>
                    <a:pt x="1054" y="934"/>
                  </a:lnTo>
                  <a:lnTo>
                    <a:pt x="1131" y="920"/>
                  </a:lnTo>
                  <a:lnTo>
                    <a:pt x="1166" y="927"/>
                  </a:lnTo>
                  <a:lnTo>
                    <a:pt x="1183" y="948"/>
                  </a:lnTo>
                  <a:lnTo>
                    <a:pt x="1214" y="949"/>
                  </a:lnTo>
                  <a:lnTo>
                    <a:pt x="1238" y="983"/>
                  </a:lnTo>
                  <a:lnTo>
                    <a:pt x="1257" y="1023"/>
                  </a:lnTo>
                  <a:lnTo>
                    <a:pt x="1336" y="1007"/>
                  </a:lnTo>
                  <a:lnTo>
                    <a:pt x="1361" y="961"/>
                  </a:lnTo>
                  <a:lnTo>
                    <a:pt x="1403" y="938"/>
                  </a:lnTo>
                  <a:lnTo>
                    <a:pt x="1458" y="999"/>
                  </a:lnTo>
                  <a:lnTo>
                    <a:pt x="1632" y="1092"/>
                  </a:lnTo>
                  <a:lnTo>
                    <a:pt x="1670" y="1136"/>
                  </a:lnTo>
                  <a:lnTo>
                    <a:pt x="1695" y="1119"/>
                  </a:lnTo>
                  <a:lnTo>
                    <a:pt x="1751" y="1101"/>
                  </a:lnTo>
                  <a:lnTo>
                    <a:pt x="1778" y="1071"/>
                  </a:lnTo>
                  <a:lnTo>
                    <a:pt x="1749" y="1016"/>
                  </a:lnTo>
                  <a:lnTo>
                    <a:pt x="1779" y="965"/>
                  </a:lnTo>
                  <a:lnTo>
                    <a:pt x="1793" y="831"/>
                  </a:lnTo>
                  <a:lnTo>
                    <a:pt x="1864" y="775"/>
                  </a:lnTo>
                  <a:lnTo>
                    <a:pt x="1942" y="619"/>
                  </a:lnTo>
                  <a:lnTo>
                    <a:pt x="1934" y="618"/>
                  </a:lnTo>
                  <a:lnTo>
                    <a:pt x="1940" y="577"/>
                  </a:lnTo>
                  <a:lnTo>
                    <a:pt x="1950" y="538"/>
                  </a:lnTo>
                  <a:lnTo>
                    <a:pt x="1961" y="499"/>
                  </a:lnTo>
                  <a:lnTo>
                    <a:pt x="1975" y="462"/>
                  </a:lnTo>
                  <a:lnTo>
                    <a:pt x="1991" y="425"/>
                  </a:lnTo>
                  <a:lnTo>
                    <a:pt x="2010" y="389"/>
                  </a:lnTo>
                  <a:lnTo>
                    <a:pt x="2031" y="354"/>
                  </a:lnTo>
                  <a:lnTo>
                    <a:pt x="2055" y="320"/>
                  </a:lnTo>
                  <a:lnTo>
                    <a:pt x="2042" y="310"/>
                  </a:lnTo>
                  <a:lnTo>
                    <a:pt x="2035" y="300"/>
                  </a:lnTo>
                  <a:lnTo>
                    <a:pt x="2033" y="290"/>
                  </a:lnTo>
                  <a:lnTo>
                    <a:pt x="2037" y="280"/>
                  </a:lnTo>
                  <a:lnTo>
                    <a:pt x="1993" y="288"/>
                  </a:lnTo>
                  <a:lnTo>
                    <a:pt x="1913" y="259"/>
                  </a:lnTo>
                  <a:lnTo>
                    <a:pt x="1941" y="201"/>
                  </a:lnTo>
                  <a:lnTo>
                    <a:pt x="1928" y="140"/>
                  </a:lnTo>
                  <a:lnTo>
                    <a:pt x="1942" y="118"/>
                  </a:lnTo>
                  <a:lnTo>
                    <a:pt x="1936" y="95"/>
                  </a:lnTo>
                  <a:lnTo>
                    <a:pt x="1948" y="58"/>
                  </a:lnTo>
                  <a:lnTo>
                    <a:pt x="1919" y="15"/>
                  </a:lnTo>
                  <a:lnTo>
                    <a:pt x="1925" y="17"/>
                  </a:lnTo>
                  <a:lnTo>
                    <a:pt x="1931" y="20"/>
                  </a:lnTo>
                  <a:lnTo>
                    <a:pt x="1934" y="20"/>
                  </a:lnTo>
                  <a:lnTo>
                    <a:pt x="1935" y="20"/>
                  </a:lnTo>
                  <a:lnTo>
                    <a:pt x="1937" y="21"/>
                  </a:lnTo>
                  <a:lnTo>
                    <a:pt x="1943" y="23"/>
                  </a:lnTo>
                  <a:lnTo>
                    <a:pt x="1946" y="23"/>
                  </a:lnTo>
                  <a:lnTo>
                    <a:pt x="1951" y="24"/>
                  </a:lnTo>
                  <a:lnTo>
                    <a:pt x="1951" y="23"/>
                  </a:lnTo>
                  <a:lnTo>
                    <a:pt x="1952" y="23"/>
                  </a:lnTo>
                  <a:lnTo>
                    <a:pt x="1954" y="23"/>
                  </a:lnTo>
                  <a:lnTo>
                    <a:pt x="1957" y="23"/>
                  </a:lnTo>
                  <a:lnTo>
                    <a:pt x="1958" y="21"/>
                  </a:lnTo>
                  <a:lnTo>
                    <a:pt x="1958" y="20"/>
                  </a:lnTo>
                  <a:lnTo>
                    <a:pt x="1959" y="20"/>
                  </a:lnTo>
                  <a:lnTo>
                    <a:pt x="1959" y="17"/>
                  </a:lnTo>
                  <a:lnTo>
                    <a:pt x="1959" y="15"/>
                  </a:lnTo>
                  <a:lnTo>
                    <a:pt x="1957" y="11"/>
                  </a:lnTo>
                  <a:lnTo>
                    <a:pt x="1956" y="9"/>
                  </a:lnTo>
                  <a:lnTo>
                    <a:pt x="1956" y="8"/>
                  </a:lnTo>
                  <a:lnTo>
                    <a:pt x="1954" y="4"/>
                  </a:lnTo>
                  <a:lnTo>
                    <a:pt x="1952" y="0"/>
                  </a:lnTo>
                  <a:lnTo>
                    <a:pt x="1931" y="2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Freeform 61">
              <a:extLst>
                <a:ext uri="{FF2B5EF4-FFF2-40B4-BE49-F238E27FC236}">
                  <a16:creationId xmlns:a16="http://schemas.microsoft.com/office/drawing/2014/main" id="{500DF55A-C548-A0D5-7F53-B4485D97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255"/>
              <a:ext cx="91" cy="118"/>
            </a:xfrm>
            <a:custGeom>
              <a:avLst/>
              <a:gdLst/>
              <a:ahLst/>
              <a:cxnLst>
                <a:cxn ang="0">
                  <a:pos x="670" y="245"/>
                </a:cxn>
                <a:cxn ang="0">
                  <a:pos x="433" y="118"/>
                </a:cxn>
                <a:cxn ang="0">
                  <a:pos x="423" y="117"/>
                </a:cxn>
                <a:cxn ang="0">
                  <a:pos x="411" y="98"/>
                </a:cxn>
                <a:cxn ang="0">
                  <a:pos x="305" y="4"/>
                </a:cxn>
                <a:cxn ang="0">
                  <a:pos x="171" y="46"/>
                </a:cxn>
                <a:cxn ang="0">
                  <a:pos x="224" y="67"/>
                </a:cxn>
                <a:cxn ang="0">
                  <a:pos x="153" y="151"/>
                </a:cxn>
                <a:cxn ang="0">
                  <a:pos x="166" y="187"/>
                </a:cxn>
                <a:cxn ang="0">
                  <a:pos x="47" y="252"/>
                </a:cxn>
                <a:cxn ang="0">
                  <a:pos x="1" y="353"/>
                </a:cxn>
                <a:cxn ang="0">
                  <a:pos x="55" y="396"/>
                </a:cxn>
                <a:cxn ang="0">
                  <a:pos x="177" y="526"/>
                </a:cxn>
                <a:cxn ang="0">
                  <a:pos x="231" y="550"/>
                </a:cxn>
                <a:cxn ang="0">
                  <a:pos x="247" y="620"/>
                </a:cxn>
                <a:cxn ang="0">
                  <a:pos x="257" y="704"/>
                </a:cxn>
                <a:cxn ang="0">
                  <a:pos x="244" y="906"/>
                </a:cxn>
                <a:cxn ang="0">
                  <a:pos x="49" y="977"/>
                </a:cxn>
                <a:cxn ang="0">
                  <a:pos x="205" y="1099"/>
                </a:cxn>
                <a:cxn ang="0">
                  <a:pos x="221" y="1124"/>
                </a:cxn>
                <a:cxn ang="0">
                  <a:pos x="206" y="1133"/>
                </a:cxn>
                <a:cxn ang="0">
                  <a:pos x="202" y="1144"/>
                </a:cxn>
                <a:cxn ang="0">
                  <a:pos x="218" y="1161"/>
                </a:cxn>
                <a:cxn ang="0">
                  <a:pos x="269" y="1255"/>
                </a:cxn>
                <a:cxn ang="0">
                  <a:pos x="295" y="1233"/>
                </a:cxn>
                <a:cxn ang="0">
                  <a:pos x="404" y="1325"/>
                </a:cxn>
                <a:cxn ang="0">
                  <a:pos x="422" y="1527"/>
                </a:cxn>
                <a:cxn ang="0">
                  <a:pos x="425" y="1594"/>
                </a:cxn>
                <a:cxn ang="0">
                  <a:pos x="423" y="1601"/>
                </a:cxn>
                <a:cxn ang="0">
                  <a:pos x="476" y="1571"/>
                </a:cxn>
                <a:cxn ang="0">
                  <a:pos x="495" y="1570"/>
                </a:cxn>
                <a:cxn ang="0">
                  <a:pos x="518" y="1585"/>
                </a:cxn>
                <a:cxn ang="0">
                  <a:pos x="522" y="1594"/>
                </a:cxn>
                <a:cxn ang="0">
                  <a:pos x="646" y="1602"/>
                </a:cxn>
                <a:cxn ang="0">
                  <a:pos x="853" y="1720"/>
                </a:cxn>
                <a:cxn ang="0">
                  <a:pos x="884" y="1720"/>
                </a:cxn>
                <a:cxn ang="0">
                  <a:pos x="1014" y="1585"/>
                </a:cxn>
                <a:cxn ang="0">
                  <a:pos x="1255" y="1573"/>
                </a:cxn>
                <a:cxn ang="0">
                  <a:pos x="1232" y="1394"/>
                </a:cxn>
                <a:cxn ang="0">
                  <a:pos x="1258" y="1361"/>
                </a:cxn>
                <a:cxn ang="0">
                  <a:pos x="1292" y="1363"/>
                </a:cxn>
                <a:cxn ang="0">
                  <a:pos x="1309" y="1346"/>
                </a:cxn>
                <a:cxn ang="0">
                  <a:pos x="1398" y="1299"/>
                </a:cxn>
                <a:cxn ang="0">
                  <a:pos x="1446" y="1227"/>
                </a:cxn>
                <a:cxn ang="0">
                  <a:pos x="1461" y="1206"/>
                </a:cxn>
                <a:cxn ang="0">
                  <a:pos x="1411" y="1107"/>
                </a:cxn>
                <a:cxn ang="0">
                  <a:pos x="1237" y="949"/>
                </a:cxn>
                <a:cxn ang="0">
                  <a:pos x="1186" y="963"/>
                </a:cxn>
                <a:cxn ang="0">
                  <a:pos x="1180" y="964"/>
                </a:cxn>
                <a:cxn ang="0">
                  <a:pos x="1165" y="952"/>
                </a:cxn>
                <a:cxn ang="0">
                  <a:pos x="1201" y="895"/>
                </a:cxn>
                <a:cxn ang="0">
                  <a:pos x="1196" y="875"/>
                </a:cxn>
                <a:cxn ang="0">
                  <a:pos x="1220" y="839"/>
                </a:cxn>
                <a:cxn ang="0">
                  <a:pos x="1173" y="643"/>
                </a:cxn>
                <a:cxn ang="0">
                  <a:pos x="1059" y="599"/>
                </a:cxn>
                <a:cxn ang="0">
                  <a:pos x="968" y="514"/>
                </a:cxn>
              </a:cxnLst>
              <a:rect l="0" t="0" r="r" b="b"/>
              <a:pathLst>
                <a:path w="1462" h="1765">
                  <a:moveTo>
                    <a:pt x="960" y="407"/>
                  </a:moveTo>
                  <a:lnTo>
                    <a:pt x="885" y="339"/>
                  </a:lnTo>
                  <a:lnTo>
                    <a:pt x="819" y="313"/>
                  </a:lnTo>
                  <a:lnTo>
                    <a:pt x="758" y="273"/>
                  </a:lnTo>
                  <a:lnTo>
                    <a:pt x="670" y="245"/>
                  </a:lnTo>
                  <a:lnTo>
                    <a:pt x="583" y="190"/>
                  </a:lnTo>
                  <a:lnTo>
                    <a:pt x="554" y="146"/>
                  </a:lnTo>
                  <a:lnTo>
                    <a:pt x="496" y="136"/>
                  </a:lnTo>
                  <a:lnTo>
                    <a:pt x="480" y="82"/>
                  </a:lnTo>
                  <a:lnTo>
                    <a:pt x="433" y="118"/>
                  </a:lnTo>
                  <a:lnTo>
                    <a:pt x="431" y="119"/>
                  </a:lnTo>
                  <a:lnTo>
                    <a:pt x="429" y="119"/>
                  </a:lnTo>
                  <a:lnTo>
                    <a:pt x="427" y="118"/>
                  </a:lnTo>
                  <a:lnTo>
                    <a:pt x="426" y="118"/>
                  </a:lnTo>
                  <a:lnTo>
                    <a:pt x="423" y="117"/>
                  </a:lnTo>
                  <a:lnTo>
                    <a:pt x="417" y="113"/>
                  </a:lnTo>
                  <a:lnTo>
                    <a:pt x="414" y="110"/>
                  </a:lnTo>
                  <a:lnTo>
                    <a:pt x="411" y="106"/>
                  </a:lnTo>
                  <a:lnTo>
                    <a:pt x="411" y="103"/>
                  </a:lnTo>
                  <a:lnTo>
                    <a:pt x="411" y="98"/>
                  </a:lnTo>
                  <a:lnTo>
                    <a:pt x="413" y="94"/>
                  </a:lnTo>
                  <a:lnTo>
                    <a:pt x="416" y="89"/>
                  </a:lnTo>
                  <a:lnTo>
                    <a:pt x="421" y="85"/>
                  </a:lnTo>
                  <a:lnTo>
                    <a:pt x="401" y="0"/>
                  </a:lnTo>
                  <a:lnTo>
                    <a:pt x="305" y="4"/>
                  </a:lnTo>
                  <a:lnTo>
                    <a:pt x="259" y="29"/>
                  </a:lnTo>
                  <a:lnTo>
                    <a:pt x="209" y="11"/>
                  </a:lnTo>
                  <a:lnTo>
                    <a:pt x="167" y="30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6" y="52"/>
                  </a:lnTo>
                  <a:lnTo>
                    <a:pt x="185" y="58"/>
                  </a:lnTo>
                  <a:lnTo>
                    <a:pt x="194" y="62"/>
                  </a:lnTo>
                  <a:lnTo>
                    <a:pt x="208" y="65"/>
                  </a:lnTo>
                  <a:lnTo>
                    <a:pt x="224" y="67"/>
                  </a:lnTo>
                  <a:lnTo>
                    <a:pt x="242" y="69"/>
                  </a:lnTo>
                  <a:lnTo>
                    <a:pt x="249" y="118"/>
                  </a:lnTo>
                  <a:lnTo>
                    <a:pt x="199" y="141"/>
                  </a:lnTo>
                  <a:lnTo>
                    <a:pt x="155" y="147"/>
                  </a:lnTo>
                  <a:lnTo>
                    <a:pt x="153" y="151"/>
                  </a:lnTo>
                  <a:lnTo>
                    <a:pt x="153" y="161"/>
                  </a:lnTo>
                  <a:lnTo>
                    <a:pt x="155" y="170"/>
                  </a:lnTo>
                  <a:lnTo>
                    <a:pt x="158" y="177"/>
                  </a:lnTo>
                  <a:lnTo>
                    <a:pt x="162" y="183"/>
                  </a:lnTo>
                  <a:lnTo>
                    <a:pt x="166" y="187"/>
                  </a:lnTo>
                  <a:lnTo>
                    <a:pt x="173" y="190"/>
                  </a:lnTo>
                  <a:lnTo>
                    <a:pt x="179" y="191"/>
                  </a:lnTo>
                  <a:lnTo>
                    <a:pt x="188" y="191"/>
                  </a:lnTo>
                  <a:lnTo>
                    <a:pt x="179" y="251"/>
                  </a:lnTo>
                  <a:lnTo>
                    <a:pt x="47" y="252"/>
                  </a:lnTo>
                  <a:lnTo>
                    <a:pt x="30" y="351"/>
                  </a:lnTo>
                  <a:lnTo>
                    <a:pt x="18" y="349"/>
                  </a:lnTo>
                  <a:lnTo>
                    <a:pt x="11" y="349"/>
                  </a:lnTo>
                  <a:lnTo>
                    <a:pt x="4" y="350"/>
                  </a:lnTo>
                  <a:lnTo>
                    <a:pt x="1" y="353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6"/>
                  </a:lnTo>
                  <a:lnTo>
                    <a:pt x="11" y="373"/>
                  </a:lnTo>
                  <a:lnTo>
                    <a:pt x="55" y="396"/>
                  </a:lnTo>
                  <a:lnTo>
                    <a:pt x="84" y="448"/>
                  </a:lnTo>
                  <a:lnTo>
                    <a:pt x="154" y="481"/>
                  </a:lnTo>
                  <a:lnTo>
                    <a:pt x="158" y="518"/>
                  </a:lnTo>
                  <a:lnTo>
                    <a:pt x="165" y="522"/>
                  </a:lnTo>
                  <a:lnTo>
                    <a:pt x="177" y="526"/>
                  </a:lnTo>
                  <a:lnTo>
                    <a:pt x="193" y="529"/>
                  </a:lnTo>
                  <a:lnTo>
                    <a:pt x="208" y="533"/>
                  </a:lnTo>
                  <a:lnTo>
                    <a:pt x="219" y="538"/>
                  </a:lnTo>
                  <a:lnTo>
                    <a:pt x="227" y="544"/>
                  </a:lnTo>
                  <a:lnTo>
                    <a:pt x="231" y="550"/>
                  </a:lnTo>
                  <a:lnTo>
                    <a:pt x="234" y="557"/>
                  </a:lnTo>
                  <a:lnTo>
                    <a:pt x="231" y="565"/>
                  </a:lnTo>
                  <a:lnTo>
                    <a:pt x="227" y="574"/>
                  </a:lnTo>
                  <a:lnTo>
                    <a:pt x="235" y="616"/>
                  </a:lnTo>
                  <a:lnTo>
                    <a:pt x="247" y="620"/>
                  </a:lnTo>
                  <a:lnTo>
                    <a:pt x="256" y="623"/>
                  </a:lnTo>
                  <a:lnTo>
                    <a:pt x="260" y="629"/>
                  </a:lnTo>
                  <a:lnTo>
                    <a:pt x="258" y="636"/>
                  </a:lnTo>
                  <a:lnTo>
                    <a:pt x="252" y="646"/>
                  </a:lnTo>
                  <a:lnTo>
                    <a:pt x="257" y="704"/>
                  </a:lnTo>
                  <a:lnTo>
                    <a:pt x="249" y="840"/>
                  </a:lnTo>
                  <a:lnTo>
                    <a:pt x="267" y="873"/>
                  </a:lnTo>
                  <a:lnTo>
                    <a:pt x="253" y="882"/>
                  </a:lnTo>
                  <a:lnTo>
                    <a:pt x="245" y="893"/>
                  </a:lnTo>
                  <a:lnTo>
                    <a:pt x="244" y="906"/>
                  </a:lnTo>
                  <a:lnTo>
                    <a:pt x="245" y="914"/>
                  </a:lnTo>
                  <a:lnTo>
                    <a:pt x="251" y="922"/>
                  </a:lnTo>
                  <a:lnTo>
                    <a:pt x="131" y="912"/>
                  </a:lnTo>
                  <a:lnTo>
                    <a:pt x="102" y="961"/>
                  </a:lnTo>
                  <a:lnTo>
                    <a:pt x="49" y="977"/>
                  </a:lnTo>
                  <a:lnTo>
                    <a:pt x="94" y="995"/>
                  </a:lnTo>
                  <a:lnTo>
                    <a:pt x="105" y="1071"/>
                  </a:lnTo>
                  <a:lnTo>
                    <a:pt x="128" y="1090"/>
                  </a:lnTo>
                  <a:lnTo>
                    <a:pt x="203" y="1089"/>
                  </a:lnTo>
                  <a:lnTo>
                    <a:pt x="205" y="1099"/>
                  </a:lnTo>
                  <a:lnTo>
                    <a:pt x="209" y="1108"/>
                  </a:lnTo>
                  <a:lnTo>
                    <a:pt x="214" y="1116"/>
                  </a:lnTo>
                  <a:lnTo>
                    <a:pt x="222" y="1123"/>
                  </a:lnTo>
                  <a:lnTo>
                    <a:pt x="221" y="1123"/>
                  </a:lnTo>
                  <a:lnTo>
                    <a:pt x="221" y="1124"/>
                  </a:lnTo>
                  <a:lnTo>
                    <a:pt x="218" y="1124"/>
                  </a:lnTo>
                  <a:lnTo>
                    <a:pt x="213" y="1125"/>
                  </a:lnTo>
                  <a:lnTo>
                    <a:pt x="209" y="1126"/>
                  </a:lnTo>
                  <a:lnTo>
                    <a:pt x="207" y="1131"/>
                  </a:lnTo>
                  <a:lnTo>
                    <a:pt x="206" y="1133"/>
                  </a:lnTo>
                  <a:lnTo>
                    <a:pt x="206" y="1136"/>
                  </a:lnTo>
                  <a:lnTo>
                    <a:pt x="205" y="1138"/>
                  </a:lnTo>
                  <a:lnTo>
                    <a:pt x="205" y="1141"/>
                  </a:lnTo>
                  <a:lnTo>
                    <a:pt x="203" y="1142"/>
                  </a:lnTo>
                  <a:lnTo>
                    <a:pt x="202" y="1144"/>
                  </a:lnTo>
                  <a:lnTo>
                    <a:pt x="199" y="1147"/>
                  </a:lnTo>
                  <a:lnTo>
                    <a:pt x="198" y="1148"/>
                  </a:lnTo>
                  <a:lnTo>
                    <a:pt x="199" y="1150"/>
                  </a:lnTo>
                  <a:lnTo>
                    <a:pt x="217" y="1160"/>
                  </a:lnTo>
                  <a:lnTo>
                    <a:pt x="218" y="1161"/>
                  </a:lnTo>
                  <a:lnTo>
                    <a:pt x="281" y="1174"/>
                  </a:lnTo>
                  <a:lnTo>
                    <a:pt x="252" y="1240"/>
                  </a:lnTo>
                  <a:lnTo>
                    <a:pt x="256" y="1248"/>
                  </a:lnTo>
                  <a:lnTo>
                    <a:pt x="262" y="1253"/>
                  </a:lnTo>
                  <a:lnTo>
                    <a:pt x="269" y="1255"/>
                  </a:lnTo>
                  <a:lnTo>
                    <a:pt x="277" y="1253"/>
                  </a:lnTo>
                  <a:lnTo>
                    <a:pt x="283" y="1249"/>
                  </a:lnTo>
                  <a:lnTo>
                    <a:pt x="289" y="1244"/>
                  </a:lnTo>
                  <a:lnTo>
                    <a:pt x="293" y="1237"/>
                  </a:lnTo>
                  <a:lnTo>
                    <a:pt x="295" y="1233"/>
                  </a:lnTo>
                  <a:lnTo>
                    <a:pt x="297" y="1231"/>
                  </a:lnTo>
                  <a:lnTo>
                    <a:pt x="299" y="1230"/>
                  </a:lnTo>
                  <a:lnTo>
                    <a:pt x="337" y="1228"/>
                  </a:lnTo>
                  <a:lnTo>
                    <a:pt x="367" y="1304"/>
                  </a:lnTo>
                  <a:lnTo>
                    <a:pt x="404" y="1325"/>
                  </a:lnTo>
                  <a:lnTo>
                    <a:pt x="434" y="1373"/>
                  </a:lnTo>
                  <a:lnTo>
                    <a:pt x="438" y="1410"/>
                  </a:lnTo>
                  <a:lnTo>
                    <a:pt x="364" y="1464"/>
                  </a:lnTo>
                  <a:lnTo>
                    <a:pt x="406" y="1481"/>
                  </a:lnTo>
                  <a:lnTo>
                    <a:pt x="422" y="1527"/>
                  </a:lnTo>
                  <a:lnTo>
                    <a:pt x="422" y="1589"/>
                  </a:lnTo>
                  <a:lnTo>
                    <a:pt x="425" y="1591"/>
                  </a:lnTo>
                  <a:lnTo>
                    <a:pt x="425" y="1592"/>
                  </a:lnTo>
                  <a:lnTo>
                    <a:pt x="426" y="1594"/>
                  </a:lnTo>
                  <a:lnTo>
                    <a:pt x="425" y="1594"/>
                  </a:lnTo>
                  <a:lnTo>
                    <a:pt x="425" y="1595"/>
                  </a:lnTo>
                  <a:lnTo>
                    <a:pt x="422" y="1597"/>
                  </a:lnTo>
                  <a:lnTo>
                    <a:pt x="421" y="1597"/>
                  </a:lnTo>
                  <a:lnTo>
                    <a:pt x="422" y="1599"/>
                  </a:lnTo>
                  <a:lnTo>
                    <a:pt x="423" y="1601"/>
                  </a:lnTo>
                  <a:lnTo>
                    <a:pt x="437" y="1596"/>
                  </a:lnTo>
                  <a:lnTo>
                    <a:pt x="451" y="1593"/>
                  </a:lnTo>
                  <a:lnTo>
                    <a:pt x="461" y="1587"/>
                  </a:lnTo>
                  <a:lnTo>
                    <a:pt x="469" y="1580"/>
                  </a:lnTo>
                  <a:lnTo>
                    <a:pt x="476" y="1571"/>
                  </a:lnTo>
                  <a:lnTo>
                    <a:pt x="482" y="1566"/>
                  </a:lnTo>
                  <a:lnTo>
                    <a:pt x="486" y="1563"/>
                  </a:lnTo>
                  <a:lnTo>
                    <a:pt x="491" y="1563"/>
                  </a:lnTo>
                  <a:lnTo>
                    <a:pt x="493" y="1565"/>
                  </a:lnTo>
                  <a:lnTo>
                    <a:pt x="495" y="1570"/>
                  </a:lnTo>
                  <a:lnTo>
                    <a:pt x="495" y="1577"/>
                  </a:lnTo>
                  <a:lnTo>
                    <a:pt x="495" y="1587"/>
                  </a:lnTo>
                  <a:lnTo>
                    <a:pt x="503" y="1585"/>
                  </a:lnTo>
                  <a:lnTo>
                    <a:pt x="512" y="1585"/>
                  </a:lnTo>
                  <a:lnTo>
                    <a:pt x="518" y="1585"/>
                  </a:lnTo>
                  <a:lnTo>
                    <a:pt x="524" y="1587"/>
                  </a:lnTo>
                  <a:lnTo>
                    <a:pt x="525" y="1586"/>
                  </a:lnTo>
                  <a:lnTo>
                    <a:pt x="525" y="1588"/>
                  </a:lnTo>
                  <a:lnTo>
                    <a:pt x="524" y="1590"/>
                  </a:lnTo>
                  <a:lnTo>
                    <a:pt x="522" y="1594"/>
                  </a:lnTo>
                  <a:lnTo>
                    <a:pt x="517" y="1598"/>
                  </a:lnTo>
                  <a:lnTo>
                    <a:pt x="516" y="1604"/>
                  </a:lnTo>
                  <a:lnTo>
                    <a:pt x="590" y="1652"/>
                  </a:lnTo>
                  <a:lnTo>
                    <a:pt x="613" y="1651"/>
                  </a:lnTo>
                  <a:lnTo>
                    <a:pt x="646" y="1602"/>
                  </a:lnTo>
                  <a:lnTo>
                    <a:pt x="666" y="1650"/>
                  </a:lnTo>
                  <a:lnTo>
                    <a:pt x="748" y="1694"/>
                  </a:lnTo>
                  <a:lnTo>
                    <a:pt x="758" y="1765"/>
                  </a:lnTo>
                  <a:lnTo>
                    <a:pt x="853" y="1711"/>
                  </a:lnTo>
                  <a:lnTo>
                    <a:pt x="853" y="1720"/>
                  </a:lnTo>
                  <a:lnTo>
                    <a:pt x="856" y="1726"/>
                  </a:lnTo>
                  <a:lnTo>
                    <a:pt x="861" y="1728"/>
                  </a:lnTo>
                  <a:lnTo>
                    <a:pt x="867" y="1728"/>
                  </a:lnTo>
                  <a:lnTo>
                    <a:pt x="877" y="1723"/>
                  </a:lnTo>
                  <a:lnTo>
                    <a:pt x="884" y="1720"/>
                  </a:lnTo>
                  <a:lnTo>
                    <a:pt x="890" y="1718"/>
                  </a:lnTo>
                  <a:lnTo>
                    <a:pt x="893" y="1717"/>
                  </a:lnTo>
                  <a:lnTo>
                    <a:pt x="927" y="1646"/>
                  </a:lnTo>
                  <a:lnTo>
                    <a:pt x="939" y="1601"/>
                  </a:lnTo>
                  <a:lnTo>
                    <a:pt x="1014" y="1585"/>
                  </a:lnTo>
                  <a:lnTo>
                    <a:pt x="1064" y="1603"/>
                  </a:lnTo>
                  <a:lnTo>
                    <a:pt x="1114" y="1547"/>
                  </a:lnTo>
                  <a:lnTo>
                    <a:pt x="1137" y="1582"/>
                  </a:lnTo>
                  <a:lnTo>
                    <a:pt x="1146" y="1602"/>
                  </a:lnTo>
                  <a:lnTo>
                    <a:pt x="1255" y="1573"/>
                  </a:lnTo>
                  <a:lnTo>
                    <a:pt x="1255" y="1514"/>
                  </a:lnTo>
                  <a:lnTo>
                    <a:pt x="1270" y="1450"/>
                  </a:lnTo>
                  <a:lnTo>
                    <a:pt x="1235" y="1428"/>
                  </a:lnTo>
                  <a:lnTo>
                    <a:pt x="1232" y="1409"/>
                  </a:lnTo>
                  <a:lnTo>
                    <a:pt x="1232" y="1394"/>
                  </a:lnTo>
                  <a:lnTo>
                    <a:pt x="1234" y="1381"/>
                  </a:lnTo>
                  <a:lnTo>
                    <a:pt x="1239" y="1372"/>
                  </a:lnTo>
                  <a:lnTo>
                    <a:pt x="1247" y="1365"/>
                  </a:lnTo>
                  <a:lnTo>
                    <a:pt x="1251" y="1362"/>
                  </a:lnTo>
                  <a:lnTo>
                    <a:pt x="1258" y="1361"/>
                  </a:lnTo>
                  <a:lnTo>
                    <a:pt x="1271" y="1360"/>
                  </a:lnTo>
                  <a:lnTo>
                    <a:pt x="1279" y="1360"/>
                  </a:lnTo>
                  <a:lnTo>
                    <a:pt x="1288" y="1362"/>
                  </a:lnTo>
                  <a:lnTo>
                    <a:pt x="1290" y="1362"/>
                  </a:lnTo>
                  <a:lnTo>
                    <a:pt x="1292" y="1363"/>
                  </a:lnTo>
                  <a:lnTo>
                    <a:pt x="1296" y="1363"/>
                  </a:lnTo>
                  <a:lnTo>
                    <a:pt x="1300" y="1361"/>
                  </a:lnTo>
                  <a:lnTo>
                    <a:pt x="1304" y="1358"/>
                  </a:lnTo>
                  <a:lnTo>
                    <a:pt x="1307" y="1352"/>
                  </a:lnTo>
                  <a:lnTo>
                    <a:pt x="1309" y="1346"/>
                  </a:lnTo>
                  <a:lnTo>
                    <a:pt x="1309" y="1339"/>
                  </a:lnTo>
                  <a:lnTo>
                    <a:pt x="1308" y="1333"/>
                  </a:lnTo>
                  <a:lnTo>
                    <a:pt x="1306" y="1324"/>
                  </a:lnTo>
                  <a:lnTo>
                    <a:pt x="1325" y="1296"/>
                  </a:lnTo>
                  <a:lnTo>
                    <a:pt x="1398" y="1299"/>
                  </a:lnTo>
                  <a:lnTo>
                    <a:pt x="1402" y="1263"/>
                  </a:lnTo>
                  <a:lnTo>
                    <a:pt x="1415" y="1237"/>
                  </a:lnTo>
                  <a:lnTo>
                    <a:pt x="1427" y="1235"/>
                  </a:lnTo>
                  <a:lnTo>
                    <a:pt x="1438" y="1232"/>
                  </a:lnTo>
                  <a:lnTo>
                    <a:pt x="1446" y="1227"/>
                  </a:lnTo>
                  <a:lnTo>
                    <a:pt x="1447" y="1225"/>
                  </a:lnTo>
                  <a:lnTo>
                    <a:pt x="1449" y="1224"/>
                  </a:lnTo>
                  <a:lnTo>
                    <a:pt x="1454" y="1222"/>
                  </a:lnTo>
                  <a:lnTo>
                    <a:pt x="1458" y="1214"/>
                  </a:lnTo>
                  <a:lnTo>
                    <a:pt x="1461" y="1206"/>
                  </a:lnTo>
                  <a:lnTo>
                    <a:pt x="1462" y="1196"/>
                  </a:lnTo>
                  <a:lnTo>
                    <a:pt x="1461" y="1186"/>
                  </a:lnTo>
                  <a:lnTo>
                    <a:pt x="1462" y="1184"/>
                  </a:lnTo>
                  <a:lnTo>
                    <a:pt x="1426" y="1147"/>
                  </a:lnTo>
                  <a:lnTo>
                    <a:pt x="1411" y="1107"/>
                  </a:lnTo>
                  <a:lnTo>
                    <a:pt x="1358" y="1148"/>
                  </a:lnTo>
                  <a:lnTo>
                    <a:pt x="1351" y="1087"/>
                  </a:lnTo>
                  <a:lnTo>
                    <a:pt x="1332" y="1016"/>
                  </a:lnTo>
                  <a:lnTo>
                    <a:pt x="1288" y="991"/>
                  </a:lnTo>
                  <a:lnTo>
                    <a:pt x="1237" y="949"/>
                  </a:lnTo>
                  <a:lnTo>
                    <a:pt x="1187" y="940"/>
                  </a:lnTo>
                  <a:lnTo>
                    <a:pt x="1187" y="949"/>
                  </a:lnTo>
                  <a:lnTo>
                    <a:pt x="1187" y="953"/>
                  </a:lnTo>
                  <a:lnTo>
                    <a:pt x="1188" y="957"/>
                  </a:lnTo>
                  <a:lnTo>
                    <a:pt x="1186" y="963"/>
                  </a:lnTo>
                  <a:lnTo>
                    <a:pt x="1184" y="964"/>
                  </a:lnTo>
                  <a:lnTo>
                    <a:pt x="1183" y="964"/>
                  </a:lnTo>
                  <a:lnTo>
                    <a:pt x="1183" y="965"/>
                  </a:lnTo>
                  <a:lnTo>
                    <a:pt x="1181" y="964"/>
                  </a:lnTo>
                  <a:lnTo>
                    <a:pt x="1180" y="964"/>
                  </a:lnTo>
                  <a:lnTo>
                    <a:pt x="1178" y="963"/>
                  </a:lnTo>
                  <a:lnTo>
                    <a:pt x="1173" y="961"/>
                  </a:lnTo>
                  <a:lnTo>
                    <a:pt x="1171" y="959"/>
                  </a:lnTo>
                  <a:lnTo>
                    <a:pt x="1170" y="958"/>
                  </a:lnTo>
                  <a:lnTo>
                    <a:pt x="1165" y="952"/>
                  </a:lnTo>
                  <a:lnTo>
                    <a:pt x="1163" y="947"/>
                  </a:lnTo>
                  <a:lnTo>
                    <a:pt x="1162" y="941"/>
                  </a:lnTo>
                  <a:lnTo>
                    <a:pt x="1164" y="936"/>
                  </a:lnTo>
                  <a:lnTo>
                    <a:pt x="1207" y="899"/>
                  </a:lnTo>
                  <a:lnTo>
                    <a:pt x="1201" y="895"/>
                  </a:lnTo>
                  <a:lnTo>
                    <a:pt x="1197" y="892"/>
                  </a:lnTo>
                  <a:lnTo>
                    <a:pt x="1192" y="886"/>
                  </a:lnTo>
                  <a:lnTo>
                    <a:pt x="1191" y="882"/>
                  </a:lnTo>
                  <a:lnTo>
                    <a:pt x="1194" y="879"/>
                  </a:lnTo>
                  <a:lnTo>
                    <a:pt x="1196" y="875"/>
                  </a:lnTo>
                  <a:lnTo>
                    <a:pt x="1200" y="872"/>
                  </a:lnTo>
                  <a:lnTo>
                    <a:pt x="1205" y="864"/>
                  </a:lnTo>
                  <a:lnTo>
                    <a:pt x="1212" y="856"/>
                  </a:lnTo>
                  <a:lnTo>
                    <a:pt x="1216" y="847"/>
                  </a:lnTo>
                  <a:lnTo>
                    <a:pt x="1220" y="839"/>
                  </a:lnTo>
                  <a:lnTo>
                    <a:pt x="1227" y="777"/>
                  </a:lnTo>
                  <a:lnTo>
                    <a:pt x="1270" y="765"/>
                  </a:lnTo>
                  <a:lnTo>
                    <a:pt x="1215" y="700"/>
                  </a:lnTo>
                  <a:lnTo>
                    <a:pt x="1168" y="674"/>
                  </a:lnTo>
                  <a:lnTo>
                    <a:pt x="1173" y="643"/>
                  </a:lnTo>
                  <a:lnTo>
                    <a:pt x="1120" y="617"/>
                  </a:lnTo>
                  <a:lnTo>
                    <a:pt x="1102" y="617"/>
                  </a:lnTo>
                  <a:lnTo>
                    <a:pt x="1086" y="614"/>
                  </a:lnTo>
                  <a:lnTo>
                    <a:pt x="1071" y="608"/>
                  </a:lnTo>
                  <a:lnTo>
                    <a:pt x="1059" y="599"/>
                  </a:lnTo>
                  <a:lnTo>
                    <a:pt x="1047" y="585"/>
                  </a:lnTo>
                  <a:lnTo>
                    <a:pt x="1039" y="569"/>
                  </a:lnTo>
                  <a:lnTo>
                    <a:pt x="1031" y="549"/>
                  </a:lnTo>
                  <a:lnTo>
                    <a:pt x="1027" y="526"/>
                  </a:lnTo>
                  <a:lnTo>
                    <a:pt x="968" y="514"/>
                  </a:lnTo>
                  <a:lnTo>
                    <a:pt x="914" y="552"/>
                  </a:lnTo>
                  <a:lnTo>
                    <a:pt x="925" y="479"/>
                  </a:lnTo>
                  <a:lnTo>
                    <a:pt x="878" y="460"/>
                  </a:lnTo>
                  <a:lnTo>
                    <a:pt x="960" y="40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 62">
              <a:extLst>
                <a:ext uri="{FF2B5EF4-FFF2-40B4-BE49-F238E27FC236}">
                  <a16:creationId xmlns:a16="http://schemas.microsoft.com/office/drawing/2014/main" id="{60AE8852-1831-E925-F8EA-8B1AC2B7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342"/>
              <a:ext cx="28" cy="4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6" y="17"/>
                </a:cxn>
                <a:cxn ang="0">
                  <a:pos x="23" y="70"/>
                </a:cxn>
                <a:cxn ang="0">
                  <a:pos x="12" y="88"/>
                </a:cxn>
                <a:cxn ang="0">
                  <a:pos x="4" y="106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1" y="162"/>
                </a:cxn>
                <a:cxn ang="0">
                  <a:pos x="6" y="180"/>
                </a:cxn>
                <a:cxn ang="0">
                  <a:pos x="15" y="198"/>
                </a:cxn>
                <a:cxn ang="0">
                  <a:pos x="27" y="217"/>
                </a:cxn>
                <a:cxn ang="0">
                  <a:pos x="24" y="255"/>
                </a:cxn>
                <a:cxn ang="0">
                  <a:pos x="29" y="259"/>
                </a:cxn>
                <a:cxn ang="0">
                  <a:pos x="33" y="264"/>
                </a:cxn>
                <a:cxn ang="0">
                  <a:pos x="40" y="274"/>
                </a:cxn>
                <a:cxn ang="0">
                  <a:pos x="43" y="278"/>
                </a:cxn>
                <a:cxn ang="0">
                  <a:pos x="45" y="283"/>
                </a:cxn>
                <a:cxn ang="0">
                  <a:pos x="46" y="287"/>
                </a:cxn>
                <a:cxn ang="0">
                  <a:pos x="48" y="292"/>
                </a:cxn>
                <a:cxn ang="0">
                  <a:pos x="47" y="292"/>
                </a:cxn>
                <a:cxn ang="0">
                  <a:pos x="47" y="293"/>
                </a:cxn>
                <a:cxn ang="0">
                  <a:pos x="47" y="295"/>
                </a:cxn>
                <a:cxn ang="0">
                  <a:pos x="47" y="299"/>
                </a:cxn>
                <a:cxn ang="0">
                  <a:pos x="45" y="307"/>
                </a:cxn>
                <a:cxn ang="0">
                  <a:pos x="39" y="313"/>
                </a:cxn>
                <a:cxn ang="0">
                  <a:pos x="35" y="316"/>
                </a:cxn>
                <a:cxn ang="0">
                  <a:pos x="32" y="320"/>
                </a:cxn>
                <a:cxn ang="0">
                  <a:pos x="67" y="418"/>
                </a:cxn>
                <a:cxn ang="0">
                  <a:pos x="182" y="438"/>
                </a:cxn>
                <a:cxn ang="0">
                  <a:pos x="187" y="472"/>
                </a:cxn>
                <a:cxn ang="0">
                  <a:pos x="219" y="483"/>
                </a:cxn>
                <a:cxn ang="0">
                  <a:pos x="238" y="534"/>
                </a:cxn>
                <a:cxn ang="0">
                  <a:pos x="199" y="516"/>
                </a:cxn>
                <a:cxn ang="0">
                  <a:pos x="192" y="557"/>
                </a:cxn>
                <a:cxn ang="0">
                  <a:pos x="232" y="618"/>
                </a:cxn>
                <a:cxn ang="0">
                  <a:pos x="299" y="585"/>
                </a:cxn>
                <a:cxn ang="0">
                  <a:pos x="286" y="515"/>
                </a:cxn>
                <a:cxn ang="0">
                  <a:pos x="384" y="523"/>
                </a:cxn>
                <a:cxn ang="0">
                  <a:pos x="446" y="496"/>
                </a:cxn>
                <a:cxn ang="0">
                  <a:pos x="446" y="437"/>
                </a:cxn>
                <a:cxn ang="0">
                  <a:pos x="376" y="347"/>
                </a:cxn>
                <a:cxn ang="0">
                  <a:pos x="310" y="365"/>
                </a:cxn>
                <a:cxn ang="0">
                  <a:pos x="292" y="307"/>
                </a:cxn>
                <a:cxn ang="0">
                  <a:pos x="303" y="268"/>
                </a:cxn>
                <a:cxn ang="0">
                  <a:pos x="331" y="210"/>
                </a:cxn>
                <a:cxn ang="0">
                  <a:pos x="318" y="156"/>
                </a:cxn>
                <a:cxn ang="0">
                  <a:pos x="292" y="118"/>
                </a:cxn>
                <a:cxn ang="0">
                  <a:pos x="114" y="60"/>
                </a:cxn>
                <a:cxn ang="0">
                  <a:pos x="91" y="0"/>
                </a:cxn>
              </a:cxnLst>
              <a:rect l="0" t="0" r="r" b="b"/>
              <a:pathLst>
                <a:path w="446" h="618">
                  <a:moveTo>
                    <a:pt x="91" y="0"/>
                  </a:moveTo>
                  <a:lnTo>
                    <a:pt x="66" y="17"/>
                  </a:lnTo>
                  <a:lnTo>
                    <a:pt x="23" y="70"/>
                  </a:lnTo>
                  <a:lnTo>
                    <a:pt x="12" y="88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1" y="162"/>
                  </a:lnTo>
                  <a:lnTo>
                    <a:pt x="6" y="180"/>
                  </a:lnTo>
                  <a:lnTo>
                    <a:pt x="15" y="198"/>
                  </a:lnTo>
                  <a:lnTo>
                    <a:pt x="27" y="217"/>
                  </a:lnTo>
                  <a:lnTo>
                    <a:pt x="24" y="255"/>
                  </a:lnTo>
                  <a:lnTo>
                    <a:pt x="29" y="259"/>
                  </a:lnTo>
                  <a:lnTo>
                    <a:pt x="33" y="264"/>
                  </a:lnTo>
                  <a:lnTo>
                    <a:pt x="40" y="274"/>
                  </a:lnTo>
                  <a:lnTo>
                    <a:pt x="43" y="278"/>
                  </a:lnTo>
                  <a:lnTo>
                    <a:pt x="45" y="283"/>
                  </a:lnTo>
                  <a:lnTo>
                    <a:pt x="46" y="287"/>
                  </a:lnTo>
                  <a:lnTo>
                    <a:pt x="48" y="292"/>
                  </a:lnTo>
                  <a:lnTo>
                    <a:pt x="47" y="292"/>
                  </a:lnTo>
                  <a:lnTo>
                    <a:pt x="47" y="293"/>
                  </a:lnTo>
                  <a:lnTo>
                    <a:pt x="47" y="295"/>
                  </a:lnTo>
                  <a:lnTo>
                    <a:pt x="47" y="299"/>
                  </a:lnTo>
                  <a:lnTo>
                    <a:pt x="45" y="307"/>
                  </a:lnTo>
                  <a:lnTo>
                    <a:pt x="39" y="313"/>
                  </a:lnTo>
                  <a:lnTo>
                    <a:pt x="35" y="316"/>
                  </a:lnTo>
                  <a:lnTo>
                    <a:pt x="32" y="320"/>
                  </a:lnTo>
                  <a:lnTo>
                    <a:pt x="67" y="418"/>
                  </a:lnTo>
                  <a:lnTo>
                    <a:pt x="182" y="438"/>
                  </a:lnTo>
                  <a:lnTo>
                    <a:pt x="187" y="472"/>
                  </a:lnTo>
                  <a:lnTo>
                    <a:pt x="219" y="483"/>
                  </a:lnTo>
                  <a:lnTo>
                    <a:pt x="238" y="534"/>
                  </a:lnTo>
                  <a:lnTo>
                    <a:pt x="199" y="516"/>
                  </a:lnTo>
                  <a:lnTo>
                    <a:pt x="192" y="557"/>
                  </a:lnTo>
                  <a:lnTo>
                    <a:pt x="232" y="618"/>
                  </a:lnTo>
                  <a:lnTo>
                    <a:pt x="299" y="585"/>
                  </a:lnTo>
                  <a:lnTo>
                    <a:pt x="286" y="515"/>
                  </a:lnTo>
                  <a:lnTo>
                    <a:pt x="384" y="523"/>
                  </a:lnTo>
                  <a:lnTo>
                    <a:pt x="446" y="496"/>
                  </a:lnTo>
                  <a:lnTo>
                    <a:pt x="446" y="437"/>
                  </a:lnTo>
                  <a:lnTo>
                    <a:pt x="376" y="347"/>
                  </a:lnTo>
                  <a:lnTo>
                    <a:pt x="310" y="365"/>
                  </a:lnTo>
                  <a:lnTo>
                    <a:pt x="292" y="307"/>
                  </a:lnTo>
                  <a:lnTo>
                    <a:pt x="303" y="268"/>
                  </a:lnTo>
                  <a:lnTo>
                    <a:pt x="331" y="210"/>
                  </a:lnTo>
                  <a:lnTo>
                    <a:pt x="318" y="156"/>
                  </a:lnTo>
                  <a:lnTo>
                    <a:pt x="292" y="118"/>
                  </a:lnTo>
                  <a:lnTo>
                    <a:pt x="114" y="6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63">
              <a:extLst>
                <a:ext uri="{FF2B5EF4-FFF2-40B4-BE49-F238E27FC236}">
                  <a16:creationId xmlns:a16="http://schemas.microsoft.com/office/drawing/2014/main" id="{FF04D06D-B855-2C34-ECC9-C8A624BF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234"/>
              <a:ext cx="17" cy="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8" y="0"/>
                </a:cxn>
                <a:cxn ang="0">
                  <a:pos x="60" y="36"/>
                </a:cxn>
                <a:cxn ang="0">
                  <a:pos x="3" y="56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8"/>
                </a:cxn>
                <a:cxn ang="0">
                  <a:pos x="6" y="81"/>
                </a:cxn>
                <a:cxn ang="0">
                  <a:pos x="13" y="84"/>
                </a:cxn>
                <a:cxn ang="0">
                  <a:pos x="19" y="86"/>
                </a:cxn>
                <a:cxn ang="0">
                  <a:pos x="29" y="88"/>
                </a:cxn>
                <a:cxn ang="0">
                  <a:pos x="47" y="116"/>
                </a:cxn>
                <a:cxn ang="0">
                  <a:pos x="120" y="134"/>
                </a:cxn>
                <a:cxn ang="0">
                  <a:pos x="186" y="121"/>
                </a:cxn>
                <a:cxn ang="0">
                  <a:pos x="194" y="124"/>
                </a:cxn>
                <a:cxn ang="0">
                  <a:pos x="198" y="125"/>
                </a:cxn>
                <a:cxn ang="0">
                  <a:pos x="204" y="127"/>
                </a:cxn>
                <a:cxn ang="0">
                  <a:pos x="211" y="129"/>
                </a:cxn>
                <a:cxn ang="0">
                  <a:pos x="220" y="132"/>
                </a:cxn>
                <a:cxn ang="0">
                  <a:pos x="226" y="132"/>
                </a:cxn>
                <a:cxn ang="0">
                  <a:pos x="229" y="132"/>
                </a:cxn>
                <a:cxn ang="0">
                  <a:pos x="234" y="133"/>
                </a:cxn>
                <a:cxn ang="0">
                  <a:pos x="236" y="132"/>
                </a:cxn>
                <a:cxn ang="0">
                  <a:pos x="239" y="132"/>
                </a:cxn>
                <a:cxn ang="0">
                  <a:pos x="245" y="132"/>
                </a:cxn>
                <a:cxn ang="0">
                  <a:pos x="250" y="129"/>
                </a:cxn>
                <a:cxn ang="0">
                  <a:pos x="255" y="127"/>
                </a:cxn>
                <a:cxn ang="0">
                  <a:pos x="256" y="125"/>
                </a:cxn>
                <a:cxn ang="0">
                  <a:pos x="258" y="124"/>
                </a:cxn>
                <a:cxn ang="0">
                  <a:pos x="262" y="121"/>
                </a:cxn>
                <a:cxn ang="0">
                  <a:pos x="265" y="116"/>
                </a:cxn>
                <a:cxn ang="0">
                  <a:pos x="265" y="114"/>
                </a:cxn>
                <a:cxn ang="0">
                  <a:pos x="265" y="113"/>
                </a:cxn>
                <a:cxn ang="0">
                  <a:pos x="266" y="113"/>
                </a:cxn>
                <a:cxn ang="0">
                  <a:pos x="268" y="111"/>
                </a:cxn>
                <a:cxn ang="0">
                  <a:pos x="270" y="105"/>
                </a:cxn>
                <a:cxn ang="0">
                  <a:pos x="272" y="100"/>
                </a:cxn>
                <a:cxn ang="0">
                  <a:pos x="272" y="99"/>
                </a:cxn>
                <a:cxn ang="0">
                  <a:pos x="220" y="94"/>
                </a:cxn>
                <a:cxn ang="0">
                  <a:pos x="220" y="96"/>
                </a:cxn>
                <a:cxn ang="0">
                  <a:pos x="218" y="98"/>
                </a:cxn>
                <a:cxn ang="0">
                  <a:pos x="216" y="103"/>
                </a:cxn>
                <a:cxn ang="0">
                  <a:pos x="212" y="105"/>
                </a:cxn>
                <a:cxn ang="0">
                  <a:pos x="211" y="107"/>
                </a:cxn>
                <a:cxn ang="0">
                  <a:pos x="210" y="107"/>
                </a:cxn>
                <a:cxn ang="0">
                  <a:pos x="211" y="106"/>
                </a:cxn>
                <a:cxn ang="0">
                  <a:pos x="214" y="94"/>
                </a:cxn>
                <a:cxn ang="0">
                  <a:pos x="214" y="88"/>
                </a:cxn>
                <a:cxn ang="0">
                  <a:pos x="214" y="85"/>
                </a:cxn>
                <a:cxn ang="0">
                  <a:pos x="216" y="83"/>
                </a:cxn>
                <a:cxn ang="0">
                  <a:pos x="212" y="44"/>
                </a:cxn>
                <a:cxn ang="0">
                  <a:pos x="187" y="0"/>
                </a:cxn>
              </a:cxnLst>
              <a:rect l="0" t="0" r="r" b="b"/>
              <a:pathLst>
                <a:path w="272" h="134">
                  <a:moveTo>
                    <a:pt x="187" y="0"/>
                  </a:moveTo>
                  <a:lnTo>
                    <a:pt x="108" y="0"/>
                  </a:lnTo>
                  <a:lnTo>
                    <a:pt x="60" y="36"/>
                  </a:lnTo>
                  <a:lnTo>
                    <a:pt x="3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8"/>
                  </a:lnTo>
                  <a:lnTo>
                    <a:pt x="6" y="81"/>
                  </a:lnTo>
                  <a:lnTo>
                    <a:pt x="13" y="84"/>
                  </a:lnTo>
                  <a:lnTo>
                    <a:pt x="19" y="86"/>
                  </a:lnTo>
                  <a:lnTo>
                    <a:pt x="29" y="88"/>
                  </a:lnTo>
                  <a:lnTo>
                    <a:pt x="47" y="116"/>
                  </a:lnTo>
                  <a:lnTo>
                    <a:pt x="120" y="134"/>
                  </a:lnTo>
                  <a:lnTo>
                    <a:pt x="186" y="121"/>
                  </a:lnTo>
                  <a:lnTo>
                    <a:pt x="194" y="124"/>
                  </a:lnTo>
                  <a:lnTo>
                    <a:pt x="198" y="125"/>
                  </a:lnTo>
                  <a:lnTo>
                    <a:pt x="204" y="127"/>
                  </a:lnTo>
                  <a:lnTo>
                    <a:pt x="211" y="129"/>
                  </a:lnTo>
                  <a:lnTo>
                    <a:pt x="220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4" y="133"/>
                  </a:lnTo>
                  <a:lnTo>
                    <a:pt x="236" y="132"/>
                  </a:lnTo>
                  <a:lnTo>
                    <a:pt x="239" y="132"/>
                  </a:lnTo>
                  <a:lnTo>
                    <a:pt x="245" y="132"/>
                  </a:lnTo>
                  <a:lnTo>
                    <a:pt x="250" y="129"/>
                  </a:lnTo>
                  <a:lnTo>
                    <a:pt x="255" y="127"/>
                  </a:lnTo>
                  <a:lnTo>
                    <a:pt x="256" y="125"/>
                  </a:lnTo>
                  <a:lnTo>
                    <a:pt x="258" y="124"/>
                  </a:lnTo>
                  <a:lnTo>
                    <a:pt x="262" y="121"/>
                  </a:lnTo>
                  <a:lnTo>
                    <a:pt x="265" y="116"/>
                  </a:lnTo>
                  <a:lnTo>
                    <a:pt x="265" y="114"/>
                  </a:lnTo>
                  <a:lnTo>
                    <a:pt x="265" y="113"/>
                  </a:lnTo>
                  <a:lnTo>
                    <a:pt x="266" y="113"/>
                  </a:lnTo>
                  <a:lnTo>
                    <a:pt x="268" y="111"/>
                  </a:lnTo>
                  <a:lnTo>
                    <a:pt x="270" y="105"/>
                  </a:lnTo>
                  <a:lnTo>
                    <a:pt x="272" y="100"/>
                  </a:lnTo>
                  <a:lnTo>
                    <a:pt x="272" y="99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6" y="103"/>
                  </a:lnTo>
                  <a:lnTo>
                    <a:pt x="212" y="105"/>
                  </a:lnTo>
                  <a:lnTo>
                    <a:pt x="211" y="107"/>
                  </a:lnTo>
                  <a:lnTo>
                    <a:pt x="210" y="107"/>
                  </a:lnTo>
                  <a:lnTo>
                    <a:pt x="211" y="106"/>
                  </a:lnTo>
                  <a:lnTo>
                    <a:pt x="214" y="94"/>
                  </a:lnTo>
                  <a:lnTo>
                    <a:pt x="214" y="88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2" y="4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 64">
              <a:extLst>
                <a:ext uri="{FF2B5EF4-FFF2-40B4-BE49-F238E27FC236}">
                  <a16:creationId xmlns:a16="http://schemas.microsoft.com/office/drawing/2014/main" id="{FA608025-6A79-4473-2107-BF0541D21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8"/>
              <a:ext cx="20" cy="18"/>
            </a:xfrm>
            <a:custGeom>
              <a:avLst/>
              <a:gdLst/>
              <a:ahLst/>
              <a:cxnLst>
                <a:cxn ang="0">
                  <a:pos x="165" y="35"/>
                </a:cxn>
                <a:cxn ang="0">
                  <a:pos x="165" y="36"/>
                </a:cxn>
                <a:cxn ang="0">
                  <a:pos x="163" y="41"/>
                </a:cxn>
                <a:cxn ang="0">
                  <a:pos x="161" y="47"/>
                </a:cxn>
                <a:cxn ang="0">
                  <a:pos x="159" y="49"/>
                </a:cxn>
                <a:cxn ang="0">
                  <a:pos x="158" y="49"/>
                </a:cxn>
                <a:cxn ang="0">
                  <a:pos x="158" y="50"/>
                </a:cxn>
                <a:cxn ang="0">
                  <a:pos x="158" y="52"/>
                </a:cxn>
                <a:cxn ang="0">
                  <a:pos x="155" y="57"/>
                </a:cxn>
                <a:cxn ang="0">
                  <a:pos x="151" y="60"/>
                </a:cxn>
                <a:cxn ang="0">
                  <a:pos x="149" y="61"/>
                </a:cxn>
                <a:cxn ang="0">
                  <a:pos x="148" y="63"/>
                </a:cxn>
                <a:cxn ang="0">
                  <a:pos x="143" y="65"/>
                </a:cxn>
                <a:cxn ang="0">
                  <a:pos x="138" y="68"/>
                </a:cxn>
                <a:cxn ang="0">
                  <a:pos x="132" y="68"/>
                </a:cxn>
                <a:cxn ang="0">
                  <a:pos x="129" y="68"/>
                </a:cxn>
                <a:cxn ang="0">
                  <a:pos x="127" y="69"/>
                </a:cxn>
                <a:cxn ang="0">
                  <a:pos x="122" y="68"/>
                </a:cxn>
                <a:cxn ang="0">
                  <a:pos x="119" y="68"/>
                </a:cxn>
                <a:cxn ang="0">
                  <a:pos x="113" y="68"/>
                </a:cxn>
                <a:cxn ang="0">
                  <a:pos x="104" y="65"/>
                </a:cxn>
                <a:cxn ang="0">
                  <a:pos x="97" y="63"/>
                </a:cxn>
                <a:cxn ang="0">
                  <a:pos x="91" y="61"/>
                </a:cxn>
                <a:cxn ang="0">
                  <a:pos x="87" y="60"/>
                </a:cxn>
                <a:cxn ang="0">
                  <a:pos x="79" y="57"/>
                </a:cxn>
                <a:cxn ang="0">
                  <a:pos x="13" y="70"/>
                </a:cxn>
                <a:cxn ang="0">
                  <a:pos x="0" y="179"/>
                </a:cxn>
                <a:cxn ang="0">
                  <a:pos x="55" y="199"/>
                </a:cxn>
                <a:cxn ang="0">
                  <a:pos x="54" y="208"/>
                </a:cxn>
                <a:cxn ang="0">
                  <a:pos x="56" y="216"/>
                </a:cxn>
                <a:cxn ang="0">
                  <a:pos x="58" y="221"/>
                </a:cxn>
                <a:cxn ang="0">
                  <a:pos x="64" y="225"/>
                </a:cxn>
                <a:cxn ang="0">
                  <a:pos x="69" y="226"/>
                </a:cxn>
                <a:cxn ang="0">
                  <a:pos x="78" y="225"/>
                </a:cxn>
                <a:cxn ang="0">
                  <a:pos x="87" y="222"/>
                </a:cxn>
                <a:cxn ang="0">
                  <a:pos x="100" y="217"/>
                </a:cxn>
                <a:cxn ang="0">
                  <a:pos x="141" y="232"/>
                </a:cxn>
                <a:cxn ang="0">
                  <a:pos x="213" y="203"/>
                </a:cxn>
                <a:cxn ang="0">
                  <a:pos x="234" y="251"/>
                </a:cxn>
                <a:cxn ang="0">
                  <a:pos x="282" y="272"/>
                </a:cxn>
                <a:cxn ang="0">
                  <a:pos x="309" y="209"/>
                </a:cxn>
                <a:cxn ang="0">
                  <a:pos x="319" y="141"/>
                </a:cxn>
                <a:cxn ang="0">
                  <a:pos x="307" y="87"/>
                </a:cxn>
                <a:cxn ang="0">
                  <a:pos x="182" y="0"/>
                </a:cxn>
                <a:cxn ang="0">
                  <a:pos x="127" y="18"/>
                </a:cxn>
                <a:cxn ang="0">
                  <a:pos x="109" y="19"/>
                </a:cxn>
                <a:cxn ang="0">
                  <a:pos x="107" y="21"/>
                </a:cxn>
                <a:cxn ang="0">
                  <a:pos x="107" y="24"/>
                </a:cxn>
                <a:cxn ang="0">
                  <a:pos x="107" y="30"/>
                </a:cxn>
                <a:cxn ang="0">
                  <a:pos x="104" y="42"/>
                </a:cxn>
                <a:cxn ang="0">
                  <a:pos x="103" y="43"/>
                </a:cxn>
                <a:cxn ang="0">
                  <a:pos x="104" y="43"/>
                </a:cxn>
                <a:cxn ang="0">
                  <a:pos x="105" y="41"/>
                </a:cxn>
                <a:cxn ang="0">
                  <a:pos x="109" y="39"/>
                </a:cxn>
                <a:cxn ang="0">
                  <a:pos x="111" y="34"/>
                </a:cxn>
                <a:cxn ang="0">
                  <a:pos x="113" y="32"/>
                </a:cxn>
                <a:cxn ang="0">
                  <a:pos x="113" y="30"/>
                </a:cxn>
                <a:cxn ang="0">
                  <a:pos x="165" y="35"/>
                </a:cxn>
              </a:cxnLst>
              <a:rect l="0" t="0" r="r" b="b"/>
              <a:pathLst>
                <a:path w="319" h="272">
                  <a:moveTo>
                    <a:pt x="165" y="35"/>
                  </a:moveTo>
                  <a:lnTo>
                    <a:pt x="165" y="36"/>
                  </a:lnTo>
                  <a:lnTo>
                    <a:pt x="163" y="41"/>
                  </a:lnTo>
                  <a:lnTo>
                    <a:pt x="161" y="47"/>
                  </a:lnTo>
                  <a:lnTo>
                    <a:pt x="159" y="49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5" y="57"/>
                  </a:lnTo>
                  <a:lnTo>
                    <a:pt x="151" y="60"/>
                  </a:lnTo>
                  <a:lnTo>
                    <a:pt x="149" y="61"/>
                  </a:lnTo>
                  <a:lnTo>
                    <a:pt x="148" y="63"/>
                  </a:lnTo>
                  <a:lnTo>
                    <a:pt x="143" y="65"/>
                  </a:lnTo>
                  <a:lnTo>
                    <a:pt x="138" y="68"/>
                  </a:lnTo>
                  <a:lnTo>
                    <a:pt x="132" y="68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2" y="68"/>
                  </a:lnTo>
                  <a:lnTo>
                    <a:pt x="119" y="68"/>
                  </a:lnTo>
                  <a:lnTo>
                    <a:pt x="113" y="68"/>
                  </a:lnTo>
                  <a:lnTo>
                    <a:pt x="104" y="65"/>
                  </a:lnTo>
                  <a:lnTo>
                    <a:pt x="97" y="63"/>
                  </a:lnTo>
                  <a:lnTo>
                    <a:pt x="91" y="61"/>
                  </a:lnTo>
                  <a:lnTo>
                    <a:pt x="87" y="60"/>
                  </a:lnTo>
                  <a:lnTo>
                    <a:pt x="79" y="57"/>
                  </a:lnTo>
                  <a:lnTo>
                    <a:pt x="13" y="70"/>
                  </a:lnTo>
                  <a:lnTo>
                    <a:pt x="0" y="179"/>
                  </a:lnTo>
                  <a:lnTo>
                    <a:pt x="55" y="199"/>
                  </a:lnTo>
                  <a:lnTo>
                    <a:pt x="54" y="208"/>
                  </a:lnTo>
                  <a:lnTo>
                    <a:pt x="56" y="216"/>
                  </a:lnTo>
                  <a:lnTo>
                    <a:pt x="58" y="221"/>
                  </a:lnTo>
                  <a:lnTo>
                    <a:pt x="64" y="225"/>
                  </a:lnTo>
                  <a:lnTo>
                    <a:pt x="69" y="226"/>
                  </a:lnTo>
                  <a:lnTo>
                    <a:pt x="78" y="225"/>
                  </a:lnTo>
                  <a:lnTo>
                    <a:pt x="87" y="222"/>
                  </a:lnTo>
                  <a:lnTo>
                    <a:pt x="100" y="217"/>
                  </a:lnTo>
                  <a:lnTo>
                    <a:pt x="141" y="232"/>
                  </a:lnTo>
                  <a:lnTo>
                    <a:pt x="213" y="203"/>
                  </a:lnTo>
                  <a:lnTo>
                    <a:pt x="234" y="251"/>
                  </a:lnTo>
                  <a:lnTo>
                    <a:pt x="282" y="272"/>
                  </a:lnTo>
                  <a:lnTo>
                    <a:pt x="309" y="209"/>
                  </a:lnTo>
                  <a:lnTo>
                    <a:pt x="319" y="141"/>
                  </a:lnTo>
                  <a:lnTo>
                    <a:pt x="307" y="87"/>
                  </a:lnTo>
                  <a:lnTo>
                    <a:pt x="182" y="0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4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5" y="41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30"/>
                  </a:lnTo>
                  <a:lnTo>
                    <a:pt x="16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 65">
              <a:extLst>
                <a:ext uri="{FF2B5EF4-FFF2-40B4-BE49-F238E27FC236}">
                  <a16:creationId xmlns:a16="http://schemas.microsoft.com/office/drawing/2014/main" id="{8605DF96-2CCE-9A10-A841-F74B6364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160"/>
              <a:ext cx="119" cy="129"/>
            </a:xfrm>
            <a:custGeom>
              <a:avLst/>
              <a:gdLst/>
              <a:ahLst/>
              <a:cxnLst>
                <a:cxn ang="0">
                  <a:pos x="1456" y="1379"/>
                </a:cxn>
                <a:cxn ang="0">
                  <a:pos x="1168" y="1233"/>
                </a:cxn>
                <a:cxn ang="0">
                  <a:pos x="1123" y="1215"/>
                </a:cxn>
                <a:cxn ang="0">
                  <a:pos x="998" y="1160"/>
                </a:cxn>
                <a:cxn ang="0">
                  <a:pos x="987" y="1061"/>
                </a:cxn>
                <a:cxn ang="0">
                  <a:pos x="1017" y="1039"/>
                </a:cxn>
                <a:cxn ang="0">
                  <a:pos x="814" y="978"/>
                </a:cxn>
                <a:cxn ang="0">
                  <a:pos x="802" y="988"/>
                </a:cxn>
                <a:cxn ang="0">
                  <a:pos x="691" y="921"/>
                </a:cxn>
                <a:cxn ang="0">
                  <a:pos x="686" y="911"/>
                </a:cxn>
                <a:cxn ang="0">
                  <a:pos x="639" y="705"/>
                </a:cxn>
                <a:cxn ang="0">
                  <a:pos x="656" y="481"/>
                </a:cxn>
                <a:cxn ang="0">
                  <a:pos x="580" y="379"/>
                </a:cxn>
                <a:cxn ang="0">
                  <a:pos x="587" y="336"/>
                </a:cxn>
                <a:cxn ang="0">
                  <a:pos x="516" y="121"/>
                </a:cxn>
                <a:cxn ang="0">
                  <a:pos x="491" y="95"/>
                </a:cxn>
                <a:cxn ang="0">
                  <a:pos x="362" y="0"/>
                </a:cxn>
                <a:cxn ang="0">
                  <a:pos x="232" y="14"/>
                </a:cxn>
                <a:cxn ang="0">
                  <a:pos x="164" y="74"/>
                </a:cxn>
                <a:cxn ang="0">
                  <a:pos x="15" y="126"/>
                </a:cxn>
                <a:cxn ang="0">
                  <a:pos x="51" y="222"/>
                </a:cxn>
                <a:cxn ang="0">
                  <a:pos x="0" y="264"/>
                </a:cxn>
                <a:cxn ang="0">
                  <a:pos x="60" y="250"/>
                </a:cxn>
                <a:cxn ang="0">
                  <a:pos x="188" y="227"/>
                </a:cxn>
                <a:cxn ang="0">
                  <a:pos x="239" y="214"/>
                </a:cxn>
                <a:cxn ang="0">
                  <a:pos x="317" y="361"/>
                </a:cxn>
                <a:cxn ang="0">
                  <a:pos x="320" y="392"/>
                </a:cxn>
                <a:cxn ang="0">
                  <a:pos x="328" y="535"/>
                </a:cxn>
                <a:cxn ang="0">
                  <a:pos x="322" y="577"/>
                </a:cxn>
                <a:cxn ang="0">
                  <a:pos x="377" y="672"/>
                </a:cxn>
                <a:cxn ang="0">
                  <a:pos x="355" y="705"/>
                </a:cxn>
                <a:cxn ang="0">
                  <a:pos x="419" y="783"/>
                </a:cxn>
                <a:cxn ang="0">
                  <a:pos x="442" y="795"/>
                </a:cxn>
                <a:cxn ang="0">
                  <a:pos x="442" y="884"/>
                </a:cxn>
                <a:cxn ang="0">
                  <a:pos x="372" y="1019"/>
                </a:cxn>
                <a:cxn ang="0">
                  <a:pos x="410" y="1074"/>
                </a:cxn>
                <a:cxn ang="0">
                  <a:pos x="357" y="1273"/>
                </a:cxn>
                <a:cxn ang="0">
                  <a:pos x="360" y="1293"/>
                </a:cxn>
                <a:cxn ang="0">
                  <a:pos x="340" y="1302"/>
                </a:cxn>
                <a:cxn ang="0">
                  <a:pos x="441" y="1501"/>
                </a:cxn>
                <a:cxn ang="0">
                  <a:pos x="417" y="1524"/>
                </a:cxn>
                <a:cxn ang="0">
                  <a:pos x="346" y="1581"/>
                </a:cxn>
                <a:cxn ang="0">
                  <a:pos x="445" y="1707"/>
                </a:cxn>
                <a:cxn ang="0">
                  <a:pos x="568" y="1699"/>
                </a:cxn>
                <a:cxn ang="0">
                  <a:pos x="629" y="1869"/>
                </a:cxn>
                <a:cxn ang="0">
                  <a:pos x="772" y="1873"/>
                </a:cxn>
                <a:cxn ang="0">
                  <a:pos x="794" y="1891"/>
                </a:cxn>
                <a:cxn ang="0">
                  <a:pos x="817" y="1908"/>
                </a:cxn>
                <a:cxn ang="0">
                  <a:pos x="844" y="1839"/>
                </a:cxn>
                <a:cxn ang="0">
                  <a:pos x="892" y="1834"/>
                </a:cxn>
                <a:cxn ang="0">
                  <a:pos x="969" y="1816"/>
                </a:cxn>
                <a:cxn ang="0">
                  <a:pos x="1188" y="1805"/>
                </a:cxn>
                <a:cxn ang="0">
                  <a:pos x="1324" y="1763"/>
                </a:cxn>
                <a:cxn ang="0">
                  <a:pos x="1534" y="1794"/>
                </a:cxn>
                <a:cxn ang="0">
                  <a:pos x="1589" y="1819"/>
                </a:cxn>
                <a:cxn ang="0">
                  <a:pos x="1633" y="1770"/>
                </a:cxn>
                <a:cxn ang="0">
                  <a:pos x="1913" y="1616"/>
                </a:cxn>
                <a:cxn ang="0">
                  <a:pos x="1889" y="1593"/>
                </a:cxn>
                <a:cxn ang="0">
                  <a:pos x="1802" y="1476"/>
                </a:cxn>
                <a:cxn ang="0">
                  <a:pos x="1753" y="1458"/>
                </a:cxn>
              </a:cxnLst>
              <a:rect l="0" t="0" r="r" b="b"/>
              <a:pathLst>
                <a:path w="1913" h="1928">
                  <a:moveTo>
                    <a:pt x="1731" y="1460"/>
                  </a:moveTo>
                  <a:lnTo>
                    <a:pt x="1707" y="1430"/>
                  </a:lnTo>
                  <a:lnTo>
                    <a:pt x="1625" y="1450"/>
                  </a:lnTo>
                  <a:lnTo>
                    <a:pt x="1590" y="1416"/>
                  </a:lnTo>
                  <a:lnTo>
                    <a:pt x="1527" y="1407"/>
                  </a:lnTo>
                  <a:lnTo>
                    <a:pt x="1456" y="1379"/>
                  </a:lnTo>
                  <a:lnTo>
                    <a:pt x="1426" y="1381"/>
                  </a:lnTo>
                  <a:lnTo>
                    <a:pt x="1408" y="1328"/>
                  </a:lnTo>
                  <a:lnTo>
                    <a:pt x="1337" y="1316"/>
                  </a:lnTo>
                  <a:lnTo>
                    <a:pt x="1292" y="1252"/>
                  </a:lnTo>
                  <a:lnTo>
                    <a:pt x="1232" y="1265"/>
                  </a:lnTo>
                  <a:lnTo>
                    <a:pt x="1168" y="1233"/>
                  </a:lnTo>
                  <a:lnTo>
                    <a:pt x="1162" y="1223"/>
                  </a:lnTo>
                  <a:lnTo>
                    <a:pt x="1156" y="1216"/>
                  </a:lnTo>
                  <a:lnTo>
                    <a:pt x="1149" y="1211"/>
                  </a:lnTo>
                  <a:lnTo>
                    <a:pt x="1141" y="1210"/>
                  </a:lnTo>
                  <a:lnTo>
                    <a:pt x="1132" y="1211"/>
                  </a:lnTo>
                  <a:lnTo>
                    <a:pt x="1123" y="1215"/>
                  </a:lnTo>
                  <a:lnTo>
                    <a:pt x="1113" y="1221"/>
                  </a:lnTo>
                  <a:lnTo>
                    <a:pt x="1107" y="1225"/>
                  </a:lnTo>
                  <a:lnTo>
                    <a:pt x="1103" y="1231"/>
                  </a:lnTo>
                  <a:lnTo>
                    <a:pt x="1058" y="1224"/>
                  </a:lnTo>
                  <a:lnTo>
                    <a:pt x="1054" y="1178"/>
                  </a:lnTo>
                  <a:lnTo>
                    <a:pt x="998" y="1160"/>
                  </a:lnTo>
                  <a:lnTo>
                    <a:pt x="1035" y="1143"/>
                  </a:lnTo>
                  <a:lnTo>
                    <a:pt x="980" y="1127"/>
                  </a:lnTo>
                  <a:lnTo>
                    <a:pt x="998" y="1076"/>
                  </a:lnTo>
                  <a:lnTo>
                    <a:pt x="991" y="1070"/>
                  </a:lnTo>
                  <a:lnTo>
                    <a:pt x="988" y="1066"/>
                  </a:lnTo>
                  <a:lnTo>
                    <a:pt x="987" y="1061"/>
                  </a:lnTo>
                  <a:lnTo>
                    <a:pt x="988" y="1057"/>
                  </a:lnTo>
                  <a:lnTo>
                    <a:pt x="991" y="1052"/>
                  </a:lnTo>
                  <a:lnTo>
                    <a:pt x="996" y="1048"/>
                  </a:lnTo>
                  <a:lnTo>
                    <a:pt x="1004" y="1044"/>
                  </a:lnTo>
                  <a:lnTo>
                    <a:pt x="1016" y="1040"/>
                  </a:lnTo>
                  <a:lnTo>
                    <a:pt x="1017" y="1039"/>
                  </a:lnTo>
                  <a:lnTo>
                    <a:pt x="990" y="1004"/>
                  </a:lnTo>
                  <a:lnTo>
                    <a:pt x="941" y="985"/>
                  </a:lnTo>
                  <a:lnTo>
                    <a:pt x="882" y="976"/>
                  </a:lnTo>
                  <a:lnTo>
                    <a:pt x="815" y="977"/>
                  </a:lnTo>
                  <a:lnTo>
                    <a:pt x="814" y="977"/>
                  </a:lnTo>
                  <a:lnTo>
                    <a:pt x="814" y="978"/>
                  </a:lnTo>
                  <a:lnTo>
                    <a:pt x="814" y="980"/>
                  </a:lnTo>
                  <a:lnTo>
                    <a:pt x="813" y="984"/>
                  </a:lnTo>
                  <a:lnTo>
                    <a:pt x="811" y="986"/>
                  </a:lnTo>
                  <a:lnTo>
                    <a:pt x="810" y="988"/>
                  </a:lnTo>
                  <a:lnTo>
                    <a:pt x="805" y="988"/>
                  </a:lnTo>
                  <a:lnTo>
                    <a:pt x="802" y="988"/>
                  </a:lnTo>
                  <a:lnTo>
                    <a:pt x="798" y="986"/>
                  </a:lnTo>
                  <a:lnTo>
                    <a:pt x="795" y="984"/>
                  </a:lnTo>
                  <a:lnTo>
                    <a:pt x="788" y="980"/>
                  </a:lnTo>
                  <a:lnTo>
                    <a:pt x="785" y="977"/>
                  </a:lnTo>
                  <a:lnTo>
                    <a:pt x="754" y="933"/>
                  </a:lnTo>
                  <a:lnTo>
                    <a:pt x="691" y="921"/>
                  </a:lnTo>
                  <a:lnTo>
                    <a:pt x="681" y="912"/>
                  </a:lnTo>
                  <a:lnTo>
                    <a:pt x="677" y="909"/>
                  </a:lnTo>
                  <a:lnTo>
                    <a:pt x="677" y="908"/>
                  </a:lnTo>
                  <a:lnTo>
                    <a:pt x="678" y="907"/>
                  </a:lnTo>
                  <a:lnTo>
                    <a:pt x="681" y="908"/>
                  </a:lnTo>
                  <a:lnTo>
                    <a:pt x="686" y="911"/>
                  </a:lnTo>
                  <a:lnTo>
                    <a:pt x="688" y="913"/>
                  </a:lnTo>
                  <a:lnTo>
                    <a:pt x="691" y="871"/>
                  </a:lnTo>
                  <a:lnTo>
                    <a:pt x="656" y="827"/>
                  </a:lnTo>
                  <a:lnTo>
                    <a:pt x="593" y="813"/>
                  </a:lnTo>
                  <a:lnTo>
                    <a:pt x="552" y="739"/>
                  </a:lnTo>
                  <a:lnTo>
                    <a:pt x="639" y="705"/>
                  </a:lnTo>
                  <a:lnTo>
                    <a:pt x="617" y="655"/>
                  </a:lnTo>
                  <a:lnTo>
                    <a:pt x="658" y="622"/>
                  </a:lnTo>
                  <a:lnTo>
                    <a:pt x="606" y="579"/>
                  </a:lnTo>
                  <a:lnTo>
                    <a:pt x="614" y="552"/>
                  </a:lnTo>
                  <a:lnTo>
                    <a:pt x="659" y="517"/>
                  </a:lnTo>
                  <a:lnTo>
                    <a:pt x="656" y="481"/>
                  </a:lnTo>
                  <a:lnTo>
                    <a:pt x="625" y="420"/>
                  </a:lnTo>
                  <a:lnTo>
                    <a:pt x="628" y="394"/>
                  </a:lnTo>
                  <a:lnTo>
                    <a:pt x="607" y="390"/>
                  </a:lnTo>
                  <a:lnTo>
                    <a:pt x="598" y="387"/>
                  </a:lnTo>
                  <a:lnTo>
                    <a:pt x="592" y="385"/>
                  </a:lnTo>
                  <a:lnTo>
                    <a:pt x="580" y="379"/>
                  </a:lnTo>
                  <a:lnTo>
                    <a:pt x="574" y="373"/>
                  </a:lnTo>
                  <a:lnTo>
                    <a:pt x="570" y="365"/>
                  </a:lnTo>
                  <a:lnTo>
                    <a:pt x="570" y="360"/>
                  </a:lnTo>
                  <a:lnTo>
                    <a:pt x="572" y="356"/>
                  </a:lnTo>
                  <a:lnTo>
                    <a:pt x="576" y="346"/>
                  </a:lnTo>
                  <a:lnTo>
                    <a:pt x="587" y="336"/>
                  </a:lnTo>
                  <a:lnTo>
                    <a:pt x="545" y="299"/>
                  </a:lnTo>
                  <a:lnTo>
                    <a:pt x="521" y="240"/>
                  </a:lnTo>
                  <a:lnTo>
                    <a:pt x="547" y="193"/>
                  </a:lnTo>
                  <a:lnTo>
                    <a:pt x="535" y="121"/>
                  </a:lnTo>
                  <a:lnTo>
                    <a:pt x="532" y="119"/>
                  </a:lnTo>
                  <a:lnTo>
                    <a:pt x="516" y="121"/>
                  </a:lnTo>
                  <a:lnTo>
                    <a:pt x="510" y="120"/>
                  </a:lnTo>
                  <a:lnTo>
                    <a:pt x="505" y="118"/>
                  </a:lnTo>
                  <a:lnTo>
                    <a:pt x="499" y="114"/>
                  </a:lnTo>
                  <a:lnTo>
                    <a:pt x="495" y="109"/>
                  </a:lnTo>
                  <a:lnTo>
                    <a:pt x="492" y="102"/>
                  </a:lnTo>
                  <a:lnTo>
                    <a:pt x="491" y="95"/>
                  </a:lnTo>
                  <a:lnTo>
                    <a:pt x="434" y="42"/>
                  </a:lnTo>
                  <a:lnTo>
                    <a:pt x="396" y="24"/>
                  </a:lnTo>
                  <a:lnTo>
                    <a:pt x="386" y="12"/>
                  </a:lnTo>
                  <a:lnTo>
                    <a:pt x="378" y="5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354" y="1"/>
                  </a:lnTo>
                  <a:lnTo>
                    <a:pt x="348" y="7"/>
                  </a:lnTo>
                  <a:lnTo>
                    <a:pt x="341" y="15"/>
                  </a:lnTo>
                  <a:lnTo>
                    <a:pt x="336" y="27"/>
                  </a:lnTo>
                  <a:lnTo>
                    <a:pt x="290" y="34"/>
                  </a:lnTo>
                  <a:lnTo>
                    <a:pt x="232" y="14"/>
                  </a:lnTo>
                  <a:lnTo>
                    <a:pt x="184" y="76"/>
                  </a:lnTo>
                  <a:lnTo>
                    <a:pt x="179" y="83"/>
                  </a:lnTo>
                  <a:lnTo>
                    <a:pt x="177" y="87"/>
                  </a:lnTo>
                  <a:lnTo>
                    <a:pt x="175" y="87"/>
                  </a:lnTo>
                  <a:lnTo>
                    <a:pt x="173" y="84"/>
                  </a:lnTo>
                  <a:lnTo>
                    <a:pt x="164" y="74"/>
                  </a:lnTo>
                  <a:lnTo>
                    <a:pt x="155" y="66"/>
                  </a:lnTo>
                  <a:lnTo>
                    <a:pt x="106" y="60"/>
                  </a:lnTo>
                  <a:lnTo>
                    <a:pt x="20" y="110"/>
                  </a:lnTo>
                  <a:lnTo>
                    <a:pt x="15" y="126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2" y="135"/>
                  </a:lnTo>
                  <a:lnTo>
                    <a:pt x="40" y="192"/>
                  </a:lnTo>
                  <a:lnTo>
                    <a:pt x="25" y="222"/>
                  </a:lnTo>
                  <a:lnTo>
                    <a:pt x="34" y="220"/>
                  </a:lnTo>
                  <a:lnTo>
                    <a:pt x="44" y="221"/>
                  </a:lnTo>
                  <a:lnTo>
                    <a:pt x="51" y="222"/>
                  </a:lnTo>
                  <a:lnTo>
                    <a:pt x="57" y="226"/>
                  </a:lnTo>
                  <a:lnTo>
                    <a:pt x="58" y="229"/>
                  </a:lnTo>
                  <a:lnTo>
                    <a:pt x="59" y="235"/>
                  </a:lnTo>
                  <a:lnTo>
                    <a:pt x="58" y="241"/>
                  </a:lnTo>
                  <a:lnTo>
                    <a:pt x="55" y="249"/>
                  </a:lnTo>
                  <a:lnTo>
                    <a:pt x="0" y="264"/>
                  </a:lnTo>
                  <a:lnTo>
                    <a:pt x="53" y="278"/>
                  </a:lnTo>
                  <a:lnTo>
                    <a:pt x="51" y="264"/>
                  </a:lnTo>
                  <a:lnTo>
                    <a:pt x="50" y="258"/>
                  </a:lnTo>
                  <a:lnTo>
                    <a:pt x="52" y="254"/>
                  </a:lnTo>
                  <a:lnTo>
                    <a:pt x="55" y="251"/>
                  </a:lnTo>
                  <a:lnTo>
                    <a:pt x="60" y="250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9" y="249"/>
                  </a:lnTo>
                  <a:lnTo>
                    <a:pt x="90" y="252"/>
                  </a:lnTo>
                  <a:lnTo>
                    <a:pt x="135" y="227"/>
                  </a:lnTo>
                  <a:lnTo>
                    <a:pt x="188" y="227"/>
                  </a:lnTo>
                  <a:lnTo>
                    <a:pt x="193" y="217"/>
                  </a:lnTo>
                  <a:lnTo>
                    <a:pt x="201" y="210"/>
                  </a:lnTo>
                  <a:lnTo>
                    <a:pt x="208" y="206"/>
                  </a:lnTo>
                  <a:lnTo>
                    <a:pt x="218" y="206"/>
                  </a:lnTo>
                  <a:lnTo>
                    <a:pt x="227" y="208"/>
                  </a:lnTo>
                  <a:lnTo>
                    <a:pt x="239" y="214"/>
                  </a:lnTo>
                  <a:lnTo>
                    <a:pt x="252" y="222"/>
                  </a:lnTo>
                  <a:lnTo>
                    <a:pt x="267" y="234"/>
                  </a:lnTo>
                  <a:lnTo>
                    <a:pt x="327" y="353"/>
                  </a:lnTo>
                  <a:lnTo>
                    <a:pt x="325" y="354"/>
                  </a:lnTo>
                  <a:lnTo>
                    <a:pt x="320" y="357"/>
                  </a:lnTo>
                  <a:lnTo>
                    <a:pt x="317" y="361"/>
                  </a:lnTo>
                  <a:lnTo>
                    <a:pt x="312" y="369"/>
                  </a:lnTo>
                  <a:lnTo>
                    <a:pt x="309" y="375"/>
                  </a:lnTo>
                  <a:lnTo>
                    <a:pt x="311" y="382"/>
                  </a:lnTo>
                  <a:lnTo>
                    <a:pt x="314" y="387"/>
                  </a:lnTo>
                  <a:lnTo>
                    <a:pt x="316" y="389"/>
                  </a:lnTo>
                  <a:lnTo>
                    <a:pt x="320" y="392"/>
                  </a:lnTo>
                  <a:lnTo>
                    <a:pt x="329" y="396"/>
                  </a:lnTo>
                  <a:lnTo>
                    <a:pt x="340" y="401"/>
                  </a:lnTo>
                  <a:lnTo>
                    <a:pt x="356" y="449"/>
                  </a:lnTo>
                  <a:lnTo>
                    <a:pt x="317" y="465"/>
                  </a:lnTo>
                  <a:lnTo>
                    <a:pt x="316" y="504"/>
                  </a:lnTo>
                  <a:lnTo>
                    <a:pt x="328" y="535"/>
                  </a:lnTo>
                  <a:lnTo>
                    <a:pt x="318" y="540"/>
                  </a:lnTo>
                  <a:lnTo>
                    <a:pt x="315" y="549"/>
                  </a:lnTo>
                  <a:lnTo>
                    <a:pt x="314" y="558"/>
                  </a:lnTo>
                  <a:lnTo>
                    <a:pt x="316" y="566"/>
                  </a:lnTo>
                  <a:lnTo>
                    <a:pt x="318" y="572"/>
                  </a:lnTo>
                  <a:lnTo>
                    <a:pt x="322" y="577"/>
                  </a:lnTo>
                  <a:lnTo>
                    <a:pt x="327" y="580"/>
                  </a:lnTo>
                  <a:lnTo>
                    <a:pt x="333" y="581"/>
                  </a:lnTo>
                  <a:lnTo>
                    <a:pt x="339" y="580"/>
                  </a:lnTo>
                  <a:lnTo>
                    <a:pt x="349" y="579"/>
                  </a:lnTo>
                  <a:lnTo>
                    <a:pt x="345" y="645"/>
                  </a:lnTo>
                  <a:lnTo>
                    <a:pt x="377" y="672"/>
                  </a:lnTo>
                  <a:lnTo>
                    <a:pt x="367" y="678"/>
                  </a:lnTo>
                  <a:lnTo>
                    <a:pt x="363" y="681"/>
                  </a:lnTo>
                  <a:lnTo>
                    <a:pt x="361" y="685"/>
                  </a:lnTo>
                  <a:lnTo>
                    <a:pt x="356" y="691"/>
                  </a:lnTo>
                  <a:lnTo>
                    <a:pt x="355" y="699"/>
                  </a:lnTo>
                  <a:lnTo>
                    <a:pt x="355" y="705"/>
                  </a:lnTo>
                  <a:lnTo>
                    <a:pt x="359" y="711"/>
                  </a:lnTo>
                  <a:lnTo>
                    <a:pt x="364" y="717"/>
                  </a:lnTo>
                  <a:lnTo>
                    <a:pt x="373" y="724"/>
                  </a:lnTo>
                  <a:lnTo>
                    <a:pt x="430" y="716"/>
                  </a:lnTo>
                  <a:lnTo>
                    <a:pt x="421" y="776"/>
                  </a:lnTo>
                  <a:lnTo>
                    <a:pt x="419" y="783"/>
                  </a:lnTo>
                  <a:lnTo>
                    <a:pt x="419" y="789"/>
                  </a:lnTo>
                  <a:lnTo>
                    <a:pt x="420" y="793"/>
                  </a:lnTo>
                  <a:lnTo>
                    <a:pt x="425" y="796"/>
                  </a:lnTo>
                  <a:lnTo>
                    <a:pt x="428" y="797"/>
                  </a:lnTo>
                  <a:lnTo>
                    <a:pt x="434" y="797"/>
                  </a:lnTo>
                  <a:lnTo>
                    <a:pt x="442" y="795"/>
                  </a:lnTo>
                  <a:lnTo>
                    <a:pt x="452" y="792"/>
                  </a:lnTo>
                  <a:lnTo>
                    <a:pt x="472" y="831"/>
                  </a:lnTo>
                  <a:lnTo>
                    <a:pt x="432" y="886"/>
                  </a:lnTo>
                  <a:lnTo>
                    <a:pt x="434" y="884"/>
                  </a:lnTo>
                  <a:lnTo>
                    <a:pt x="437" y="881"/>
                  </a:lnTo>
                  <a:lnTo>
                    <a:pt x="442" y="884"/>
                  </a:lnTo>
                  <a:lnTo>
                    <a:pt x="442" y="891"/>
                  </a:lnTo>
                  <a:lnTo>
                    <a:pt x="435" y="900"/>
                  </a:lnTo>
                  <a:lnTo>
                    <a:pt x="425" y="913"/>
                  </a:lnTo>
                  <a:lnTo>
                    <a:pt x="474" y="955"/>
                  </a:lnTo>
                  <a:lnTo>
                    <a:pt x="442" y="986"/>
                  </a:lnTo>
                  <a:lnTo>
                    <a:pt x="372" y="1019"/>
                  </a:lnTo>
                  <a:lnTo>
                    <a:pt x="384" y="1059"/>
                  </a:lnTo>
                  <a:lnTo>
                    <a:pt x="392" y="1060"/>
                  </a:lnTo>
                  <a:lnTo>
                    <a:pt x="399" y="1063"/>
                  </a:lnTo>
                  <a:lnTo>
                    <a:pt x="404" y="1066"/>
                  </a:lnTo>
                  <a:lnTo>
                    <a:pt x="409" y="1070"/>
                  </a:lnTo>
                  <a:lnTo>
                    <a:pt x="410" y="1074"/>
                  </a:lnTo>
                  <a:lnTo>
                    <a:pt x="411" y="1079"/>
                  </a:lnTo>
                  <a:lnTo>
                    <a:pt x="410" y="1084"/>
                  </a:lnTo>
                  <a:lnTo>
                    <a:pt x="408" y="1091"/>
                  </a:lnTo>
                  <a:lnTo>
                    <a:pt x="407" y="1166"/>
                  </a:lnTo>
                  <a:lnTo>
                    <a:pt x="391" y="1223"/>
                  </a:lnTo>
                  <a:lnTo>
                    <a:pt x="357" y="1273"/>
                  </a:lnTo>
                  <a:lnTo>
                    <a:pt x="362" y="1279"/>
                  </a:lnTo>
                  <a:lnTo>
                    <a:pt x="364" y="1281"/>
                  </a:lnTo>
                  <a:lnTo>
                    <a:pt x="365" y="1285"/>
                  </a:lnTo>
                  <a:lnTo>
                    <a:pt x="365" y="1287"/>
                  </a:lnTo>
                  <a:lnTo>
                    <a:pt x="364" y="1291"/>
                  </a:lnTo>
                  <a:lnTo>
                    <a:pt x="360" y="1293"/>
                  </a:lnTo>
                  <a:lnTo>
                    <a:pt x="357" y="1293"/>
                  </a:lnTo>
                  <a:lnTo>
                    <a:pt x="356" y="1293"/>
                  </a:lnTo>
                  <a:lnTo>
                    <a:pt x="356" y="1294"/>
                  </a:lnTo>
                  <a:lnTo>
                    <a:pt x="354" y="1296"/>
                  </a:lnTo>
                  <a:lnTo>
                    <a:pt x="348" y="1298"/>
                  </a:lnTo>
                  <a:lnTo>
                    <a:pt x="340" y="1302"/>
                  </a:lnTo>
                  <a:lnTo>
                    <a:pt x="395" y="1375"/>
                  </a:lnTo>
                  <a:lnTo>
                    <a:pt x="376" y="1454"/>
                  </a:lnTo>
                  <a:lnTo>
                    <a:pt x="398" y="1506"/>
                  </a:lnTo>
                  <a:lnTo>
                    <a:pt x="444" y="1495"/>
                  </a:lnTo>
                  <a:lnTo>
                    <a:pt x="442" y="1499"/>
                  </a:lnTo>
                  <a:lnTo>
                    <a:pt x="441" y="1501"/>
                  </a:lnTo>
                  <a:lnTo>
                    <a:pt x="441" y="1504"/>
                  </a:lnTo>
                  <a:lnTo>
                    <a:pt x="437" y="1512"/>
                  </a:lnTo>
                  <a:lnTo>
                    <a:pt x="433" y="1517"/>
                  </a:lnTo>
                  <a:lnTo>
                    <a:pt x="429" y="1522"/>
                  </a:lnTo>
                  <a:lnTo>
                    <a:pt x="421" y="1524"/>
                  </a:lnTo>
                  <a:lnTo>
                    <a:pt x="417" y="1524"/>
                  </a:lnTo>
                  <a:lnTo>
                    <a:pt x="415" y="1524"/>
                  </a:lnTo>
                  <a:lnTo>
                    <a:pt x="414" y="1524"/>
                  </a:lnTo>
                  <a:lnTo>
                    <a:pt x="414" y="1525"/>
                  </a:lnTo>
                  <a:lnTo>
                    <a:pt x="405" y="1524"/>
                  </a:lnTo>
                  <a:lnTo>
                    <a:pt x="397" y="1522"/>
                  </a:lnTo>
                  <a:lnTo>
                    <a:pt x="346" y="1581"/>
                  </a:lnTo>
                  <a:lnTo>
                    <a:pt x="417" y="1630"/>
                  </a:lnTo>
                  <a:lnTo>
                    <a:pt x="401" y="1664"/>
                  </a:lnTo>
                  <a:lnTo>
                    <a:pt x="408" y="1702"/>
                  </a:lnTo>
                  <a:lnTo>
                    <a:pt x="419" y="1705"/>
                  </a:lnTo>
                  <a:lnTo>
                    <a:pt x="432" y="1707"/>
                  </a:lnTo>
                  <a:lnTo>
                    <a:pt x="445" y="1707"/>
                  </a:lnTo>
                  <a:lnTo>
                    <a:pt x="459" y="1706"/>
                  </a:lnTo>
                  <a:lnTo>
                    <a:pt x="473" y="1703"/>
                  </a:lnTo>
                  <a:lnTo>
                    <a:pt x="488" y="1699"/>
                  </a:lnTo>
                  <a:lnTo>
                    <a:pt x="504" y="1693"/>
                  </a:lnTo>
                  <a:lnTo>
                    <a:pt x="521" y="1686"/>
                  </a:lnTo>
                  <a:lnTo>
                    <a:pt x="568" y="1699"/>
                  </a:lnTo>
                  <a:lnTo>
                    <a:pt x="563" y="1774"/>
                  </a:lnTo>
                  <a:lnTo>
                    <a:pt x="519" y="1839"/>
                  </a:lnTo>
                  <a:lnTo>
                    <a:pt x="548" y="1846"/>
                  </a:lnTo>
                  <a:lnTo>
                    <a:pt x="591" y="1792"/>
                  </a:lnTo>
                  <a:lnTo>
                    <a:pt x="580" y="1835"/>
                  </a:lnTo>
                  <a:lnTo>
                    <a:pt x="629" y="1869"/>
                  </a:lnTo>
                  <a:lnTo>
                    <a:pt x="638" y="1928"/>
                  </a:lnTo>
                  <a:lnTo>
                    <a:pt x="685" y="1910"/>
                  </a:lnTo>
                  <a:lnTo>
                    <a:pt x="712" y="1915"/>
                  </a:lnTo>
                  <a:lnTo>
                    <a:pt x="762" y="1909"/>
                  </a:lnTo>
                  <a:lnTo>
                    <a:pt x="769" y="1876"/>
                  </a:lnTo>
                  <a:lnTo>
                    <a:pt x="772" y="1873"/>
                  </a:lnTo>
                  <a:lnTo>
                    <a:pt x="777" y="1873"/>
                  </a:lnTo>
                  <a:lnTo>
                    <a:pt x="780" y="1873"/>
                  </a:lnTo>
                  <a:lnTo>
                    <a:pt x="784" y="1875"/>
                  </a:lnTo>
                  <a:lnTo>
                    <a:pt x="786" y="1877"/>
                  </a:lnTo>
                  <a:lnTo>
                    <a:pt x="789" y="1881"/>
                  </a:lnTo>
                  <a:lnTo>
                    <a:pt x="794" y="1891"/>
                  </a:lnTo>
                  <a:lnTo>
                    <a:pt x="794" y="1897"/>
                  </a:lnTo>
                  <a:lnTo>
                    <a:pt x="796" y="1902"/>
                  </a:lnTo>
                  <a:lnTo>
                    <a:pt x="799" y="1906"/>
                  </a:lnTo>
                  <a:lnTo>
                    <a:pt x="804" y="1909"/>
                  </a:lnTo>
                  <a:lnTo>
                    <a:pt x="810" y="1909"/>
                  </a:lnTo>
                  <a:lnTo>
                    <a:pt x="817" y="1908"/>
                  </a:lnTo>
                  <a:lnTo>
                    <a:pt x="825" y="1905"/>
                  </a:lnTo>
                  <a:lnTo>
                    <a:pt x="834" y="1902"/>
                  </a:lnTo>
                  <a:lnTo>
                    <a:pt x="854" y="1872"/>
                  </a:lnTo>
                  <a:lnTo>
                    <a:pt x="848" y="1859"/>
                  </a:lnTo>
                  <a:lnTo>
                    <a:pt x="845" y="1848"/>
                  </a:lnTo>
                  <a:lnTo>
                    <a:pt x="844" y="1839"/>
                  </a:lnTo>
                  <a:lnTo>
                    <a:pt x="847" y="1833"/>
                  </a:lnTo>
                  <a:lnTo>
                    <a:pt x="851" y="1828"/>
                  </a:lnTo>
                  <a:lnTo>
                    <a:pt x="859" y="1825"/>
                  </a:lnTo>
                  <a:lnTo>
                    <a:pt x="868" y="1824"/>
                  </a:lnTo>
                  <a:lnTo>
                    <a:pt x="881" y="1826"/>
                  </a:lnTo>
                  <a:lnTo>
                    <a:pt x="892" y="1834"/>
                  </a:lnTo>
                  <a:lnTo>
                    <a:pt x="904" y="1840"/>
                  </a:lnTo>
                  <a:lnTo>
                    <a:pt x="916" y="1842"/>
                  </a:lnTo>
                  <a:lnTo>
                    <a:pt x="929" y="1841"/>
                  </a:lnTo>
                  <a:lnTo>
                    <a:pt x="942" y="1836"/>
                  </a:lnTo>
                  <a:lnTo>
                    <a:pt x="955" y="1828"/>
                  </a:lnTo>
                  <a:lnTo>
                    <a:pt x="969" y="1816"/>
                  </a:lnTo>
                  <a:lnTo>
                    <a:pt x="984" y="1802"/>
                  </a:lnTo>
                  <a:lnTo>
                    <a:pt x="1023" y="1794"/>
                  </a:lnTo>
                  <a:lnTo>
                    <a:pt x="1086" y="1825"/>
                  </a:lnTo>
                  <a:lnTo>
                    <a:pt x="1117" y="1817"/>
                  </a:lnTo>
                  <a:lnTo>
                    <a:pt x="1118" y="1839"/>
                  </a:lnTo>
                  <a:lnTo>
                    <a:pt x="1188" y="1805"/>
                  </a:lnTo>
                  <a:lnTo>
                    <a:pt x="1225" y="1798"/>
                  </a:lnTo>
                  <a:lnTo>
                    <a:pt x="1243" y="1795"/>
                  </a:lnTo>
                  <a:lnTo>
                    <a:pt x="1262" y="1794"/>
                  </a:lnTo>
                  <a:lnTo>
                    <a:pt x="1298" y="1793"/>
                  </a:lnTo>
                  <a:lnTo>
                    <a:pt x="1336" y="1794"/>
                  </a:lnTo>
                  <a:lnTo>
                    <a:pt x="1324" y="1763"/>
                  </a:lnTo>
                  <a:lnTo>
                    <a:pt x="1342" y="1724"/>
                  </a:lnTo>
                  <a:lnTo>
                    <a:pt x="1397" y="1706"/>
                  </a:lnTo>
                  <a:lnTo>
                    <a:pt x="1400" y="1741"/>
                  </a:lnTo>
                  <a:lnTo>
                    <a:pt x="1411" y="1772"/>
                  </a:lnTo>
                  <a:lnTo>
                    <a:pt x="1469" y="1793"/>
                  </a:lnTo>
                  <a:lnTo>
                    <a:pt x="1534" y="1794"/>
                  </a:lnTo>
                  <a:lnTo>
                    <a:pt x="1577" y="1809"/>
                  </a:lnTo>
                  <a:lnTo>
                    <a:pt x="1572" y="1814"/>
                  </a:lnTo>
                  <a:lnTo>
                    <a:pt x="1570" y="1815"/>
                  </a:lnTo>
                  <a:lnTo>
                    <a:pt x="1571" y="1817"/>
                  </a:lnTo>
                  <a:lnTo>
                    <a:pt x="1578" y="1819"/>
                  </a:lnTo>
                  <a:lnTo>
                    <a:pt x="1589" y="1819"/>
                  </a:lnTo>
                  <a:lnTo>
                    <a:pt x="1597" y="1818"/>
                  </a:lnTo>
                  <a:lnTo>
                    <a:pt x="1607" y="1818"/>
                  </a:lnTo>
                  <a:lnTo>
                    <a:pt x="1613" y="1800"/>
                  </a:lnTo>
                  <a:lnTo>
                    <a:pt x="1619" y="1787"/>
                  </a:lnTo>
                  <a:lnTo>
                    <a:pt x="1626" y="1776"/>
                  </a:lnTo>
                  <a:lnTo>
                    <a:pt x="1633" y="1770"/>
                  </a:lnTo>
                  <a:lnTo>
                    <a:pt x="1641" y="1766"/>
                  </a:lnTo>
                  <a:lnTo>
                    <a:pt x="1649" y="1766"/>
                  </a:lnTo>
                  <a:lnTo>
                    <a:pt x="1658" y="1768"/>
                  </a:lnTo>
                  <a:lnTo>
                    <a:pt x="1668" y="1775"/>
                  </a:lnTo>
                  <a:lnTo>
                    <a:pt x="1789" y="1676"/>
                  </a:lnTo>
                  <a:lnTo>
                    <a:pt x="1913" y="1616"/>
                  </a:lnTo>
                  <a:lnTo>
                    <a:pt x="1904" y="1614"/>
                  </a:lnTo>
                  <a:lnTo>
                    <a:pt x="1898" y="1612"/>
                  </a:lnTo>
                  <a:lnTo>
                    <a:pt x="1892" y="1609"/>
                  </a:lnTo>
                  <a:lnTo>
                    <a:pt x="1890" y="1605"/>
                  </a:lnTo>
                  <a:lnTo>
                    <a:pt x="1888" y="1599"/>
                  </a:lnTo>
                  <a:lnTo>
                    <a:pt x="1889" y="1593"/>
                  </a:lnTo>
                  <a:lnTo>
                    <a:pt x="1890" y="1586"/>
                  </a:lnTo>
                  <a:lnTo>
                    <a:pt x="1894" y="1578"/>
                  </a:lnTo>
                  <a:lnTo>
                    <a:pt x="1870" y="1556"/>
                  </a:lnTo>
                  <a:lnTo>
                    <a:pt x="1840" y="1516"/>
                  </a:lnTo>
                  <a:lnTo>
                    <a:pt x="1797" y="1484"/>
                  </a:lnTo>
                  <a:lnTo>
                    <a:pt x="1802" y="1476"/>
                  </a:lnTo>
                  <a:lnTo>
                    <a:pt x="1804" y="1471"/>
                  </a:lnTo>
                  <a:lnTo>
                    <a:pt x="1802" y="1466"/>
                  </a:lnTo>
                  <a:lnTo>
                    <a:pt x="1795" y="1463"/>
                  </a:lnTo>
                  <a:lnTo>
                    <a:pt x="1785" y="1460"/>
                  </a:lnTo>
                  <a:lnTo>
                    <a:pt x="1771" y="1459"/>
                  </a:lnTo>
                  <a:lnTo>
                    <a:pt x="1753" y="1458"/>
                  </a:lnTo>
                  <a:lnTo>
                    <a:pt x="1731" y="1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Freeform 66">
              <a:extLst>
                <a:ext uri="{FF2B5EF4-FFF2-40B4-BE49-F238E27FC236}">
                  <a16:creationId xmlns:a16="http://schemas.microsoft.com/office/drawing/2014/main" id="{C89D5036-E5A7-B17D-EFDB-F5D8E68E7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487"/>
              <a:ext cx="105" cy="95"/>
            </a:xfrm>
            <a:custGeom>
              <a:avLst/>
              <a:gdLst/>
              <a:ahLst/>
              <a:cxnLst>
                <a:cxn ang="0">
                  <a:pos x="160" y="205"/>
                </a:cxn>
                <a:cxn ang="0">
                  <a:pos x="52" y="553"/>
                </a:cxn>
                <a:cxn ang="0">
                  <a:pos x="58" y="607"/>
                </a:cxn>
                <a:cxn ang="0">
                  <a:pos x="37" y="667"/>
                </a:cxn>
                <a:cxn ang="0">
                  <a:pos x="23" y="896"/>
                </a:cxn>
                <a:cxn ang="0">
                  <a:pos x="0" y="921"/>
                </a:cxn>
                <a:cxn ang="0">
                  <a:pos x="26" y="939"/>
                </a:cxn>
                <a:cxn ang="0">
                  <a:pos x="93" y="990"/>
                </a:cxn>
                <a:cxn ang="0">
                  <a:pos x="106" y="997"/>
                </a:cxn>
                <a:cxn ang="0">
                  <a:pos x="144" y="973"/>
                </a:cxn>
                <a:cxn ang="0">
                  <a:pos x="204" y="1026"/>
                </a:cxn>
                <a:cxn ang="0">
                  <a:pos x="215" y="1041"/>
                </a:cxn>
                <a:cxn ang="0">
                  <a:pos x="236" y="1141"/>
                </a:cxn>
                <a:cxn ang="0">
                  <a:pos x="575" y="1187"/>
                </a:cxn>
                <a:cxn ang="0">
                  <a:pos x="597" y="1180"/>
                </a:cxn>
                <a:cxn ang="0">
                  <a:pos x="627" y="1168"/>
                </a:cxn>
                <a:cxn ang="0">
                  <a:pos x="652" y="1148"/>
                </a:cxn>
                <a:cxn ang="0">
                  <a:pos x="661" y="1135"/>
                </a:cxn>
                <a:cxn ang="0">
                  <a:pos x="671" y="1122"/>
                </a:cxn>
                <a:cxn ang="0">
                  <a:pos x="681" y="1106"/>
                </a:cxn>
                <a:cxn ang="0">
                  <a:pos x="696" y="1052"/>
                </a:cxn>
                <a:cxn ang="0">
                  <a:pos x="845" y="1113"/>
                </a:cxn>
                <a:cxn ang="0">
                  <a:pos x="883" y="1185"/>
                </a:cxn>
                <a:cxn ang="0">
                  <a:pos x="952" y="1244"/>
                </a:cxn>
                <a:cxn ang="0">
                  <a:pos x="1009" y="1291"/>
                </a:cxn>
                <a:cxn ang="0">
                  <a:pos x="1017" y="1311"/>
                </a:cxn>
                <a:cxn ang="0">
                  <a:pos x="1011" y="1314"/>
                </a:cxn>
                <a:cxn ang="0">
                  <a:pos x="995" y="1294"/>
                </a:cxn>
                <a:cxn ang="0">
                  <a:pos x="987" y="1309"/>
                </a:cxn>
                <a:cxn ang="0">
                  <a:pos x="995" y="1336"/>
                </a:cxn>
                <a:cxn ang="0">
                  <a:pos x="1172" y="1285"/>
                </a:cxn>
                <a:cxn ang="0">
                  <a:pos x="1291" y="827"/>
                </a:cxn>
                <a:cxn ang="0">
                  <a:pos x="1359" y="661"/>
                </a:cxn>
                <a:cxn ang="0">
                  <a:pos x="1366" y="660"/>
                </a:cxn>
                <a:cxn ang="0">
                  <a:pos x="1375" y="641"/>
                </a:cxn>
                <a:cxn ang="0">
                  <a:pos x="1487" y="513"/>
                </a:cxn>
                <a:cxn ang="0">
                  <a:pos x="1634" y="364"/>
                </a:cxn>
                <a:cxn ang="0">
                  <a:pos x="1613" y="340"/>
                </a:cxn>
                <a:cxn ang="0">
                  <a:pos x="1631" y="316"/>
                </a:cxn>
                <a:cxn ang="0">
                  <a:pos x="1470" y="210"/>
                </a:cxn>
                <a:cxn ang="0">
                  <a:pos x="1171" y="386"/>
                </a:cxn>
                <a:cxn ang="0">
                  <a:pos x="1062" y="264"/>
                </a:cxn>
                <a:cxn ang="0">
                  <a:pos x="854" y="379"/>
                </a:cxn>
                <a:cxn ang="0">
                  <a:pos x="825" y="307"/>
                </a:cxn>
                <a:cxn ang="0">
                  <a:pos x="805" y="275"/>
                </a:cxn>
                <a:cxn ang="0">
                  <a:pos x="658" y="153"/>
                </a:cxn>
                <a:cxn ang="0">
                  <a:pos x="538" y="14"/>
                </a:cxn>
                <a:cxn ang="0">
                  <a:pos x="308" y="12"/>
                </a:cxn>
                <a:cxn ang="0">
                  <a:pos x="248" y="23"/>
                </a:cxn>
                <a:cxn ang="0">
                  <a:pos x="246" y="11"/>
                </a:cxn>
                <a:cxn ang="0">
                  <a:pos x="199" y="94"/>
                </a:cxn>
              </a:cxnLst>
              <a:rect l="0" t="0" r="r" b="b"/>
              <a:pathLst>
                <a:path w="1685" h="1427">
                  <a:moveTo>
                    <a:pt x="199" y="94"/>
                  </a:moveTo>
                  <a:lnTo>
                    <a:pt x="175" y="121"/>
                  </a:lnTo>
                  <a:lnTo>
                    <a:pt x="158" y="210"/>
                  </a:lnTo>
                  <a:lnTo>
                    <a:pt x="160" y="205"/>
                  </a:lnTo>
                  <a:lnTo>
                    <a:pt x="158" y="210"/>
                  </a:lnTo>
                  <a:lnTo>
                    <a:pt x="145" y="231"/>
                  </a:lnTo>
                  <a:lnTo>
                    <a:pt x="85" y="419"/>
                  </a:lnTo>
                  <a:lnTo>
                    <a:pt x="52" y="553"/>
                  </a:lnTo>
                  <a:lnTo>
                    <a:pt x="55" y="567"/>
                  </a:lnTo>
                  <a:lnTo>
                    <a:pt x="57" y="577"/>
                  </a:lnTo>
                  <a:lnTo>
                    <a:pt x="58" y="591"/>
                  </a:lnTo>
                  <a:lnTo>
                    <a:pt x="58" y="607"/>
                  </a:lnTo>
                  <a:lnTo>
                    <a:pt x="55" y="621"/>
                  </a:lnTo>
                  <a:lnTo>
                    <a:pt x="51" y="637"/>
                  </a:lnTo>
                  <a:lnTo>
                    <a:pt x="45" y="651"/>
                  </a:lnTo>
                  <a:lnTo>
                    <a:pt x="37" y="667"/>
                  </a:lnTo>
                  <a:lnTo>
                    <a:pt x="28" y="683"/>
                  </a:lnTo>
                  <a:lnTo>
                    <a:pt x="16" y="699"/>
                  </a:lnTo>
                  <a:lnTo>
                    <a:pt x="29" y="741"/>
                  </a:lnTo>
                  <a:lnTo>
                    <a:pt x="23" y="896"/>
                  </a:lnTo>
                  <a:lnTo>
                    <a:pt x="12" y="902"/>
                  </a:lnTo>
                  <a:lnTo>
                    <a:pt x="4" y="909"/>
                  </a:lnTo>
                  <a:lnTo>
                    <a:pt x="0" y="915"/>
                  </a:lnTo>
                  <a:lnTo>
                    <a:pt x="0" y="921"/>
                  </a:lnTo>
                  <a:lnTo>
                    <a:pt x="1" y="925"/>
                  </a:lnTo>
                  <a:lnTo>
                    <a:pt x="7" y="930"/>
                  </a:lnTo>
                  <a:lnTo>
                    <a:pt x="14" y="934"/>
                  </a:lnTo>
                  <a:lnTo>
                    <a:pt x="26" y="939"/>
                  </a:lnTo>
                  <a:lnTo>
                    <a:pt x="98" y="968"/>
                  </a:lnTo>
                  <a:lnTo>
                    <a:pt x="95" y="974"/>
                  </a:lnTo>
                  <a:lnTo>
                    <a:pt x="94" y="980"/>
                  </a:lnTo>
                  <a:lnTo>
                    <a:pt x="93" y="990"/>
                  </a:lnTo>
                  <a:lnTo>
                    <a:pt x="94" y="996"/>
                  </a:lnTo>
                  <a:lnTo>
                    <a:pt x="99" y="999"/>
                  </a:lnTo>
                  <a:lnTo>
                    <a:pt x="101" y="998"/>
                  </a:lnTo>
                  <a:lnTo>
                    <a:pt x="106" y="997"/>
                  </a:lnTo>
                  <a:lnTo>
                    <a:pt x="115" y="992"/>
                  </a:lnTo>
                  <a:lnTo>
                    <a:pt x="121" y="988"/>
                  </a:lnTo>
                  <a:lnTo>
                    <a:pt x="128" y="984"/>
                  </a:lnTo>
                  <a:lnTo>
                    <a:pt x="144" y="973"/>
                  </a:lnTo>
                  <a:lnTo>
                    <a:pt x="183" y="997"/>
                  </a:lnTo>
                  <a:lnTo>
                    <a:pt x="187" y="1024"/>
                  </a:lnTo>
                  <a:lnTo>
                    <a:pt x="196" y="1024"/>
                  </a:lnTo>
                  <a:lnTo>
                    <a:pt x="204" y="1026"/>
                  </a:lnTo>
                  <a:lnTo>
                    <a:pt x="209" y="1028"/>
                  </a:lnTo>
                  <a:lnTo>
                    <a:pt x="215" y="1032"/>
                  </a:lnTo>
                  <a:lnTo>
                    <a:pt x="216" y="1036"/>
                  </a:lnTo>
                  <a:lnTo>
                    <a:pt x="215" y="1041"/>
                  </a:lnTo>
                  <a:lnTo>
                    <a:pt x="211" y="1047"/>
                  </a:lnTo>
                  <a:lnTo>
                    <a:pt x="208" y="1055"/>
                  </a:lnTo>
                  <a:lnTo>
                    <a:pt x="228" y="1084"/>
                  </a:lnTo>
                  <a:lnTo>
                    <a:pt x="236" y="1141"/>
                  </a:lnTo>
                  <a:lnTo>
                    <a:pt x="449" y="1125"/>
                  </a:lnTo>
                  <a:lnTo>
                    <a:pt x="541" y="1154"/>
                  </a:lnTo>
                  <a:lnTo>
                    <a:pt x="570" y="1189"/>
                  </a:lnTo>
                  <a:lnTo>
                    <a:pt x="575" y="1187"/>
                  </a:lnTo>
                  <a:lnTo>
                    <a:pt x="581" y="1186"/>
                  </a:lnTo>
                  <a:lnTo>
                    <a:pt x="594" y="1183"/>
                  </a:lnTo>
                  <a:lnTo>
                    <a:pt x="596" y="1181"/>
                  </a:lnTo>
                  <a:lnTo>
                    <a:pt x="597" y="1180"/>
                  </a:lnTo>
                  <a:lnTo>
                    <a:pt x="600" y="1180"/>
                  </a:lnTo>
                  <a:lnTo>
                    <a:pt x="606" y="1178"/>
                  </a:lnTo>
                  <a:lnTo>
                    <a:pt x="618" y="1174"/>
                  </a:lnTo>
                  <a:lnTo>
                    <a:pt x="627" y="1168"/>
                  </a:lnTo>
                  <a:lnTo>
                    <a:pt x="637" y="1162"/>
                  </a:lnTo>
                  <a:lnTo>
                    <a:pt x="645" y="1154"/>
                  </a:lnTo>
                  <a:lnTo>
                    <a:pt x="650" y="1150"/>
                  </a:lnTo>
                  <a:lnTo>
                    <a:pt x="652" y="1148"/>
                  </a:lnTo>
                  <a:lnTo>
                    <a:pt x="653" y="1147"/>
                  </a:lnTo>
                  <a:lnTo>
                    <a:pt x="655" y="1147"/>
                  </a:lnTo>
                  <a:lnTo>
                    <a:pt x="661" y="1137"/>
                  </a:lnTo>
                  <a:lnTo>
                    <a:pt x="661" y="1135"/>
                  </a:lnTo>
                  <a:lnTo>
                    <a:pt x="662" y="1134"/>
                  </a:lnTo>
                  <a:lnTo>
                    <a:pt x="665" y="1132"/>
                  </a:lnTo>
                  <a:lnTo>
                    <a:pt x="669" y="1128"/>
                  </a:lnTo>
                  <a:lnTo>
                    <a:pt x="671" y="1122"/>
                  </a:lnTo>
                  <a:lnTo>
                    <a:pt x="671" y="1120"/>
                  </a:lnTo>
                  <a:lnTo>
                    <a:pt x="672" y="1119"/>
                  </a:lnTo>
                  <a:lnTo>
                    <a:pt x="674" y="1117"/>
                  </a:lnTo>
                  <a:lnTo>
                    <a:pt x="681" y="1106"/>
                  </a:lnTo>
                  <a:lnTo>
                    <a:pt x="685" y="1093"/>
                  </a:lnTo>
                  <a:lnTo>
                    <a:pt x="689" y="1080"/>
                  </a:lnTo>
                  <a:lnTo>
                    <a:pt x="692" y="1066"/>
                  </a:lnTo>
                  <a:lnTo>
                    <a:pt x="696" y="1052"/>
                  </a:lnTo>
                  <a:lnTo>
                    <a:pt x="737" y="1007"/>
                  </a:lnTo>
                  <a:lnTo>
                    <a:pt x="847" y="1095"/>
                  </a:lnTo>
                  <a:lnTo>
                    <a:pt x="845" y="1097"/>
                  </a:lnTo>
                  <a:lnTo>
                    <a:pt x="845" y="1113"/>
                  </a:lnTo>
                  <a:lnTo>
                    <a:pt x="850" y="1131"/>
                  </a:lnTo>
                  <a:lnTo>
                    <a:pt x="858" y="1149"/>
                  </a:lnTo>
                  <a:lnTo>
                    <a:pt x="869" y="1167"/>
                  </a:lnTo>
                  <a:lnTo>
                    <a:pt x="883" y="1185"/>
                  </a:lnTo>
                  <a:lnTo>
                    <a:pt x="901" y="1203"/>
                  </a:lnTo>
                  <a:lnTo>
                    <a:pt x="922" y="1221"/>
                  </a:lnTo>
                  <a:lnTo>
                    <a:pt x="946" y="1239"/>
                  </a:lnTo>
                  <a:lnTo>
                    <a:pt x="952" y="1244"/>
                  </a:lnTo>
                  <a:lnTo>
                    <a:pt x="963" y="1268"/>
                  </a:lnTo>
                  <a:lnTo>
                    <a:pt x="996" y="1291"/>
                  </a:lnTo>
                  <a:lnTo>
                    <a:pt x="1006" y="1290"/>
                  </a:lnTo>
                  <a:lnTo>
                    <a:pt x="1009" y="1291"/>
                  </a:lnTo>
                  <a:lnTo>
                    <a:pt x="1013" y="1294"/>
                  </a:lnTo>
                  <a:lnTo>
                    <a:pt x="1014" y="1296"/>
                  </a:lnTo>
                  <a:lnTo>
                    <a:pt x="1017" y="1300"/>
                  </a:lnTo>
                  <a:lnTo>
                    <a:pt x="1017" y="1311"/>
                  </a:lnTo>
                  <a:lnTo>
                    <a:pt x="1014" y="1314"/>
                  </a:lnTo>
                  <a:lnTo>
                    <a:pt x="1013" y="1314"/>
                  </a:lnTo>
                  <a:lnTo>
                    <a:pt x="1013" y="1315"/>
                  </a:lnTo>
                  <a:lnTo>
                    <a:pt x="1011" y="1314"/>
                  </a:lnTo>
                  <a:lnTo>
                    <a:pt x="1010" y="1313"/>
                  </a:lnTo>
                  <a:lnTo>
                    <a:pt x="1006" y="1308"/>
                  </a:lnTo>
                  <a:lnTo>
                    <a:pt x="1005" y="1302"/>
                  </a:lnTo>
                  <a:lnTo>
                    <a:pt x="995" y="1294"/>
                  </a:lnTo>
                  <a:lnTo>
                    <a:pt x="991" y="1292"/>
                  </a:lnTo>
                  <a:lnTo>
                    <a:pt x="989" y="1293"/>
                  </a:lnTo>
                  <a:lnTo>
                    <a:pt x="986" y="1298"/>
                  </a:lnTo>
                  <a:lnTo>
                    <a:pt x="987" y="1309"/>
                  </a:lnTo>
                  <a:lnTo>
                    <a:pt x="988" y="1317"/>
                  </a:lnTo>
                  <a:lnTo>
                    <a:pt x="992" y="1325"/>
                  </a:lnTo>
                  <a:lnTo>
                    <a:pt x="993" y="1329"/>
                  </a:lnTo>
                  <a:lnTo>
                    <a:pt x="995" y="1336"/>
                  </a:lnTo>
                  <a:lnTo>
                    <a:pt x="1084" y="1427"/>
                  </a:lnTo>
                  <a:lnTo>
                    <a:pt x="1120" y="1387"/>
                  </a:lnTo>
                  <a:lnTo>
                    <a:pt x="1160" y="1372"/>
                  </a:lnTo>
                  <a:lnTo>
                    <a:pt x="1172" y="1285"/>
                  </a:lnTo>
                  <a:lnTo>
                    <a:pt x="1228" y="1275"/>
                  </a:lnTo>
                  <a:lnTo>
                    <a:pt x="1251" y="1221"/>
                  </a:lnTo>
                  <a:lnTo>
                    <a:pt x="1312" y="899"/>
                  </a:lnTo>
                  <a:lnTo>
                    <a:pt x="1291" y="827"/>
                  </a:lnTo>
                  <a:lnTo>
                    <a:pt x="1280" y="681"/>
                  </a:lnTo>
                  <a:lnTo>
                    <a:pt x="1294" y="635"/>
                  </a:lnTo>
                  <a:lnTo>
                    <a:pt x="1355" y="661"/>
                  </a:lnTo>
                  <a:lnTo>
                    <a:pt x="1359" y="661"/>
                  </a:lnTo>
                  <a:lnTo>
                    <a:pt x="1363" y="661"/>
                  </a:lnTo>
                  <a:lnTo>
                    <a:pt x="1363" y="660"/>
                  </a:lnTo>
                  <a:lnTo>
                    <a:pt x="1364" y="660"/>
                  </a:lnTo>
                  <a:lnTo>
                    <a:pt x="1366" y="660"/>
                  </a:lnTo>
                  <a:lnTo>
                    <a:pt x="1370" y="658"/>
                  </a:lnTo>
                  <a:lnTo>
                    <a:pt x="1372" y="653"/>
                  </a:lnTo>
                  <a:lnTo>
                    <a:pt x="1374" y="649"/>
                  </a:lnTo>
                  <a:lnTo>
                    <a:pt x="1375" y="641"/>
                  </a:lnTo>
                  <a:lnTo>
                    <a:pt x="1372" y="633"/>
                  </a:lnTo>
                  <a:lnTo>
                    <a:pt x="1366" y="625"/>
                  </a:lnTo>
                  <a:lnTo>
                    <a:pt x="1449" y="585"/>
                  </a:lnTo>
                  <a:lnTo>
                    <a:pt x="1487" y="513"/>
                  </a:lnTo>
                  <a:lnTo>
                    <a:pt x="1462" y="457"/>
                  </a:lnTo>
                  <a:lnTo>
                    <a:pt x="1550" y="421"/>
                  </a:lnTo>
                  <a:lnTo>
                    <a:pt x="1612" y="409"/>
                  </a:lnTo>
                  <a:lnTo>
                    <a:pt x="1634" y="364"/>
                  </a:lnTo>
                  <a:lnTo>
                    <a:pt x="1625" y="358"/>
                  </a:lnTo>
                  <a:lnTo>
                    <a:pt x="1618" y="352"/>
                  </a:lnTo>
                  <a:lnTo>
                    <a:pt x="1614" y="346"/>
                  </a:lnTo>
                  <a:lnTo>
                    <a:pt x="1613" y="340"/>
                  </a:lnTo>
                  <a:lnTo>
                    <a:pt x="1613" y="334"/>
                  </a:lnTo>
                  <a:lnTo>
                    <a:pt x="1616" y="328"/>
                  </a:lnTo>
                  <a:lnTo>
                    <a:pt x="1621" y="322"/>
                  </a:lnTo>
                  <a:lnTo>
                    <a:pt x="1631" y="316"/>
                  </a:lnTo>
                  <a:lnTo>
                    <a:pt x="1685" y="197"/>
                  </a:lnTo>
                  <a:lnTo>
                    <a:pt x="1598" y="135"/>
                  </a:lnTo>
                  <a:lnTo>
                    <a:pt x="1557" y="125"/>
                  </a:lnTo>
                  <a:lnTo>
                    <a:pt x="1470" y="210"/>
                  </a:lnTo>
                  <a:lnTo>
                    <a:pt x="1406" y="296"/>
                  </a:lnTo>
                  <a:lnTo>
                    <a:pt x="1383" y="342"/>
                  </a:lnTo>
                  <a:lnTo>
                    <a:pt x="1338" y="375"/>
                  </a:lnTo>
                  <a:lnTo>
                    <a:pt x="1171" y="386"/>
                  </a:lnTo>
                  <a:lnTo>
                    <a:pt x="1152" y="311"/>
                  </a:lnTo>
                  <a:lnTo>
                    <a:pt x="1116" y="308"/>
                  </a:lnTo>
                  <a:lnTo>
                    <a:pt x="1072" y="290"/>
                  </a:lnTo>
                  <a:lnTo>
                    <a:pt x="1062" y="264"/>
                  </a:lnTo>
                  <a:lnTo>
                    <a:pt x="1009" y="338"/>
                  </a:lnTo>
                  <a:lnTo>
                    <a:pt x="974" y="344"/>
                  </a:lnTo>
                  <a:lnTo>
                    <a:pt x="944" y="382"/>
                  </a:lnTo>
                  <a:lnTo>
                    <a:pt x="854" y="379"/>
                  </a:lnTo>
                  <a:lnTo>
                    <a:pt x="858" y="296"/>
                  </a:lnTo>
                  <a:lnTo>
                    <a:pt x="844" y="303"/>
                  </a:lnTo>
                  <a:lnTo>
                    <a:pt x="834" y="307"/>
                  </a:lnTo>
                  <a:lnTo>
                    <a:pt x="825" y="307"/>
                  </a:lnTo>
                  <a:lnTo>
                    <a:pt x="818" y="305"/>
                  </a:lnTo>
                  <a:lnTo>
                    <a:pt x="812" y="298"/>
                  </a:lnTo>
                  <a:lnTo>
                    <a:pt x="809" y="288"/>
                  </a:lnTo>
                  <a:lnTo>
                    <a:pt x="805" y="275"/>
                  </a:lnTo>
                  <a:lnTo>
                    <a:pt x="805" y="259"/>
                  </a:lnTo>
                  <a:lnTo>
                    <a:pt x="792" y="321"/>
                  </a:lnTo>
                  <a:lnTo>
                    <a:pt x="750" y="205"/>
                  </a:lnTo>
                  <a:lnTo>
                    <a:pt x="658" y="153"/>
                  </a:lnTo>
                  <a:lnTo>
                    <a:pt x="667" y="104"/>
                  </a:lnTo>
                  <a:lnTo>
                    <a:pt x="577" y="89"/>
                  </a:lnTo>
                  <a:lnTo>
                    <a:pt x="554" y="73"/>
                  </a:lnTo>
                  <a:lnTo>
                    <a:pt x="538" y="14"/>
                  </a:lnTo>
                  <a:lnTo>
                    <a:pt x="495" y="0"/>
                  </a:lnTo>
                  <a:lnTo>
                    <a:pt x="428" y="39"/>
                  </a:lnTo>
                  <a:lnTo>
                    <a:pt x="367" y="53"/>
                  </a:lnTo>
                  <a:lnTo>
                    <a:pt x="308" y="12"/>
                  </a:lnTo>
                  <a:lnTo>
                    <a:pt x="265" y="16"/>
                  </a:lnTo>
                  <a:lnTo>
                    <a:pt x="255" y="22"/>
                  </a:lnTo>
                  <a:lnTo>
                    <a:pt x="250" y="24"/>
                  </a:lnTo>
                  <a:lnTo>
                    <a:pt x="248" y="23"/>
                  </a:lnTo>
                  <a:lnTo>
                    <a:pt x="248" y="22"/>
                  </a:lnTo>
                  <a:lnTo>
                    <a:pt x="249" y="18"/>
                  </a:lnTo>
                  <a:lnTo>
                    <a:pt x="248" y="14"/>
                  </a:lnTo>
                  <a:lnTo>
                    <a:pt x="246" y="11"/>
                  </a:lnTo>
                  <a:lnTo>
                    <a:pt x="242" y="9"/>
                  </a:lnTo>
                  <a:lnTo>
                    <a:pt x="237" y="8"/>
                  </a:lnTo>
                  <a:lnTo>
                    <a:pt x="199" y="53"/>
                  </a:lnTo>
                  <a:lnTo>
                    <a:pt x="199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Freeform 67">
              <a:extLst>
                <a:ext uri="{FF2B5EF4-FFF2-40B4-BE49-F238E27FC236}">
                  <a16:creationId xmlns:a16="http://schemas.microsoft.com/office/drawing/2014/main" id="{ABFB1A2B-3377-31B0-FE49-759AD41D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500"/>
              <a:ext cx="1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Freeform 68">
              <a:extLst>
                <a:ext uri="{FF2B5EF4-FFF2-40B4-BE49-F238E27FC236}">
                  <a16:creationId xmlns:a16="http://schemas.microsoft.com/office/drawing/2014/main" id="{E0603971-89D4-13B8-BD43-115DFE37D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494"/>
              <a:ext cx="92" cy="78"/>
            </a:xfrm>
            <a:custGeom>
              <a:avLst/>
              <a:gdLst/>
              <a:ahLst/>
              <a:cxnLst>
                <a:cxn ang="0">
                  <a:pos x="1120" y="19"/>
                </a:cxn>
                <a:cxn ang="0">
                  <a:pos x="1047" y="2"/>
                </a:cxn>
                <a:cxn ang="0">
                  <a:pos x="970" y="0"/>
                </a:cxn>
                <a:cxn ang="0">
                  <a:pos x="884" y="13"/>
                </a:cxn>
                <a:cxn ang="0">
                  <a:pos x="832" y="20"/>
                </a:cxn>
                <a:cxn ang="0">
                  <a:pos x="807" y="15"/>
                </a:cxn>
                <a:cxn ang="0">
                  <a:pos x="784" y="24"/>
                </a:cxn>
                <a:cxn ang="0">
                  <a:pos x="771" y="45"/>
                </a:cxn>
                <a:cxn ang="0">
                  <a:pos x="665" y="124"/>
                </a:cxn>
                <a:cxn ang="0">
                  <a:pos x="590" y="79"/>
                </a:cxn>
                <a:cxn ang="0">
                  <a:pos x="555" y="89"/>
                </a:cxn>
                <a:cxn ang="0">
                  <a:pos x="528" y="116"/>
                </a:cxn>
                <a:cxn ang="0">
                  <a:pos x="503" y="167"/>
                </a:cxn>
                <a:cxn ang="0">
                  <a:pos x="508" y="214"/>
                </a:cxn>
                <a:cxn ang="0">
                  <a:pos x="493" y="240"/>
                </a:cxn>
                <a:cxn ang="0">
                  <a:pos x="513" y="268"/>
                </a:cxn>
                <a:cxn ang="0">
                  <a:pos x="523" y="272"/>
                </a:cxn>
                <a:cxn ang="0">
                  <a:pos x="540" y="270"/>
                </a:cxn>
                <a:cxn ang="0">
                  <a:pos x="575" y="270"/>
                </a:cxn>
                <a:cxn ang="0">
                  <a:pos x="274" y="460"/>
                </a:cxn>
                <a:cxn ang="0">
                  <a:pos x="92" y="525"/>
                </a:cxn>
                <a:cxn ang="0">
                  <a:pos x="92" y="545"/>
                </a:cxn>
                <a:cxn ang="0">
                  <a:pos x="84" y="552"/>
                </a:cxn>
                <a:cxn ang="0">
                  <a:pos x="79" y="553"/>
                </a:cxn>
                <a:cxn ang="0">
                  <a:pos x="0" y="573"/>
                </a:cxn>
                <a:cxn ang="0">
                  <a:pos x="69" y="800"/>
                </a:cxn>
                <a:cxn ang="0">
                  <a:pos x="99" y="968"/>
                </a:cxn>
                <a:cxn ang="0">
                  <a:pos x="126" y="985"/>
                </a:cxn>
                <a:cxn ang="0">
                  <a:pos x="149" y="989"/>
                </a:cxn>
                <a:cxn ang="0">
                  <a:pos x="163" y="985"/>
                </a:cxn>
                <a:cxn ang="0">
                  <a:pos x="219" y="1022"/>
                </a:cxn>
                <a:cxn ang="0">
                  <a:pos x="210" y="1043"/>
                </a:cxn>
                <a:cxn ang="0">
                  <a:pos x="220" y="1059"/>
                </a:cxn>
                <a:cxn ang="0">
                  <a:pos x="298" y="1101"/>
                </a:cxn>
                <a:cxn ang="0">
                  <a:pos x="398" y="1077"/>
                </a:cxn>
                <a:cxn ang="0">
                  <a:pos x="494" y="1157"/>
                </a:cxn>
                <a:cxn ang="0">
                  <a:pos x="503" y="1149"/>
                </a:cxn>
                <a:cxn ang="0">
                  <a:pos x="519" y="1148"/>
                </a:cxn>
                <a:cxn ang="0">
                  <a:pos x="523" y="1168"/>
                </a:cxn>
                <a:cxn ang="0">
                  <a:pos x="677" y="1041"/>
                </a:cxn>
                <a:cxn ang="0">
                  <a:pos x="772" y="904"/>
                </a:cxn>
                <a:cxn ang="0">
                  <a:pos x="844" y="814"/>
                </a:cxn>
                <a:cxn ang="0">
                  <a:pos x="869" y="814"/>
                </a:cxn>
                <a:cxn ang="0">
                  <a:pos x="907" y="841"/>
                </a:cxn>
                <a:cxn ang="0">
                  <a:pos x="891" y="879"/>
                </a:cxn>
                <a:cxn ang="0">
                  <a:pos x="876" y="889"/>
                </a:cxn>
                <a:cxn ang="0">
                  <a:pos x="878" y="908"/>
                </a:cxn>
                <a:cxn ang="0">
                  <a:pos x="899" y="938"/>
                </a:cxn>
                <a:cxn ang="0">
                  <a:pos x="1028" y="974"/>
                </a:cxn>
                <a:cxn ang="0">
                  <a:pos x="1150" y="1020"/>
                </a:cxn>
                <a:cxn ang="0">
                  <a:pos x="1203" y="932"/>
                </a:cxn>
                <a:cxn ang="0">
                  <a:pos x="1217" y="910"/>
                </a:cxn>
                <a:cxn ang="0">
                  <a:pos x="1244" y="902"/>
                </a:cxn>
                <a:cxn ang="0">
                  <a:pos x="1291" y="884"/>
                </a:cxn>
                <a:cxn ang="0">
                  <a:pos x="1429" y="801"/>
                </a:cxn>
                <a:cxn ang="0">
                  <a:pos x="1422" y="635"/>
                </a:cxn>
                <a:cxn ang="0">
                  <a:pos x="1280" y="520"/>
                </a:cxn>
                <a:cxn ang="0">
                  <a:pos x="1168" y="431"/>
                </a:cxn>
                <a:cxn ang="0">
                  <a:pos x="1226" y="180"/>
                </a:cxn>
                <a:cxn ang="0">
                  <a:pos x="1126" y="62"/>
                </a:cxn>
              </a:cxnLst>
              <a:rect l="0" t="0" r="r" b="b"/>
              <a:pathLst>
                <a:path w="1476" h="1180">
                  <a:moveTo>
                    <a:pt x="1126" y="62"/>
                  </a:moveTo>
                  <a:lnTo>
                    <a:pt x="1154" y="35"/>
                  </a:lnTo>
                  <a:lnTo>
                    <a:pt x="1120" y="19"/>
                  </a:lnTo>
                  <a:lnTo>
                    <a:pt x="1102" y="13"/>
                  </a:lnTo>
                  <a:lnTo>
                    <a:pt x="1085" y="9"/>
                  </a:lnTo>
                  <a:lnTo>
                    <a:pt x="1047" y="2"/>
                  </a:lnTo>
                  <a:lnTo>
                    <a:pt x="1028" y="0"/>
                  </a:lnTo>
                  <a:lnTo>
                    <a:pt x="1010" y="0"/>
                  </a:lnTo>
                  <a:lnTo>
                    <a:pt x="970" y="0"/>
                  </a:lnTo>
                  <a:lnTo>
                    <a:pt x="928" y="5"/>
                  </a:lnTo>
                  <a:lnTo>
                    <a:pt x="906" y="8"/>
                  </a:lnTo>
                  <a:lnTo>
                    <a:pt x="884" y="13"/>
                  </a:lnTo>
                  <a:lnTo>
                    <a:pt x="862" y="19"/>
                  </a:lnTo>
                  <a:lnTo>
                    <a:pt x="841" y="27"/>
                  </a:lnTo>
                  <a:lnTo>
                    <a:pt x="832" y="20"/>
                  </a:lnTo>
                  <a:lnTo>
                    <a:pt x="823" y="17"/>
                  </a:lnTo>
                  <a:lnTo>
                    <a:pt x="815" y="14"/>
                  </a:lnTo>
                  <a:lnTo>
                    <a:pt x="807" y="15"/>
                  </a:lnTo>
                  <a:lnTo>
                    <a:pt x="799" y="16"/>
                  </a:lnTo>
                  <a:lnTo>
                    <a:pt x="791" y="19"/>
                  </a:lnTo>
                  <a:lnTo>
                    <a:pt x="784" y="24"/>
                  </a:lnTo>
                  <a:lnTo>
                    <a:pt x="778" y="31"/>
                  </a:lnTo>
                  <a:lnTo>
                    <a:pt x="772" y="40"/>
                  </a:lnTo>
                  <a:lnTo>
                    <a:pt x="771" y="45"/>
                  </a:lnTo>
                  <a:lnTo>
                    <a:pt x="773" y="52"/>
                  </a:lnTo>
                  <a:lnTo>
                    <a:pt x="697" y="91"/>
                  </a:lnTo>
                  <a:lnTo>
                    <a:pt x="665" y="124"/>
                  </a:lnTo>
                  <a:lnTo>
                    <a:pt x="618" y="82"/>
                  </a:lnTo>
                  <a:lnTo>
                    <a:pt x="603" y="79"/>
                  </a:lnTo>
                  <a:lnTo>
                    <a:pt x="590" y="79"/>
                  </a:lnTo>
                  <a:lnTo>
                    <a:pt x="577" y="80"/>
                  </a:lnTo>
                  <a:lnTo>
                    <a:pt x="566" y="84"/>
                  </a:lnTo>
                  <a:lnTo>
                    <a:pt x="555" y="89"/>
                  </a:lnTo>
                  <a:lnTo>
                    <a:pt x="545" y="96"/>
                  </a:lnTo>
                  <a:lnTo>
                    <a:pt x="535" y="105"/>
                  </a:lnTo>
                  <a:lnTo>
                    <a:pt x="528" y="116"/>
                  </a:lnTo>
                  <a:lnTo>
                    <a:pt x="512" y="142"/>
                  </a:lnTo>
                  <a:lnTo>
                    <a:pt x="507" y="154"/>
                  </a:lnTo>
                  <a:lnTo>
                    <a:pt x="503" y="167"/>
                  </a:lnTo>
                  <a:lnTo>
                    <a:pt x="502" y="191"/>
                  </a:lnTo>
                  <a:lnTo>
                    <a:pt x="503" y="202"/>
                  </a:lnTo>
                  <a:lnTo>
                    <a:pt x="508" y="214"/>
                  </a:lnTo>
                  <a:lnTo>
                    <a:pt x="496" y="221"/>
                  </a:lnTo>
                  <a:lnTo>
                    <a:pt x="492" y="230"/>
                  </a:lnTo>
                  <a:lnTo>
                    <a:pt x="493" y="240"/>
                  </a:lnTo>
                  <a:lnTo>
                    <a:pt x="500" y="253"/>
                  </a:lnTo>
                  <a:lnTo>
                    <a:pt x="507" y="261"/>
                  </a:lnTo>
                  <a:lnTo>
                    <a:pt x="513" y="268"/>
                  </a:lnTo>
                  <a:lnTo>
                    <a:pt x="519" y="271"/>
                  </a:lnTo>
                  <a:lnTo>
                    <a:pt x="521" y="271"/>
                  </a:lnTo>
                  <a:lnTo>
                    <a:pt x="523" y="272"/>
                  </a:lnTo>
                  <a:lnTo>
                    <a:pt x="527" y="274"/>
                  </a:lnTo>
                  <a:lnTo>
                    <a:pt x="533" y="273"/>
                  </a:lnTo>
                  <a:lnTo>
                    <a:pt x="540" y="270"/>
                  </a:lnTo>
                  <a:lnTo>
                    <a:pt x="546" y="264"/>
                  </a:lnTo>
                  <a:lnTo>
                    <a:pt x="555" y="257"/>
                  </a:lnTo>
                  <a:lnTo>
                    <a:pt x="575" y="270"/>
                  </a:lnTo>
                  <a:lnTo>
                    <a:pt x="375" y="456"/>
                  </a:lnTo>
                  <a:lnTo>
                    <a:pt x="329" y="439"/>
                  </a:lnTo>
                  <a:lnTo>
                    <a:pt x="274" y="460"/>
                  </a:lnTo>
                  <a:lnTo>
                    <a:pt x="169" y="477"/>
                  </a:lnTo>
                  <a:lnTo>
                    <a:pt x="86" y="517"/>
                  </a:lnTo>
                  <a:lnTo>
                    <a:pt x="92" y="525"/>
                  </a:lnTo>
                  <a:lnTo>
                    <a:pt x="95" y="533"/>
                  </a:lnTo>
                  <a:lnTo>
                    <a:pt x="94" y="541"/>
                  </a:lnTo>
                  <a:lnTo>
                    <a:pt x="92" y="545"/>
                  </a:lnTo>
                  <a:lnTo>
                    <a:pt x="90" y="550"/>
                  </a:lnTo>
                  <a:lnTo>
                    <a:pt x="86" y="552"/>
                  </a:lnTo>
                  <a:lnTo>
                    <a:pt x="84" y="552"/>
                  </a:lnTo>
                  <a:lnTo>
                    <a:pt x="83" y="552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3"/>
                  </a:lnTo>
                  <a:lnTo>
                    <a:pt x="14" y="527"/>
                  </a:lnTo>
                  <a:lnTo>
                    <a:pt x="0" y="573"/>
                  </a:lnTo>
                  <a:lnTo>
                    <a:pt x="11" y="719"/>
                  </a:lnTo>
                  <a:lnTo>
                    <a:pt x="32" y="791"/>
                  </a:lnTo>
                  <a:lnTo>
                    <a:pt x="69" y="800"/>
                  </a:lnTo>
                  <a:lnTo>
                    <a:pt x="89" y="943"/>
                  </a:lnTo>
                  <a:lnTo>
                    <a:pt x="97" y="966"/>
                  </a:lnTo>
                  <a:lnTo>
                    <a:pt x="99" y="968"/>
                  </a:lnTo>
                  <a:lnTo>
                    <a:pt x="108" y="975"/>
                  </a:lnTo>
                  <a:lnTo>
                    <a:pt x="117" y="981"/>
                  </a:lnTo>
                  <a:lnTo>
                    <a:pt x="126" y="985"/>
                  </a:lnTo>
                  <a:lnTo>
                    <a:pt x="134" y="988"/>
                  </a:lnTo>
                  <a:lnTo>
                    <a:pt x="141" y="989"/>
                  </a:lnTo>
                  <a:lnTo>
                    <a:pt x="149" y="989"/>
                  </a:lnTo>
                  <a:lnTo>
                    <a:pt x="156" y="988"/>
                  </a:lnTo>
                  <a:lnTo>
                    <a:pt x="159" y="986"/>
                  </a:lnTo>
                  <a:lnTo>
                    <a:pt x="163" y="985"/>
                  </a:lnTo>
                  <a:lnTo>
                    <a:pt x="220" y="1014"/>
                  </a:lnTo>
                  <a:lnTo>
                    <a:pt x="220" y="1018"/>
                  </a:lnTo>
                  <a:lnTo>
                    <a:pt x="219" y="1022"/>
                  </a:lnTo>
                  <a:lnTo>
                    <a:pt x="213" y="1029"/>
                  </a:lnTo>
                  <a:lnTo>
                    <a:pt x="211" y="1037"/>
                  </a:lnTo>
                  <a:lnTo>
                    <a:pt x="210" y="1043"/>
                  </a:lnTo>
                  <a:lnTo>
                    <a:pt x="212" y="1050"/>
                  </a:lnTo>
                  <a:lnTo>
                    <a:pt x="214" y="1054"/>
                  </a:lnTo>
                  <a:lnTo>
                    <a:pt x="220" y="1059"/>
                  </a:lnTo>
                  <a:lnTo>
                    <a:pt x="226" y="1062"/>
                  </a:lnTo>
                  <a:lnTo>
                    <a:pt x="236" y="1065"/>
                  </a:lnTo>
                  <a:lnTo>
                    <a:pt x="298" y="1101"/>
                  </a:lnTo>
                  <a:lnTo>
                    <a:pt x="365" y="1109"/>
                  </a:lnTo>
                  <a:lnTo>
                    <a:pt x="367" y="1065"/>
                  </a:lnTo>
                  <a:lnTo>
                    <a:pt x="398" y="1077"/>
                  </a:lnTo>
                  <a:lnTo>
                    <a:pt x="459" y="1082"/>
                  </a:lnTo>
                  <a:lnTo>
                    <a:pt x="479" y="1111"/>
                  </a:lnTo>
                  <a:lnTo>
                    <a:pt x="494" y="1157"/>
                  </a:lnTo>
                  <a:lnTo>
                    <a:pt x="495" y="1155"/>
                  </a:lnTo>
                  <a:lnTo>
                    <a:pt x="497" y="1154"/>
                  </a:lnTo>
                  <a:lnTo>
                    <a:pt x="503" y="1149"/>
                  </a:lnTo>
                  <a:lnTo>
                    <a:pt x="510" y="1146"/>
                  </a:lnTo>
                  <a:lnTo>
                    <a:pt x="515" y="1145"/>
                  </a:lnTo>
                  <a:lnTo>
                    <a:pt x="519" y="1148"/>
                  </a:lnTo>
                  <a:lnTo>
                    <a:pt x="522" y="1152"/>
                  </a:lnTo>
                  <a:lnTo>
                    <a:pt x="523" y="1159"/>
                  </a:lnTo>
                  <a:lnTo>
                    <a:pt x="523" y="1168"/>
                  </a:lnTo>
                  <a:lnTo>
                    <a:pt x="523" y="1180"/>
                  </a:lnTo>
                  <a:lnTo>
                    <a:pt x="644" y="1158"/>
                  </a:lnTo>
                  <a:lnTo>
                    <a:pt x="677" y="1041"/>
                  </a:lnTo>
                  <a:lnTo>
                    <a:pt x="749" y="981"/>
                  </a:lnTo>
                  <a:lnTo>
                    <a:pt x="770" y="935"/>
                  </a:lnTo>
                  <a:lnTo>
                    <a:pt x="772" y="904"/>
                  </a:lnTo>
                  <a:lnTo>
                    <a:pt x="833" y="830"/>
                  </a:lnTo>
                  <a:lnTo>
                    <a:pt x="837" y="820"/>
                  </a:lnTo>
                  <a:lnTo>
                    <a:pt x="844" y="814"/>
                  </a:lnTo>
                  <a:lnTo>
                    <a:pt x="851" y="811"/>
                  </a:lnTo>
                  <a:lnTo>
                    <a:pt x="861" y="812"/>
                  </a:lnTo>
                  <a:lnTo>
                    <a:pt x="869" y="814"/>
                  </a:lnTo>
                  <a:lnTo>
                    <a:pt x="881" y="820"/>
                  </a:lnTo>
                  <a:lnTo>
                    <a:pt x="893" y="829"/>
                  </a:lnTo>
                  <a:lnTo>
                    <a:pt x="907" y="841"/>
                  </a:lnTo>
                  <a:lnTo>
                    <a:pt x="915" y="880"/>
                  </a:lnTo>
                  <a:lnTo>
                    <a:pt x="898" y="879"/>
                  </a:lnTo>
                  <a:lnTo>
                    <a:pt x="891" y="879"/>
                  </a:lnTo>
                  <a:lnTo>
                    <a:pt x="886" y="881"/>
                  </a:lnTo>
                  <a:lnTo>
                    <a:pt x="878" y="886"/>
                  </a:lnTo>
                  <a:lnTo>
                    <a:pt x="876" y="889"/>
                  </a:lnTo>
                  <a:lnTo>
                    <a:pt x="876" y="894"/>
                  </a:lnTo>
                  <a:lnTo>
                    <a:pt x="876" y="903"/>
                  </a:lnTo>
                  <a:lnTo>
                    <a:pt x="878" y="908"/>
                  </a:lnTo>
                  <a:lnTo>
                    <a:pt x="882" y="915"/>
                  </a:lnTo>
                  <a:lnTo>
                    <a:pt x="893" y="930"/>
                  </a:lnTo>
                  <a:lnTo>
                    <a:pt x="899" y="938"/>
                  </a:lnTo>
                  <a:lnTo>
                    <a:pt x="908" y="948"/>
                  </a:lnTo>
                  <a:lnTo>
                    <a:pt x="942" y="979"/>
                  </a:lnTo>
                  <a:lnTo>
                    <a:pt x="1028" y="974"/>
                  </a:lnTo>
                  <a:lnTo>
                    <a:pt x="1063" y="1044"/>
                  </a:lnTo>
                  <a:lnTo>
                    <a:pt x="1071" y="1089"/>
                  </a:lnTo>
                  <a:lnTo>
                    <a:pt x="1150" y="1020"/>
                  </a:lnTo>
                  <a:lnTo>
                    <a:pt x="1201" y="1002"/>
                  </a:lnTo>
                  <a:lnTo>
                    <a:pt x="1203" y="945"/>
                  </a:lnTo>
                  <a:lnTo>
                    <a:pt x="1203" y="932"/>
                  </a:lnTo>
                  <a:lnTo>
                    <a:pt x="1206" y="923"/>
                  </a:lnTo>
                  <a:lnTo>
                    <a:pt x="1210" y="915"/>
                  </a:lnTo>
                  <a:lnTo>
                    <a:pt x="1217" y="910"/>
                  </a:lnTo>
                  <a:lnTo>
                    <a:pt x="1223" y="905"/>
                  </a:lnTo>
                  <a:lnTo>
                    <a:pt x="1233" y="903"/>
                  </a:lnTo>
                  <a:lnTo>
                    <a:pt x="1244" y="902"/>
                  </a:lnTo>
                  <a:lnTo>
                    <a:pt x="1258" y="905"/>
                  </a:lnTo>
                  <a:lnTo>
                    <a:pt x="1277" y="919"/>
                  </a:lnTo>
                  <a:lnTo>
                    <a:pt x="1291" y="884"/>
                  </a:lnTo>
                  <a:lnTo>
                    <a:pt x="1354" y="887"/>
                  </a:lnTo>
                  <a:lnTo>
                    <a:pt x="1419" y="848"/>
                  </a:lnTo>
                  <a:lnTo>
                    <a:pt x="1429" y="801"/>
                  </a:lnTo>
                  <a:lnTo>
                    <a:pt x="1476" y="759"/>
                  </a:lnTo>
                  <a:lnTo>
                    <a:pt x="1436" y="692"/>
                  </a:lnTo>
                  <a:lnTo>
                    <a:pt x="1422" y="635"/>
                  </a:lnTo>
                  <a:lnTo>
                    <a:pt x="1338" y="537"/>
                  </a:lnTo>
                  <a:lnTo>
                    <a:pt x="1270" y="570"/>
                  </a:lnTo>
                  <a:lnTo>
                    <a:pt x="1280" y="520"/>
                  </a:lnTo>
                  <a:lnTo>
                    <a:pt x="1274" y="497"/>
                  </a:lnTo>
                  <a:lnTo>
                    <a:pt x="1284" y="444"/>
                  </a:lnTo>
                  <a:lnTo>
                    <a:pt x="1168" y="431"/>
                  </a:lnTo>
                  <a:lnTo>
                    <a:pt x="1173" y="362"/>
                  </a:lnTo>
                  <a:lnTo>
                    <a:pt x="1167" y="323"/>
                  </a:lnTo>
                  <a:lnTo>
                    <a:pt x="1226" y="180"/>
                  </a:lnTo>
                  <a:lnTo>
                    <a:pt x="1199" y="170"/>
                  </a:lnTo>
                  <a:lnTo>
                    <a:pt x="1158" y="135"/>
                  </a:lnTo>
                  <a:lnTo>
                    <a:pt x="1126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 69">
              <a:extLst>
                <a:ext uri="{FF2B5EF4-FFF2-40B4-BE49-F238E27FC236}">
                  <a16:creationId xmlns:a16="http://schemas.microsoft.com/office/drawing/2014/main" id="{D70C128F-FACF-6871-8438-954E6E115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546"/>
              <a:ext cx="118" cy="93"/>
            </a:xfrm>
            <a:custGeom>
              <a:avLst/>
              <a:gdLst/>
              <a:ahLst/>
              <a:cxnLst>
                <a:cxn ang="0">
                  <a:pos x="1259" y="253"/>
                </a:cxn>
                <a:cxn ang="0">
                  <a:pos x="1095" y="147"/>
                </a:cxn>
                <a:cxn ang="0">
                  <a:pos x="1072" y="112"/>
                </a:cxn>
                <a:cxn ang="0">
                  <a:pos x="1082" y="90"/>
                </a:cxn>
                <a:cxn ang="0">
                  <a:pos x="1103" y="50"/>
                </a:cxn>
                <a:cxn ang="0">
                  <a:pos x="1057" y="21"/>
                </a:cxn>
                <a:cxn ang="0">
                  <a:pos x="1029" y="39"/>
                </a:cxn>
                <a:cxn ang="0">
                  <a:pos x="873" y="250"/>
                </a:cxn>
                <a:cxn ang="0">
                  <a:pos x="719" y="368"/>
                </a:cxn>
                <a:cxn ang="0">
                  <a:pos x="706" y="355"/>
                </a:cxn>
                <a:cxn ang="0">
                  <a:pos x="690" y="366"/>
                </a:cxn>
                <a:cxn ang="0">
                  <a:pos x="563" y="274"/>
                </a:cxn>
                <a:cxn ang="0">
                  <a:pos x="422" y="271"/>
                </a:cxn>
                <a:cxn ang="0">
                  <a:pos x="406" y="252"/>
                </a:cxn>
                <a:cxn ang="0">
                  <a:pos x="416" y="227"/>
                </a:cxn>
                <a:cxn ang="0">
                  <a:pos x="352" y="197"/>
                </a:cxn>
                <a:cxn ang="0">
                  <a:pos x="322" y="194"/>
                </a:cxn>
                <a:cxn ang="0">
                  <a:pos x="293" y="175"/>
                </a:cxn>
                <a:cxn ang="0">
                  <a:pos x="167" y="322"/>
                </a:cxn>
                <a:cxn ang="0">
                  <a:pos x="36" y="488"/>
                </a:cxn>
                <a:cxn ang="0">
                  <a:pos x="169" y="808"/>
                </a:cxn>
                <a:cxn ang="0">
                  <a:pos x="370" y="831"/>
                </a:cxn>
                <a:cxn ang="0">
                  <a:pos x="350" y="843"/>
                </a:cxn>
                <a:cxn ang="0">
                  <a:pos x="346" y="821"/>
                </a:cxn>
                <a:cxn ang="0">
                  <a:pos x="520" y="792"/>
                </a:cxn>
                <a:cxn ang="0">
                  <a:pos x="699" y="927"/>
                </a:cxn>
                <a:cxn ang="0">
                  <a:pos x="666" y="1160"/>
                </a:cxn>
                <a:cxn ang="0">
                  <a:pos x="662" y="1220"/>
                </a:cxn>
                <a:cxn ang="0">
                  <a:pos x="685" y="1239"/>
                </a:cxn>
                <a:cxn ang="0">
                  <a:pos x="786" y="1245"/>
                </a:cxn>
                <a:cxn ang="0">
                  <a:pos x="798" y="1259"/>
                </a:cxn>
                <a:cxn ang="0">
                  <a:pos x="886" y="1282"/>
                </a:cxn>
                <a:cxn ang="0">
                  <a:pos x="1077" y="1362"/>
                </a:cxn>
                <a:cxn ang="0">
                  <a:pos x="1077" y="1307"/>
                </a:cxn>
                <a:cxn ang="0">
                  <a:pos x="1107" y="1303"/>
                </a:cxn>
                <a:cxn ang="0">
                  <a:pos x="1286" y="1266"/>
                </a:cxn>
                <a:cxn ang="0">
                  <a:pos x="1408" y="1201"/>
                </a:cxn>
                <a:cxn ang="0">
                  <a:pos x="1617" y="1165"/>
                </a:cxn>
                <a:cxn ang="0">
                  <a:pos x="1840" y="986"/>
                </a:cxn>
                <a:cxn ang="0">
                  <a:pos x="1888" y="787"/>
                </a:cxn>
                <a:cxn ang="0">
                  <a:pos x="1762" y="683"/>
                </a:cxn>
                <a:cxn ang="0">
                  <a:pos x="1720" y="683"/>
                </a:cxn>
                <a:cxn ang="0">
                  <a:pos x="1714" y="671"/>
                </a:cxn>
                <a:cxn ang="0">
                  <a:pos x="1623" y="508"/>
                </a:cxn>
                <a:cxn ang="0">
                  <a:pos x="1526" y="362"/>
                </a:cxn>
                <a:cxn ang="0">
                  <a:pos x="1476" y="362"/>
                </a:cxn>
                <a:cxn ang="0">
                  <a:pos x="1435" y="338"/>
                </a:cxn>
                <a:cxn ang="0">
                  <a:pos x="1412" y="293"/>
                </a:cxn>
              </a:cxnLst>
              <a:rect l="0" t="0" r="r" b="b"/>
              <a:pathLst>
                <a:path w="1888" h="1387">
                  <a:moveTo>
                    <a:pt x="1397" y="211"/>
                  </a:moveTo>
                  <a:lnTo>
                    <a:pt x="1346" y="229"/>
                  </a:lnTo>
                  <a:lnTo>
                    <a:pt x="1267" y="298"/>
                  </a:lnTo>
                  <a:lnTo>
                    <a:pt x="1259" y="253"/>
                  </a:lnTo>
                  <a:lnTo>
                    <a:pt x="1224" y="183"/>
                  </a:lnTo>
                  <a:lnTo>
                    <a:pt x="1138" y="188"/>
                  </a:lnTo>
                  <a:lnTo>
                    <a:pt x="1104" y="157"/>
                  </a:lnTo>
                  <a:lnTo>
                    <a:pt x="1095" y="147"/>
                  </a:lnTo>
                  <a:lnTo>
                    <a:pt x="1089" y="139"/>
                  </a:lnTo>
                  <a:lnTo>
                    <a:pt x="1078" y="124"/>
                  </a:lnTo>
                  <a:lnTo>
                    <a:pt x="1074" y="117"/>
                  </a:lnTo>
                  <a:lnTo>
                    <a:pt x="1072" y="112"/>
                  </a:lnTo>
                  <a:lnTo>
                    <a:pt x="1072" y="103"/>
                  </a:lnTo>
                  <a:lnTo>
                    <a:pt x="1072" y="98"/>
                  </a:lnTo>
                  <a:lnTo>
                    <a:pt x="1074" y="95"/>
                  </a:lnTo>
                  <a:lnTo>
                    <a:pt x="1082" y="90"/>
                  </a:lnTo>
                  <a:lnTo>
                    <a:pt x="1087" y="88"/>
                  </a:lnTo>
                  <a:lnTo>
                    <a:pt x="1094" y="88"/>
                  </a:lnTo>
                  <a:lnTo>
                    <a:pt x="1111" y="89"/>
                  </a:lnTo>
                  <a:lnTo>
                    <a:pt x="1103" y="50"/>
                  </a:lnTo>
                  <a:lnTo>
                    <a:pt x="1089" y="38"/>
                  </a:lnTo>
                  <a:lnTo>
                    <a:pt x="1077" y="29"/>
                  </a:lnTo>
                  <a:lnTo>
                    <a:pt x="1065" y="23"/>
                  </a:lnTo>
                  <a:lnTo>
                    <a:pt x="1057" y="21"/>
                  </a:lnTo>
                  <a:lnTo>
                    <a:pt x="1047" y="20"/>
                  </a:lnTo>
                  <a:lnTo>
                    <a:pt x="1040" y="23"/>
                  </a:lnTo>
                  <a:lnTo>
                    <a:pt x="1033" y="29"/>
                  </a:lnTo>
                  <a:lnTo>
                    <a:pt x="1029" y="39"/>
                  </a:lnTo>
                  <a:lnTo>
                    <a:pt x="968" y="113"/>
                  </a:lnTo>
                  <a:lnTo>
                    <a:pt x="966" y="144"/>
                  </a:lnTo>
                  <a:lnTo>
                    <a:pt x="945" y="190"/>
                  </a:lnTo>
                  <a:lnTo>
                    <a:pt x="873" y="250"/>
                  </a:lnTo>
                  <a:lnTo>
                    <a:pt x="840" y="367"/>
                  </a:lnTo>
                  <a:lnTo>
                    <a:pt x="719" y="389"/>
                  </a:lnTo>
                  <a:lnTo>
                    <a:pt x="719" y="377"/>
                  </a:lnTo>
                  <a:lnTo>
                    <a:pt x="719" y="368"/>
                  </a:lnTo>
                  <a:lnTo>
                    <a:pt x="718" y="361"/>
                  </a:lnTo>
                  <a:lnTo>
                    <a:pt x="715" y="357"/>
                  </a:lnTo>
                  <a:lnTo>
                    <a:pt x="711" y="354"/>
                  </a:lnTo>
                  <a:lnTo>
                    <a:pt x="706" y="355"/>
                  </a:lnTo>
                  <a:lnTo>
                    <a:pt x="699" y="358"/>
                  </a:lnTo>
                  <a:lnTo>
                    <a:pt x="693" y="363"/>
                  </a:lnTo>
                  <a:lnTo>
                    <a:pt x="691" y="364"/>
                  </a:lnTo>
                  <a:lnTo>
                    <a:pt x="690" y="366"/>
                  </a:lnTo>
                  <a:lnTo>
                    <a:pt x="675" y="320"/>
                  </a:lnTo>
                  <a:lnTo>
                    <a:pt x="655" y="291"/>
                  </a:lnTo>
                  <a:lnTo>
                    <a:pt x="594" y="286"/>
                  </a:lnTo>
                  <a:lnTo>
                    <a:pt x="563" y="274"/>
                  </a:lnTo>
                  <a:lnTo>
                    <a:pt x="561" y="318"/>
                  </a:lnTo>
                  <a:lnTo>
                    <a:pt x="494" y="310"/>
                  </a:lnTo>
                  <a:lnTo>
                    <a:pt x="432" y="274"/>
                  </a:lnTo>
                  <a:lnTo>
                    <a:pt x="422" y="271"/>
                  </a:lnTo>
                  <a:lnTo>
                    <a:pt x="416" y="268"/>
                  </a:lnTo>
                  <a:lnTo>
                    <a:pt x="410" y="263"/>
                  </a:lnTo>
                  <a:lnTo>
                    <a:pt x="408" y="259"/>
                  </a:lnTo>
                  <a:lnTo>
                    <a:pt x="406" y="252"/>
                  </a:lnTo>
                  <a:lnTo>
                    <a:pt x="407" y="246"/>
                  </a:lnTo>
                  <a:lnTo>
                    <a:pt x="409" y="238"/>
                  </a:lnTo>
                  <a:lnTo>
                    <a:pt x="415" y="231"/>
                  </a:lnTo>
                  <a:lnTo>
                    <a:pt x="416" y="227"/>
                  </a:lnTo>
                  <a:lnTo>
                    <a:pt x="416" y="223"/>
                  </a:lnTo>
                  <a:lnTo>
                    <a:pt x="359" y="194"/>
                  </a:lnTo>
                  <a:lnTo>
                    <a:pt x="355" y="195"/>
                  </a:lnTo>
                  <a:lnTo>
                    <a:pt x="352" y="197"/>
                  </a:lnTo>
                  <a:lnTo>
                    <a:pt x="345" y="198"/>
                  </a:lnTo>
                  <a:lnTo>
                    <a:pt x="337" y="198"/>
                  </a:lnTo>
                  <a:lnTo>
                    <a:pt x="330" y="197"/>
                  </a:lnTo>
                  <a:lnTo>
                    <a:pt x="322" y="194"/>
                  </a:lnTo>
                  <a:lnTo>
                    <a:pt x="313" y="190"/>
                  </a:lnTo>
                  <a:lnTo>
                    <a:pt x="304" y="184"/>
                  </a:lnTo>
                  <a:lnTo>
                    <a:pt x="295" y="177"/>
                  </a:lnTo>
                  <a:lnTo>
                    <a:pt x="293" y="175"/>
                  </a:lnTo>
                  <a:lnTo>
                    <a:pt x="285" y="152"/>
                  </a:lnTo>
                  <a:lnTo>
                    <a:pt x="265" y="9"/>
                  </a:lnTo>
                  <a:lnTo>
                    <a:pt x="228" y="0"/>
                  </a:lnTo>
                  <a:lnTo>
                    <a:pt x="167" y="322"/>
                  </a:lnTo>
                  <a:lnTo>
                    <a:pt x="144" y="376"/>
                  </a:lnTo>
                  <a:lnTo>
                    <a:pt x="88" y="386"/>
                  </a:lnTo>
                  <a:lnTo>
                    <a:pt x="76" y="473"/>
                  </a:lnTo>
                  <a:lnTo>
                    <a:pt x="36" y="488"/>
                  </a:lnTo>
                  <a:lnTo>
                    <a:pt x="0" y="528"/>
                  </a:lnTo>
                  <a:lnTo>
                    <a:pt x="61" y="645"/>
                  </a:lnTo>
                  <a:lnTo>
                    <a:pt x="87" y="663"/>
                  </a:lnTo>
                  <a:lnTo>
                    <a:pt x="169" y="808"/>
                  </a:lnTo>
                  <a:lnTo>
                    <a:pt x="218" y="803"/>
                  </a:lnTo>
                  <a:lnTo>
                    <a:pt x="239" y="823"/>
                  </a:lnTo>
                  <a:lnTo>
                    <a:pt x="339" y="875"/>
                  </a:lnTo>
                  <a:lnTo>
                    <a:pt x="370" y="831"/>
                  </a:lnTo>
                  <a:lnTo>
                    <a:pt x="362" y="836"/>
                  </a:lnTo>
                  <a:lnTo>
                    <a:pt x="357" y="841"/>
                  </a:lnTo>
                  <a:lnTo>
                    <a:pt x="353" y="842"/>
                  </a:lnTo>
                  <a:lnTo>
                    <a:pt x="350" y="843"/>
                  </a:lnTo>
                  <a:lnTo>
                    <a:pt x="346" y="840"/>
                  </a:lnTo>
                  <a:lnTo>
                    <a:pt x="345" y="836"/>
                  </a:lnTo>
                  <a:lnTo>
                    <a:pt x="345" y="829"/>
                  </a:lnTo>
                  <a:lnTo>
                    <a:pt x="346" y="821"/>
                  </a:lnTo>
                  <a:lnTo>
                    <a:pt x="370" y="750"/>
                  </a:lnTo>
                  <a:lnTo>
                    <a:pt x="437" y="716"/>
                  </a:lnTo>
                  <a:lnTo>
                    <a:pt x="473" y="761"/>
                  </a:lnTo>
                  <a:lnTo>
                    <a:pt x="520" y="792"/>
                  </a:lnTo>
                  <a:lnTo>
                    <a:pt x="570" y="780"/>
                  </a:lnTo>
                  <a:lnTo>
                    <a:pt x="618" y="792"/>
                  </a:lnTo>
                  <a:lnTo>
                    <a:pt x="676" y="911"/>
                  </a:lnTo>
                  <a:lnTo>
                    <a:pt x="699" y="927"/>
                  </a:lnTo>
                  <a:lnTo>
                    <a:pt x="691" y="977"/>
                  </a:lnTo>
                  <a:lnTo>
                    <a:pt x="630" y="1027"/>
                  </a:lnTo>
                  <a:lnTo>
                    <a:pt x="640" y="1078"/>
                  </a:lnTo>
                  <a:lnTo>
                    <a:pt x="666" y="1160"/>
                  </a:lnTo>
                  <a:lnTo>
                    <a:pt x="662" y="1178"/>
                  </a:lnTo>
                  <a:lnTo>
                    <a:pt x="661" y="1195"/>
                  </a:lnTo>
                  <a:lnTo>
                    <a:pt x="660" y="1208"/>
                  </a:lnTo>
                  <a:lnTo>
                    <a:pt x="662" y="1220"/>
                  </a:lnTo>
                  <a:lnTo>
                    <a:pt x="664" y="1228"/>
                  </a:lnTo>
                  <a:lnTo>
                    <a:pt x="670" y="1234"/>
                  </a:lnTo>
                  <a:lnTo>
                    <a:pt x="676" y="1237"/>
                  </a:lnTo>
                  <a:lnTo>
                    <a:pt x="685" y="1239"/>
                  </a:lnTo>
                  <a:lnTo>
                    <a:pt x="758" y="1254"/>
                  </a:lnTo>
                  <a:lnTo>
                    <a:pt x="769" y="1249"/>
                  </a:lnTo>
                  <a:lnTo>
                    <a:pt x="778" y="1246"/>
                  </a:lnTo>
                  <a:lnTo>
                    <a:pt x="786" y="1245"/>
                  </a:lnTo>
                  <a:lnTo>
                    <a:pt x="792" y="1248"/>
                  </a:lnTo>
                  <a:lnTo>
                    <a:pt x="793" y="1249"/>
                  </a:lnTo>
                  <a:lnTo>
                    <a:pt x="795" y="1252"/>
                  </a:lnTo>
                  <a:lnTo>
                    <a:pt x="798" y="1259"/>
                  </a:lnTo>
                  <a:lnTo>
                    <a:pt x="798" y="1268"/>
                  </a:lnTo>
                  <a:lnTo>
                    <a:pt x="797" y="1279"/>
                  </a:lnTo>
                  <a:lnTo>
                    <a:pt x="845" y="1307"/>
                  </a:lnTo>
                  <a:lnTo>
                    <a:pt x="886" y="1282"/>
                  </a:lnTo>
                  <a:lnTo>
                    <a:pt x="925" y="1314"/>
                  </a:lnTo>
                  <a:lnTo>
                    <a:pt x="928" y="1361"/>
                  </a:lnTo>
                  <a:lnTo>
                    <a:pt x="1024" y="1387"/>
                  </a:lnTo>
                  <a:lnTo>
                    <a:pt x="1077" y="1362"/>
                  </a:lnTo>
                  <a:lnTo>
                    <a:pt x="1070" y="1338"/>
                  </a:lnTo>
                  <a:lnTo>
                    <a:pt x="1071" y="1325"/>
                  </a:lnTo>
                  <a:lnTo>
                    <a:pt x="1074" y="1315"/>
                  </a:lnTo>
                  <a:lnTo>
                    <a:pt x="1077" y="1307"/>
                  </a:lnTo>
                  <a:lnTo>
                    <a:pt x="1083" y="1302"/>
                  </a:lnTo>
                  <a:lnTo>
                    <a:pt x="1090" y="1299"/>
                  </a:lnTo>
                  <a:lnTo>
                    <a:pt x="1098" y="1300"/>
                  </a:lnTo>
                  <a:lnTo>
                    <a:pt x="1107" y="1303"/>
                  </a:lnTo>
                  <a:lnTo>
                    <a:pt x="1119" y="1309"/>
                  </a:lnTo>
                  <a:lnTo>
                    <a:pt x="1177" y="1270"/>
                  </a:lnTo>
                  <a:lnTo>
                    <a:pt x="1243" y="1289"/>
                  </a:lnTo>
                  <a:lnTo>
                    <a:pt x="1286" y="1266"/>
                  </a:lnTo>
                  <a:lnTo>
                    <a:pt x="1302" y="1237"/>
                  </a:lnTo>
                  <a:lnTo>
                    <a:pt x="1338" y="1228"/>
                  </a:lnTo>
                  <a:lnTo>
                    <a:pt x="1380" y="1236"/>
                  </a:lnTo>
                  <a:lnTo>
                    <a:pt x="1408" y="1201"/>
                  </a:lnTo>
                  <a:lnTo>
                    <a:pt x="1503" y="1246"/>
                  </a:lnTo>
                  <a:lnTo>
                    <a:pt x="1564" y="1221"/>
                  </a:lnTo>
                  <a:lnTo>
                    <a:pt x="1559" y="1180"/>
                  </a:lnTo>
                  <a:lnTo>
                    <a:pt x="1617" y="1165"/>
                  </a:lnTo>
                  <a:lnTo>
                    <a:pt x="1638" y="1124"/>
                  </a:lnTo>
                  <a:lnTo>
                    <a:pt x="1751" y="1090"/>
                  </a:lnTo>
                  <a:lnTo>
                    <a:pt x="1842" y="1030"/>
                  </a:lnTo>
                  <a:lnTo>
                    <a:pt x="1840" y="986"/>
                  </a:lnTo>
                  <a:lnTo>
                    <a:pt x="1808" y="912"/>
                  </a:lnTo>
                  <a:lnTo>
                    <a:pt x="1859" y="862"/>
                  </a:lnTo>
                  <a:lnTo>
                    <a:pt x="1862" y="825"/>
                  </a:lnTo>
                  <a:lnTo>
                    <a:pt x="1888" y="787"/>
                  </a:lnTo>
                  <a:lnTo>
                    <a:pt x="1801" y="745"/>
                  </a:lnTo>
                  <a:lnTo>
                    <a:pt x="1784" y="692"/>
                  </a:lnTo>
                  <a:lnTo>
                    <a:pt x="1774" y="686"/>
                  </a:lnTo>
                  <a:lnTo>
                    <a:pt x="1762" y="683"/>
                  </a:lnTo>
                  <a:lnTo>
                    <a:pt x="1749" y="682"/>
                  </a:lnTo>
                  <a:lnTo>
                    <a:pt x="1736" y="683"/>
                  </a:lnTo>
                  <a:lnTo>
                    <a:pt x="1727" y="683"/>
                  </a:lnTo>
                  <a:lnTo>
                    <a:pt x="1720" y="683"/>
                  </a:lnTo>
                  <a:lnTo>
                    <a:pt x="1715" y="681"/>
                  </a:lnTo>
                  <a:lnTo>
                    <a:pt x="1714" y="679"/>
                  </a:lnTo>
                  <a:lnTo>
                    <a:pt x="1713" y="675"/>
                  </a:lnTo>
                  <a:lnTo>
                    <a:pt x="1714" y="671"/>
                  </a:lnTo>
                  <a:lnTo>
                    <a:pt x="1717" y="666"/>
                  </a:lnTo>
                  <a:lnTo>
                    <a:pt x="1724" y="661"/>
                  </a:lnTo>
                  <a:lnTo>
                    <a:pt x="1669" y="644"/>
                  </a:lnTo>
                  <a:lnTo>
                    <a:pt x="1623" y="508"/>
                  </a:lnTo>
                  <a:lnTo>
                    <a:pt x="1641" y="436"/>
                  </a:lnTo>
                  <a:lnTo>
                    <a:pt x="1603" y="400"/>
                  </a:lnTo>
                  <a:lnTo>
                    <a:pt x="1555" y="412"/>
                  </a:lnTo>
                  <a:lnTo>
                    <a:pt x="1526" y="362"/>
                  </a:lnTo>
                  <a:lnTo>
                    <a:pt x="1512" y="364"/>
                  </a:lnTo>
                  <a:lnTo>
                    <a:pt x="1499" y="365"/>
                  </a:lnTo>
                  <a:lnTo>
                    <a:pt x="1487" y="364"/>
                  </a:lnTo>
                  <a:lnTo>
                    <a:pt x="1476" y="362"/>
                  </a:lnTo>
                  <a:lnTo>
                    <a:pt x="1464" y="358"/>
                  </a:lnTo>
                  <a:lnTo>
                    <a:pt x="1454" y="353"/>
                  </a:lnTo>
                  <a:lnTo>
                    <a:pt x="1444" y="346"/>
                  </a:lnTo>
                  <a:lnTo>
                    <a:pt x="1435" y="338"/>
                  </a:lnTo>
                  <a:lnTo>
                    <a:pt x="1428" y="329"/>
                  </a:lnTo>
                  <a:lnTo>
                    <a:pt x="1422" y="319"/>
                  </a:lnTo>
                  <a:lnTo>
                    <a:pt x="1416" y="306"/>
                  </a:lnTo>
                  <a:lnTo>
                    <a:pt x="1412" y="293"/>
                  </a:lnTo>
                  <a:lnTo>
                    <a:pt x="1397" y="21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 70">
              <a:extLst>
                <a:ext uri="{FF2B5EF4-FFF2-40B4-BE49-F238E27FC236}">
                  <a16:creationId xmlns:a16="http://schemas.microsoft.com/office/drawing/2014/main" id="{BBFFE298-2AE2-F846-C011-CA6F8767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554"/>
              <a:ext cx="124" cy="125"/>
            </a:xfrm>
            <a:custGeom>
              <a:avLst/>
              <a:gdLst/>
              <a:ahLst/>
              <a:cxnLst>
                <a:cxn ang="0">
                  <a:pos x="650" y="86"/>
                </a:cxn>
                <a:cxn ang="0">
                  <a:pos x="636" y="115"/>
                </a:cxn>
                <a:cxn ang="0">
                  <a:pos x="626" y="130"/>
                </a:cxn>
                <a:cxn ang="0">
                  <a:pos x="610" y="147"/>
                </a:cxn>
                <a:cxn ang="0">
                  <a:pos x="565" y="173"/>
                </a:cxn>
                <a:cxn ang="0">
                  <a:pos x="540" y="180"/>
                </a:cxn>
                <a:cxn ang="0">
                  <a:pos x="389" y="158"/>
                </a:cxn>
                <a:cxn ang="0">
                  <a:pos x="365" y="159"/>
                </a:cxn>
                <a:cxn ang="0">
                  <a:pos x="482" y="298"/>
                </a:cxn>
                <a:cxn ang="0">
                  <a:pos x="300" y="445"/>
                </a:cxn>
                <a:cxn ang="0">
                  <a:pos x="300" y="451"/>
                </a:cxn>
                <a:cxn ang="0">
                  <a:pos x="291" y="451"/>
                </a:cxn>
                <a:cxn ang="0">
                  <a:pos x="274" y="446"/>
                </a:cxn>
                <a:cxn ang="0">
                  <a:pos x="201" y="450"/>
                </a:cxn>
                <a:cxn ang="0">
                  <a:pos x="133" y="504"/>
                </a:cxn>
                <a:cxn ang="0">
                  <a:pos x="17" y="699"/>
                </a:cxn>
                <a:cxn ang="0">
                  <a:pos x="30" y="857"/>
                </a:cxn>
                <a:cxn ang="0">
                  <a:pos x="29" y="878"/>
                </a:cxn>
                <a:cxn ang="0">
                  <a:pos x="145" y="932"/>
                </a:cxn>
                <a:cxn ang="0">
                  <a:pos x="225" y="912"/>
                </a:cxn>
                <a:cxn ang="0">
                  <a:pos x="302" y="871"/>
                </a:cxn>
                <a:cxn ang="0">
                  <a:pos x="481" y="942"/>
                </a:cxn>
                <a:cxn ang="0">
                  <a:pos x="497" y="1020"/>
                </a:cxn>
                <a:cxn ang="0">
                  <a:pos x="525" y="1018"/>
                </a:cxn>
                <a:cxn ang="0">
                  <a:pos x="553" y="1072"/>
                </a:cxn>
                <a:cxn ang="0">
                  <a:pos x="544" y="1070"/>
                </a:cxn>
                <a:cxn ang="0">
                  <a:pos x="550" y="1224"/>
                </a:cxn>
                <a:cxn ang="0">
                  <a:pos x="621" y="1312"/>
                </a:cxn>
                <a:cxn ang="0">
                  <a:pos x="760" y="1337"/>
                </a:cxn>
                <a:cxn ang="0">
                  <a:pos x="785" y="1346"/>
                </a:cxn>
                <a:cxn ang="0">
                  <a:pos x="801" y="1348"/>
                </a:cxn>
                <a:cxn ang="0">
                  <a:pos x="795" y="1335"/>
                </a:cxn>
                <a:cxn ang="0">
                  <a:pos x="854" y="1321"/>
                </a:cxn>
                <a:cxn ang="0">
                  <a:pos x="896" y="1267"/>
                </a:cxn>
                <a:cxn ang="0">
                  <a:pos x="924" y="1689"/>
                </a:cxn>
                <a:cxn ang="0">
                  <a:pos x="1096" y="1795"/>
                </a:cxn>
                <a:cxn ang="0">
                  <a:pos x="1316" y="1863"/>
                </a:cxn>
                <a:cxn ang="0">
                  <a:pos x="1490" y="1701"/>
                </a:cxn>
                <a:cxn ang="0">
                  <a:pos x="1787" y="1603"/>
                </a:cxn>
                <a:cxn ang="0">
                  <a:pos x="1940" y="1455"/>
                </a:cxn>
                <a:cxn ang="0">
                  <a:pos x="1809" y="1215"/>
                </a:cxn>
                <a:cxn ang="0">
                  <a:pos x="1842" y="1141"/>
                </a:cxn>
                <a:cxn ang="0">
                  <a:pos x="1807" y="1146"/>
                </a:cxn>
                <a:cxn ang="0">
                  <a:pos x="1711" y="1112"/>
                </a:cxn>
                <a:cxn ang="0">
                  <a:pos x="1689" y="970"/>
                </a:cxn>
                <a:cxn ang="0">
                  <a:pos x="1667" y="684"/>
                </a:cxn>
                <a:cxn ang="0">
                  <a:pos x="1419" y="642"/>
                </a:cxn>
                <a:cxn ang="0">
                  <a:pos x="1399" y="735"/>
                </a:cxn>
                <a:cxn ang="0">
                  <a:pos x="1388" y="767"/>
                </a:cxn>
                <a:cxn ang="0">
                  <a:pos x="1110" y="537"/>
                </a:cxn>
                <a:cxn ang="0">
                  <a:pos x="953" y="310"/>
                </a:cxn>
                <a:cxn ang="0">
                  <a:pos x="960" y="287"/>
                </a:cxn>
                <a:cxn ang="0">
                  <a:pos x="978" y="308"/>
                </a:cxn>
                <a:cxn ang="0">
                  <a:pos x="979" y="289"/>
                </a:cxn>
                <a:cxn ang="0">
                  <a:pos x="928" y="261"/>
                </a:cxn>
                <a:cxn ang="0">
                  <a:pos x="848" y="178"/>
                </a:cxn>
                <a:cxn ang="0">
                  <a:pos x="810" y="90"/>
                </a:cxn>
              </a:cxnLst>
              <a:rect l="0" t="0" r="r" b="b"/>
              <a:pathLst>
                <a:path w="1978" h="1882">
                  <a:moveTo>
                    <a:pt x="702" y="0"/>
                  </a:moveTo>
                  <a:lnTo>
                    <a:pt x="661" y="45"/>
                  </a:lnTo>
                  <a:lnTo>
                    <a:pt x="657" y="59"/>
                  </a:lnTo>
                  <a:lnTo>
                    <a:pt x="654" y="73"/>
                  </a:lnTo>
                  <a:lnTo>
                    <a:pt x="650" y="86"/>
                  </a:lnTo>
                  <a:lnTo>
                    <a:pt x="646" y="99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6" y="113"/>
                  </a:lnTo>
                  <a:lnTo>
                    <a:pt x="636" y="115"/>
                  </a:lnTo>
                  <a:lnTo>
                    <a:pt x="634" y="121"/>
                  </a:lnTo>
                  <a:lnTo>
                    <a:pt x="630" y="125"/>
                  </a:lnTo>
                  <a:lnTo>
                    <a:pt x="627" y="127"/>
                  </a:lnTo>
                  <a:lnTo>
                    <a:pt x="626" y="128"/>
                  </a:lnTo>
                  <a:lnTo>
                    <a:pt x="626" y="130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1"/>
                  </a:lnTo>
                  <a:lnTo>
                    <a:pt x="615" y="143"/>
                  </a:lnTo>
                  <a:lnTo>
                    <a:pt x="610" y="147"/>
                  </a:lnTo>
                  <a:lnTo>
                    <a:pt x="602" y="155"/>
                  </a:lnTo>
                  <a:lnTo>
                    <a:pt x="592" y="161"/>
                  </a:lnTo>
                  <a:lnTo>
                    <a:pt x="583" y="167"/>
                  </a:lnTo>
                  <a:lnTo>
                    <a:pt x="571" y="171"/>
                  </a:lnTo>
                  <a:lnTo>
                    <a:pt x="565" y="173"/>
                  </a:lnTo>
                  <a:lnTo>
                    <a:pt x="562" y="173"/>
                  </a:lnTo>
                  <a:lnTo>
                    <a:pt x="561" y="174"/>
                  </a:lnTo>
                  <a:lnTo>
                    <a:pt x="559" y="176"/>
                  </a:lnTo>
                  <a:lnTo>
                    <a:pt x="546" y="179"/>
                  </a:lnTo>
                  <a:lnTo>
                    <a:pt x="540" y="180"/>
                  </a:lnTo>
                  <a:lnTo>
                    <a:pt x="535" y="182"/>
                  </a:lnTo>
                  <a:lnTo>
                    <a:pt x="506" y="147"/>
                  </a:lnTo>
                  <a:lnTo>
                    <a:pt x="414" y="118"/>
                  </a:lnTo>
                  <a:lnTo>
                    <a:pt x="400" y="165"/>
                  </a:lnTo>
                  <a:lnTo>
                    <a:pt x="389" y="158"/>
                  </a:lnTo>
                  <a:lnTo>
                    <a:pt x="381" y="155"/>
                  </a:lnTo>
                  <a:lnTo>
                    <a:pt x="374" y="152"/>
                  </a:lnTo>
                  <a:lnTo>
                    <a:pt x="369" y="153"/>
                  </a:lnTo>
                  <a:lnTo>
                    <a:pt x="366" y="154"/>
                  </a:lnTo>
                  <a:lnTo>
                    <a:pt x="365" y="159"/>
                  </a:lnTo>
                  <a:lnTo>
                    <a:pt x="365" y="164"/>
                  </a:lnTo>
                  <a:lnTo>
                    <a:pt x="368" y="173"/>
                  </a:lnTo>
                  <a:lnTo>
                    <a:pt x="406" y="226"/>
                  </a:lnTo>
                  <a:lnTo>
                    <a:pt x="457" y="245"/>
                  </a:lnTo>
                  <a:lnTo>
                    <a:pt x="482" y="298"/>
                  </a:lnTo>
                  <a:lnTo>
                    <a:pt x="424" y="309"/>
                  </a:lnTo>
                  <a:lnTo>
                    <a:pt x="351" y="422"/>
                  </a:lnTo>
                  <a:lnTo>
                    <a:pt x="296" y="437"/>
                  </a:lnTo>
                  <a:lnTo>
                    <a:pt x="299" y="443"/>
                  </a:lnTo>
                  <a:lnTo>
                    <a:pt x="300" y="445"/>
                  </a:lnTo>
                  <a:lnTo>
                    <a:pt x="300" y="446"/>
                  </a:lnTo>
                  <a:lnTo>
                    <a:pt x="301" y="448"/>
                  </a:lnTo>
                  <a:lnTo>
                    <a:pt x="300" y="448"/>
                  </a:lnTo>
                  <a:lnTo>
                    <a:pt x="300" y="449"/>
                  </a:lnTo>
                  <a:lnTo>
                    <a:pt x="300" y="451"/>
                  </a:lnTo>
                  <a:lnTo>
                    <a:pt x="299" y="453"/>
                  </a:lnTo>
                  <a:lnTo>
                    <a:pt x="297" y="452"/>
                  </a:lnTo>
                  <a:lnTo>
                    <a:pt x="296" y="452"/>
                  </a:lnTo>
                  <a:lnTo>
                    <a:pt x="294" y="452"/>
                  </a:lnTo>
                  <a:lnTo>
                    <a:pt x="291" y="451"/>
                  </a:lnTo>
                  <a:lnTo>
                    <a:pt x="290" y="451"/>
                  </a:lnTo>
                  <a:lnTo>
                    <a:pt x="287" y="451"/>
                  </a:lnTo>
                  <a:lnTo>
                    <a:pt x="282" y="449"/>
                  </a:lnTo>
                  <a:lnTo>
                    <a:pt x="278" y="448"/>
                  </a:lnTo>
                  <a:lnTo>
                    <a:pt x="274" y="446"/>
                  </a:lnTo>
                  <a:lnTo>
                    <a:pt x="272" y="445"/>
                  </a:lnTo>
                  <a:lnTo>
                    <a:pt x="268" y="443"/>
                  </a:lnTo>
                  <a:lnTo>
                    <a:pt x="243" y="442"/>
                  </a:lnTo>
                  <a:lnTo>
                    <a:pt x="221" y="445"/>
                  </a:lnTo>
                  <a:lnTo>
                    <a:pt x="201" y="450"/>
                  </a:lnTo>
                  <a:lnTo>
                    <a:pt x="183" y="457"/>
                  </a:lnTo>
                  <a:lnTo>
                    <a:pt x="167" y="465"/>
                  </a:lnTo>
                  <a:lnTo>
                    <a:pt x="153" y="476"/>
                  </a:lnTo>
                  <a:lnTo>
                    <a:pt x="141" y="489"/>
                  </a:lnTo>
                  <a:lnTo>
                    <a:pt x="133" y="504"/>
                  </a:lnTo>
                  <a:lnTo>
                    <a:pt x="38" y="495"/>
                  </a:lnTo>
                  <a:lnTo>
                    <a:pt x="79" y="515"/>
                  </a:lnTo>
                  <a:lnTo>
                    <a:pt x="103" y="550"/>
                  </a:lnTo>
                  <a:lnTo>
                    <a:pt x="152" y="573"/>
                  </a:lnTo>
                  <a:lnTo>
                    <a:pt x="17" y="699"/>
                  </a:lnTo>
                  <a:lnTo>
                    <a:pt x="0" y="761"/>
                  </a:lnTo>
                  <a:lnTo>
                    <a:pt x="21" y="802"/>
                  </a:lnTo>
                  <a:lnTo>
                    <a:pt x="20" y="843"/>
                  </a:lnTo>
                  <a:lnTo>
                    <a:pt x="28" y="852"/>
                  </a:lnTo>
                  <a:lnTo>
                    <a:pt x="30" y="857"/>
                  </a:lnTo>
                  <a:lnTo>
                    <a:pt x="33" y="864"/>
                  </a:lnTo>
                  <a:lnTo>
                    <a:pt x="33" y="870"/>
                  </a:lnTo>
                  <a:lnTo>
                    <a:pt x="32" y="876"/>
                  </a:lnTo>
                  <a:lnTo>
                    <a:pt x="30" y="878"/>
                  </a:lnTo>
                  <a:lnTo>
                    <a:pt x="29" y="878"/>
                  </a:lnTo>
                  <a:lnTo>
                    <a:pt x="29" y="879"/>
                  </a:lnTo>
                  <a:lnTo>
                    <a:pt x="29" y="881"/>
                  </a:lnTo>
                  <a:lnTo>
                    <a:pt x="26" y="887"/>
                  </a:lnTo>
                  <a:lnTo>
                    <a:pt x="75" y="950"/>
                  </a:lnTo>
                  <a:lnTo>
                    <a:pt x="145" y="932"/>
                  </a:lnTo>
                  <a:lnTo>
                    <a:pt x="159" y="931"/>
                  </a:lnTo>
                  <a:lnTo>
                    <a:pt x="175" y="930"/>
                  </a:lnTo>
                  <a:lnTo>
                    <a:pt x="191" y="926"/>
                  </a:lnTo>
                  <a:lnTo>
                    <a:pt x="208" y="921"/>
                  </a:lnTo>
                  <a:lnTo>
                    <a:pt x="225" y="912"/>
                  </a:lnTo>
                  <a:lnTo>
                    <a:pt x="245" y="903"/>
                  </a:lnTo>
                  <a:lnTo>
                    <a:pt x="264" y="891"/>
                  </a:lnTo>
                  <a:lnTo>
                    <a:pt x="284" y="878"/>
                  </a:lnTo>
                  <a:lnTo>
                    <a:pt x="296" y="872"/>
                  </a:lnTo>
                  <a:lnTo>
                    <a:pt x="302" y="871"/>
                  </a:lnTo>
                  <a:lnTo>
                    <a:pt x="311" y="872"/>
                  </a:lnTo>
                  <a:lnTo>
                    <a:pt x="341" y="911"/>
                  </a:lnTo>
                  <a:lnTo>
                    <a:pt x="359" y="912"/>
                  </a:lnTo>
                  <a:lnTo>
                    <a:pt x="406" y="967"/>
                  </a:lnTo>
                  <a:lnTo>
                    <a:pt x="481" y="942"/>
                  </a:lnTo>
                  <a:lnTo>
                    <a:pt x="479" y="1029"/>
                  </a:lnTo>
                  <a:lnTo>
                    <a:pt x="494" y="1023"/>
                  </a:lnTo>
                  <a:lnTo>
                    <a:pt x="496" y="1021"/>
                  </a:lnTo>
                  <a:lnTo>
                    <a:pt x="496" y="1020"/>
                  </a:lnTo>
                  <a:lnTo>
                    <a:pt x="497" y="1020"/>
                  </a:lnTo>
                  <a:lnTo>
                    <a:pt x="499" y="1020"/>
                  </a:lnTo>
                  <a:lnTo>
                    <a:pt x="504" y="1018"/>
                  </a:lnTo>
                  <a:lnTo>
                    <a:pt x="517" y="1023"/>
                  </a:lnTo>
                  <a:lnTo>
                    <a:pt x="523" y="1019"/>
                  </a:lnTo>
                  <a:lnTo>
                    <a:pt x="525" y="1018"/>
                  </a:lnTo>
                  <a:lnTo>
                    <a:pt x="528" y="1019"/>
                  </a:lnTo>
                  <a:lnTo>
                    <a:pt x="531" y="1033"/>
                  </a:lnTo>
                  <a:lnTo>
                    <a:pt x="537" y="1047"/>
                  </a:lnTo>
                  <a:lnTo>
                    <a:pt x="543" y="1059"/>
                  </a:lnTo>
                  <a:lnTo>
                    <a:pt x="553" y="1072"/>
                  </a:lnTo>
                  <a:lnTo>
                    <a:pt x="552" y="1071"/>
                  </a:lnTo>
                  <a:lnTo>
                    <a:pt x="550" y="1071"/>
                  </a:lnTo>
                  <a:lnTo>
                    <a:pt x="547" y="1070"/>
                  </a:lnTo>
                  <a:lnTo>
                    <a:pt x="546" y="1070"/>
                  </a:lnTo>
                  <a:lnTo>
                    <a:pt x="544" y="1070"/>
                  </a:lnTo>
                  <a:lnTo>
                    <a:pt x="540" y="1069"/>
                  </a:lnTo>
                  <a:lnTo>
                    <a:pt x="537" y="1069"/>
                  </a:lnTo>
                  <a:lnTo>
                    <a:pt x="520" y="1096"/>
                  </a:lnTo>
                  <a:lnTo>
                    <a:pt x="550" y="1154"/>
                  </a:lnTo>
                  <a:lnTo>
                    <a:pt x="550" y="1224"/>
                  </a:lnTo>
                  <a:lnTo>
                    <a:pt x="488" y="1298"/>
                  </a:lnTo>
                  <a:lnTo>
                    <a:pt x="522" y="1312"/>
                  </a:lnTo>
                  <a:lnTo>
                    <a:pt x="545" y="1281"/>
                  </a:lnTo>
                  <a:lnTo>
                    <a:pt x="586" y="1285"/>
                  </a:lnTo>
                  <a:lnTo>
                    <a:pt x="621" y="1312"/>
                  </a:lnTo>
                  <a:lnTo>
                    <a:pt x="656" y="1325"/>
                  </a:lnTo>
                  <a:lnTo>
                    <a:pt x="731" y="1312"/>
                  </a:lnTo>
                  <a:lnTo>
                    <a:pt x="738" y="1321"/>
                  </a:lnTo>
                  <a:lnTo>
                    <a:pt x="748" y="1330"/>
                  </a:lnTo>
                  <a:lnTo>
                    <a:pt x="760" y="1337"/>
                  </a:lnTo>
                  <a:lnTo>
                    <a:pt x="775" y="1343"/>
                  </a:lnTo>
                  <a:lnTo>
                    <a:pt x="777" y="1343"/>
                  </a:lnTo>
                  <a:lnTo>
                    <a:pt x="778" y="1343"/>
                  </a:lnTo>
                  <a:lnTo>
                    <a:pt x="780" y="1344"/>
                  </a:lnTo>
                  <a:lnTo>
                    <a:pt x="785" y="1346"/>
                  </a:lnTo>
                  <a:lnTo>
                    <a:pt x="794" y="1348"/>
                  </a:lnTo>
                  <a:lnTo>
                    <a:pt x="796" y="1348"/>
                  </a:lnTo>
                  <a:lnTo>
                    <a:pt x="797" y="1348"/>
                  </a:lnTo>
                  <a:lnTo>
                    <a:pt x="799" y="1349"/>
                  </a:lnTo>
                  <a:lnTo>
                    <a:pt x="801" y="1348"/>
                  </a:lnTo>
                  <a:lnTo>
                    <a:pt x="803" y="1348"/>
                  </a:lnTo>
                  <a:lnTo>
                    <a:pt x="802" y="1346"/>
                  </a:lnTo>
                  <a:lnTo>
                    <a:pt x="802" y="1345"/>
                  </a:lnTo>
                  <a:lnTo>
                    <a:pt x="800" y="1341"/>
                  </a:lnTo>
                  <a:lnTo>
                    <a:pt x="795" y="1335"/>
                  </a:lnTo>
                  <a:lnTo>
                    <a:pt x="791" y="1331"/>
                  </a:lnTo>
                  <a:lnTo>
                    <a:pt x="789" y="1329"/>
                  </a:lnTo>
                  <a:lnTo>
                    <a:pt x="787" y="1328"/>
                  </a:lnTo>
                  <a:lnTo>
                    <a:pt x="819" y="1338"/>
                  </a:lnTo>
                  <a:lnTo>
                    <a:pt x="854" y="1321"/>
                  </a:lnTo>
                  <a:lnTo>
                    <a:pt x="857" y="1309"/>
                  </a:lnTo>
                  <a:lnTo>
                    <a:pt x="862" y="1298"/>
                  </a:lnTo>
                  <a:lnTo>
                    <a:pt x="878" y="1277"/>
                  </a:lnTo>
                  <a:lnTo>
                    <a:pt x="887" y="1268"/>
                  </a:lnTo>
                  <a:lnTo>
                    <a:pt x="896" y="1267"/>
                  </a:lnTo>
                  <a:lnTo>
                    <a:pt x="906" y="1270"/>
                  </a:lnTo>
                  <a:lnTo>
                    <a:pt x="917" y="1281"/>
                  </a:lnTo>
                  <a:lnTo>
                    <a:pt x="890" y="1323"/>
                  </a:lnTo>
                  <a:lnTo>
                    <a:pt x="921" y="1422"/>
                  </a:lnTo>
                  <a:lnTo>
                    <a:pt x="924" y="1689"/>
                  </a:lnTo>
                  <a:lnTo>
                    <a:pt x="896" y="1730"/>
                  </a:lnTo>
                  <a:lnTo>
                    <a:pt x="1013" y="1776"/>
                  </a:lnTo>
                  <a:lnTo>
                    <a:pt x="1005" y="1733"/>
                  </a:lnTo>
                  <a:lnTo>
                    <a:pt x="1048" y="1776"/>
                  </a:lnTo>
                  <a:lnTo>
                    <a:pt x="1096" y="1795"/>
                  </a:lnTo>
                  <a:lnTo>
                    <a:pt x="1128" y="1841"/>
                  </a:lnTo>
                  <a:lnTo>
                    <a:pt x="1198" y="1834"/>
                  </a:lnTo>
                  <a:lnTo>
                    <a:pt x="1243" y="1859"/>
                  </a:lnTo>
                  <a:lnTo>
                    <a:pt x="1263" y="1882"/>
                  </a:lnTo>
                  <a:lnTo>
                    <a:pt x="1316" y="1863"/>
                  </a:lnTo>
                  <a:lnTo>
                    <a:pt x="1345" y="1778"/>
                  </a:lnTo>
                  <a:lnTo>
                    <a:pt x="1421" y="1790"/>
                  </a:lnTo>
                  <a:lnTo>
                    <a:pt x="1496" y="1755"/>
                  </a:lnTo>
                  <a:lnTo>
                    <a:pt x="1527" y="1724"/>
                  </a:lnTo>
                  <a:lnTo>
                    <a:pt x="1490" y="1701"/>
                  </a:lnTo>
                  <a:lnTo>
                    <a:pt x="1567" y="1650"/>
                  </a:lnTo>
                  <a:lnTo>
                    <a:pt x="1619" y="1677"/>
                  </a:lnTo>
                  <a:lnTo>
                    <a:pt x="1713" y="1597"/>
                  </a:lnTo>
                  <a:lnTo>
                    <a:pt x="1754" y="1615"/>
                  </a:lnTo>
                  <a:lnTo>
                    <a:pt x="1787" y="1603"/>
                  </a:lnTo>
                  <a:lnTo>
                    <a:pt x="1851" y="1611"/>
                  </a:lnTo>
                  <a:lnTo>
                    <a:pt x="1897" y="1574"/>
                  </a:lnTo>
                  <a:lnTo>
                    <a:pt x="1956" y="1613"/>
                  </a:lnTo>
                  <a:lnTo>
                    <a:pt x="1978" y="1471"/>
                  </a:lnTo>
                  <a:lnTo>
                    <a:pt x="1940" y="1455"/>
                  </a:lnTo>
                  <a:lnTo>
                    <a:pt x="1923" y="1365"/>
                  </a:lnTo>
                  <a:lnTo>
                    <a:pt x="1843" y="1380"/>
                  </a:lnTo>
                  <a:lnTo>
                    <a:pt x="1785" y="1357"/>
                  </a:lnTo>
                  <a:lnTo>
                    <a:pt x="1830" y="1263"/>
                  </a:lnTo>
                  <a:lnTo>
                    <a:pt x="1809" y="1215"/>
                  </a:lnTo>
                  <a:lnTo>
                    <a:pt x="1846" y="1171"/>
                  </a:lnTo>
                  <a:lnTo>
                    <a:pt x="1847" y="1160"/>
                  </a:lnTo>
                  <a:lnTo>
                    <a:pt x="1847" y="1151"/>
                  </a:lnTo>
                  <a:lnTo>
                    <a:pt x="1844" y="1144"/>
                  </a:lnTo>
                  <a:lnTo>
                    <a:pt x="1842" y="1141"/>
                  </a:lnTo>
                  <a:lnTo>
                    <a:pt x="1841" y="1140"/>
                  </a:lnTo>
                  <a:lnTo>
                    <a:pt x="1835" y="1137"/>
                  </a:lnTo>
                  <a:lnTo>
                    <a:pt x="1827" y="1138"/>
                  </a:lnTo>
                  <a:lnTo>
                    <a:pt x="1818" y="1141"/>
                  </a:lnTo>
                  <a:lnTo>
                    <a:pt x="1807" y="1146"/>
                  </a:lnTo>
                  <a:lnTo>
                    <a:pt x="1734" y="1131"/>
                  </a:lnTo>
                  <a:lnTo>
                    <a:pt x="1725" y="1129"/>
                  </a:lnTo>
                  <a:lnTo>
                    <a:pt x="1719" y="1126"/>
                  </a:lnTo>
                  <a:lnTo>
                    <a:pt x="1713" y="1120"/>
                  </a:lnTo>
                  <a:lnTo>
                    <a:pt x="1711" y="1112"/>
                  </a:lnTo>
                  <a:lnTo>
                    <a:pt x="1709" y="1100"/>
                  </a:lnTo>
                  <a:lnTo>
                    <a:pt x="1710" y="1087"/>
                  </a:lnTo>
                  <a:lnTo>
                    <a:pt x="1711" y="1070"/>
                  </a:lnTo>
                  <a:lnTo>
                    <a:pt x="1715" y="1052"/>
                  </a:lnTo>
                  <a:lnTo>
                    <a:pt x="1689" y="970"/>
                  </a:lnTo>
                  <a:lnTo>
                    <a:pt x="1679" y="919"/>
                  </a:lnTo>
                  <a:lnTo>
                    <a:pt x="1740" y="869"/>
                  </a:lnTo>
                  <a:lnTo>
                    <a:pt x="1748" y="819"/>
                  </a:lnTo>
                  <a:lnTo>
                    <a:pt x="1725" y="803"/>
                  </a:lnTo>
                  <a:lnTo>
                    <a:pt x="1667" y="684"/>
                  </a:lnTo>
                  <a:lnTo>
                    <a:pt x="1619" y="672"/>
                  </a:lnTo>
                  <a:lnTo>
                    <a:pt x="1569" y="684"/>
                  </a:lnTo>
                  <a:lnTo>
                    <a:pt x="1522" y="653"/>
                  </a:lnTo>
                  <a:lnTo>
                    <a:pt x="1486" y="608"/>
                  </a:lnTo>
                  <a:lnTo>
                    <a:pt x="1419" y="642"/>
                  </a:lnTo>
                  <a:lnTo>
                    <a:pt x="1395" y="713"/>
                  </a:lnTo>
                  <a:lnTo>
                    <a:pt x="1394" y="721"/>
                  </a:lnTo>
                  <a:lnTo>
                    <a:pt x="1394" y="728"/>
                  </a:lnTo>
                  <a:lnTo>
                    <a:pt x="1395" y="732"/>
                  </a:lnTo>
                  <a:lnTo>
                    <a:pt x="1399" y="735"/>
                  </a:lnTo>
                  <a:lnTo>
                    <a:pt x="1402" y="734"/>
                  </a:lnTo>
                  <a:lnTo>
                    <a:pt x="1406" y="733"/>
                  </a:lnTo>
                  <a:lnTo>
                    <a:pt x="1411" y="728"/>
                  </a:lnTo>
                  <a:lnTo>
                    <a:pt x="1419" y="723"/>
                  </a:lnTo>
                  <a:lnTo>
                    <a:pt x="1388" y="767"/>
                  </a:lnTo>
                  <a:lnTo>
                    <a:pt x="1288" y="715"/>
                  </a:lnTo>
                  <a:lnTo>
                    <a:pt x="1267" y="695"/>
                  </a:lnTo>
                  <a:lnTo>
                    <a:pt x="1218" y="700"/>
                  </a:lnTo>
                  <a:lnTo>
                    <a:pt x="1136" y="555"/>
                  </a:lnTo>
                  <a:lnTo>
                    <a:pt x="1110" y="537"/>
                  </a:lnTo>
                  <a:lnTo>
                    <a:pt x="1049" y="420"/>
                  </a:lnTo>
                  <a:lnTo>
                    <a:pt x="960" y="329"/>
                  </a:lnTo>
                  <a:lnTo>
                    <a:pt x="958" y="322"/>
                  </a:lnTo>
                  <a:lnTo>
                    <a:pt x="957" y="318"/>
                  </a:lnTo>
                  <a:lnTo>
                    <a:pt x="953" y="310"/>
                  </a:lnTo>
                  <a:lnTo>
                    <a:pt x="952" y="302"/>
                  </a:lnTo>
                  <a:lnTo>
                    <a:pt x="951" y="291"/>
                  </a:lnTo>
                  <a:lnTo>
                    <a:pt x="954" y="286"/>
                  </a:lnTo>
                  <a:lnTo>
                    <a:pt x="956" y="285"/>
                  </a:lnTo>
                  <a:lnTo>
                    <a:pt x="960" y="287"/>
                  </a:lnTo>
                  <a:lnTo>
                    <a:pt x="970" y="295"/>
                  </a:lnTo>
                  <a:lnTo>
                    <a:pt x="971" y="301"/>
                  </a:lnTo>
                  <a:lnTo>
                    <a:pt x="975" y="306"/>
                  </a:lnTo>
                  <a:lnTo>
                    <a:pt x="976" y="307"/>
                  </a:lnTo>
                  <a:lnTo>
                    <a:pt x="978" y="308"/>
                  </a:lnTo>
                  <a:lnTo>
                    <a:pt x="978" y="307"/>
                  </a:lnTo>
                  <a:lnTo>
                    <a:pt x="979" y="307"/>
                  </a:lnTo>
                  <a:lnTo>
                    <a:pt x="982" y="304"/>
                  </a:lnTo>
                  <a:lnTo>
                    <a:pt x="982" y="293"/>
                  </a:lnTo>
                  <a:lnTo>
                    <a:pt x="979" y="289"/>
                  </a:lnTo>
                  <a:lnTo>
                    <a:pt x="978" y="287"/>
                  </a:lnTo>
                  <a:lnTo>
                    <a:pt x="974" y="284"/>
                  </a:lnTo>
                  <a:lnTo>
                    <a:pt x="971" y="283"/>
                  </a:lnTo>
                  <a:lnTo>
                    <a:pt x="961" y="284"/>
                  </a:lnTo>
                  <a:lnTo>
                    <a:pt x="928" y="261"/>
                  </a:lnTo>
                  <a:lnTo>
                    <a:pt x="917" y="237"/>
                  </a:lnTo>
                  <a:lnTo>
                    <a:pt x="911" y="232"/>
                  </a:lnTo>
                  <a:lnTo>
                    <a:pt x="887" y="214"/>
                  </a:lnTo>
                  <a:lnTo>
                    <a:pt x="866" y="196"/>
                  </a:lnTo>
                  <a:lnTo>
                    <a:pt x="848" y="178"/>
                  </a:lnTo>
                  <a:lnTo>
                    <a:pt x="834" y="160"/>
                  </a:lnTo>
                  <a:lnTo>
                    <a:pt x="823" y="142"/>
                  </a:lnTo>
                  <a:lnTo>
                    <a:pt x="815" y="124"/>
                  </a:lnTo>
                  <a:lnTo>
                    <a:pt x="810" y="106"/>
                  </a:lnTo>
                  <a:lnTo>
                    <a:pt x="810" y="90"/>
                  </a:lnTo>
                  <a:lnTo>
                    <a:pt x="812" y="88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 71">
              <a:extLst>
                <a:ext uri="{FF2B5EF4-FFF2-40B4-BE49-F238E27FC236}">
                  <a16:creationId xmlns:a16="http://schemas.microsoft.com/office/drawing/2014/main" id="{401BDD85-8B01-431C-87B2-70402975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610"/>
              <a:ext cx="77" cy="118"/>
            </a:xfrm>
            <a:custGeom>
              <a:avLst/>
              <a:gdLst/>
              <a:ahLst/>
              <a:cxnLst>
                <a:cxn ang="0">
                  <a:pos x="1073" y="35"/>
                </a:cxn>
                <a:cxn ang="0">
                  <a:pos x="1077" y="21"/>
                </a:cxn>
                <a:cxn ang="0">
                  <a:pos x="1034" y="6"/>
                </a:cxn>
                <a:cxn ang="0">
                  <a:pos x="810" y="211"/>
                </a:cxn>
                <a:cxn ang="0">
                  <a:pos x="659" y="368"/>
                </a:cxn>
                <a:cxn ang="0">
                  <a:pos x="622" y="363"/>
                </a:cxn>
                <a:cxn ang="0">
                  <a:pos x="606" y="386"/>
                </a:cxn>
                <a:cxn ang="0">
                  <a:pos x="633" y="399"/>
                </a:cxn>
                <a:cxn ang="0">
                  <a:pos x="634" y="425"/>
                </a:cxn>
                <a:cxn ang="0">
                  <a:pos x="629" y="428"/>
                </a:cxn>
                <a:cxn ang="0">
                  <a:pos x="623" y="526"/>
                </a:cxn>
                <a:cxn ang="0">
                  <a:pos x="539" y="624"/>
                </a:cxn>
                <a:cxn ang="0">
                  <a:pos x="534" y="639"/>
                </a:cxn>
                <a:cxn ang="0">
                  <a:pos x="383" y="778"/>
                </a:cxn>
                <a:cxn ang="0">
                  <a:pos x="206" y="806"/>
                </a:cxn>
                <a:cxn ang="0">
                  <a:pos x="143" y="890"/>
                </a:cxn>
                <a:cxn ang="0">
                  <a:pos x="143" y="897"/>
                </a:cxn>
                <a:cxn ang="0">
                  <a:pos x="133" y="891"/>
                </a:cxn>
                <a:cxn ang="0">
                  <a:pos x="75" y="953"/>
                </a:cxn>
                <a:cxn ang="0">
                  <a:pos x="68" y="970"/>
                </a:cxn>
                <a:cxn ang="0">
                  <a:pos x="63" y="973"/>
                </a:cxn>
                <a:cxn ang="0">
                  <a:pos x="52" y="978"/>
                </a:cxn>
                <a:cxn ang="0">
                  <a:pos x="5" y="1012"/>
                </a:cxn>
                <a:cxn ang="0">
                  <a:pos x="16" y="1026"/>
                </a:cxn>
                <a:cxn ang="0">
                  <a:pos x="28" y="1086"/>
                </a:cxn>
                <a:cxn ang="0">
                  <a:pos x="171" y="1465"/>
                </a:cxn>
                <a:cxn ang="0">
                  <a:pos x="217" y="1504"/>
                </a:cxn>
                <a:cxn ang="0">
                  <a:pos x="233" y="1530"/>
                </a:cxn>
                <a:cxn ang="0">
                  <a:pos x="257" y="1552"/>
                </a:cxn>
                <a:cxn ang="0">
                  <a:pos x="242" y="1566"/>
                </a:cxn>
                <a:cxn ang="0">
                  <a:pos x="225" y="1577"/>
                </a:cxn>
                <a:cxn ang="0">
                  <a:pos x="347" y="1683"/>
                </a:cxn>
                <a:cxn ang="0">
                  <a:pos x="363" y="1698"/>
                </a:cxn>
                <a:cxn ang="0">
                  <a:pos x="405" y="1718"/>
                </a:cxn>
                <a:cxn ang="0">
                  <a:pos x="655" y="1639"/>
                </a:cxn>
                <a:cxn ang="0">
                  <a:pos x="793" y="1647"/>
                </a:cxn>
                <a:cxn ang="0">
                  <a:pos x="942" y="1735"/>
                </a:cxn>
                <a:cxn ang="0">
                  <a:pos x="957" y="1738"/>
                </a:cxn>
                <a:cxn ang="0">
                  <a:pos x="974" y="1756"/>
                </a:cxn>
                <a:cxn ang="0">
                  <a:pos x="1014" y="1479"/>
                </a:cxn>
                <a:cxn ang="0">
                  <a:pos x="1028" y="1444"/>
                </a:cxn>
                <a:cxn ang="0">
                  <a:pos x="1024" y="1425"/>
                </a:cxn>
                <a:cxn ang="0">
                  <a:pos x="1013" y="1393"/>
                </a:cxn>
                <a:cxn ang="0">
                  <a:pos x="1073" y="1221"/>
                </a:cxn>
                <a:cxn ang="0">
                  <a:pos x="1162" y="856"/>
                </a:cxn>
                <a:cxn ang="0">
                  <a:pos x="1168" y="839"/>
                </a:cxn>
                <a:cxn ang="0">
                  <a:pos x="1201" y="630"/>
                </a:cxn>
                <a:cxn ang="0">
                  <a:pos x="1130" y="378"/>
                </a:cxn>
              </a:cxnLst>
              <a:rect l="0" t="0" r="r" b="b"/>
              <a:pathLst>
                <a:path w="1237" h="1771">
                  <a:moveTo>
                    <a:pt x="1070" y="44"/>
                  </a:moveTo>
                  <a:lnTo>
                    <a:pt x="1073" y="38"/>
                  </a:lnTo>
                  <a:lnTo>
                    <a:pt x="1073" y="36"/>
                  </a:lnTo>
                  <a:lnTo>
                    <a:pt x="1073" y="35"/>
                  </a:lnTo>
                  <a:lnTo>
                    <a:pt x="1074" y="35"/>
                  </a:lnTo>
                  <a:lnTo>
                    <a:pt x="1076" y="33"/>
                  </a:lnTo>
                  <a:lnTo>
                    <a:pt x="1077" y="27"/>
                  </a:lnTo>
                  <a:lnTo>
                    <a:pt x="1077" y="21"/>
                  </a:lnTo>
                  <a:lnTo>
                    <a:pt x="1074" y="14"/>
                  </a:lnTo>
                  <a:lnTo>
                    <a:pt x="1072" y="9"/>
                  </a:lnTo>
                  <a:lnTo>
                    <a:pt x="1064" y="0"/>
                  </a:lnTo>
                  <a:lnTo>
                    <a:pt x="1034" y="6"/>
                  </a:lnTo>
                  <a:lnTo>
                    <a:pt x="918" y="85"/>
                  </a:lnTo>
                  <a:lnTo>
                    <a:pt x="877" y="126"/>
                  </a:lnTo>
                  <a:lnTo>
                    <a:pt x="888" y="179"/>
                  </a:lnTo>
                  <a:lnTo>
                    <a:pt x="810" y="211"/>
                  </a:lnTo>
                  <a:lnTo>
                    <a:pt x="739" y="214"/>
                  </a:lnTo>
                  <a:lnTo>
                    <a:pt x="706" y="402"/>
                  </a:lnTo>
                  <a:lnTo>
                    <a:pt x="675" y="407"/>
                  </a:lnTo>
                  <a:lnTo>
                    <a:pt x="659" y="368"/>
                  </a:lnTo>
                  <a:lnTo>
                    <a:pt x="648" y="363"/>
                  </a:lnTo>
                  <a:lnTo>
                    <a:pt x="638" y="362"/>
                  </a:lnTo>
                  <a:lnTo>
                    <a:pt x="628" y="361"/>
                  </a:lnTo>
                  <a:lnTo>
                    <a:pt x="622" y="363"/>
                  </a:lnTo>
                  <a:lnTo>
                    <a:pt x="616" y="366"/>
                  </a:lnTo>
                  <a:lnTo>
                    <a:pt x="611" y="371"/>
                  </a:lnTo>
                  <a:lnTo>
                    <a:pt x="607" y="377"/>
                  </a:lnTo>
                  <a:lnTo>
                    <a:pt x="606" y="386"/>
                  </a:lnTo>
                  <a:lnTo>
                    <a:pt x="614" y="388"/>
                  </a:lnTo>
                  <a:lnTo>
                    <a:pt x="622" y="391"/>
                  </a:lnTo>
                  <a:lnTo>
                    <a:pt x="627" y="394"/>
                  </a:lnTo>
                  <a:lnTo>
                    <a:pt x="633" y="399"/>
                  </a:lnTo>
                  <a:lnTo>
                    <a:pt x="637" y="410"/>
                  </a:lnTo>
                  <a:lnTo>
                    <a:pt x="637" y="416"/>
                  </a:lnTo>
                  <a:lnTo>
                    <a:pt x="636" y="424"/>
                  </a:lnTo>
                  <a:lnTo>
                    <a:pt x="634" y="425"/>
                  </a:lnTo>
                  <a:lnTo>
                    <a:pt x="633" y="427"/>
                  </a:lnTo>
                  <a:lnTo>
                    <a:pt x="630" y="427"/>
                  </a:lnTo>
                  <a:lnTo>
                    <a:pt x="629" y="427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594" y="437"/>
                  </a:lnTo>
                  <a:lnTo>
                    <a:pt x="582" y="491"/>
                  </a:lnTo>
                  <a:lnTo>
                    <a:pt x="623" y="526"/>
                  </a:lnTo>
                  <a:lnTo>
                    <a:pt x="588" y="550"/>
                  </a:lnTo>
                  <a:lnTo>
                    <a:pt x="536" y="549"/>
                  </a:lnTo>
                  <a:lnTo>
                    <a:pt x="536" y="621"/>
                  </a:lnTo>
                  <a:lnTo>
                    <a:pt x="539" y="624"/>
                  </a:lnTo>
                  <a:lnTo>
                    <a:pt x="540" y="628"/>
                  </a:lnTo>
                  <a:lnTo>
                    <a:pt x="539" y="632"/>
                  </a:lnTo>
                  <a:lnTo>
                    <a:pt x="538" y="637"/>
                  </a:lnTo>
                  <a:lnTo>
                    <a:pt x="534" y="639"/>
                  </a:lnTo>
                  <a:lnTo>
                    <a:pt x="530" y="641"/>
                  </a:lnTo>
                  <a:lnTo>
                    <a:pt x="447" y="647"/>
                  </a:lnTo>
                  <a:lnTo>
                    <a:pt x="426" y="702"/>
                  </a:lnTo>
                  <a:lnTo>
                    <a:pt x="383" y="778"/>
                  </a:lnTo>
                  <a:lnTo>
                    <a:pt x="357" y="799"/>
                  </a:lnTo>
                  <a:lnTo>
                    <a:pt x="290" y="796"/>
                  </a:lnTo>
                  <a:lnTo>
                    <a:pt x="261" y="810"/>
                  </a:lnTo>
                  <a:lnTo>
                    <a:pt x="206" y="806"/>
                  </a:lnTo>
                  <a:lnTo>
                    <a:pt x="183" y="874"/>
                  </a:lnTo>
                  <a:lnTo>
                    <a:pt x="141" y="878"/>
                  </a:lnTo>
                  <a:lnTo>
                    <a:pt x="143" y="887"/>
                  </a:lnTo>
                  <a:lnTo>
                    <a:pt x="143" y="890"/>
                  </a:lnTo>
                  <a:lnTo>
                    <a:pt x="144" y="894"/>
                  </a:lnTo>
                  <a:lnTo>
                    <a:pt x="143" y="894"/>
                  </a:lnTo>
                  <a:lnTo>
                    <a:pt x="143" y="895"/>
                  </a:lnTo>
                  <a:lnTo>
                    <a:pt x="143" y="897"/>
                  </a:lnTo>
                  <a:lnTo>
                    <a:pt x="142" y="897"/>
                  </a:lnTo>
                  <a:lnTo>
                    <a:pt x="142" y="898"/>
                  </a:lnTo>
                  <a:lnTo>
                    <a:pt x="138" y="895"/>
                  </a:lnTo>
                  <a:lnTo>
                    <a:pt x="133" y="891"/>
                  </a:lnTo>
                  <a:lnTo>
                    <a:pt x="127" y="883"/>
                  </a:lnTo>
                  <a:lnTo>
                    <a:pt x="121" y="873"/>
                  </a:lnTo>
                  <a:lnTo>
                    <a:pt x="74" y="947"/>
                  </a:lnTo>
                  <a:lnTo>
                    <a:pt x="75" y="953"/>
                  </a:lnTo>
                  <a:lnTo>
                    <a:pt x="75" y="960"/>
                  </a:lnTo>
                  <a:lnTo>
                    <a:pt x="73" y="965"/>
                  </a:lnTo>
                  <a:lnTo>
                    <a:pt x="71" y="970"/>
                  </a:lnTo>
                  <a:lnTo>
                    <a:pt x="68" y="970"/>
                  </a:lnTo>
                  <a:lnTo>
                    <a:pt x="67" y="970"/>
                  </a:lnTo>
                  <a:lnTo>
                    <a:pt x="67" y="971"/>
                  </a:lnTo>
                  <a:lnTo>
                    <a:pt x="65" y="973"/>
                  </a:lnTo>
                  <a:lnTo>
                    <a:pt x="63" y="973"/>
                  </a:lnTo>
                  <a:lnTo>
                    <a:pt x="62" y="973"/>
                  </a:lnTo>
                  <a:lnTo>
                    <a:pt x="62" y="974"/>
                  </a:lnTo>
                  <a:lnTo>
                    <a:pt x="60" y="976"/>
                  </a:lnTo>
                  <a:lnTo>
                    <a:pt x="52" y="978"/>
                  </a:lnTo>
                  <a:lnTo>
                    <a:pt x="45" y="980"/>
                  </a:lnTo>
                  <a:lnTo>
                    <a:pt x="0" y="1012"/>
                  </a:lnTo>
                  <a:lnTo>
                    <a:pt x="0" y="1013"/>
                  </a:lnTo>
                  <a:lnTo>
                    <a:pt x="5" y="1012"/>
                  </a:lnTo>
                  <a:lnTo>
                    <a:pt x="10" y="1013"/>
                  </a:lnTo>
                  <a:lnTo>
                    <a:pt x="13" y="1016"/>
                  </a:lnTo>
                  <a:lnTo>
                    <a:pt x="16" y="1022"/>
                  </a:lnTo>
                  <a:lnTo>
                    <a:pt x="16" y="1026"/>
                  </a:lnTo>
                  <a:lnTo>
                    <a:pt x="16" y="1030"/>
                  </a:lnTo>
                  <a:lnTo>
                    <a:pt x="14" y="1032"/>
                  </a:lnTo>
                  <a:lnTo>
                    <a:pt x="11" y="1034"/>
                  </a:lnTo>
                  <a:lnTo>
                    <a:pt x="28" y="1086"/>
                  </a:lnTo>
                  <a:lnTo>
                    <a:pt x="58" y="1229"/>
                  </a:lnTo>
                  <a:lnTo>
                    <a:pt x="94" y="1283"/>
                  </a:lnTo>
                  <a:lnTo>
                    <a:pt x="170" y="1463"/>
                  </a:lnTo>
                  <a:lnTo>
                    <a:pt x="171" y="1465"/>
                  </a:lnTo>
                  <a:lnTo>
                    <a:pt x="188" y="1472"/>
                  </a:lnTo>
                  <a:lnTo>
                    <a:pt x="203" y="1483"/>
                  </a:lnTo>
                  <a:lnTo>
                    <a:pt x="213" y="1496"/>
                  </a:lnTo>
                  <a:lnTo>
                    <a:pt x="217" y="1504"/>
                  </a:lnTo>
                  <a:lnTo>
                    <a:pt x="221" y="1514"/>
                  </a:lnTo>
                  <a:lnTo>
                    <a:pt x="221" y="1520"/>
                  </a:lnTo>
                  <a:lnTo>
                    <a:pt x="218" y="1528"/>
                  </a:lnTo>
                  <a:lnTo>
                    <a:pt x="233" y="1530"/>
                  </a:lnTo>
                  <a:lnTo>
                    <a:pt x="248" y="1538"/>
                  </a:lnTo>
                  <a:lnTo>
                    <a:pt x="254" y="1544"/>
                  </a:lnTo>
                  <a:lnTo>
                    <a:pt x="256" y="1548"/>
                  </a:lnTo>
                  <a:lnTo>
                    <a:pt x="257" y="1552"/>
                  </a:lnTo>
                  <a:lnTo>
                    <a:pt x="255" y="1560"/>
                  </a:lnTo>
                  <a:lnTo>
                    <a:pt x="253" y="1564"/>
                  </a:lnTo>
                  <a:lnTo>
                    <a:pt x="250" y="1569"/>
                  </a:lnTo>
                  <a:lnTo>
                    <a:pt x="242" y="1566"/>
                  </a:lnTo>
                  <a:lnTo>
                    <a:pt x="236" y="1566"/>
                  </a:lnTo>
                  <a:lnTo>
                    <a:pt x="231" y="1568"/>
                  </a:lnTo>
                  <a:lnTo>
                    <a:pt x="226" y="1574"/>
                  </a:lnTo>
                  <a:lnTo>
                    <a:pt x="225" y="1577"/>
                  </a:lnTo>
                  <a:lnTo>
                    <a:pt x="228" y="1585"/>
                  </a:lnTo>
                  <a:lnTo>
                    <a:pt x="236" y="1690"/>
                  </a:lnTo>
                  <a:lnTo>
                    <a:pt x="348" y="1674"/>
                  </a:lnTo>
                  <a:lnTo>
                    <a:pt x="347" y="1683"/>
                  </a:lnTo>
                  <a:lnTo>
                    <a:pt x="349" y="1690"/>
                  </a:lnTo>
                  <a:lnTo>
                    <a:pt x="352" y="1695"/>
                  </a:lnTo>
                  <a:lnTo>
                    <a:pt x="357" y="1698"/>
                  </a:lnTo>
                  <a:lnTo>
                    <a:pt x="363" y="1698"/>
                  </a:lnTo>
                  <a:lnTo>
                    <a:pt x="370" y="1697"/>
                  </a:lnTo>
                  <a:lnTo>
                    <a:pt x="379" y="1694"/>
                  </a:lnTo>
                  <a:lnTo>
                    <a:pt x="390" y="1689"/>
                  </a:lnTo>
                  <a:lnTo>
                    <a:pt x="405" y="1718"/>
                  </a:lnTo>
                  <a:lnTo>
                    <a:pt x="496" y="1771"/>
                  </a:lnTo>
                  <a:lnTo>
                    <a:pt x="530" y="1691"/>
                  </a:lnTo>
                  <a:lnTo>
                    <a:pt x="575" y="1654"/>
                  </a:lnTo>
                  <a:lnTo>
                    <a:pt x="655" y="1639"/>
                  </a:lnTo>
                  <a:lnTo>
                    <a:pt x="662" y="1729"/>
                  </a:lnTo>
                  <a:lnTo>
                    <a:pt x="719" y="1736"/>
                  </a:lnTo>
                  <a:lnTo>
                    <a:pt x="736" y="1646"/>
                  </a:lnTo>
                  <a:lnTo>
                    <a:pt x="793" y="1647"/>
                  </a:lnTo>
                  <a:lnTo>
                    <a:pt x="844" y="1669"/>
                  </a:lnTo>
                  <a:lnTo>
                    <a:pt x="863" y="1707"/>
                  </a:lnTo>
                  <a:lnTo>
                    <a:pt x="937" y="1742"/>
                  </a:lnTo>
                  <a:lnTo>
                    <a:pt x="942" y="1735"/>
                  </a:lnTo>
                  <a:lnTo>
                    <a:pt x="944" y="1733"/>
                  </a:lnTo>
                  <a:lnTo>
                    <a:pt x="947" y="1733"/>
                  </a:lnTo>
                  <a:lnTo>
                    <a:pt x="952" y="1733"/>
                  </a:lnTo>
                  <a:lnTo>
                    <a:pt x="957" y="1738"/>
                  </a:lnTo>
                  <a:lnTo>
                    <a:pt x="960" y="1744"/>
                  </a:lnTo>
                  <a:lnTo>
                    <a:pt x="964" y="1749"/>
                  </a:lnTo>
                  <a:lnTo>
                    <a:pt x="969" y="1753"/>
                  </a:lnTo>
                  <a:lnTo>
                    <a:pt x="974" y="1756"/>
                  </a:lnTo>
                  <a:lnTo>
                    <a:pt x="974" y="1660"/>
                  </a:lnTo>
                  <a:lnTo>
                    <a:pt x="995" y="1491"/>
                  </a:lnTo>
                  <a:lnTo>
                    <a:pt x="1005" y="1485"/>
                  </a:lnTo>
                  <a:lnTo>
                    <a:pt x="1014" y="1479"/>
                  </a:lnTo>
                  <a:lnTo>
                    <a:pt x="1021" y="1472"/>
                  </a:lnTo>
                  <a:lnTo>
                    <a:pt x="1026" y="1464"/>
                  </a:lnTo>
                  <a:lnTo>
                    <a:pt x="1027" y="1454"/>
                  </a:lnTo>
                  <a:lnTo>
                    <a:pt x="1028" y="1444"/>
                  </a:lnTo>
                  <a:lnTo>
                    <a:pt x="1027" y="1438"/>
                  </a:lnTo>
                  <a:lnTo>
                    <a:pt x="1027" y="1433"/>
                  </a:lnTo>
                  <a:lnTo>
                    <a:pt x="1025" y="1427"/>
                  </a:lnTo>
                  <a:lnTo>
                    <a:pt x="1024" y="1425"/>
                  </a:lnTo>
                  <a:lnTo>
                    <a:pt x="1024" y="1424"/>
                  </a:lnTo>
                  <a:lnTo>
                    <a:pt x="1024" y="1422"/>
                  </a:lnTo>
                  <a:lnTo>
                    <a:pt x="1018" y="1408"/>
                  </a:lnTo>
                  <a:lnTo>
                    <a:pt x="1013" y="1393"/>
                  </a:lnTo>
                  <a:lnTo>
                    <a:pt x="1019" y="1319"/>
                  </a:lnTo>
                  <a:lnTo>
                    <a:pt x="1032" y="1266"/>
                  </a:lnTo>
                  <a:lnTo>
                    <a:pt x="1065" y="1248"/>
                  </a:lnTo>
                  <a:lnTo>
                    <a:pt x="1073" y="1221"/>
                  </a:lnTo>
                  <a:lnTo>
                    <a:pt x="1113" y="1154"/>
                  </a:lnTo>
                  <a:lnTo>
                    <a:pt x="1093" y="954"/>
                  </a:lnTo>
                  <a:lnTo>
                    <a:pt x="1122" y="925"/>
                  </a:lnTo>
                  <a:lnTo>
                    <a:pt x="1162" y="856"/>
                  </a:lnTo>
                  <a:lnTo>
                    <a:pt x="1160" y="852"/>
                  </a:lnTo>
                  <a:lnTo>
                    <a:pt x="1160" y="849"/>
                  </a:lnTo>
                  <a:lnTo>
                    <a:pt x="1163" y="843"/>
                  </a:lnTo>
                  <a:lnTo>
                    <a:pt x="1168" y="839"/>
                  </a:lnTo>
                  <a:lnTo>
                    <a:pt x="1183" y="837"/>
                  </a:lnTo>
                  <a:lnTo>
                    <a:pt x="1186" y="835"/>
                  </a:lnTo>
                  <a:lnTo>
                    <a:pt x="1237" y="680"/>
                  </a:lnTo>
                  <a:lnTo>
                    <a:pt x="1201" y="630"/>
                  </a:lnTo>
                  <a:lnTo>
                    <a:pt x="1173" y="570"/>
                  </a:lnTo>
                  <a:lnTo>
                    <a:pt x="1178" y="526"/>
                  </a:lnTo>
                  <a:lnTo>
                    <a:pt x="1199" y="487"/>
                  </a:lnTo>
                  <a:lnTo>
                    <a:pt x="1130" y="378"/>
                  </a:lnTo>
                  <a:lnTo>
                    <a:pt x="1153" y="326"/>
                  </a:lnTo>
                  <a:lnTo>
                    <a:pt x="1119" y="107"/>
                  </a:lnTo>
                  <a:lnTo>
                    <a:pt x="107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72">
              <a:extLst>
                <a:ext uri="{FF2B5EF4-FFF2-40B4-BE49-F238E27FC236}">
                  <a16:creationId xmlns:a16="http://schemas.microsoft.com/office/drawing/2014/main" id="{BBD074F1-10DA-7E52-7ECF-75DF071CC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" y="612"/>
              <a:ext cx="88" cy="130"/>
            </a:xfrm>
            <a:custGeom>
              <a:avLst/>
              <a:gdLst/>
              <a:ahLst/>
              <a:cxnLst>
                <a:cxn ang="0">
                  <a:pos x="617" y="199"/>
                </a:cxn>
                <a:cxn ang="0">
                  <a:pos x="607" y="176"/>
                </a:cxn>
                <a:cxn ang="0">
                  <a:pos x="587" y="152"/>
                </a:cxn>
                <a:cxn ang="0">
                  <a:pos x="566" y="150"/>
                </a:cxn>
                <a:cxn ang="0">
                  <a:pos x="429" y="41"/>
                </a:cxn>
                <a:cxn ang="0">
                  <a:pos x="354" y="7"/>
                </a:cxn>
                <a:cxn ang="0">
                  <a:pos x="261" y="55"/>
                </a:cxn>
                <a:cxn ang="0">
                  <a:pos x="179" y="298"/>
                </a:cxn>
                <a:cxn ang="0">
                  <a:pos x="227" y="602"/>
                </a:cxn>
                <a:cxn ang="0">
                  <a:pos x="189" y="815"/>
                </a:cxn>
                <a:cxn ang="0">
                  <a:pos x="119" y="926"/>
                </a:cxn>
                <a:cxn ang="0">
                  <a:pos x="45" y="1291"/>
                </a:cxn>
                <a:cxn ang="0">
                  <a:pos x="50" y="1397"/>
                </a:cxn>
                <a:cxn ang="0">
                  <a:pos x="53" y="1426"/>
                </a:cxn>
                <a:cxn ang="0">
                  <a:pos x="21" y="1463"/>
                </a:cxn>
                <a:cxn ang="0">
                  <a:pos x="184" y="1671"/>
                </a:cxn>
                <a:cxn ang="0">
                  <a:pos x="568" y="1694"/>
                </a:cxn>
                <a:cxn ang="0">
                  <a:pos x="627" y="1642"/>
                </a:cxn>
                <a:cxn ang="0">
                  <a:pos x="632" y="1654"/>
                </a:cxn>
                <a:cxn ang="0">
                  <a:pos x="620" y="1696"/>
                </a:cxn>
                <a:cxn ang="0">
                  <a:pos x="617" y="1766"/>
                </a:cxn>
                <a:cxn ang="0">
                  <a:pos x="909" y="1890"/>
                </a:cxn>
                <a:cxn ang="0">
                  <a:pos x="1148" y="1887"/>
                </a:cxn>
                <a:cxn ang="0">
                  <a:pos x="1139" y="1848"/>
                </a:cxn>
                <a:cxn ang="0">
                  <a:pos x="1211" y="1889"/>
                </a:cxn>
                <a:cxn ang="0">
                  <a:pos x="1227" y="1844"/>
                </a:cxn>
                <a:cxn ang="0">
                  <a:pos x="1252" y="1821"/>
                </a:cxn>
                <a:cxn ang="0">
                  <a:pos x="1182" y="1642"/>
                </a:cxn>
                <a:cxn ang="0">
                  <a:pos x="1197" y="1597"/>
                </a:cxn>
                <a:cxn ang="0">
                  <a:pos x="1038" y="1585"/>
                </a:cxn>
                <a:cxn ang="0">
                  <a:pos x="1011" y="1575"/>
                </a:cxn>
                <a:cxn ang="0">
                  <a:pos x="992" y="1550"/>
                </a:cxn>
                <a:cxn ang="0">
                  <a:pos x="964" y="1550"/>
                </a:cxn>
                <a:cxn ang="0">
                  <a:pos x="1020" y="1446"/>
                </a:cxn>
                <a:cxn ang="0">
                  <a:pos x="1004" y="1425"/>
                </a:cxn>
                <a:cxn ang="0">
                  <a:pos x="1148" y="1259"/>
                </a:cxn>
                <a:cxn ang="0">
                  <a:pos x="1377" y="1078"/>
                </a:cxn>
                <a:cxn ang="0">
                  <a:pos x="1313" y="988"/>
                </a:cxn>
                <a:cxn ang="0">
                  <a:pos x="1075" y="862"/>
                </a:cxn>
                <a:cxn ang="0">
                  <a:pos x="960" y="452"/>
                </a:cxn>
                <a:cxn ang="0">
                  <a:pos x="948" y="406"/>
                </a:cxn>
                <a:cxn ang="0">
                  <a:pos x="857" y="457"/>
                </a:cxn>
                <a:cxn ang="0">
                  <a:pos x="872" y="474"/>
                </a:cxn>
                <a:cxn ang="0">
                  <a:pos x="867" y="477"/>
                </a:cxn>
                <a:cxn ang="0">
                  <a:pos x="848" y="472"/>
                </a:cxn>
                <a:cxn ang="0">
                  <a:pos x="808" y="450"/>
                </a:cxn>
                <a:cxn ang="0">
                  <a:pos x="615" y="410"/>
                </a:cxn>
                <a:cxn ang="0">
                  <a:pos x="590" y="225"/>
                </a:cxn>
                <a:cxn ang="0">
                  <a:pos x="444" y="1511"/>
                </a:cxn>
                <a:cxn ang="0">
                  <a:pos x="501" y="1534"/>
                </a:cxn>
                <a:cxn ang="0">
                  <a:pos x="295" y="1667"/>
                </a:cxn>
                <a:cxn ang="0">
                  <a:pos x="281" y="1593"/>
                </a:cxn>
                <a:cxn ang="0">
                  <a:pos x="301" y="1561"/>
                </a:cxn>
                <a:cxn ang="0">
                  <a:pos x="432" y="1484"/>
                </a:cxn>
                <a:cxn ang="0">
                  <a:pos x="447" y="1495"/>
                </a:cxn>
              </a:cxnLst>
              <a:rect l="0" t="0" r="r" b="b"/>
              <a:pathLst>
                <a:path w="1418" h="1949">
                  <a:moveTo>
                    <a:pt x="607" y="198"/>
                  </a:moveTo>
                  <a:lnTo>
                    <a:pt x="610" y="198"/>
                  </a:lnTo>
                  <a:lnTo>
                    <a:pt x="614" y="199"/>
                  </a:lnTo>
                  <a:lnTo>
                    <a:pt x="616" y="199"/>
                  </a:lnTo>
                  <a:lnTo>
                    <a:pt x="617" y="199"/>
                  </a:lnTo>
                  <a:lnTo>
                    <a:pt x="620" y="200"/>
                  </a:lnTo>
                  <a:lnTo>
                    <a:pt x="622" y="200"/>
                  </a:lnTo>
                  <a:lnTo>
                    <a:pt x="623" y="201"/>
                  </a:lnTo>
                  <a:lnTo>
                    <a:pt x="613" y="188"/>
                  </a:lnTo>
                  <a:lnTo>
                    <a:pt x="607" y="176"/>
                  </a:lnTo>
                  <a:lnTo>
                    <a:pt x="601" y="162"/>
                  </a:lnTo>
                  <a:lnTo>
                    <a:pt x="598" y="148"/>
                  </a:lnTo>
                  <a:lnTo>
                    <a:pt x="595" y="147"/>
                  </a:lnTo>
                  <a:lnTo>
                    <a:pt x="593" y="148"/>
                  </a:lnTo>
                  <a:lnTo>
                    <a:pt x="587" y="152"/>
                  </a:lnTo>
                  <a:lnTo>
                    <a:pt x="574" y="147"/>
                  </a:lnTo>
                  <a:lnTo>
                    <a:pt x="569" y="149"/>
                  </a:lnTo>
                  <a:lnTo>
                    <a:pt x="567" y="149"/>
                  </a:lnTo>
                  <a:lnTo>
                    <a:pt x="566" y="149"/>
                  </a:lnTo>
                  <a:lnTo>
                    <a:pt x="566" y="150"/>
                  </a:lnTo>
                  <a:lnTo>
                    <a:pt x="564" y="152"/>
                  </a:lnTo>
                  <a:lnTo>
                    <a:pt x="549" y="158"/>
                  </a:lnTo>
                  <a:lnTo>
                    <a:pt x="551" y="71"/>
                  </a:lnTo>
                  <a:lnTo>
                    <a:pt x="476" y="96"/>
                  </a:lnTo>
                  <a:lnTo>
                    <a:pt x="429" y="41"/>
                  </a:lnTo>
                  <a:lnTo>
                    <a:pt x="411" y="40"/>
                  </a:lnTo>
                  <a:lnTo>
                    <a:pt x="381" y="1"/>
                  </a:lnTo>
                  <a:lnTo>
                    <a:pt x="372" y="0"/>
                  </a:lnTo>
                  <a:lnTo>
                    <a:pt x="366" y="1"/>
                  </a:lnTo>
                  <a:lnTo>
                    <a:pt x="354" y="7"/>
                  </a:lnTo>
                  <a:lnTo>
                    <a:pt x="334" y="20"/>
                  </a:lnTo>
                  <a:lnTo>
                    <a:pt x="315" y="32"/>
                  </a:lnTo>
                  <a:lnTo>
                    <a:pt x="295" y="41"/>
                  </a:lnTo>
                  <a:lnTo>
                    <a:pt x="278" y="50"/>
                  </a:lnTo>
                  <a:lnTo>
                    <a:pt x="261" y="55"/>
                  </a:lnTo>
                  <a:lnTo>
                    <a:pt x="245" y="59"/>
                  </a:lnTo>
                  <a:lnTo>
                    <a:pt x="229" y="60"/>
                  </a:lnTo>
                  <a:lnTo>
                    <a:pt x="215" y="61"/>
                  </a:lnTo>
                  <a:lnTo>
                    <a:pt x="145" y="79"/>
                  </a:lnTo>
                  <a:lnTo>
                    <a:pt x="179" y="298"/>
                  </a:lnTo>
                  <a:lnTo>
                    <a:pt x="156" y="350"/>
                  </a:lnTo>
                  <a:lnTo>
                    <a:pt x="225" y="459"/>
                  </a:lnTo>
                  <a:lnTo>
                    <a:pt x="204" y="498"/>
                  </a:lnTo>
                  <a:lnTo>
                    <a:pt x="199" y="542"/>
                  </a:lnTo>
                  <a:lnTo>
                    <a:pt x="227" y="602"/>
                  </a:lnTo>
                  <a:lnTo>
                    <a:pt x="263" y="652"/>
                  </a:lnTo>
                  <a:lnTo>
                    <a:pt x="212" y="807"/>
                  </a:lnTo>
                  <a:lnTo>
                    <a:pt x="209" y="809"/>
                  </a:lnTo>
                  <a:lnTo>
                    <a:pt x="194" y="811"/>
                  </a:lnTo>
                  <a:lnTo>
                    <a:pt x="189" y="815"/>
                  </a:lnTo>
                  <a:lnTo>
                    <a:pt x="186" y="821"/>
                  </a:lnTo>
                  <a:lnTo>
                    <a:pt x="186" y="824"/>
                  </a:lnTo>
                  <a:lnTo>
                    <a:pt x="188" y="828"/>
                  </a:lnTo>
                  <a:lnTo>
                    <a:pt x="148" y="897"/>
                  </a:lnTo>
                  <a:lnTo>
                    <a:pt x="119" y="926"/>
                  </a:lnTo>
                  <a:lnTo>
                    <a:pt x="139" y="1126"/>
                  </a:lnTo>
                  <a:lnTo>
                    <a:pt x="99" y="1193"/>
                  </a:lnTo>
                  <a:lnTo>
                    <a:pt x="91" y="1220"/>
                  </a:lnTo>
                  <a:lnTo>
                    <a:pt x="58" y="1238"/>
                  </a:lnTo>
                  <a:lnTo>
                    <a:pt x="45" y="1291"/>
                  </a:lnTo>
                  <a:lnTo>
                    <a:pt x="39" y="1365"/>
                  </a:lnTo>
                  <a:lnTo>
                    <a:pt x="44" y="1380"/>
                  </a:lnTo>
                  <a:lnTo>
                    <a:pt x="50" y="1394"/>
                  </a:lnTo>
                  <a:lnTo>
                    <a:pt x="50" y="1396"/>
                  </a:lnTo>
                  <a:lnTo>
                    <a:pt x="50" y="1397"/>
                  </a:lnTo>
                  <a:lnTo>
                    <a:pt x="51" y="1399"/>
                  </a:lnTo>
                  <a:lnTo>
                    <a:pt x="53" y="1405"/>
                  </a:lnTo>
                  <a:lnTo>
                    <a:pt x="53" y="1410"/>
                  </a:lnTo>
                  <a:lnTo>
                    <a:pt x="54" y="1416"/>
                  </a:lnTo>
                  <a:lnTo>
                    <a:pt x="53" y="1426"/>
                  </a:lnTo>
                  <a:lnTo>
                    <a:pt x="52" y="1436"/>
                  </a:lnTo>
                  <a:lnTo>
                    <a:pt x="47" y="1444"/>
                  </a:lnTo>
                  <a:lnTo>
                    <a:pt x="40" y="1451"/>
                  </a:lnTo>
                  <a:lnTo>
                    <a:pt x="31" y="1457"/>
                  </a:lnTo>
                  <a:lnTo>
                    <a:pt x="21" y="1463"/>
                  </a:lnTo>
                  <a:lnTo>
                    <a:pt x="0" y="1632"/>
                  </a:lnTo>
                  <a:lnTo>
                    <a:pt x="51" y="1647"/>
                  </a:lnTo>
                  <a:lnTo>
                    <a:pt x="77" y="1646"/>
                  </a:lnTo>
                  <a:lnTo>
                    <a:pt x="139" y="1638"/>
                  </a:lnTo>
                  <a:lnTo>
                    <a:pt x="184" y="1671"/>
                  </a:lnTo>
                  <a:lnTo>
                    <a:pt x="208" y="1788"/>
                  </a:lnTo>
                  <a:lnTo>
                    <a:pt x="284" y="1735"/>
                  </a:lnTo>
                  <a:lnTo>
                    <a:pt x="329" y="1737"/>
                  </a:lnTo>
                  <a:lnTo>
                    <a:pt x="502" y="1656"/>
                  </a:lnTo>
                  <a:lnTo>
                    <a:pt x="568" y="1694"/>
                  </a:lnTo>
                  <a:lnTo>
                    <a:pt x="619" y="1663"/>
                  </a:lnTo>
                  <a:lnTo>
                    <a:pt x="616" y="1655"/>
                  </a:lnTo>
                  <a:lnTo>
                    <a:pt x="617" y="1650"/>
                  </a:lnTo>
                  <a:lnTo>
                    <a:pt x="621" y="1645"/>
                  </a:lnTo>
                  <a:lnTo>
                    <a:pt x="627" y="1642"/>
                  </a:lnTo>
                  <a:lnTo>
                    <a:pt x="630" y="1640"/>
                  </a:lnTo>
                  <a:lnTo>
                    <a:pt x="632" y="1641"/>
                  </a:lnTo>
                  <a:lnTo>
                    <a:pt x="633" y="1642"/>
                  </a:lnTo>
                  <a:lnTo>
                    <a:pt x="635" y="1646"/>
                  </a:lnTo>
                  <a:lnTo>
                    <a:pt x="632" y="1654"/>
                  </a:lnTo>
                  <a:lnTo>
                    <a:pt x="631" y="1658"/>
                  </a:lnTo>
                  <a:lnTo>
                    <a:pt x="631" y="1663"/>
                  </a:lnTo>
                  <a:lnTo>
                    <a:pt x="629" y="1671"/>
                  </a:lnTo>
                  <a:lnTo>
                    <a:pt x="627" y="1680"/>
                  </a:lnTo>
                  <a:lnTo>
                    <a:pt x="620" y="1696"/>
                  </a:lnTo>
                  <a:lnTo>
                    <a:pt x="617" y="1697"/>
                  </a:lnTo>
                  <a:lnTo>
                    <a:pt x="616" y="1699"/>
                  </a:lnTo>
                  <a:lnTo>
                    <a:pt x="614" y="1703"/>
                  </a:lnTo>
                  <a:lnTo>
                    <a:pt x="610" y="1711"/>
                  </a:lnTo>
                  <a:lnTo>
                    <a:pt x="617" y="1766"/>
                  </a:lnTo>
                  <a:lnTo>
                    <a:pt x="712" y="1802"/>
                  </a:lnTo>
                  <a:lnTo>
                    <a:pt x="744" y="1774"/>
                  </a:lnTo>
                  <a:lnTo>
                    <a:pt x="800" y="1810"/>
                  </a:lnTo>
                  <a:lnTo>
                    <a:pt x="895" y="1811"/>
                  </a:lnTo>
                  <a:lnTo>
                    <a:pt x="909" y="1890"/>
                  </a:lnTo>
                  <a:lnTo>
                    <a:pt x="971" y="1894"/>
                  </a:lnTo>
                  <a:lnTo>
                    <a:pt x="994" y="1943"/>
                  </a:lnTo>
                  <a:lnTo>
                    <a:pt x="1051" y="1949"/>
                  </a:lnTo>
                  <a:lnTo>
                    <a:pt x="1112" y="1895"/>
                  </a:lnTo>
                  <a:lnTo>
                    <a:pt x="1148" y="1887"/>
                  </a:lnTo>
                  <a:lnTo>
                    <a:pt x="1141" y="1877"/>
                  </a:lnTo>
                  <a:lnTo>
                    <a:pt x="1138" y="1867"/>
                  </a:lnTo>
                  <a:lnTo>
                    <a:pt x="1137" y="1857"/>
                  </a:lnTo>
                  <a:lnTo>
                    <a:pt x="1137" y="1852"/>
                  </a:lnTo>
                  <a:lnTo>
                    <a:pt x="1139" y="1848"/>
                  </a:lnTo>
                  <a:lnTo>
                    <a:pt x="1142" y="1838"/>
                  </a:lnTo>
                  <a:lnTo>
                    <a:pt x="1150" y="1832"/>
                  </a:lnTo>
                  <a:lnTo>
                    <a:pt x="1159" y="1828"/>
                  </a:lnTo>
                  <a:lnTo>
                    <a:pt x="1172" y="1827"/>
                  </a:lnTo>
                  <a:lnTo>
                    <a:pt x="1211" y="1889"/>
                  </a:lnTo>
                  <a:lnTo>
                    <a:pt x="1271" y="1873"/>
                  </a:lnTo>
                  <a:lnTo>
                    <a:pt x="1233" y="1862"/>
                  </a:lnTo>
                  <a:lnTo>
                    <a:pt x="1231" y="1863"/>
                  </a:lnTo>
                  <a:lnTo>
                    <a:pt x="1228" y="1852"/>
                  </a:lnTo>
                  <a:lnTo>
                    <a:pt x="1227" y="1844"/>
                  </a:lnTo>
                  <a:lnTo>
                    <a:pt x="1228" y="1836"/>
                  </a:lnTo>
                  <a:lnTo>
                    <a:pt x="1232" y="1831"/>
                  </a:lnTo>
                  <a:lnTo>
                    <a:pt x="1236" y="1826"/>
                  </a:lnTo>
                  <a:lnTo>
                    <a:pt x="1244" y="1823"/>
                  </a:lnTo>
                  <a:lnTo>
                    <a:pt x="1252" y="1821"/>
                  </a:lnTo>
                  <a:lnTo>
                    <a:pt x="1264" y="1821"/>
                  </a:lnTo>
                  <a:lnTo>
                    <a:pt x="1271" y="1705"/>
                  </a:lnTo>
                  <a:lnTo>
                    <a:pt x="1213" y="1685"/>
                  </a:lnTo>
                  <a:lnTo>
                    <a:pt x="1199" y="1648"/>
                  </a:lnTo>
                  <a:lnTo>
                    <a:pt x="1182" y="1642"/>
                  </a:lnTo>
                  <a:lnTo>
                    <a:pt x="1186" y="1633"/>
                  </a:lnTo>
                  <a:lnTo>
                    <a:pt x="1190" y="1626"/>
                  </a:lnTo>
                  <a:lnTo>
                    <a:pt x="1197" y="1613"/>
                  </a:lnTo>
                  <a:lnTo>
                    <a:pt x="1198" y="1602"/>
                  </a:lnTo>
                  <a:lnTo>
                    <a:pt x="1197" y="1597"/>
                  </a:lnTo>
                  <a:lnTo>
                    <a:pt x="1196" y="1594"/>
                  </a:lnTo>
                  <a:lnTo>
                    <a:pt x="1088" y="1601"/>
                  </a:lnTo>
                  <a:lnTo>
                    <a:pt x="1046" y="1582"/>
                  </a:lnTo>
                  <a:lnTo>
                    <a:pt x="1041" y="1585"/>
                  </a:lnTo>
                  <a:lnTo>
                    <a:pt x="1038" y="1585"/>
                  </a:lnTo>
                  <a:lnTo>
                    <a:pt x="1033" y="1583"/>
                  </a:lnTo>
                  <a:lnTo>
                    <a:pt x="1031" y="1582"/>
                  </a:lnTo>
                  <a:lnTo>
                    <a:pt x="1030" y="1582"/>
                  </a:lnTo>
                  <a:lnTo>
                    <a:pt x="1022" y="1579"/>
                  </a:lnTo>
                  <a:lnTo>
                    <a:pt x="1011" y="1575"/>
                  </a:lnTo>
                  <a:lnTo>
                    <a:pt x="999" y="1571"/>
                  </a:lnTo>
                  <a:lnTo>
                    <a:pt x="998" y="1563"/>
                  </a:lnTo>
                  <a:lnTo>
                    <a:pt x="997" y="1557"/>
                  </a:lnTo>
                  <a:lnTo>
                    <a:pt x="994" y="1552"/>
                  </a:lnTo>
                  <a:lnTo>
                    <a:pt x="992" y="1550"/>
                  </a:lnTo>
                  <a:lnTo>
                    <a:pt x="988" y="1547"/>
                  </a:lnTo>
                  <a:lnTo>
                    <a:pt x="983" y="1547"/>
                  </a:lnTo>
                  <a:lnTo>
                    <a:pt x="977" y="1547"/>
                  </a:lnTo>
                  <a:lnTo>
                    <a:pt x="972" y="1550"/>
                  </a:lnTo>
                  <a:lnTo>
                    <a:pt x="964" y="1550"/>
                  </a:lnTo>
                  <a:lnTo>
                    <a:pt x="958" y="1546"/>
                  </a:lnTo>
                  <a:lnTo>
                    <a:pt x="951" y="1445"/>
                  </a:lnTo>
                  <a:lnTo>
                    <a:pt x="1012" y="1459"/>
                  </a:lnTo>
                  <a:lnTo>
                    <a:pt x="1016" y="1452"/>
                  </a:lnTo>
                  <a:lnTo>
                    <a:pt x="1020" y="1446"/>
                  </a:lnTo>
                  <a:lnTo>
                    <a:pt x="1021" y="1441"/>
                  </a:lnTo>
                  <a:lnTo>
                    <a:pt x="1022" y="1437"/>
                  </a:lnTo>
                  <a:lnTo>
                    <a:pt x="1019" y="1433"/>
                  </a:lnTo>
                  <a:lnTo>
                    <a:pt x="1013" y="1429"/>
                  </a:lnTo>
                  <a:lnTo>
                    <a:pt x="1004" y="1425"/>
                  </a:lnTo>
                  <a:lnTo>
                    <a:pt x="993" y="1421"/>
                  </a:lnTo>
                  <a:lnTo>
                    <a:pt x="985" y="1336"/>
                  </a:lnTo>
                  <a:lnTo>
                    <a:pt x="1163" y="1382"/>
                  </a:lnTo>
                  <a:lnTo>
                    <a:pt x="1229" y="1326"/>
                  </a:lnTo>
                  <a:lnTo>
                    <a:pt x="1148" y="1259"/>
                  </a:lnTo>
                  <a:lnTo>
                    <a:pt x="1207" y="1140"/>
                  </a:lnTo>
                  <a:lnTo>
                    <a:pt x="1205" y="1083"/>
                  </a:lnTo>
                  <a:lnTo>
                    <a:pt x="1301" y="1103"/>
                  </a:lnTo>
                  <a:lnTo>
                    <a:pt x="1331" y="1065"/>
                  </a:lnTo>
                  <a:lnTo>
                    <a:pt x="1377" y="1078"/>
                  </a:lnTo>
                  <a:lnTo>
                    <a:pt x="1394" y="1039"/>
                  </a:lnTo>
                  <a:lnTo>
                    <a:pt x="1418" y="1001"/>
                  </a:lnTo>
                  <a:lnTo>
                    <a:pt x="1386" y="992"/>
                  </a:lnTo>
                  <a:lnTo>
                    <a:pt x="1333" y="1011"/>
                  </a:lnTo>
                  <a:lnTo>
                    <a:pt x="1313" y="988"/>
                  </a:lnTo>
                  <a:lnTo>
                    <a:pt x="1268" y="963"/>
                  </a:lnTo>
                  <a:lnTo>
                    <a:pt x="1198" y="970"/>
                  </a:lnTo>
                  <a:lnTo>
                    <a:pt x="1166" y="924"/>
                  </a:lnTo>
                  <a:lnTo>
                    <a:pt x="1118" y="905"/>
                  </a:lnTo>
                  <a:lnTo>
                    <a:pt x="1075" y="862"/>
                  </a:lnTo>
                  <a:lnTo>
                    <a:pt x="1083" y="905"/>
                  </a:lnTo>
                  <a:lnTo>
                    <a:pt x="966" y="859"/>
                  </a:lnTo>
                  <a:lnTo>
                    <a:pt x="994" y="818"/>
                  </a:lnTo>
                  <a:lnTo>
                    <a:pt x="991" y="551"/>
                  </a:lnTo>
                  <a:lnTo>
                    <a:pt x="960" y="452"/>
                  </a:lnTo>
                  <a:lnTo>
                    <a:pt x="987" y="410"/>
                  </a:lnTo>
                  <a:lnTo>
                    <a:pt x="976" y="399"/>
                  </a:lnTo>
                  <a:lnTo>
                    <a:pt x="966" y="396"/>
                  </a:lnTo>
                  <a:lnTo>
                    <a:pt x="957" y="397"/>
                  </a:lnTo>
                  <a:lnTo>
                    <a:pt x="948" y="406"/>
                  </a:lnTo>
                  <a:lnTo>
                    <a:pt x="932" y="427"/>
                  </a:lnTo>
                  <a:lnTo>
                    <a:pt x="927" y="438"/>
                  </a:lnTo>
                  <a:lnTo>
                    <a:pt x="924" y="450"/>
                  </a:lnTo>
                  <a:lnTo>
                    <a:pt x="889" y="467"/>
                  </a:lnTo>
                  <a:lnTo>
                    <a:pt x="857" y="457"/>
                  </a:lnTo>
                  <a:lnTo>
                    <a:pt x="859" y="458"/>
                  </a:lnTo>
                  <a:lnTo>
                    <a:pt x="861" y="460"/>
                  </a:lnTo>
                  <a:lnTo>
                    <a:pt x="865" y="464"/>
                  </a:lnTo>
                  <a:lnTo>
                    <a:pt x="870" y="470"/>
                  </a:lnTo>
                  <a:lnTo>
                    <a:pt x="872" y="474"/>
                  </a:lnTo>
                  <a:lnTo>
                    <a:pt x="872" y="475"/>
                  </a:lnTo>
                  <a:lnTo>
                    <a:pt x="873" y="477"/>
                  </a:lnTo>
                  <a:lnTo>
                    <a:pt x="871" y="477"/>
                  </a:lnTo>
                  <a:lnTo>
                    <a:pt x="869" y="478"/>
                  </a:lnTo>
                  <a:lnTo>
                    <a:pt x="867" y="477"/>
                  </a:lnTo>
                  <a:lnTo>
                    <a:pt x="866" y="477"/>
                  </a:lnTo>
                  <a:lnTo>
                    <a:pt x="864" y="477"/>
                  </a:lnTo>
                  <a:lnTo>
                    <a:pt x="855" y="475"/>
                  </a:lnTo>
                  <a:lnTo>
                    <a:pt x="850" y="473"/>
                  </a:lnTo>
                  <a:lnTo>
                    <a:pt x="848" y="472"/>
                  </a:lnTo>
                  <a:lnTo>
                    <a:pt x="847" y="472"/>
                  </a:lnTo>
                  <a:lnTo>
                    <a:pt x="845" y="472"/>
                  </a:lnTo>
                  <a:lnTo>
                    <a:pt x="830" y="466"/>
                  </a:lnTo>
                  <a:lnTo>
                    <a:pt x="818" y="459"/>
                  </a:lnTo>
                  <a:lnTo>
                    <a:pt x="808" y="450"/>
                  </a:lnTo>
                  <a:lnTo>
                    <a:pt x="801" y="441"/>
                  </a:lnTo>
                  <a:lnTo>
                    <a:pt x="726" y="454"/>
                  </a:lnTo>
                  <a:lnTo>
                    <a:pt x="691" y="441"/>
                  </a:lnTo>
                  <a:lnTo>
                    <a:pt x="656" y="414"/>
                  </a:lnTo>
                  <a:lnTo>
                    <a:pt x="615" y="410"/>
                  </a:lnTo>
                  <a:lnTo>
                    <a:pt x="592" y="441"/>
                  </a:lnTo>
                  <a:lnTo>
                    <a:pt x="558" y="427"/>
                  </a:lnTo>
                  <a:lnTo>
                    <a:pt x="620" y="353"/>
                  </a:lnTo>
                  <a:lnTo>
                    <a:pt x="620" y="283"/>
                  </a:lnTo>
                  <a:lnTo>
                    <a:pt x="590" y="225"/>
                  </a:lnTo>
                  <a:lnTo>
                    <a:pt x="607" y="198"/>
                  </a:lnTo>
                  <a:close/>
                  <a:moveTo>
                    <a:pt x="447" y="1495"/>
                  </a:moveTo>
                  <a:lnTo>
                    <a:pt x="443" y="1499"/>
                  </a:lnTo>
                  <a:lnTo>
                    <a:pt x="441" y="1505"/>
                  </a:lnTo>
                  <a:lnTo>
                    <a:pt x="444" y="1511"/>
                  </a:lnTo>
                  <a:lnTo>
                    <a:pt x="449" y="1517"/>
                  </a:lnTo>
                  <a:lnTo>
                    <a:pt x="460" y="1525"/>
                  </a:lnTo>
                  <a:lnTo>
                    <a:pt x="472" y="1531"/>
                  </a:lnTo>
                  <a:lnTo>
                    <a:pt x="486" y="1534"/>
                  </a:lnTo>
                  <a:lnTo>
                    <a:pt x="501" y="1534"/>
                  </a:lnTo>
                  <a:lnTo>
                    <a:pt x="457" y="1570"/>
                  </a:lnTo>
                  <a:lnTo>
                    <a:pt x="444" y="1629"/>
                  </a:lnTo>
                  <a:lnTo>
                    <a:pt x="420" y="1648"/>
                  </a:lnTo>
                  <a:lnTo>
                    <a:pt x="406" y="1677"/>
                  </a:lnTo>
                  <a:lnTo>
                    <a:pt x="295" y="1667"/>
                  </a:lnTo>
                  <a:lnTo>
                    <a:pt x="286" y="1642"/>
                  </a:lnTo>
                  <a:lnTo>
                    <a:pt x="299" y="1612"/>
                  </a:lnTo>
                  <a:lnTo>
                    <a:pt x="290" y="1606"/>
                  </a:lnTo>
                  <a:lnTo>
                    <a:pt x="285" y="1600"/>
                  </a:lnTo>
                  <a:lnTo>
                    <a:pt x="281" y="1593"/>
                  </a:lnTo>
                  <a:lnTo>
                    <a:pt x="283" y="1587"/>
                  </a:lnTo>
                  <a:lnTo>
                    <a:pt x="286" y="1578"/>
                  </a:lnTo>
                  <a:lnTo>
                    <a:pt x="292" y="1570"/>
                  </a:lnTo>
                  <a:lnTo>
                    <a:pt x="295" y="1565"/>
                  </a:lnTo>
                  <a:lnTo>
                    <a:pt x="301" y="1561"/>
                  </a:lnTo>
                  <a:lnTo>
                    <a:pt x="312" y="1553"/>
                  </a:lnTo>
                  <a:lnTo>
                    <a:pt x="324" y="1502"/>
                  </a:lnTo>
                  <a:lnTo>
                    <a:pt x="391" y="1461"/>
                  </a:lnTo>
                  <a:lnTo>
                    <a:pt x="424" y="1489"/>
                  </a:lnTo>
                  <a:lnTo>
                    <a:pt x="432" y="1484"/>
                  </a:lnTo>
                  <a:lnTo>
                    <a:pt x="435" y="1483"/>
                  </a:lnTo>
                  <a:lnTo>
                    <a:pt x="439" y="1484"/>
                  </a:lnTo>
                  <a:lnTo>
                    <a:pt x="444" y="1487"/>
                  </a:lnTo>
                  <a:lnTo>
                    <a:pt x="445" y="1490"/>
                  </a:lnTo>
                  <a:lnTo>
                    <a:pt x="447" y="14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 73">
              <a:extLst>
                <a:ext uri="{FF2B5EF4-FFF2-40B4-BE49-F238E27FC236}">
                  <a16:creationId xmlns:a16="http://schemas.microsoft.com/office/drawing/2014/main" id="{539541C8-414C-D963-7528-3D001A3D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631"/>
              <a:ext cx="124" cy="102"/>
            </a:xfrm>
            <a:custGeom>
              <a:avLst/>
              <a:gdLst/>
              <a:ahLst/>
              <a:cxnLst>
                <a:cxn ang="0">
                  <a:pos x="1773" y="411"/>
                </a:cxn>
                <a:cxn ang="0">
                  <a:pos x="1695" y="407"/>
                </a:cxn>
                <a:cxn ang="0">
                  <a:pos x="1617" y="368"/>
                </a:cxn>
                <a:cxn ang="0">
                  <a:pos x="1576" y="312"/>
                </a:cxn>
                <a:cxn ang="0">
                  <a:pos x="1569" y="289"/>
                </a:cxn>
                <a:cxn ang="0">
                  <a:pos x="1471" y="160"/>
                </a:cxn>
                <a:cxn ang="0">
                  <a:pos x="1287" y="39"/>
                </a:cxn>
                <a:cxn ang="0">
                  <a:pos x="1251" y="32"/>
                </a:cxn>
                <a:cxn ang="0">
                  <a:pos x="1238" y="68"/>
                </a:cxn>
                <a:cxn ang="0">
                  <a:pos x="1093" y="44"/>
                </a:cxn>
                <a:cxn ang="0">
                  <a:pos x="928" y="53"/>
                </a:cxn>
                <a:cxn ang="0">
                  <a:pos x="1042" y="203"/>
                </a:cxn>
                <a:cxn ang="0">
                  <a:pos x="1016" y="412"/>
                </a:cxn>
                <a:cxn ang="0">
                  <a:pos x="832" y="435"/>
                </a:cxn>
                <a:cxn ang="0">
                  <a:pos x="646" y="562"/>
                </a:cxn>
                <a:cxn ang="0">
                  <a:pos x="435" y="701"/>
                </a:cxn>
                <a:cxn ang="0">
                  <a:pos x="380" y="774"/>
                </a:cxn>
                <a:cxn ang="0">
                  <a:pos x="197" y="968"/>
                </a:cxn>
                <a:cxn ang="0">
                  <a:pos x="42" y="1130"/>
                </a:cxn>
                <a:cxn ang="0">
                  <a:pos x="71" y="1146"/>
                </a:cxn>
                <a:cxn ang="0">
                  <a:pos x="61" y="1168"/>
                </a:cxn>
                <a:cxn ang="0">
                  <a:pos x="21" y="1259"/>
                </a:cxn>
                <a:cxn ang="0">
                  <a:pos x="41" y="1259"/>
                </a:cxn>
                <a:cxn ang="0">
                  <a:pos x="48" y="1280"/>
                </a:cxn>
                <a:cxn ang="0">
                  <a:pos x="80" y="1291"/>
                </a:cxn>
                <a:cxn ang="0">
                  <a:pos x="95" y="1291"/>
                </a:cxn>
                <a:cxn ang="0">
                  <a:pos x="247" y="1311"/>
                </a:cxn>
                <a:cxn ang="0">
                  <a:pos x="231" y="1351"/>
                </a:cxn>
                <a:cxn ang="0">
                  <a:pos x="313" y="1530"/>
                </a:cxn>
                <a:cxn ang="0">
                  <a:pos x="558" y="1487"/>
                </a:cxn>
                <a:cxn ang="0">
                  <a:pos x="608" y="1416"/>
                </a:cxn>
                <a:cxn ang="0">
                  <a:pos x="597" y="1348"/>
                </a:cxn>
                <a:cxn ang="0">
                  <a:pos x="582" y="1289"/>
                </a:cxn>
                <a:cxn ang="0">
                  <a:pos x="769" y="1106"/>
                </a:cxn>
                <a:cxn ang="0">
                  <a:pos x="777" y="1108"/>
                </a:cxn>
                <a:cxn ang="0">
                  <a:pos x="783" y="1101"/>
                </a:cxn>
                <a:cxn ang="0">
                  <a:pos x="786" y="1077"/>
                </a:cxn>
                <a:cxn ang="0">
                  <a:pos x="976" y="1202"/>
                </a:cxn>
                <a:cxn ang="0">
                  <a:pos x="1085" y="1056"/>
                </a:cxn>
                <a:cxn ang="0">
                  <a:pos x="1090" y="1053"/>
                </a:cxn>
                <a:cxn ang="0">
                  <a:pos x="1107" y="1040"/>
                </a:cxn>
                <a:cxn ang="0">
                  <a:pos x="1110" y="1017"/>
                </a:cxn>
                <a:cxn ang="0">
                  <a:pos x="1130" y="971"/>
                </a:cxn>
                <a:cxn ang="0">
                  <a:pos x="1467" y="1065"/>
                </a:cxn>
                <a:cxn ang="0">
                  <a:pos x="1599" y="881"/>
                </a:cxn>
                <a:cxn ang="0">
                  <a:pos x="1760" y="765"/>
                </a:cxn>
                <a:cxn ang="0">
                  <a:pos x="1890" y="669"/>
                </a:cxn>
                <a:cxn ang="0">
                  <a:pos x="1919" y="586"/>
                </a:cxn>
              </a:cxnLst>
              <a:rect l="0" t="0" r="r" b="b"/>
              <a:pathLst>
                <a:path w="1990" h="1530">
                  <a:moveTo>
                    <a:pt x="1910" y="458"/>
                  </a:moveTo>
                  <a:lnTo>
                    <a:pt x="1876" y="427"/>
                  </a:lnTo>
                  <a:lnTo>
                    <a:pt x="1790" y="409"/>
                  </a:lnTo>
                  <a:lnTo>
                    <a:pt x="1773" y="411"/>
                  </a:lnTo>
                  <a:lnTo>
                    <a:pt x="1756" y="412"/>
                  </a:lnTo>
                  <a:lnTo>
                    <a:pt x="1725" y="412"/>
                  </a:lnTo>
                  <a:lnTo>
                    <a:pt x="1710" y="410"/>
                  </a:lnTo>
                  <a:lnTo>
                    <a:pt x="1695" y="407"/>
                  </a:lnTo>
                  <a:lnTo>
                    <a:pt x="1668" y="399"/>
                  </a:lnTo>
                  <a:lnTo>
                    <a:pt x="1642" y="385"/>
                  </a:lnTo>
                  <a:lnTo>
                    <a:pt x="1629" y="377"/>
                  </a:lnTo>
                  <a:lnTo>
                    <a:pt x="1617" y="368"/>
                  </a:lnTo>
                  <a:lnTo>
                    <a:pt x="1594" y="346"/>
                  </a:lnTo>
                  <a:lnTo>
                    <a:pt x="1583" y="334"/>
                  </a:lnTo>
                  <a:lnTo>
                    <a:pt x="1574" y="321"/>
                  </a:lnTo>
                  <a:lnTo>
                    <a:pt x="1576" y="312"/>
                  </a:lnTo>
                  <a:lnTo>
                    <a:pt x="1577" y="304"/>
                  </a:lnTo>
                  <a:lnTo>
                    <a:pt x="1576" y="297"/>
                  </a:lnTo>
                  <a:lnTo>
                    <a:pt x="1572" y="291"/>
                  </a:lnTo>
                  <a:lnTo>
                    <a:pt x="1569" y="289"/>
                  </a:lnTo>
                  <a:lnTo>
                    <a:pt x="1565" y="290"/>
                  </a:lnTo>
                  <a:lnTo>
                    <a:pt x="1584" y="233"/>
                  </a:lnTo>
                  <a:lnTo>
                    <a:pt x="1529" y="154"/>
                  </a:lnTo>
                  <a:lnTo>
                    <a:pt x="1471" y="160"/>
                  </a:lnTo>
                  <a:lnTo>
                    <a:pt x="1454" y="81"/>
                  </a:lnTo>
                  <a:lnTo>
                    <a:pt x="1411" y="19"/>
                  </a:lnTo>
                  <a:lnTo>
                    <a:pt x="1345" y="0"/>
                  </a:lnTo>
                  <a:lnTo>
                    <a:pt x="1287" y="39"/>
                  </a:lnTo>
                  <a:lnTo>
                    <a:pt x="1275" y="33"/>
                  </a:lnTo>
                  <a:lnTo>
                    <a:pt x="1266" y="30"/>
                  </a:lnTo>
                  <a:lnTo>
                    <a:pt x="1258" y="29"/>
                  </a:lnTo>
                  <a:lnTo>
                    <a:pt x="1251" y="32"/>
                  </a:lnTo>
                  <a:lnTo>
                    <a:pt x="1245" y="37"/>
                  </a:lnTo>
                  <a:lnTo>
                    <a:pt x="1242" y="45"/>
                  </a:lnTo>
                  <a:lnTo>
                    <a:pt x="1239" y="55"/>
                  </a:lnTo>
                  <a:lnTo>
                    <a:pt x="1238" y="68"/>
                  </a:lnTo>
                  <a:lnTo>
                    <a:pt x="1245" y="92"/>
                  </a:lnTo>
                  <a:lnTo>
                    <a:pt x="1192" y="117"/>
                  </a:lnTo>
                  <a:lnTo>
                    <a:pt x="1096" y="91"/>
                  </a:lnTo>
                  <a:lnTo>
                    <a:pt x="1093" y="44"/>
                  </a:lnTo>
                  <a:lnTo>
                    <a:pt x="1054" y="12"/>
                  </a:lnTo>
                  <a:lnTo>
                    <a:pt x="1013" y="37"/>
                  </a:lnTo>
                  <a:lnTo>
                    <a:pt x="965" y="9"/>
                  </a:lnTo>
                  <a:lnTo>
                    <a:pt x="928" y="53"/>
                  </a:lnTo>
                  <a:lnTo>
                    <a:pt x="949" y="101"/>
                  </a:lnTo>
                  <a:lnTo>
                    <a:pt x="904" y="195"/>
                  </a:lnTo>
                  <a:lnTo>
                    <a:pt x="962" y="218"/>
                  </a:lnTo>
                  <a:lnTo>
                    <a:pt x="1042" y="203"/>
                  </a:lnTo>
                  <a:lnTo>
                    <a:pt x="1059" y="293"/>
                  </a:lnTo>
                  <a:lnTo>
                    <a:pt x="1097" y="309"/>
                  </a:lnTo>
                  <a:lnTo>
                    <a:pt x="1075" y="451"/>
                  </a:lnTo>
                  <a:lnTo>
                    <a:pt x="1016" y="412"/>
                  </a:lnTo>
                  <a:lnTo>
                    <a:pt x="970" y="449"/>
                  </a:lnTo>
                  <a:lnTo>
                    <a:pt x="906" y="441"/>
                  </a:lnTo>
                  <a:lnTo>
                    <a:pt x="873" y="453"/>
                  </a:lnTo>
                  <a:lnTo>
                    <a:pt x="832" y="435"/>
                  </a:lnTo>
                  <a:lnTo>
                    <a:pt x="738" y="515"/>
                  </a:lnTo>
                  <a:lnTo>
                    <a:pt x="686" y="488"/>
                  </a:lnTo>
                  <a:lnTo>
                    <a:pt x="609" y="539"/>
                  </a:lnTo>
                  <a:lnTo>
                    <a:pt x="646" y="562"/>
                  </a:lnTo>
                  <a:lnTo>
                    <a:pt x="615" y="593"/>
                  </a:lnTo>
                  <a:lnTo>
                    <a:pt x="540" y="628"/>
                  </a:lnTo>
                  <a:lnTo>
                    <a:pt x="464" y="616"/>
                  </a:lnTo>
                  <a:lnTo>
                    <a:pt x="435" y="701"/>
                  </a:lnTo>
                  <a:lnTo>
                    <a:pt x="467" y="710"/>
                  </a:lnTo>
                  <a:lnTo>
                    <a:pt x="443" y="748"/>
                  </a:lnTo>
                  <a:lnTo>
                    <a:pt x="426" y="787"/>
                  </a:lnTo>
                  <a:lnTo>
                    <a:pt x="380" y="774"/>
                  </a:lnTo>
                  <a:lnTo>
                    <a:pt x="350" y="812"/>
                  </a:lnTo>
                  <a:lnTo>
                    <a:pt x="254" y="792"/>
                  </a:lnTo>
                  <a:lnTo>
                    <a:pt x="256" y="849"/>
                  </a:lnTo>
                  <a:lnTo>
                    <a:pt x="197" y="968"/>
                  </a:lnTo>
                  <a:lnTo>
                    <a:pt x="278" y="1035"/>
                  </a:lnTo>
                  <a:lnTo>
                    <a:pt x="212" y="1091"/>
                  </a:lnTo>
                  <a:lnTo>
                    <a:pt x="34" y="1045"/>
                  </a:lnTo>
                  <a:lnTo>
                    <a:pt x="42" y="1130"/>
                  </a:lnTo>
                  <a:lnTo>
                    <a:pt x="53" y="1134"/>
                  </a:lnTo>
                  <a:lnTo>
                    <a:pt x="62" y="1138"/>
                  </a:lnTo>
                  <a:lnTo>
                    <a:pt x="68" y="1142"/>
                  </a:lnTo>
                  <a:lnTo>
                    <a:pt x="71" y="1146"/>
                  </a:lnTo>
                  <a:lnTo>
                    <a:pt x="70" y="1150"/>
                  </a:lnTo>
                  <a:lnTo>
                    <a:pt x="69" y="1155"/>
                  </a:lnTo>
                  <a:lnTo>
                    <a:pt x="65" y="1161"/>
                  </a:lnTo>
                  <a:lnTo>
                    <a:pt x="61" y="1168"/>
                  </a:lnTo>
                  <a:lnTo>
                    <a:pt x="0" y="1154"/>
                  </a:lnTo>
                  <a:lnTo>
                    <a:pt x="7" y="1255"/>
                  </a:lnTo>
                  <a:lnTo>
                    <a:pt x="13" y="1259"/>
                  </a:lnTo>
                  <a:lnTo>
                    <a:pt x="21" y="1259"/>
                  </a:lnTo>
                  <a:lnTo>
                    <a:pt x="26" y="1256"/>
                  </a:lnTo>
                  <a:lnTo>
                    <a:pt x="32" y="1256"/>
                  </a:lnTo>
                  <a:lnTo>
                    <a:pt x="37" y="1256"/>
                  </a:lnTo>
                  <a:lnTo>
                    <a:pt x="41" y="1259"/>
                  </a:lnTo>
                  <a:lnTo>
                    <a:pt x="43" y="1261"/>
                  </a:lnTo>
                  <a:lnTo>
                    <a:pt x="46" y="1266"/>
                  </a:lnTo>
                  <a:lnTo>
                    <a:pt x="47" y="1272"/>
                  </a:lnTo>
                  <a:lnTo>
                    <a:pt x="48" y="1280"/>
                  </a:lnTo>
                  <a:lnTo>
                    <a:pt x="60" y="1284"/>
                  </a:lnTo>
                  <a:lnTo>
                    <a:pt x="71" y="1288"/>
                  </a:lnTo>
                  <a:lnTo>
                    <a:pt x="79" y="1291"/>
                  </a:lnTo>
                  <a:lnTo>
                    <a:pt x="80" y="1291"/>
                  </a:lnTo>
                  <a:lnTo>
                    <a:pt x="82" y="1292"/>
                  </a:lnTo>
                  <a:lnTo>
                    <a:pt x="87" y="1294"/>
                  </a:lnTo>
                  <a:lnTo>
                    <a:pt x="90" y="1294"/>
                  </a:lnTo>
                  <a:lnTo>
                    <a:pt x="95" y="1291"/>
                  </a:lnTo>
                  <a:lnTo>
                    <a:pt x="137" y="1310"/>
                  </a:lnTo>
                  <a:lnTo>
                    <a:pt x="245" y="1303"/>
                  </a:lnTo>
                  <a:lnTo>
                    <a:pt x="246" y="1306"/>
                  </a:lnTo>
                  <a:lnTo>
                    <a:pt x="247" y="1311"/>
                  </a:lnTo>
                  <a:lnTo>
                    <a:pt x="246" y="1322"/>
                  </a:lnTo>
                  <a:lnTo>
                    <a:pt x="239" y="1335"/>
                  </a:lnTo>
                  <a:lnTo>
                    <a:pt x="235" y="1342"/>
                  </a:lnTo>
                  <a:lnTo>
                    <a:pt x="231" y="1351"/>
                  </a:lnTo>
                  <a:lnTo>
                    <a:pt x="248" y="1357"/>
                  </a:lnTo>
                  <a:lnTo>
                    <a:pt x="262" y="1394"/>
                  </a:lnTo>
                  <a:lnTo>
                    <a:pt x="320" y="1414"/>
                  </a:lnTo>
                  <a:lnTo>
                    <a:pt x="313" y="1530"/>
                  </a:lnTo>
                  <a:lnTo>
                    <a:pt x="409" y="1497"/>
                  </a:lnTo>
                  <a:lnTo>
                    <a:pt x="480" y="1495"/>
                  </a:lnTo>
                  <a:lnTo>
                    <a:pt x="603" y="1510"/>
                  </a:lnTo>
                  <a:lnTo>
                    <a:pt x="558" y="1487"/>
                  </a:lnTo>
                  <a:lnTo>
                    <a:pt x="492" y="1404"/>
                  </a:lnTo>
                  <a:lnTo>
                    <a:pt x="518" y="1349"/>
                  </a:lnTo>
                  <a:lnTo>
                    <a:pt x="557" y="1393"/>
                  </a:lnTo>
                  <a:lnTo>
                    <a:pt x="608" y="1416"/>
                  </a:lnTo>
                  <a:lnTo>
                    <a:pt x="605" y="1389"/>
                  </a:lnTo>
                  <a:lnTo>
                    <a:pt x="603" y="1377"/>
                  </a:lnTo>
                  <a:lnTo>
                    <a:pt x="602" y="1367"/>
                  </a:lnTo>
                  <a:lnTo>
                    <a:pt x="597" y="1348"/>
                  </a:lnTo>
                  <a:lnTo>
                    <a:pt x="590" y="1333"/>
                  </a:lnTo>
                  <a:lnTo>
                    <a:pt x="586" y="1329"/>
                  </a:lnTo>
                  <a:lnTo>
                    <a:pt x="579" y="1325"/>
                  </a:lnTo>
                  <a:lnTo>
                    <a:pt x="582" y="1289"/>
                  </a:lnTo>
                  <a:lnTo>
                    <a:pt x="638" y="1197"/>
                  </a:lnTo>
                  <a:lnTo>
                    <a:pt x="719" y="1152"/>
                  </a:lnTo>
                  <a:lnTo>
                    <a:pt x="768" y="1105"/>
                  </a:lnTo>
                  <a:lnTo>
                    <a:pt x="769" y="1106"/>
                  </a:lnTo>
                  <a:lnTo>
                    <a:pt x="771" y="1108"/>
                  </a:lnTo>
                  <a:lnTo>
                    <a:pt x="776" y="1109"/>
                  </a:lnTo>
                  <a:lnTo>
                    <a:pt x="776" y="1108"/>
                  </a:lnTo>
                  <a:lnTo>
                    <a:pt x="777" y="1108"/>
                  </a:lnTo>
                  <a:lnTo>
                    <a:pt x="779" y="1108"/>
                  </a:lnTo>
                  <a:lnTo>
                    <a:pt x="782" y="1106"/>
                  </a:lnTo>
                  <a:lnTo>
                    <a:pt x="782" y="1103"/>
                  </a:lnTo>
                  <a:lnTo>
                    <a:pt x="783" y="1101"/>
                  </a:lnTo>
                  <a:lnTo>
                    <a:pt x="785" y="1095"/>
                  </a:lnTo>
                  <a:lnTo>
                    <a:pt x="785" y="1086"/>
                  </a:lnTo>
                  <a:lnTo>
                    <a:pt x="785" y="1081"/>
                  </a:lnTo>
                  <a:lnTo>
                    <a:pt x="786" y="1077"/>
                  </a:lnTo>
                  <a:lnTo>
                    <a:pt x="789" y="1065"/>
                  </a:lnTo>
                  <a:lnTo>
                    <a:pt x="882" y="1077"/>
                  </a:lnTo>
                  <a:lnTo>
                    <a:pt x="893" y="1121"/>
                  </a:lnTo>
                  <a:lnTo>
                    <a:pt x="976" y="1202"/>
                  </a:lnTo>
                  <a:lnTo>
                    <a:pt x="1017" y="1151"/>
                  </a:lnTo>
                  <a:lnTo>
                    <a:pt x="978" y="1073"/>
                  </a:lnTo>
                  <a:lnTo>
                    <a:pt x="1071" y="1060"/>
                  </a:lnTo>
                  <a:lnTo>
                    <a:pt x="1085" y="1056"/>
                  </a:lnTo>
                  <a:lnTo>
                    <a:pt x="1087" y="1054"/>
                  </a:lnTo>
                  <a:lnTo>
                    <a:pt x="1087" y="1053"/>
                  </a:lnTo>
                  <a:lnTo>
                    <a:pt x="1088" y="1053"/>
                  </a:lnTo>
                  <a:lnTo>
                    <a:pt x="1090" y="1053"/>
                  </a:lnTo>
                  <a:lnTo>
                    <a:pt x="1097" y="1051"/>
                  </a:lnTo>
                  <a:lnTo>
                    <a:pt x="1101" y="1047"/>
                  </a:lnTo>
                  <a:lnTo>
                    <a:pt x="1105" y="1044"/>
                  </a:lnTo>
                  <a:lnTo>
                    <a:pt x="1107" y="1040"/>
                  </a:lnTo>
                  <a:lnTo>
                    <a:pt x="1109" y="1038"/>
                  </a:lnTo>
                  <a:lnTo>
                    <a:pt x="1111" y="1037"/>
                  </a:lnTo>
                  <a:lnTo>
                    <a:pt x="1112" y="1027"/>
                  </a:lnTo>
                  <a:lnTo>
                    <a:pt x="1110" y="1017"/>
                  </a:lnTo>
                  <a:lnTo>
                    <a:pt x="1104" y="1005"/>
                  </a:lnTo>
                  <a:lnTo>
                    <a:pt x="1100" y="998"/>
                  </a:lnTo>
                  <a:lnTo>
                    <a:pt x="1096" y="992"/>
                  </a:lnTo>
                  <a:lnTo>
                    <a:pt x="1130" y="971"/>
                  </a:lnTo>
                  <a:lnTo>
                    <a:pt x="1198" y="1053"/>
                  </a:lnTo>
                  <a:lnTo>
                    <a:pt x="1245" y="1057"/>
                  </a:lnTo>
                  <a:lnTo>
                    <a:pt x="1266" y="1079"/>
                  </a:lnTo>
                  <a:lnTo>
                    <a:pt x="1467" y="1065"/>
                  </a:lnTo>
                  <a:lnTo>
                    <a:pt x="1474" y="1016"/>
                  </a:lnTo>
                  <a:lnTo>
                    <a:pt x="1506" y="989"/>
                  </a:lnTo>
                  <a:lnTo>
                    <a:pt x="1543" y="927"/>
                  </a:lnTo>
                  <a:lnTo>
                    <a:pt x="1599" y="881"/>
                  </a:lnTo>
                  <a:lnTo>
                    <a:pt x="1624" y="849"/>
                  </a:lnTo>
                  <a:lnTo>
                    <a:pt x="1658" y="817"/>
                  </a:lnTo>
                  <a:lnTo>
                    <a:pt x="1715" y="804"/>
                  </a:lnTo>
                  <a:lnTo>
                    <a:pt x="1760" y="765"/>
                  </a:lnTo>
                  <a:lnTo>
                    <a:pt x="1786" y="727"/>
                  </a:lnTo>
                  <a:lnTo>
                    <a:pt x="1835" y="728"/>
                  </a:lnTo>
                  <a:lnTo>
                    <a:pt x="1846" y="697"/>
                  </a:lnTo>
                  <a:lnTo>
                    <a:pt x="1890" y="669"/>
                  </a:lnTo>
                  <a:lnTo>
                    <a:pt x="1932" y="665"/>
                  </a:lnTo>
                  <a:lnTo>
                    <a:pt x="1990" y="679"/>
                  </a:lnTo>
                  <a:lnTo>
                    <a:pt x="1971" y="627"/>
                  </a:lnTo>
                  <a:lnTo>
                    <a:pt x="1919" y="586"/>
                  </a:lnTo>
                  <a:lnTo>
                    <a:pt x="1885" y="510"/>
                  </a:lnTo>
                  <a:lnTo>
                    <a:pt x="1910" y="4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Freeform 74">
              <a:extLst>
                <a:ext uri="{FF2B5EF4-FFF2-40B4-BE49-F238E27FC236}">
                  <a16:creationId xmlns:a16="http://schemas.microsoft.com/office/drawing/2014/main" id="{F3275C2E-996D-8C9D-E548-B310A3EF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709"/>
              <a:ext cx="14" cy="15"/>
            </a:xfrm>
            <a:custGeom>
              <a:avLst/>
              <a:gdLst/>
              <a:ahLst/>
              <a:cxnLst>
                <a:cxn ang="0">
                  <a:pos x="168" y="56"/>
                </a:cxn>
                <a:cxn ang="0">
                  <a:pos x="163" y="50"/>
                </a:cxn>
                <a:cxn ang="0">
                  <a:pos x="160" y="44"/>
                </a:cxn>
                <a:cxn ang="0">
                  <a:pos x="162" y="38"/>
                </a:cxn>
                <a:cxn ang="0">
                  <a:pos x="166" y="34"/>
                </a:cxn>
                <a:cxn ang="0">
                  <a:pos x="164" y="29"/>
                </a:cxn>
                <a:cxn ang="0">
                  <a:pos x="163" y="26"/>
                </a:cxn>
                <a:cxn ang="0">
                  <a:pos x="158" y="23"/>
                </a:cxn>
                <a:cxn ang="0">
                  <a:pos x="154" y="22"/>
                </a:cxn>
                <a:cxn ang="0">
                  <a:pos x="151" y="23"/>
                </a:cxn>
                <a:cxn ang="0">
                  <a:pos x="143" y="28"/>
                </a:cxn>
                <a:cxn ang="0">
                  <a:pos x="110" y="0"/>
                </a:cxn>
                <a:cxn ang="0">
                  <a:pos x="43" y="41"/>
                </a:cxn>
                <a:cxn ang="0">
                  <a:pos x="31" y="92"/>
                </a:cxn>
                <a:cxn ang="0">
                  <a:pos x="20" y="100"/>
                </a:cxn>
                <a:cxn ang="0">
                  <a:pos x="14" y="104"/>
                </a:cxn>
                <a:cxn ang="0">
                  <a:pos x="11" y="109"/>
                </a:cxn>
                <a:cxn ang="0">
                  <a:pos x="5" y="117"/>
                </a:cxn>
                <a:cxn ang="0">
                  <a:pos x="2" y="126"/>
                </a:cxn>
                <a:cxn ang="0">
                  <a:pos x="0" y="132"/>
                </a:cxn>
                <a:cxn ang="0">
                  <a:pos x="4" y="139"/>
                </a:cxn>
                <a:cxn ang="0">
                  <a:pos x="9" y="145"/>
                </a:cxn>
                <a:cxn ang="0">
                  <a:pos x="18" y="151"/>
                </a:cxn>
                <a:cxn ang="0">
                  <a:pos x="5" y="181"/>
                </a:cxn>
                <a:cxn ang="0">
                  <a:pos x="14" y="206"/>
                </a:cxn>
                <a:cxn ang="0">
                  <a:pos x="125" y="216"/>
                </a:cxn>
                <a:cxn ang="0">
                  <a:pos x="139" y="187"/>
                </a:cxn>
                <a:cxn ang="0">
                  <a:pos x="163" y="168"/>
                </a:cxn>
                <a:cxn ang="0">
                  <a:pos x="176" y="109"/>
                </a:cxn>
                <a:cxn ang="0">
                  <a:pos x="220" y="73"/>
                </a:cxn>
                <a:cxn ang="0">
                  <a:pos x="205" y="73"/>
                </a:cxn>
                <a:cxn ang="0">
                  <a:pos x="191" y="70"/>
                </a:cxn>
                <a:cxn ang="0">
                  <a:pos x="179" y="64"/>
                </a:cxn>
                <a:cxn ang="0">
                  <a:pos x="168" y="56"/>
                </a:cxn>
              </a:cxnLst>
              <a:rect l="0" t="0" r="r" b="b"/>
              <a:pathLst>
                <a:path w="220" h="216">
                  <a:moveTo>
                    <a:pt x="168" y="56"/>
                  </a:moveTo>
                  <a:lnTo>
                    <a:pt x="163" y="50"/>
                  </a:lnTo>
                  <a:lnTo>
                    <a:pt x="160" y="44"/>
                  </a:lnTo>
                  <a:lnTo>
                    <a:pt x="162" y="38"/>
                  </a:lnTo>
                  <a:lnTo>
                    <a:pt x="166" y="34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58" y="23"/>
                  </a:lnTo>
                  <a:lnTo>
                    <a:pt x="154" y="22"/>
                  </a:lnTo>
                  <a:lnTo>
                    <a:pt x="151" y="23"/>
                  </a:lnTo>
                  <a:lnTo>
                    <a:pt x="143" y="28"/>
                  </a:lnTo>
                  <a:lnTo>
                    <a:pt x="110" y="0"/>
                  </a:lnTo>
                  <a:lnTo>
                    <a:pt x="43" y="41"/>
                  </a:lnTo>
                  <a:lnTo>
                    <a:pt x="31" y="92"/>
                  </a:lnTo>
                  <a:lnTo>
                    <a:pt x="20" y="100"/>
                  </a:lnTo>
                  <a:lnTo>
                    <a:pt x="14" y="104"/>
                  </a:lnTo>
                  <a:lnTo>
                    <a:pt x="11" y="109"/>
                  </a:lnTo>
                  <a:lnTo>
                    <a:pt x="5" y="117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4" y="139"/>
                  </a:lnTo>
                  <a:lnTo>
                    <a:pt x="9" y="145"/>
                  </a:lnTo>
                  <a:lnTo>
                    <a:pt x="18" y="151"/>
                  </a:lnTo>
                  <a:lnTo>
                    <a:pt x="5" y="181"/>
                  </a:lnTo>
                  <a:lnTo>
                    <a:pt x="14" y="206"/>
                  </a:lnTo>
                  <a:lnTo>
                    <a:pt x="125" y="216"/>
                  </a:lnTo>
                  <a:lnTo>
                    <a:pt x="139" y="187"/>
                  </a:lnTo>
                  <a:lnTo>
                    <a:pt x="163" y="168"/>
                  </a:lnTo>
                  <a:lnTo>
                    <a:pt x="176" y="109"/>
                  </a:lnTo>
                  <a:lnTo>
                    <a:pt x="220" y="73"/>
                  </a:lnTo>
                  <a:lnTo>
                    <a:pt x="205" y="73"/>
                  </a:lnTo>
                  <a:lnTo>
                    <a:pt x="191" y="70"/>
                  </a:lnTo>
                  <a:lnTo>
                    <a:pt x="179" y="64"/>
                  </a:lnTo>
                  <a:lnTo>
                    <a:pt x="168" y="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Freeform 75">
              <a:extLst>
                <a:ext uri="{FF2B5EF4-FFF2-40B4-BE49-F238E27FC236}">
                  <a16:creationId xmlns:a16="http://schemas.microsoft.com/office/drawing/2014/main" id="{BCCE5C1B-D215-45C6-AB67-D1C8CFBF4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21"/>
              <a:ext cx="87" cy="69"/>
            </a:xfrm>
            <a:custGeom>
              <a:avLst/>
              <a:gdLst/>
              <a:ahLst/>
              <a:cxnLst>
                <a:cxn ang="0">
                  <a:pos x="284" y="103"/>
                </a:cxn>
                <a:cxn ang="0">
                  <a:pos x="184" y="39"/>
                </a:cxn>
                <a:cxn ang="0">
                  <a:pos x="77" y="14"/>
                </a:cxn>
                <a:cxn ang="0">
                  <a:pos x="0" y="0"/>
                </a:cxn>
                <a:cxn ang="0">
                  <a:pos x="31" y="183"/>
                </a:cxn>
                <a:cxn ang="0">
                  <a:pos x="76" y="354"/>
                </a:cxn>
                <a:cxn ang="0">
                  <a:pos x="177" y="419"/>
                </a:cxn>
                <a:cxn ang="0">
                  <a:pos x="252" y="529"/>
                </a:cxn>
                <a:cxn ang="0">
                  <a:pos x="170" y="626"/>
                </a:cxn>
                <a:cxn ang="0">
                  <a:pos x="334" y="704"/>
                </a:cxn>
                <a:cxn ang="0">
                  <a:pos x="507" y="851"/>
                </a:cxn>
                <a:cxn ang="0">
                  <a:pos x="843" y="930"/>
                </a:cxn>
                <a:cxn ang="0">
                  <a:pos x="925" y="981"/>
                </a:cxn>
                <a:cxn ang="0">
                  <a:pos x="1014" y="1018"/>
                </a:cxn>
                <a:cxn ang="0">
                  <a:pos x="1108" y="1039"/>
                </a:cxn>
                <a:cxn ang="0">
                  <a:pos x="1208" y="1045"/>
                </a:cxn>
                <a:cxn ang="0">
                  <a:pos x="1386" y="933"/>
                </a:cxn>
                <a:cxn ang="0">
                  <a:pos x="1338" y="882"/>
                </a:cxn>
                <a:cxn ang="0">
                  <a:pos x="1324" y="843"/>
                </a:cxn>
                <a:cxn ang="0">
                  <a:pos x="1312" y="840"/>
                </a:cxn>
                <a:cxn ang="0">
                  <a:pos x="1252" y="776"/>
                </a:cxn>
                <a:cxn ang="0">
                  <a:pos x="1127" y="739"/>
                </a:cxn>
                <a:cxn ang="0">
                  <a:pos x="1145" y="592"/>
                </a:cxn>
                <a:cxn ang="0">
                  <a:pos x="1105" y="391"/>
                </a:cxn>
                <a:cxn ang="0">
                  <a:pos x="1051" y="317"/>
                </a:cxn>
                <a:cxn ang="0">
                  <a:pos x="971" y="262"/>
                </a:cxn>
                <a:cxn ang="0">
                  <a:pos x="895" y="179"/>
                </a:cxn>
                <a:cxn ang="0">
                  <a:pos x="744" y="142"/>
                </a:cxn>
                <a:cxn ang="0">
                  <a:pos x="617" y="134"/>
                </a:cxn>
                <a:cxn ang="0">
                  <a:pos x="614" y="71"/>
                </a:cxn>
                <a:cxn ang="0">
                  <a:pos x="617" y="65"/>
                </a:cxn>
                <a:cxn ang="0">
                  <a:pos x="627" y="48"/>
                </a:cxn>
                <a:cxn ang="0">
                  <a:pos x="631" y="31"/>
                </a:cxn>
                <a:cxn ang="0">
                  <a:pos x="632" y="22"/>
                </a:cxn>
                <a:cxn ang="0">
                  <a:pos x="633" y="10"/>
                </a:cxn>
                <a:cxn ang="0">
                  <a:pos x="630" y="8"/>
                </a:cxn>
                <a:cxn ang="0">
                  <a:pos x="621" y="13"/>
                </a:cxn>
                <a:cxn ang="0">
                  <a:pos x="616" y="23"/>
                </a:cxn>
                <a:cxn ang="0">
                  <a:pos x="568" y="62"/>
                </a:cxn>
                <a:cxn ang="0">
                  <a:pos x="329" y="105"/>
                </a:cxn>
              </a:cxnLst>
              <a:rect l="0" t="0" r="r" b="b"/>
              <a:pathLst>
                <a:path w="1391" h="1045">
                  <a:moveTo>
                    <a:pt x="329" y="105"/>
                  </a:moveTo>
                  <a:lnTo>
                    <a:pt x="284" y="103"/>
                  </a:lnTo>
                  <a:lnTo>
                    <a:pt x="208" y="156"/>
                  </a:lnTo>
                  <a:lnTo>
                    <a:pt x="184" y="39"/>
                  </a:lnTo>
                  <a:lnTo>
                    <a:pt x="139" y="6"/>
                  </a:lnTo>
                  <a:lnTo>
                    <a:pt x="77" y="14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1" y="183"/>
                  </a:lnTo>
                  <a:lnTo>
                    <a:pt x="77" y="192"/>
                  </a:lnTo>
                  <a:lnTo>
                    <a:pt x="76" y="354"/>
                  </a:lnTo>
                  <a:lnTo>
                    <a:pt x="111" y="396"/>
                  </a:lnTo>
                  <a:lnTo>
                    <a:pt x="177" y="419"/>
                  </a:lnTo>
                  <a:lnTo>
                    <a:pt x="219" y="496"/>
                  </a:lnTo>
                  <a:lnTo>
                    <a:pt x="252" y="529"/>
                  </a:lnTo>
                  <a:lnTo>
                    <a:pt x="209" y="551"/>
                  </a:lnTo>
                  <a:lnTo>
                    <a:pt x="170" y="626"/>
                  </a:lnTo>
                  <a:lnTo>
                    <a:pt x="123" y="648"/>
                  </a:lnTo>
                  <a:lnTo>
                    <a:pt x="334" y="704"/>
                  </a:lnTo>
                  <a:lnTo>
                    <a:pt x="494" y="806"/>
                  </a:lnTo>
                  <a:lnTo>
                    <a:pt x="507" y="851"/>
                  </a:lnTo>
                  <a:lnTo>
                    <a:pt x="646" y="922"/>
                  </a:lnTo>
                  <a:lnTo>
                    <a:pt x="843" y="930"/>
                  </a:lnTo>
                  <a:lnTo>
                    <a:pt x="882" y="957"/>
                  </a:lnTo>
                  <a:lnTo>
                    <a:pt x="925" y="981"/>
                  </a:lnTo>
                  <a:lnTo>
                    <a:pt x="968" y="1001"/>
                  </a:lnTo>
                  <a:lnTo>
                    <a:pt x="1014" y="1018"/>
                  </a:lnTo>
                  <a:lnTo>
                    <a:pt x="1060" y="1030"/>
                  </a:lnTo>
                  <a:lnTo>
                    <a:pt x="1108" y="1039"/>
                  </a:lnTo>
                  <a:lnTo>
                    <a:pt x="1157" y="1043"/>
                  </a:lnTo>
                  <a:lnTo>
                    <a:pt x="1208" y="1045"/>
                  </a:lnTo>
                  <a:lnTo>
                    <a:pt x="1333" y="991"/>
                  </a:lnTo>
                  <a:lnTo>
                    <a:pt x="1386" y="933"/>
                  </a:lnTo>
                  <a:lnTo>
                    <a:pt x="1391" y="926"/>
                  </a:lnTo>
                  <a:lnTo>
                    <a:pt x="1338" y="882"/>
                  </a:lnTo>
                  <a:lnTo>
                    <a:pt x="1328" y="847"/>
                  </a:lnTo>
                  <a:lnTo>
                    <a:pt x="1324" y="843"/>
                  </a:lnTo>
                  <a:lnTo>
                    <a:pt x="1317" y="841"/>
                  </a:lnTo>
                  <a:lnTo>
                    <a:pt x="1312" y="840"/>
                  </a:lnTo>
                  <a:lnTo>
                    <a:pt x="1309" y="840"/>
                  </a:lnTo>
                  <a:lnTo>
                    <a:pt x="1252" y="776"/>
                  </a:lnTo>
                  <a:lnTo>
                    <a:pt x="1132" y="792"/>
                  </a:lnTo>
                  <a:lnTo>
                    <a:pt x="1127" y="739"/>
                  </a:lnTo>
                  <a:lnTo>
                    <a:pt x="1182" y="632"/>
                  </a:lnTo>
                  <a:lnTo>
                    <a:pt x="1145" y="592"/>
                  </a:lnTo>
                  <a:lnTo>
                    <a:pt x="1076" y="588"/>
                  </a:lnTo>
                  <a:lnTo>
                    <a:pt x="1105" y="391"/>
                  </a:lnTo>
                  <a:lnTo>
                    <a:pt x="1058" y="401"/>
                  </a:lnTo>
                  <a:lnTo>
                    <a:pt x="1051" y="317"/>
                  </a:lnTo>
                  <a:lnTo>
                    <a:pt x="994" y="311"/>
                  </a:lnTo>
                  <a:lnTo>
                    <a:pt x="971" y="262"/>
                  </a:lnTo>
                  <a:lnTo>
                    <a:pt x="909" y="258"/>
                  </a:lnTo>
                  <a:lnTo>
                    <a:pt x="895" y="179"/>
                  </a:lnTo>
                  <a:lnTo>
                    <a:pt x="800" y="178"/>
                  </a:lnTo>
                  <a:lnTo>
                    <a:pt x="744" y="142"/>
                  </a:lnTo>
                  <a:lnTo>
                    <a:pt x="712" y="170"/>
                  </a:lnTo>
                  <a:lnTo>
                    <a:pt x="617" y="134"/>
                  </a:lnTo>
                  <a:lnTo>
                    <a:pt x="610" y="79"/>
                  </a:lnTo>
                  <a:lnTo>
                    <a:pt x="614" y="71"/>
                  </a:lnTo>
                  <a:lnTo>
                    <a:pt x="616" y="67"/>
                  </a:lnTo>
                  <a:lnTo>
                    <a:pt x="617" y="65"/>
                  </a:lnTo>
                  <a:lnTo>
                    <a:pt x="620" y="64"/>
                  </a:lnTo>
                  <a:lnTo>
                    <a:pt x="627" y="48"/>
                  </a:lnTo>
                  <a:lnTo>
                    <a:pt x="629" y="39"/>
                  </a:lnTo>
                  <a:lnTo>
                    <a:pt x="631" y="31"/>
                  </a:lnTo>
                  <a:lnTo>
                    <a:pt x="631" y="26"/>
                  </a:lnTo>
                  <a:lnTo>
                    <a:pt x="632" y="22"/>
                  </a:lnTo>
                  <a:lnTo>
                    <a:pt x="635" y="14"/>
                  </a:lnTo>
                  <a:lnTo>
                    <a:pt x="633" y="10"/>
                  </a:lnTo>
                  <a:lnTo>
                    <a:pt x="632" y="9"/>
                  </a:lnTo>
                  <a:lnTo>
                    <a:pt x="630" y="8"/>
                  </a:lnTo>
                  <a:lnTo>
                    <a:pt x="627" y="10"/>
                  </a:lnTo>
                  <a:lnTo>
                    <a:pt x="621" y="13"/>
                  </a:lnTo>
                  <a:lnTo>
                    <a:pt x="617" y="18"/>
                  </a:lnTo>
                  <a:lnTo>
                    <a:pt x="616" y="23"/>
                  </a:lnTo>
                  <a:lnTo>
                    <a:pt x="619" y="31"/>
                  </a:lnTo>
                  <a:lnTo>
                    <a:pt x="568" y="62"/>
                  </a:lnTo>
                  <a:lnTo>
                    <a:pt x="502" y="24"/>
                  </a:lnTo>
                  <a:lnTo>
                    <a:pt x="329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Freeform 76">
              <a:extLst>
                <a:ext uri="{FF2B5EF4-FFF2-40B4-BE49-F238E27FC236}">
                  <a16:creationId xmlns:a16="http://schemas.microsoft.com/office/drawing/2014/main" id="{C3861EE2-69A0-71E1-975A-71AB64DF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680"/>
              <a:ext cx="112" cy="108"/>
            </a:xfrm>
            <a:custGeom>
              <a:avLst/>
              <a:gdLst/>
              <a:ahLst/>
              <a:cxnLst>
                <a:cxn ang="0">
                  <a:pos x="1721" y="96"/>
                </a:cxn>
                <a:cxn ang="0">
                  <a:pos x="1660" y="38"/>
                </a:cxn>
                <a:cxn ang="0">
                  <a:pos x="1499" y="154"/>
                </a:cxn>
                <a:cxn ang="0">
                  <a:pos x="1367" y="338"/>
                </a:cxn>
                <a:cxn ang="0">
                  <a:pos x="1030" y="244"/>
                </a:cxn>
                <a:cxn ang="0">
                  <a:pos x="1010" y="290"/>
                </a:cxn>
                <a:cxn ang="0">
                  <a:pos x="1007" y="313"/>
                </a:cxn>
                <a:cxn ang="0">
                  <a:pos x="990" y="326"/>
                </a:cxn>
                <a:cxn ang="0">
                  <a:pos x="985" y="329"/>
                </a:cxn>
                <a:cxn ang="0">
                  <a:pos x="876" y="475"/>
                </a:cxn>
                <a:cxn ang="0">
                  <a:pos x="686" y="350"/>
                </a:cxn>
                <a:cxn ang="0">
                  <a:pos x="683" y="374"/>
                </a:cxn>
                <a:cxn ang="0">
                  <a:pos x="677" y="381"/>
                </a:cxn>
                <a:cxn ang="0">
                  <a:pos x="669" y="379"/>
                </a:cxn>
                <a:cxn ang="0">
                  <a:pos x="482" y="562"/>
                </a:cxn>
                <a:cxn ang="0">
                  <a:pos x="497" y="621"/>
                </a:cxn>
                <a:cxn ang="0">
                  <a:pos x="508" y="689"/>
                </a:cxn>
                <a:cxn ang="0">
                  <a:pos x="458" y="760"/>
                </a:cxn>
                <a:cxn ang="0">
                  <a:pos x="213" y="803"/>
                </a:cxn>
                <a:cxn ang="0">
                  <a:pos x="181" y="813"/>
                </a:cxn>
                <a:cxn ang="0">
                  <a:pos x="180" y="845"/>
                </a:cxn>
                <a:cxn ang="0">
                  <a:pos x="121" y="809"/>
                </a:cxn>
                <a:cxn ang="0">
                  <a:pos x="88" y="830"/>
                </a:cxn>
                <a:cxn ang="0">
                  <a:pos x="90" y="859"/>
                </a:cxn>
                <a:cxn ang="0">
                  <a:pos x="7" y="1015"/>
                </a:cxn>
                <a:cxn ang="0">
                  <a:pos x="131" y="1246"/>
                </a:cxn>
                <a:cxn ang="0">
                  <a:pos x="258" y="1454"/>
                </a:cxn>
                <a:cxn ang="0">
                  <a:pos x="277" y="1461"/>
                </a:cxn>
                <a:cxn ang="0">
                  <a:pos x="421" y="1507"/>
                </a:cxn>
                <a:cxn ang="0">
                  <a:pos x="567" y="1535"/>
                </a:cxn>
                <a:cxn ang="0">
                  <a:pos x="738" y="1560"/>
                </a:cxn>
                <a:cxn ang="0">
                  <a:pos x="795" y="1510"/>
                </a:cxn>
                <a:cxn ang="0">
                  <a:pos x="820" y="1505"/>
                </a:cxn>
                <a:cxn ang="0">
                  <a:pos x="865" y="1459"/>
                </a:cxn>
                <a:cxn ang="0">
                  <a:pos x="952" y="1406"/>
                </a:cxn>
                <a:cxn ang="0">
                  <a:pos x="1099" y="1490"/>
                </a:cxn>
                <a:cxn ang="0">
                  <a:pos x="1149" y="1460"/>
                </a:cxn>
                <a:cxn ang="0">
                  <a:pos x="1187" y="1397"/>
                </a:cxn>
                <a:cxn ang="0">
                  <a:pos x="1226" y="1398"/>
                </a:cxn>
                <a:cxn ang="0">
                  <a:pos x="1312" y="1429"/>
                </a:cxn>
                <a:cxn ang="0">
                  <a:pos x="1463" y="1315"/>
                </a:cxn>
                <a:cxn ang="0">
                  <a:pos x="1486" y="1281"/>
                </a:cxn>
                <a:cxn ang="0">
                  <a:pos x="1490" y="1274"/>
                </a:cxn>
                <a:cxn ang="0">
                  <a:pos x="1551" y="1264"/>
                </a:cxn>
                <a:cxn ang="0">
                  <a:pos x="1791" y="1213"/>
                </a:cxn>
                <a:cxn ang="0">
                  <a:pos x="1602" y="1045"/>
                </a:cxn>
                <a:cxn ang="0">
                  <a:pos x="1483" y="860"/>
                </a:cxn>
                <a:cxn ang="0">
                  <a:pos x="1494" y="683"/>
                </a:cxn>
                <a:cxn ang="0">
                  <a:pos x="1501" y="653"/>
                </a:cxn>
                <a:cxn ang="0">
                  <a:pos x="1576" y="554"/>
                </a:cxn>
                <a:cxn ang="0">
                  <a:pos x="1749" y="362"/>
                </a:cxn>
              </a:cxnLst>
              <a:rect l="0" t="0" r="r" b="b"/>
              <a:pathLst>
                <a:path w="1791" h="1626">
                  <a:moveTo>
                    <a:pt x="1631" y="203"/>
                  </a:moveTo>
                  <a:lnTo>
                    <a:pt x="1655" y="173"/>
                  </a:lnTo>
                  <a:lnTo>
                    <a:pt x="1722" y="133"/>
                  </a:lnTo>
                  <a:lnTo>
                    <a:pt x="1721" y="96"/>
                  </a:lnTo>
                  <a:lnTo>
                    <a:pt x="1751" y="54"/>
                  </a:lnTo>
                  <a:lnTo>
                    <a:pt x="1735" y="1"/>
                  </a:lnTo>
                  <a:lnTo>
                    <a:pt x="1686" y="0"/>
                  </a:lnTo>
                  <a:lnTo>
                    <a:pt x="1660" y="38"/>
                  </a:lnTo>
                  <a:lnTo>
                    <a:pt x="1615" y="77"/>
                  </a:lnTo>
                  <a:lnTo>
                    <a:pt x="1558" y="90"/>
                  </a:lnTo>
                  <a:lnTo>
                    <a:pt x="1524" y="122"/>
                  </a:lnTo>
                  <a:lnTo>
                    <a:pt x="1499" y="154"/>
                  </a:lnTo>
                  <a:lnTo>
                    <a:pt x="1443" y="200"/>
                  </a:lnTo>
                  <a:lnTo>
                    <a:pt x="1406" y="262"/>
                  </a:lnTo>
                  <a:lnTo>
                    <a:pt x="1374" y="289"/>
                  </a:lnTo>
                  <a:lnTo>
                    <a:pt x="1367" y="338"/>
                  </a:lnTo>
                  <a:lnTo>
                    <a:pt x="1166" y="352"/>
                  </a:lnTo>
                  <a:lnTo>
                    <a:pt x="1145" y="330"/>
                  </a:lnTo>
                  <a:lnTo>
                    <a:pt x="1098" y="326"/>
                  </a:lnTo>
                  <a:lnTo>
                    <a:pt x="1030" y="244"/>
                  </a:lnTo>
                  <a:lnTo>
                    <a:pt x="996" y="265"/>
                  </a:lnTo>
                  <a:lnTo>
                    <a:pt x="1000" y="271"/>
                  </a:lnTo>
                  <a:lnTo>
                    <a:pt x="1004" y="278"/>
                  </a:lnTo>
                  <a:lnTo>
                    <a:pt x="1010" y="290"/>
                  </a:lnTo>
                  <a:lnTo>
                    <a:pt x="1012" y="300"/>
                  </a:lnTo>
                  <a:lnTo>
                    <a:pt x="1011" y="310"/>
                  </a:lnTo>
                  <a:lnTo>
                    <a:pt x="1009" y="311"/>
                  </a:lnTo>
                  <a:lnTo>
                    <a:pt x="1007" y="313"/>
                  </a:lnTo>
                  <a:lnTo>
                    <a:pt x="1005" y="317"/>
                  </a:lnTo>
                  <a:lnTo>
                    <a:pt x="1001" y="320"/>
                  </a:lnTo>
                  <a:lnTo>
                    <a:pt x="997" y="324"/>
                  </a:lnTo>
                  <a:lnTo>
                    <a:pt x="990" y="326"/>
                  </a:lnTo>
                  <a:lnTo>
                    <a:pt x="988" y="326"/>
                  </a:lnTo>
                  <a:lnTo>
                    <a:pt x="987" y="326"/>
                  </a:lnTo>
                  <a:lnTo>
                    <a:pt x="987" y="327"/>
                  </a:lnTo>
                  <a:lnTo>
                    <a:pt x="985" y="329"/>
                  </a:lnTo>
                  <a:lnTo>
                    <a:pt x="971" y="333"/>
                  </a:lnTo>
                  <a:lnTo>
                    <a:pt x="878" y="346"/>
                  </a:lnTo>
                  <a:lnTo>
                    <a:pt x="917" y="424"/>
                  </a:lnTo>
                  <a:lnTo>
                    <a:pt x="876" y="475"/>
                  </a:lnTo>
                  <a:lnTo>
                    <a:pt x="793" y="394"/>
                  </a:lnTo>
                  <a:lnTo>
                    <a:pt x="782" y="350"/>
                  </a:lnTo>
                  <a:lnTo>
                    <a:pt x="689" y="338"/>
                  </a:lnTo>
                  <a:lnTo>
                    <a:pt x="686" y="350"/>
                  </a:lnTo>
                  <a:lnTo>
                    <a:pt x="685" y="354"/>
                  </a:lnTo>
                  <a:lnTo>
                    <a:pt x="685" y="359"/>
                  </a:lnTo>
                  <a:lnTo>
                    <a:pt x="685" y="368"/>
                  </a:lnTo>
                  <a:lnTo>
                    <a:pt x="683" y="374"/>
                  </a:lnTo>
                  <a:lnTo>
                    <a:pt x="682" y="376"/>
                  </a:lnTo>
                  <a:lnTo>
                    <a:pt x="682" y="379"/>
                  </a:lnTo>
                  <a:lnTo>
                    <a:pt x="679" y="381"/>
                  </a:lnTo>
                  <a:lnTo>
                    <a:pt x="677" y="381"/>
                  </a:lnTo>
                  <a:lnTo>
                    <a:pt x="676" y="381"/>
                  </a:lnTo>
                  <a:lnTo>
                    <a:pt x="676" y="382"/>
                  </a:lnTo>
                  <a:lnTo>
                    <a:pt x="671" y="381"/>
                  </a:lnTo>
                  <a:lnTo>
                    <a:pt x="669" y="379"/>
                  </a:lnTo>
                  <a:lnTo>
                    <a:pt x="668" y="378"/>
                  </a:lnTo>
                  <a:lnTo>
                    <a:pt x="619" y="425"/>
                  </a:lnTo>
                  <a:lnTo>
                    <a:pt x="538" y="470"/>
                  </a:lnTo>
                  <a:lnTo>
                    <a:pt x="482" y="562"/>
                  </a:lnTo>
                  <a:lnTo>
                    <a:pt x="479" y="598"/>
                  </a:lnTo>
                  <a:lnTo>
                    <a:pt x="486" y="602"/>
                  </a:lnTo>
                  <a:lnTo>
                    <a:pt x="490" y="606"/>
                  </a:lnTo>
                  <a:lnTo>
                    <a:pt x="497" y="621"/>
                  </a:lnTo>
                  <a:lnTo>
                    <a:pt x="502" y="640"/>
                  </a:lnTo>
                  <a:lnTo>
                    <a:pt x="503" y="650"/>
                  </a:lnTo>
                  <a:lnTo>
                    <a:pt x="505" y="662"/>
                  </a:lnTo>
                  <a:lnTo>
                    <a:pt x="508" y="689"/>
                  </a:lnTo>
                  <a:lnTo>
                    <a:pt x="457" y="666"/>
                  </a:lnTo>
                  <a:lnTo>
                    <a:pt x="418" y="622"/>
                  </a:lnTo>
                  <a:lnTo>
                    <a:pt x="392" y="677"/>
                  </a:lnTo>
                  <a:lnTo>
                    <a:pt x="458" y="760"/>
                  </a:lnTo>
                  <a:lnTo>
                    <a:pt x="503" y="783"/>
                  </a:lnTo>
                  <a:lnTo>
                    <a:pt x="380" y="768"/>
                  </a:lnTo>
                  <a:lnTo>
                    <a:pt x="309" y="770"/>
                  </a:lnTo>
                  <a:lnTo>
                    <a:pt x="213" y="803"/>
                  </a:lnTo>
                  <a:lnTo>
                    <a:pt x="201" y="803"/>
                  </a:lnTo>
                  <a:lnTo>
                    <a:pt x="193" y="805"/>
                  </a:lnTo>
                  <a:lnTo>
                    <a:pt x="185" y="808"/>
                  </a:lnTo>
                  <a:lnTo>
                    <a:pt x="181" y="813"/>
                  </a:lnTo>
                  <a:lnTo>
                    <a:pt x="177" y="818"/>
                  </a:lnTo>
                  <a:lnTo>
                    <a:pt x="176" y="826"/>
                  </a:lnTo>
                  <a:lnTo>
                    <a:pt x="177" y="834"/>
                  </a:lnTo>
                  <a:lnTo>
                    <a:pt x="180" y="845"/>
                  </a:lnTo>
                  <a:lnTo>
                    <a:pt x="182" y="844"/>
                  </a:lnTo>
                  <a:lnTo>
                    <a:pt x="220" y="855"/>
                  </a:lnTo>
                  <a:lnTo>
                    <a:pt x="160" y="871"/>
                  </a:lnTo>
                  <a:lnTo>
                    <a:pt x="121" y="809"/>
                  </a:lnTo>
                  <a:lnTo>
                    <a:pt x="108" y="810"/>
                  </a:lnTo>
                  <a:lnTo>
                    <a:pt x="99" y="814"/>
                  </a:lnTo>
                  <a:lnTo>
                    <a:pt x="91" y="820"/>
                  </a:lnTo>
                  <a:lnTo>
                    <a:pt x="88" y="830"/>
                  </a:lnTo>
                  <a:lnTo>
                    <a:pt x="86" y="834"/>
                  </a:lnTo>
                  <a:lnTo>
                    <a:pt x="86" y="839"/>
                  </a:lnTo>
                  <a:lnTo>
                    <a:pt x="87" y="849"/>
                  </a:lnTo>
                  <a:lnTo>
                    <a:pt x="90" y="859"/>
                  </a:lnTo>
                  <a:lnTo>
                    <a:pt x="97" y="869"/>
                  </a:lnTo>
                  <a:lnTo>
                    <a:pt x="61" y="877"/>
                  </a:lnTo>
                  <a:lnTo>
                    <a:pt x="0" y="931"/>
                  </a:lnTo>
                  <a:lnTo>
                    <a:pt x="7" y="1015"/>
                  </a:lnTo>
                  <a:lnTo>
                    <a:pt x="54" y="1005"/>
                  </a:lnTo>
                  <a:lnTo>
                    <a:pt x="25" y="1202"/>
                  </a:lnTo>
                  <a:lnTo>
                    <a:pt x="94" y="1206"/>
                  </a:lnTo>
                  <a:lnTo>
                    <a:pt x="131" y="1246"/>
                  </a:lnTo>
                  <a:lnTo>
                    <a:pt x="76" y="1353"/>
                  </a:lnTo>
                  <a:lnTo>
                    <a:pt x="81" y="1406"/>
                  </a:lnTo>
                  <a:lnTo>
                    <a:pt x="201" y="1390"/>
                  </a:lnTo>
                  <a:lnTo>
                    <a:pt x="258" y="1454"/>
                  </a:lnTo>
                  <a:lnTo>
                    <a:pt x="261" y="1454"/>
                  </a:lnTo>
                  <a:lnTo>
                    <a:pt x="266" y="1455"/>
                  </a:lnTo>
                  <a:lnTo>
                    <a:pt x="273" y="1457"/>
                  </a:lnTo>
                  <a:lnTo>
                    <a:pt x="277" y="1461"/>
                  </a:lnTo>
                  <a:lnTo>
                    <a:pt x="287" y="1496"/>
                  </a:lnTo>
                  <a:lnTo>
                    <a:pt x="340" y="1540"/>
                  </a:lnTo>
                  <a:lnTo>
                    <a:pt x="365" y="1500"/>
                  </a:lnTo>
                  <a:lnTo>
                    <a:pt x="421" y="1507"/>
                  </a:lnTo>
                  <a:lnTo>
                    <a:pt x="454" y="1554"/>
                  </a:lnTo>
                  <a:lnTo>
                    <a:pt x="518" y="1528"/>
                  </a:lnTo>
                  <a:lnTo>
                    <a:pt x="553" y="1499"/>
                  </a:lnTo>
                  <a:lnTo>
                    <a:pt x="567" y="1535"/>
                  </a:lnTo>
                  <a:lnTo>
                    <a:pt x="623" y="1555"/>
                  </a:lnTo>
                  <a:lnTo>
                    <a:pt x="671" y="1626"/>
                  </a:lnTo>
                  <a:lnTo>
                    <a:pt x="694" y="1581"/>
                  </a:lnTo>
                  <a:lnTo>
                    <a:pt x="738" y="1560"/>
                  </a:lnTo>
                  <a:lnTo>
                    <a:pt x="783" y="1499"/>
                  </a:lnTo>
                  <a:lnTo>
                    <a:pt x="787" y="1504"/>
                  </a:lnTo>
                  <a:lnTo>
                    <a:pt x="791" y="1508"/>
                  </a:lnTo>
                  <a:lnTo>
                    <a:pt x="795" y="1510"/>
                  </a:lnTo>
                  <a:lnTo>
                    <a:pt x="802" y="1511"/>
                  </a:lnTo>
                  <a:lnTo>
                    <a:pt x="807" y="1510"/>
                  </a:lnTo>
                  <a:lnTo>
                    <a:pt x="813" y="1508"/>
                  </a:lnTo>
                  <a:lnTo>
                    <a:pt x="820" y="1505"/>
                  </a:lnTo>
                  <a:lnTo>
                    <a:pt x="827" y="1500"/>
                  </a:lnTo>
                  <a:lnTo>
                    <a:pt x="846" y="1480"/>
                  </a:lnTo>
                  <a:lnTo>
                    <a:pt x="855" y="1469"/>
                  </a:lnTo>
                  <a:lnTo>
                    <a:pt x="865" y="1459"/>
                  </a:lnTo>
                  <a:lnTo>
                    <a:pt x="872" y="1447"/>
                  </a:lnTo>
                  <a:lnTo>
                    <a:pt x="881" y="1436"/>
                  </a:lnTo>
                  <a:lnTo>
                    <a:pt x="894" y="1412"/>
                  </a:lnTo>
                  <a:lnTo>
                    <a:pt x="952" y="1406"/>
                  </a:lnTo>
                  <a:lnTo>
                    <a:pt x="1077" y="1501"/>
                  </a:lnTo>
                  <a:lnTo>
                    <a:pt x="1081" y="1501"/>
                  </a:lnTo>
                  <a:lnTo>
                    <a:pt x="1090" y="1496"/>
                  </a:lnTo>
                  <a:lnTo>
                    <a:pt x="1099" y="1490"/>
                  </a:lnTo>
                  <a:lnTo>
                    <a:pt x="1103" y="1490"/>
                  </a:lnTo>
                  <a:lnTo>
                    <a:pt x="1105" y="1491"/>
                  </a:lnTo>
                  <a:lnTo>
                    <a:pt x="1113" y="1503"/>
                  </a:lnTo>
                  <a:lnTo>
                    <a:pt x="1149" y="1460"/>
                  </a:lnTo>
                  <a:lnTo>
                    <a:pt x="1156" y="1411"/>
                  </a:lnTo>
                  <a:lnTo>
                    <a:pt x="1166" y="1408"/>
                  </a:lnTo>
                  <a:lnTo>
                    <a:pt x="1177" y="1402"/>
                  </a:lnTo>
                  <a:lnTo>
                    <a:pt x="1187" y="1397"/>
                  </a:lnTo>
                  <a:lnTo>
                    <a:pt x="1202" y="1394"/>
                  </a:lnTo>
                  <a:lnTo>
                    <a:pt x="1210" y="1391"/>
                  </a:lnTo>
                  <a:lnTo>
                    <a:pt x="1219" y="1393"/>
                  </a:lnTo>
                  <a:lnTo>
                    <a:pt x="1226" y="1398"/>
                  </a:lnTo>
                  <a:lnTo>
                    <a:pt x="1229" y="1402"/>
                  </a:lnTo>
                  <a:lnTo>
                    <a:pt x="1234" y="1408"/>
                  </a:lnTo>
                  <a:lnTo>
                    <a:pt x="1279" y="1379"/>
                  </a:lnTo>
                  <a:lnTo>
                    <a:pt x="1312" y="1429"/>
                  </a:lnTo>
                  <a:lnTo>
                    <a:pt x="1360" y="1379"/>
                  </a:lnTo>
                  <a:lnTo>
                    <a:pt x="1423" y="1403"/>
                  </a:lnTo>
                  <a:lnTo>
                    <a:pt x="1514" y="1355"/>
                  </a:lnTo>
                  <a:lnTo>
                    <a:pt x="1463" y="1315"/>
                  </a:lnTo>
                  <a:lnTo>
                    <a:pt x="1468" y="1303"/>
                  </a:lnTo>
                  <a:lnTo>
                    <a:pt x="1475" y="1294"/>
                  </a:lnTo>
                  <a:lnTo>
                    <a:pt x="1480" y="1286"/>
                  </a:lnTo>
                  <a:lnTo>
                    <a:pt x="1486" y="1281"/>
                  </a:lnTo>
                  <a:lnTo>
                    <a:pt x="1486" y="1279"/>
                  </a:lnTo>
                  <a:lnTo>
                    <a:pt x="1486" y="1278"/>
                  </a:lnTo>
                  <a:lnTo>
                    <a:pt x="1487" y="1278"/>
                  </a:lnTo>
                  <a:lnTo>
                    <a:pt x="1490" y="1274"/>
                  </a:lnTo>
                  <a:lnTo>
                    <a:pt x="1490" y="1269"/>
                  </a:lnTo>
                  <a:lnTo>
                    <a:pt x="1491" y="1263"/>
                  </a:lnTo>
                  <a:lnTo>
                    <a:pt x="1459" y="1244"/>
                  </a:lnTo>
                  <a:lnTo>
                    <a:pt x="1551" y="1264"/>
                  </a:lnTo>
                  <a:lnTo>
                    <a:pt x="1595" y="1244"/>
                  </a:lnTo>
                  <a:lnTo>
                    <a:pt x="1653" y="1185"/>
                  </a:lnTo>
                  <a:lnTo>
                    <a:pt x="1728" y="1228"/>
                  </a:lnTo>
                  <a:lnTo>
                    <a:pt x="1791" y="1213"/>
                  </a:lnTo>
                  <a:lnTo>
                    <a:pt x="1748" y="1164"/>
                  </a:lnTo>
                  <a:lnTo>
                    <a:pt x="1675" y="1126"/>
                  </a:lnTo>
                  <a:lnTo>
                    <a:pt x="1655" y="1072"/>
                  </a:lnTo>
                  <a:lnTo>
                    <a:pt x="1602" y="1045"/>
                  </a:lnTo>
                  <a:lnTo>
                    <a:pt x="1593" y="1021"/>
                  </a:lnTo>
                  <a:lnTo>
                    <a:pt x="1542" y="996"/>
                  </a:lnTo>
                  <a:lnTo>
                    <a:pt x="1547" y="932"/>
                  </a:lnTo>
                  <a:lnTo>
                    <a:pt x="1483" y="860"/>
                  </a:lnTo>
                  <a:lnTo>
                    <a:pt x="1454" y="792"/>
                  </a:lnTo>
                  <a:lnTo>
                    <a:pt x="1487" y="733"/>
                  </a:lnTo>
                  <a:lnTo>
                    <a:pt x="1498" y="692"/>
                  </a:lnTo>
                  <a:lnTo>
                    <a:pt x="1494" y="683"/>
                  </a:lnTo>
                  <a:lnTo>
                    <a:pt x="1493" y="676"/>
                  </a:lnTo>
                  <a:lnTo>
                    <a:pt x="1494" y="663"/>
                  </a:lnTo>
                  <a:lnTo>
                    <a:pt x="1496" y="657"/>
                  </a:lnTo>
                  <a:lnTo>
                    <a:pt x="1501" y="653"/>
                  </a:lnTo>
                  <a:lnTo>
                    <a:pt x="1516" y="646"/>
                  </a:lnTo>
                  <a:lnTo>
                    <a:pt x="1524" y="643"/>
                  </a:lnTo>
                  <a:lnTo>
                    <a:pt x="1559" y="616"/>
                  </a:lnTo>
                  <a:lnTo>
                    <a:pt x="1576" y="554"/>
                  </a:lnTo>
                  <a:lnTo>
                    <a:pt x="1632" y="500"/>
                  </a:lnTo>
                  <a:lnTo>
                    <a:pt x="1685" y="474"/>
                  </a:lnTo>
                  <a:lnTo>
                    <a:pt x="1687" y="379"/>
                  </a:lnTo>
                  <a:lnTo>
                    <a:pt x="1749" y="362"/>
                  </a:lnTo>
                  <a:lnTo>
                    <a:pt x="1706" y="327"/>
                  </a:lnTo>
                  <a:lnTo>
                    <a:pt x="1631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Freeform 77">
              <a:extLst>
                <a:ext uri="{FF2B5EF4-FFF2-40B4-BE49-F238E27FC236}">
                  <a16:creationId xmlns:a16="http://schemas.microsoft.com/office/drawing/2014/main" id="{0402BE40-AE4A-A9DC-0C61-753890D3C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711"/>
              <a:ext cx="82" cy="94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136" y="142"/>
                </a:cxn>
                <a:cxn ang="0">
                  <a:pos x="78" y="179"/>
                </a:cxn>
                <a:cxn ang="0">
                  <a:pos x="70" y="202"/>
                </a:cxn>
                <a:cxn ang="0">
                  <a:pos x="64" y="259"/>
                </a:cxn>
                <a:cxn ang="0">
                  <a:pos x="124" y="458"/>
                </a:cxn>
                <a:cxn ang="0">
                  <a:pos x="179" y="571"/>
                </a:cxn>
                <a:cxn ang="0">
                  <a:pos x="325" y="690"/>
                </a:cxn>
                <a:cxn ang="0">
                  <a:pos x="230" y="711"/>
                </a:cxn>
                <a:cxn ang="0">
                  <a:pos x="36" y="770"/>
                </a:cxn>
                <a:cxn ang="0">
                  <a:pos x="67" y="800"/>
                </a:cxn>
                <a:cxn ang="0">
                  <a:pos x="63" y="805"/>
                </a:cxn>
                <a:cxn ang="0">
                  <a:pos x="52" y="820"/>
                </a:cxn>
                <a:cxn ang="0">
                  <a:pos x="91" y="881"/>
                </a:cxn>
                <a:cxn ang="0">
                  <a:pos x="99" y="1003"/>
                </a:cxn>
                <a:cxn ang="0">
                  <a:pos x="165" y="1119"/>
                </a:cxn>
                <a:cxn ang="0">
                  <a:pos x="335" y="1202"/>
                </a:cxn>
                <a:cxn ang="0">
                  <a:pos x="329" y="1328"/>
                </a:cxn>
                <a:cxn ang="0">
                  <a:pos x="343" y="1343"/>
                </a:cxn>
                <a:cxn ang="0">
                  <a:pos x="335" y="1364"/>
                </a:cxn>
                <a:cxn ang="0">
                  <a:pos x="400" y="1400"/>
                </a:cxn>
                <a:cxn ang="0">
                  <a:pos x="414" y="1384"/>
                </a:cxn>
                <a:cxn ang="0">
                  <a:pos x="406" y="1366"/>
                </a:cxn>
                <a:cxn ang="0">
                  <a:pos x="397" y="1360"/>
                </a:cxn>
                <a:cxn ang="0">
                  <a:pos x="602" y="1254"/>
                </a:cxn>
                <a:cxn ang="0">
                  <a:pos x="629" y="1234"/>
                </a:cxn>
                <a:cxn ang="0">
                  <a:pos x="620" y="1201"/>
                </a:cxn>
                <a:cxn ang="0">
                  <a:pos x="643" y="1151"/>
                </a:cxn>
                <a:cxn ang="0">
                  <a:pos x="689" y="1111"/>
                </a:cxn>
                <a:cxn ang="0">
                  <a:pos x="756" y="1056"/>
                </a:cxn>
                <a:cxn ang="0">
                  <a:pos x="840" y="1029"/>
                </a:cxn>
                <a:cxn ang="0">
                  <a:pos x="848" y="1026"/>
                </a:cxn>
                <a:cxn ang="0">
                  <a:pos x="859" y="1051"/>
                </a:cxn>
                <a:cxn ang="0">
                  <a:pos x="870" y="1036"/>
                </a:cxn>
                <a:cxn ang="0">
                  <a:pos x="1044" y="939"/>
                </a:cxn>
                <a:cxn ang="0">
                  <a:pos x="1047" y="938"/>
                </a:cxn>
                <a:cxn ang="0">
                  <a:pos x="1050" y="935"/>
                </a:cxn>
                <a:cxn ang="0">
                  <a:pos x="1052" y="929"/>
                </a:cxn>
                <a:cxn ang="0">
                  <a:pos x="1053" y="923"/>
                </a:cxn>
                <a:cxn ang="0">
                  <a:pos x="1055" y="772"/>
                </a:cxn>
                <a:cxn ang="0">
                  <a:pos x="1137" y="621"/>
                </a:cxn>
                <a:cxn ang="0">
                  <a:pos x="1291" y="458"/>
                </a:cxn>
                <a:cxn ang="0">
                  <a:pos x="1254" y="248"/>
                </a:cxn>
                <a:cxn ang="0">
                  <a:pos x="948" y="340"/>
                </a:cxn>
                <a:cxn ang="0">
                  <a:pos x="741" y="319"/>
                </a:cxn>
                <a:cxn ang="0">
                  <a:pos x="431" y="199"/>
                </a:cxn>
              </a:cxnLst>
              <a:rect l="0" t="0" r="r" b="b"/>
              <a:pathLst>
                <a:path w="1304" h="1406">
                  <a:moveTo>
                    <a:pt x="352" y="96"/>
                  </a:moveTo>
                  <a:lnTo>
                    <a:pt x="296" y="11"/>
                  </a:lnTo>
                  <a:lnTo>
                    <a:pt x="262" y="0"/>
                  </a:lnTo>
                  <a:lnTo>
                    <a:pt x="209" y="26"/>
                  </a:lnTo>
                  <a:lnTo>
                    <a:pt x="153" y="80"/>
                  </a:lnTo>
                  <a:lnTo>
                    <a:pt x="136" y="142"/>
                  </a:lnTo>
                  <a:lnTo>
                    <a:pt x="101" y="169"/>
                  </a:lnTo>
                  <a:lnTo>
                    <a:pt x="93" y="172"/>
                  </a:lnTo>
                  <a:lnTo>
                    <a:pt x="78" y="179"/>
                  </a:lnTo>
                  <a:lnTo>
                    <a:pt x="73" y="183"/>
                  </a:lnTo>
                  <a:lnTo>
                    <a:pt x="71" y="189"/>
                  </a:lnTo>
                  <a:lnTo>
                    <a:pt x="70" y="202"/>
                  </a:lnTo>
                  <a:lnTo>
                    <a:pt x="71" y="209"/>
                  </a:lnTo>
                  <a:lnTo>
                    <a:pt x="75" y="218"/>
                  </a:lnTo>
                  <a:lnTo>
                    <a:pt x="64" y="259"/>
                  </a:lnTo>
                  <a:lnTo>
                    <a:pt x="31" y="318"/>
                  </a:lnTo>
                  <a:lnTo>
                    <a:pt x="60" y="386"/>
                  </a:lnTo>
                  <a:lnTo>
                    <a:pt x="124" y="458"/>
                  </a:lnTo>
                  <a:lnTo>
                    <a:pt x="119" y="522"/>
                  </a:lnTo>
                  <a:lnTo>
                    <a:pt x="170" y="547"/>
                  </a:lnTo>
                  <a:lnTo>
                    <a:pt x="179" y="571"/>
                  </a:lnTo>
                  <a:lnTo>
                    <a:pt x="232" y="598"/>
                  </a:lnTo>
                  <a:lnTo>
                    <a:pt x="252" y="652"/>
                  </a:lnTo>
                  <a:lnTo>
                    <a:pt x="325" y="690"/>
                  </a:lnTo>
                  <a:lnTo>
                    <a:pt x="368" y="739"/>
                  </a:lnTo>
                  <a:lnTo>
                    <a:pt x="305" y="754"/>
                  </a:lnTo>
                  <a:lnTo>
                    <a:pt x="230" y="711"/>
                  </a:lnTo>
                  <a:lnTo>
                    <a:pt x="172" y="770"/>
                  </a:lnTo>
                  <a:lnTo>
                    <a:pt x="128" y="790"/>
                  </a:lnTo>
                  <a:lnTo>
                    <a:pt x="36" y="770"/>
                  </a:lnTo>
                  <a:lnTo>
                    <a:pt x="68" y="789"/>
                  </a:lnTo>
                  <a:lnTo>
                    <a:pt x="67" y="795"/>
                  </a:lnTo>
                  <a:lnTo>
                    <a:pt x="67" y="800"/>
                  </a:lnTo>
                  <a:lnTo>
                    <a:pt x="64" y="804"/>
                  </a:lnTo>
                  <a:lnTo>
                    <a:pt x="63" y="804"/>
                  </a:lnTo>
                  <a:lnTo>
                    <a:pt x="63" y="805"/>
                  </a:lnTo>
                  <a:lnTo>
                    <a:pt x="63" y="807"/>
                  </a:lnTo>
                  <a:lnTo>
                    <a:pt x="57" y="812"/>
                  </a:lnTo>
                  <a:lnTo>
                    <a:pt x="52" y="820"/>
                  </a:lnTo>
                  <a:lnTo>
                    <a:pt x="45" y="829"/>
                  </a:lnTo>
                  <a:lnTo>
                    <a:pt x="40" y="841"/>
                  </a:lnTo>
                  <a:lnTo>
                    <a:pt x="91" y="881"/>
                  </a:lnTo>
                  <a:lnTo>
                    <a:pt x="0" y="929"/>
                  </a:lnTo>
                  <a:lnTo>
                    <a:pt x="53" y="980"/>
                  </a:lnTo>
                  <a:lnTo>
                    <a:pt x="99" y="1003"/>
                  </a:lnTo>
                  <a:lnTo>
                    <a:pt x="153" y="1009"/>
                  </a:lnTo>
                  <a:lnTo>
                    <a:pt x="176" y="1061"/>
                  </a:lnTo>
                  <a:lnTo>
                    <a:pt x="165" y="1119"/>
                  </a:lnTo>
                  <a:lnTo>
                    <a:pt x="216" y="1179"/>
                  </a:lnTo>
                  <a:lnTo>
                    <a:pt x="280" y="1205"/>
                  </a:lnTo>
                  <a:lnTo>
                    <a:pt x="335" y="1202"/>
                  </a:lnTo>
                  <a:lnTo>
                    <a:pt x="351" y="1218"/>
                  </a:lnTo>
                  <a:lnTo>
                    <a:pt x="321" y="1326"/>
                  </a:lnTo>
                  <a:lnTo>
                    <a:pt x="329" y="1328"/>
                  </a:lnTo>
                  <a:lnTo>
                    <a:pt x="336" y="1332"/>
                  </a:lnTo>
                  <a:lnTo>
                    <a:pt x="340" y="1337"/>
                  </a:lnTo>
                  <a:lnTo>
                    <a:pt x="343" y="1343"/>
                  </a:lnTo>
                  <a:lnTo>
                    <a:pt x="342" y="1349"/>
                  </a:lnTo>
                  <a:lnTo>
                    <a:pt x="341" y="1356"/>
                  </a:lnTo>
                  <a:lnTo>
                    <a:pt x="335" y="1364"/>
                  </a:lnTo>
                  <a:lnTo>
                    <a:pt x="330" y="1373"/>
                  </a:lnTo>
                  <a:lnTo>
                    <a:pt x="392" y="1406"/>
                  </a:lnTo>
                  <a:lnTo>
                    <a:pt x="400" y="1400"/>
                  </a:lnTo>
                  <a:lnTo>
                    <a:pt x="408" y="1394"/>
                  </a:lnTo>
                  <a:lnTo>
                    <a:pt x="411" y="1388"/>
                  </a:lnTo>
                  <a:lnTo>
                    <a:pt x="414" y="1384"/>
                  </a:lnTo>
                  <a:lnTo>
                    <a:pt x="413" y="1378"/>
                  </a:lnTo>
                  <a:lnTo>
                    <a:pt x="411" y="1372"/>
                  </a:lnTo>
                  <a:lnTo>
                    <a:pt x="406" y="1366"/>
                  </a:lnTo>
                  <a:lnTo>
                    <a:pt x="401" y="1363"/>
                  </a:lnTo>
                  <a:lnTo>
                    <a:pt x="398" y="1361"/>
                  </a:lnTo>
                  <a:lnTo>
                    <a:pt x="397" y="1360"/>
                  </a:lnTo>
                  <a:lnTo>
                    <a:pt x="420" y="1309"/>
                  </a:lnTo>
                  <a:lnTo>
                    <a:pt x="522" y="1300"/>
                  </a:lnTo>
                  <a:lnTo>
                    <a:pt x="602" y="1254"/>
                  </a:lnTo>
                  <a:lnTo>
                    <a:pt x="629" y="1289"/>
                  </a:lnTo>
                  <a:lnTo>
                    <a:pt x="640" y="1250"/>
                  </a:lnTo>
                  <a:lnTo>
                    <a:pt x="629" y="1234"/>
                  </a:lnTo>
                  <a:lnTo>
                    <a:pt x="622" y="1218"/>
                  </a:lnTo>
                  <a:lnTo>
                    <a:pt x="620" y="1209"/>
                  </a:lnTo>
                  <a:lnTo>
                    <a:pt x="620" y="1201"/>
                  </a:lnTo>
                  <a:lnTo>
                    <a:pt x="623" y="1185"/>
                  </a:lnTo>
                  <a:lnTo>
                    <a:pt x="630" y="1167"/>
                  </a:lnTo>
                  <a:lnTo>
                    <a:pt x="643" y="1151"/>
                  </a:lnTo>
                  <a:lnTo>
                    <a:pt x="660" y="1133"/>
                  </a:lnTo>
                  <a:lnTo>
                    <a:pt x="681" y="1117"/>
                  </a:lnTo>
                  <a:lnTo>
                    <a:pt x="689" y="1111"/>
                  </a:lnTo>
                  <a:lnTo>
                    <a:pt x="701" y="1106"/>
                  </a:lnTo>
                  <a:lnTo>
                    <a:pt x="717" y="1125"/>
                  </a:lnTo>
                  <a:lnTo>
                    <a:pt x="756" y="1056"/>
                  </a:lnTo>
                  <a:lnTo>
                    <a:pt x="839" y="1043"/>
                  </a:lnTo>
                  <a:lnTo>
                    <a:pt x="839" y="1034"/>
                  </a:lnTo>
                  <a:lnTo>
                    <a:pt x="840" y="1029"/>
                  </a:lnTo>
                  <a:lnTo>
                    <a:pt x="843" y="1024"/>
                  </a:lnTo>
                  <a:lnTo>
                    <a:pt x="845" y="1023"/>
                  </a:lnTo>
                  <a:lnTo>
                    <a:pt x="848" y="1026"/>
                  </a:lnTo>
                  <a:lnTo>
                    <a:pt x="856" y="1037"/>
                  </a:lnTo>
                  <a:lnTo>
                    <a:pt x="858" y="1042"/>
                  </a:lnTo>
                  <a:lnTo>
                    <a:pt x="859" y="1051"/>
                  </a:lnTo>
                  <a:lnTo>
                    <a:pt x="860" y="1058"/>
                  </a:lnTo>
                  <a:lnTo>
                    <a:pt x="884" y="1056"/>
                  </a:lnTo>
                  <a:lnTo>
                    <a:pt x="870" y="1036"/>
                  </a:lnTo>
                  <a:lnTo>
                    <a:pt x="964" y="975"/>
                  </a:lnTo>
                  <a:lnTo>
                    <a:pt x="1041" y="940"/>
                  </a:lnTo>
                  <a:lnTo>
                    <a:pt x="1044" y="939"/>
                  </a:lnTo>
                  <a:lnTo>
                    <a:pt x="1044" y="938"/>
                  </a:lnTo>
                  <a:lnTo>
                    <a:pt x="1045" y="938"/>
                  </a:lnTo>
                  <a:lnTo>
                    <a:pt x="1047" y="938"/>
                  </a:lnTo>
                  <a:lnTo>
                    <a:pt x="1049" y="936"/>
                  </a:lnTo>
                  <a:lnTo>
                    <a:pt x="1049" y="935"/>
                  </a:lnTo>
                  <a:lnTo>
                    <a:pt x="1050" y="935"/>
                  </a:lnTo>
                  <a:lnTo>
                    <a:pt x="1052" y="935"/>
                  </a:lnTo>
                  <a:lnTo>
                    <a:pt x="1052" y="931"/>
                  </a:lnTo>
                  <a:lnTo>
                    <a:pt x="1052" y="929"/>
                  </a:lnTo>
                  <a:lnTo>
                    <a:pt x="1052" y="928"/>
                  </a:lnTo>
                  <a:lnTo>
                    <a:pt x="1053" y="928"/>
                  </a:lnTo>
                  <a:lnTo>
                    <a:pt x="1053" y="923"/>
                  </a:lnTo>
                  <a:lnTo>
                    <a:pt x="1054" y="919"/>
                  </a:lnTo>
                  <a:lnTo>
                    <a:pt x="1103" y="883"/>
                  </a:lnTo>
                  <a:lnTo>
                    <a:pt x="1055" y="772"/>
                  </a:lnTo>
                  <a:lnTo>
                    <a:pt x="1132" y="698"/>
                  </a:lnTo>
                  <a:lnTo>
                    <a:pt x="1129" y="668"/>
                  </a:lnTo>
                  <a:lnTo>
                    <a:pt x="1137" y="621"/>
                  </a:lnTo>
                  <a:lnTo>
                    <a:pt x="1256" y="531"/>
                  </a:lnTo>
                  <a:lnTo>
                    <a:pt x="1244" y="483"/>
                  </a:lnTo>
                  <a:lnTo>
                    <a:pt x="1291" y="458"/>
                  </a:lnTo>
                  <a:lnTo>
                    <a:pt x="1304" y="400"/>
                  </a:lnTo>
                  <a:lnTo>
                    <a:pt x="1242" y="284"/>
                  </a:lnTo>
                  <a:lnTo>
                    <a:pt x="1254" y="248"/>
                  </a:lnTo>
                  <a:lnTo>
                    <a:pt x="1192" y="262"/>
                  </a:lnTo>
                  <a:lnTo>
                    <a:pt x="1057" y="319"/>
                  </a:lnTo>
                  <a:lnTo>
                    <a:pt x="948" y="340"/>
                  </a:lnTo>
                  <a:lnTo>
                    <a:pt x="875" y="362"/>
                  </a:lnTo>
                  <a:lnTo>
                    <a:pt x="843" y="321"/>
                  </a:lnTo>
                  <a:lnTo>
                    <a:pt x="741" y="319"/>
                  </a:lnTo>
                  <a:lnTo>
                    <a:pt x="702" y="282"/>
                  </a:lnTo>
                  <a:lnTo>
                    <a:pt x="502" y="195"/>
                  </a:lnTo>
                  <a:lnTo>
                    <a:pt x="431" y="199"/>
                  </a:lnTo>
                  <a:lnTo>
                    <a:pt x="403" y="132"/>
                  </a:lnTo>
                  <a:lnTo>
                    <a:pt x="352" y="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 78">
              <a:extLst>
                <a:ext uri="{FF2B5EF4-FFF2-40B4-BE49-F238E27FC236}">
                  <a16:creationId xmlns:a16="http://schemas.microsoft.com/office/drawing/2014/main" id="{F2B9228F-FC57-1741-7AF2-14C52CFD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708"/>
              <a:ext cx="122" cy="106"/>
            </a:xfrm>
            <a:custGeom>
              <a:avLst/>
              <a:gdLst/>
              <a:ahLst/>
              <a:cxnLst>
                <a:cxn ang="0">
                  <a:pos x="1256" y="226"/>
                </a:cxn>
                <a:cxn ang="0">
                  <a:pos x="1105" y="229"/>
                </a:cxn>
                <a:cxn ang="0">
                  <a:pos x="1078" y="230"/>
                </a:cxn>
                <a:cxn ang="0">
                  <a:pos x="962" y="225"/>
                </a:cxn>
                <a:cxn ang="0">
                  <a:pos x="957" y="103"/>
                </a:cxn>
                <a:cxn ang="0">
                  <a:pos x="979" y="99"/>
                </a:cxn>
                <a:cxn ang="0">
                  <a:pos x="980" y="79"/>
                </a:cxn>
                <a:cxn ang="0">
                  <a:pos x="947" y="55"/>
                </a:cxn>
                <a:cxn ang="0">
                  <a:pos x="929" y="18"/>
                </a:cxn>
                <a:cxn ang="0">
                  <a:pos x="833" y="97"/>
                </a:cxn>
                <a:cxn ang="0">
                  <a:pos x="838" y="309"/>
                </a:cxn>
                <a:cxn ang="0">
                  <a:pos x="857" y="305"/>
                </a:cxn>
                <a:cxn ang="0">
                  <a:pos x="862" y="328"/>
                </a:cxn>
                <a:cxn ang="0">
                  <a:pos x="848" y="340"/>
                </a:cxn>
                <a:cxn ang="0">
                  <a:pos x="773" y="504"/>
                </a:cxn>
                <a:cxn ang="0">
                  <a:pos x="541" y="472"/>
                </a:cxn>
                <a:cxn ang="0">
                  <a:pos x="474" y="452"/>
                </a:cxn>
                <a:cxn ang="0">
                  <a:pos x="453" y="479"/>
                </a:cxn>
                <a:cxn ang="0">
                  <a:pos x="465" y="496"/>
                </a:cxn>
                <a:cxn ang="0">
                  <a:pos x="454" y="519"/>
                </a:cxn>
                <a:cxn ang="0">
                  <a:pos x="344" y="557"/>
                </a:cxn>
                <a:cxn ang="0">
                  <a:pos x="71" y="532"/>
                </a:cxn>
                <a:cxn ang="0">
                  <a:pos x="17" y="614"/>
                </a:cxn>
                <a:cxn ang="0">
                  <a:pos x="54" y="626"/>
                </a:cxn>
                <a:cxn ang="0">
                  <a:pos x="231" y="704"/>
                </a:cxn>
                <a:cxn ang="0">
                  <a:pos x="119" y="880"/>
                </a:cxn>
                <a:cxn ang="0">
                  <a:pos x="269" y="920"/>
                </a:cxn>
                <a:cxn ang="0">
                  <a:pos x="391" y="947"/>
                </a:cxn>
                <a:cxn ang="0">
                  <a:pos x="466" y="899"/>
                </a:cxn>
                <a:cxn ang="0">
                  <a:pos x="472" y="887"/>
                </a:cxn>
                <a:cxn ang="0">
                  <a:pos x="493" y="872"/>
                </a:cxn>
                <a:cxn ang="0">
                  <a:pos x="509" y="864"/>
                </a:cxn>
                <a:cxn ang="0">
                  <a:pos x="521" y="845"/>
                </a:cxn>
                <a:cxn ang="0">
                  <a:pos x="647" y="811"/>
                </a:cxn>
                <a:cxn ang="0">
                  <a:pos x="708" y="948"/>
                </a:cxn>
                <a:cxn ang="0">
                  <a:pos x="772" y="924"/>
                </a:cxn>
                <a:cxn ang="0">
                  <a:pos x="801" y="932"/>
                </a:cxn>
                <a:cxn ang="0">
                  <a:pos x="814" y="952"/>
                </a:cxn>
                <a:cxn ang="0">
                  <a:pos x="916" y="1037"/>
                </a:cxn>
                <a:cxn ang="0">
                  <a:pos x="1119" y="1231"/>
                </a:cxn>
                <a:cxn ang="0">
                  <a:pos x="1054" y="1423"/>
                </a:cxn>
                <a:cxn ang="0">
                  <a:pos x="1207" y="1596"/>
                </a:cxn>
                <a:cxn ang="0">
                  <a:pos x="1315" y="1459"/>
                </a:cxn>
                <a:cxn ang="0">
                  <a:pos x="1318" y="1462"/>
                </a:cxn>
                <a:cxn ang="0">
                  <a:pos x="1480" y="1393"/>
                </a:cxn>
                <a:cxn ang="0">
                  <a:pos x="1475" y="1351"/>
                </a:cxn>
                <a:cxn ang="0">
                  <a:pos x="1463" y="1350"/>
                </a:cxn>
                <a:cxn ang="0">
                  <a:pos x="1504" y="1255"/>
                </a:cxn>
                <a:cxn ang="0">
                  <a:pos x="1680" y="1221"/>
                </a:cxn>
                <a:cxn ang="0">
                  <a:pos x="1690" y="1215"/>
                </a:cxn>
                <a:cxn ang="0">
                  <a:pos x="1685" y="1201"/>
                </a:cxn>
                <a:cxn ang="0">
                  <a:pos x="1685" y="1139"/>
                </a:cxn>
                <a:cxn ang="0">
                  <a:pos x="1705" y="935"/>
                </a:cxn>
                <a:cxn ang="0">
                  <a:pos x="1909" y="746"/>
                </a:cxn>
                <a:cxn ang="0">
                  <a:pos x="1811" y="591"/>
                </a:cxn>
                <a:cxn ang="0">
                  <a:pos x="1700" y="291"/>
                </a:cxn>
                <a:cxn ang="0">
                  <a:pos x="1683" y="273"/>
                </a:cxn>
                <a:cxn ang="0">
                  <a:pos x="1668" y="270"/>
                </a:cxn>
                <a:cxn ang="0">
                  <a:pos x="1519" y="182"/>
                </a:cxn>
              </a:cxnLst>
              <a:rect l="0" t="0" r="r" b="b"/>
              <a:pathLst>
                <a:path w="1952" h="1596">
                  <a:moveTo>
                    <a:pt x="1388" y="264"/>
                  </a:moveTo>
                  <a:lnTo>
                    <a:pt x="1381" y="174"/>
                  </a:lnTo>
                  <a:lnTo>
                    <a:pt x="1301" y="189"/>
                  </a:lnTo>
                  <a:lnTo>
                    <a:pt x="1256" y="226"/>
                  </a:lnTo>
                  <a:lnTo>
                    <a:pt x="1222" y="306"/>
                  </a:lnTo>
                  <a:lnTo>
                    <a:pt x="1131" y="253"/>
                  </a:lnTo>
                  <a:lnTo>
                    <a:pt x="1116" y="224"/>
                  </a:lnTo>
                  <a:lnTo>
                    <a:pt x="1105" y="229"/>
                  </a:lnTo>
                  <a:lnTo>
                    <a:pt x="1096" y="232"/>
                  </a:lnTo>
                  <a:lnTo>
                    <a:pt x="1089" y="233"/>
                  </a:lnTo>
                  <a:lnTo>
                    <a:pt x="1083" y="233"/>
                  </a:lnTo>
                  <a:lnTo>
                    <a:pt x="1078" y="230"/>
                  </a:lnTo>
                  <a:lnTo>
                    <a:pt x="1075" y="225"/>
                  </a:lnTo>
                  <a:lnTo>
                    <a:pt x="1073" y="218"/>
                  </a:lnTo>
                  <a:lnTo>
                    <a:pt x="1074" y="209"/>
                  </a:lnTo>
                  <a:lnTo>
                    <a:pt x="962" y="225"/>
                  </a:lnTo>
                  <a:lnTo>
                    <a:pt x="954" y="120"/>
                  </a:lnTo>
                  <a:lnTo>
                    <a:pt x="951" y="112"/>
                  </a:lnTo>
                  <a:lnTo>
                    <a:pt x="952" y="109"/>
                  </a:lnTo>
                  <a:lnTo>
                    <a:pt x="957" y="103"/>
                  </a:lnTo>
                  <a:lnTo>
                    <a:pt x="962" y="101"/>
                  </a:lnTo>
                  <a:lnTo>
                    <a:pt x="968" y="101"/>
                  </a:lnTo>
                  <a:lnTo>
                    <a:pt x="976" y="104"/>
                  </a:lnTo>
                  <a:lnTo>
                    <a:pt x="979" y="99"/>
                  </a:lnTo>
                  <a:lnTo>
                    <a:pt x="981" y="95"/>
                  </a:lnTo>
                  <a:lnTo>
                    <a:pt x="983" y="87"/>
                  </a:lnTo>
                  <a:lnTo>
                    <a:pt x="982" y="83"/>
                  </a:lnTo>
                  <a:lnTo>
                    <a:pt x="980" y="79"/>
                  </a:lnTo>
                  <a:lnTo>
                    <a:pt x="974" y="73"/>
                  </a:lnTo>
                  <a:lnTo>
                    <a:pt x="959" y="65"/>
                  </a:lnTo>
                  <a:lnTo>
                    <a:pt x="944" y="63"/>
                  </a:lnTo>
                  <a:lnTo>
                    <a:pt x="947" y="55"/>
                  </a:lnTo>
                  <a:lnTo>
                    <a:pt x="947" y="49"/>
                  </a:lnTo>
                  <a:lnTo>
                    <a:pt x="943" y="39"/>
                  </a:lnTo>
                  <a:lnTo>
                    <a:pt x="939" y="31"/>
                  </a:lnTo>
                  <a:lnTo>
                    <a:pt x="929" y="18"/>
                  </a:lnTo>
                  <a:lnTo>
                    <a:pt x="914" y="7"/>
                  </a:lnTo>
                  <a:lnTo>
                    <a:pt x="897" y="0"/>
                  </a:lnTo>
                  <a:lnTo>
                    <a:pt x="842" y="77"/>
                  </a:lnTo>
                  <a:lnTo>
                    <a:pt x="833" y="97"/>
                  </a:lnTo>
                  <a:lnTo>
                    <a:pt x="761" y="116"/>
                  </a:lnTo>
                  <a:lnTo>
                    <a:pt x="843" y="205"/>
                  </a:lnTo>
                  <a:lnTo>
                    <a:pt x="810" y="252"/>
                  </a:lnTo>
                  <a:lnTo>
                    <a:pt x="838" y="309"/>
                  </a:lnTo>
                  <a:lnTo>
                    <a:pt x="843" y="305"/>
                  </a:lnTo>
                  <a:lnTo>
                    <a:pt x="849" y="304"/>
                  </a:lnTo>
                  <a:lnTo>
                    <a:pt x="853" y="303"/>
                  </a:lnTo>
                  <a:lnTo>
                    <a:pt x="857" y="305"/>
                  </a:lnTo>
                  <a:lnTo>
                    <a:pt x="859" y="308"/>
                  </a:lnTo>
                  <a:lnTo>
                    <a:pt x="862" y="313"/>
                  </a:lnTo>
                  <a:lnTo>
                    <a:pt x="862" y="319"/>
                  </a:lnTo>
                  <a:lnTo>
                    <a:pt x="862" y="328"/>
                  </a:lnTo>
                  <a:lnTo>
                    <a:pt x="859" y="332"/>
                  </a:lnTo>
                  <a:lnTo>
                    <a:pt x="857" y="336"/>
                  </a:lnTo>
                  <a:lnTo>
                    <a:pt x="853" y="338"/>
                  </a:lnTo>
                  <a:lnTo>
                    <a:pt x="848" y="340"/>
                  </a:lnTo>
                  <a:lnTo>
                    <a:pt x="831" y="428"/>
                  </a:lnTo>
                  <a:lnTo>
                    <a:pt x="877" y="462"/>
                  </a:lnTo>
                  <a:lnTo>
                    <a:pt x="810" y="450"/>
                  </a:lnTo>
                  <a:lnTo>
                    <a:pt x="773" y="504"/>
                  </a:lnTo>
                  <a:lnTo>
                    <a:pt x="737" y="530"/>
                  </a:lnTo>
                  <a:lnTo>
                    <a:pt x="675" y="532"/>
                  </a:lnTo>
                  <a:lnTo>
                    <a:pt x="610" y="496"/>
                  </a:lnTo>
                  <a:lnTo>
                    <a:pt x="541" y="472"/>
                  </a:lnTo>
                  <a:lnTo>
                    <a:pt x="518" y="453"/>
                  </a:lnTo>
                  <a:lnTo>
                    <a:pt x="485" y="463"/>
                  </a:lnTo>
                  <a:lnTo>
                    <a:pt x="479" y="455"/>
                  </a:lnTo>
                  <a:lnTo>
                    <a:pt x="474" y="452"/>
                  </a:lnTo>
                  <a:lnTo>
                    <a:pt x="468" y="454"/>
                  </a:lnTo>
                  <a:lnTo>
                    <a:pt x="465" y="456"/>
                  </a:lnTo>
                  <a:lnTo>
                    <a:pt x="463" y="461"/>
                  </a:lnTo>
                  <a:lnTo>
                    <a:pt x="453" y="479"/>
                  </a:lnTo>
                  <a:lnTo>
                    <a:pt x="452" y="487"/>
                  </a:lnTo>
                  <a:lnTo>
                    <a:pt x="453" y="497"/>
                  </a:lnTo>
                  <a:lnTo>
                    <a:pt x="459" y="496"/>
                  </a:lnTo>
                  <a:lnTo>
                    <a:pt x="465" y="496"/>
                  </a:lnTo>
                  <a:lnTo>
                    <a:pt x="468" y="496"/>
                  </a:lnTo>
                  <a:lnTo>
                    <a:pt x="469" y="498"/>
                  </a:lnTo>
                  <a:lnTo>
                    <a:pt x="459" y="507"/>
                  </a:lnTo>
                  <a:lnTo>
                    <a:pt x="454" y="519"/>
                  </a:lnTo>
                  <a:lnTo>
                    <a:pt x="452" y="531"/>
                  </a:lnTo>
                  <a:lnTo>
                    <a:pt x="453" y="546"/>
                  </a:lnTo>
                  <a:lnTo>
                    <a:pt x="376" y="545"/>
                  </a:lnTo>
                  <a:lnTo>
                    <a:pt x="344" y="557"/>
                  </a:lnTo>
                  <a:lnTo>
                    <a:pt x="209" y="512"/>
                  </a:lnTo>
                  <a:lnTo>
                    <a:pt x="136" y="469"/>
                  </a:lnTo>
                  <a:lnTo>
                    <a:pt x="89" y="488"/>
                  </a:lnTo>
                  <a:lnTo>
                    <a:pt x="71" y="532"/>
                  </a:lnTo>
                  <a:lnTo>
                    <a:pt x="69" y="568"/>
                  </a:lnTo>
                  <a:lnTo>
                    <a:pt x="0" y="592"/>
                  </a:lnTo>
                  <a:lnTo>
                    <a:pt x="8" y="604"/>
                  </a:lnTo>
                  <a:lnTo>
                    <a:pt x="17" y="614"/>
                  </a:lnTo>
                  <a:lnTo>
                    <a:pt x="25" y="621"/>
                  </a:lnTo>
                  <a:lnTo>
                    <a:pt x="35" y="626"/>
                  </a:lnTo>
                  <a:lnTo>
                    <a:pt x="43" y="627"/>
                  </a:lnTo>
                  <a:lnTo>
                    <a:pt x="54" y="626"/>
                  </a:lnTo>
                  <a:lnTo>
                    <a:pt x="64" y="621"/>
                  </a:lnTo>
                  <a:lnTo>
                    <a:pt x="74" y="615"/>
                  </a:lnTo>
                  <a:lnTo>
                    <a:pt x="128" y="651"/>
                  </a:lnTo>
                  <a:lnTo>
                    <a:pt x="231" y="704"/>
                  </a:lnTo>
                  <a:lnTo>
                    <a:pt x="218" y="745"/>
                  </a:lnTo>
                  <a:lnTo>
                    <a:pt x="151" y="794"/>
                  </a:lnTo>
                  <a:lnTo>
                    <a:pt x="111" y="841"/>
                  </a:lnTo>
                  <a:lnTo>
                    <a:pt x="119" y="880"/>
                  </a:lnTo>
                  <a:lnTo>
                    <a:pt x="210" y="895"/>
                  </a:lnTo>
                  <a:lnTo>
                    <a:pt x="205" y="952"/>
                  </a:lnTo>
                  <a:lnTo>
                    <a:pt x="248" y="946"/>
                  </a:lnTo>
                  <a:lnTo>
                    <a:pt x="269" y="920"/>
                  </a:lnTo>
                  <a:lnTo>
                    <a:pt x="315" y="916"/>
                  </a:lnTo>
                  <a:lnTo>
                    <a:pt x="363" y="971"/>
                  </a:lnTo>
                  <a:lnTo>
                    <a:pt x="419" y="982"/>
                  </a:lnTo>
                  <a:lnTo>
                    <a:pt x="391" y="947"/>
                  </a:lnTo>
                  <a:lnTo>
                    <a:pt x="467" y="877"/>
                  </a:lnTo>
                  <a:lnTo>
                    <a:pt x="466" y="887"/>
                  </a:lnTo>
                  <a:lnTo>
                    <a:pt x="466" y="895"/>
                  </a:lnTo>
                  <a:lnTo>
                    <a:pt x="466" y="899"/>
                  </a:lnTo>
                  <a:lnTo>
                    <a:pt x="467" y="901"/>
                  </a:lnTo>
                  <a:lnTo>
                    <a:pt x="468" y="899"/>
                  </a:lnTo>
                  <a:lnTo>
                    <a:pt x="470" y="895"/>
                  </a:lnTo>
                  <a:lnTo>
                    <a:pt x="472" y="887"/>
                  </a:lnTo>
                  <a:lnTo>
                    <a:pt x="475" y="877"/>
                  </a:lnTo>
                  <a:lnTo>
                    <a:pt x="481" y="875"/>
                  </a:lnTo>
                  <a:lnTo>
                    <a:pt x="487" y="874"/>
                  </a:lnTo>
                  <a:lnTo>
                    <a:pt x="493" y="872"/>
                  </a:lnTo>
                  <a:lnTo>
                    <a:pt x="499" y="871"/>
                  </a:lnTo>
                  <a:lnTo>
                    <a:pt x="503" y="868"/>
                  </a:lnTo>
                  <a:lnTo>
                    <a:pt x="507" y="866"/>
                  </a:lnTo>
                  <a:lnTo>
                    <a:pt x="509" y="864"/>
                  </a:lnTo>
                  <a:lnTo>
                    <a:pt x="511" y="863"/>
                  </a:lnTo>
                  <a:lnTo>
                    <a:pt x="515" y="861"/>
                  </a:lnTo>
                  <a:lnTo>
                    <a:pt x="518" y="853"/>
                  </a:lnTo>
                  <a:lnTo>
                    <a:pt x="521" y="845"/>
                  </a:lnTo>
                  <a:lnTo>
                    <a:pt x="520" y="835"/>
                  </a:lnTo>
                  <a:lnTo>
                    <a:pt x="519" y="825"/>
                  </a:lnTo>
                  <a:lnTo>
                    <a:pt x="585" y="789"/>
                  </a:lnTo>
                  <a:lnTo>
                    <a:pt x="647" y="811"/>
                  </a:lnTo>
                  <a:lnTo>
                    <a:pt x="694" y="870"/>
                  </a:lnTo>
                  <a:lnTo>
                    <a:pt x="681" y="890"/>
                  </a:lnTo>
                  <a:lnTo>
                    <a:pt x="669" y="928"/>
                  </a:lnTo>
                  <a:lnTo>
                    <a:pt x="708" y="948"/>
                  </a:lnTo>
                  <a:lnTo>
                    <a:pt x="728" y="937"/>
                  </a:lnTo>
                  <a:lnTo>
                    <a:pt x="749" y="930"/>
                  </a:lnTo>
                  <a:lnTo>
                    <a:pt x="765" y="925"/>
                  </a:lnTo>
                  <a:lnTo>
                    <a:pt x="772" y="924"/>
                  </a:lnTo>
                  <a:lnTo>
                    <a:pt x="779" y="925"/>
                  </a:lnTo>
                  <a:lnTo>
                    <a:pt x="791" y="926"/>
                  </a:lnTo>
                  <a:lnTo>
                    <a:pt x="795" y="928"/>
                  </a:lnTo>
                  <a:lnTo>
                    <a:pt x="801" y="932"/>
                  </a:lnTo>
                  <a:lnTo>
                    <a:pt x="804" y="935"/>
                  </a:lnTo>
                  <a:lnTo>
                    <a:pt x="808" y="940"/>
                  </a:lnTo>
                  <a:lnTo>
                    <a:pt x="810" y="945"/>
                  </a:lnTo>
                  <a:lnTo>
                    <a:pt x="814" y="952"/>
                  </a:lnTo>
                  <a:lnTo>
                    <a:pt x="861" y="973"/>
                  </a:lnTo>
                  <a:lnTo>
                    <a:pt x="883" y="997"/>
                  </a:lnTo>
                  <a:lnTo>
                    <a:pt x="866" y="1047"/>
                  </a:lnTo>
                  <a:lnTo>
                    <a:pt x="916" y="1037"/>
                  </a:lnTo>
                  <a:lnTo>
                    <a:pt x="979" y="1098"/>
                  </a:lnTo>
                  <a:lnTo>
                    <a:pt x="1020" y="1107"/>
                  </a:lnTo>
                  <a:lnTo>
                    <a:pt x="1078" y="1149"/>
                  </a:lnTo>
                  <a:lnTo>
                    <a:pt x="1119" y="1231"/>
                  </a:lnTo>
                  <a:lnTo>
                    <a:pt x="1157" y="1290"/>
                  </a:lnTo>
                  <a:lnTo>
                    <a:pt x="1105" y="1397"/>
                  </a:lnTo>
                  <a:lnTo>
                    <a:pt x="1023" y="1388"/>
                  </a:lnTo>
                  <a:lnTo>
                    <a:pt x="1054" y="1423"/>
                  </a:lnTo>
                  <a:lnTo>
                    <a:pt x="1045" y="1448"/>
                  </a:lnTo>
                  <a:lnTo>
                    <a:pt x="1090" y="1495"/>
                  </a:lnTo>
                  <a:lnTo>
                    <a:pt x="1065" y="1526"/>
                  </a:lnTo>
                  <a:lnTo>
                    <a:pt x="1207" y="1596"/>
                  </a:lnTo>
                  <a:lnTo>
                    <a:pt x="1218" y="1534"/>
                  </a:lnTo>
                  <a:lnTo>
                    <a:pt x="1318" y="1490"/>
                  </a:lnTo>
                  <a:lnTo>
                    <a:pt x="1318" y="1462"/>
                  </a:lnTo>
                  <a:lnTo>
                    <a:pt x="1315" y="1459"/>
                  </a:lnTo>
                  <a:lnTo>
                    <a:pt x="1312" y="1456"/>
                  </a:lnTo>
                  <a:lnTo>
                    <a:pt x="1313" y="1454"/>
                  </a:lnTo>
                  <a:lnTo>
                    <a:pt x="1317" y="1450"/>
                  </a:lnTo>
                  <a:lnTo>
                    <a:pt x="1318" y="1462"/>
                  </a:lnTo>
                  <a:lnTo>
                    <a:pt x="1324" y="1467"/>
                  </a:lnTo>
                  <a:lnTo>
                    <a:pt x="1334" y="1474"/>
                  </a:lnTo>
                  <a:lnTo>
                    <a:pt x="1435" y="1422"/>
                  </a:lnTo>
                  <a:lnTo>
                    <a:pt x="1480" y="1393"/>
                  </a:lnTo>
                  <a:lnTo>
                    <a:pt x="1493" y="1343"/>
                  </a:lnTo>
                  <a:lnTo>
                    <a:pt x="1488" y="1347"/>
                  </a:lnTo>
                  <a:lnTo>
                    <a:pt x="1479" y="1350"/>
                  </a:lnTo>
                  <a:lnTo>
                    <a:pt x="1475" y="1351"/>
                  </a:lnTo>
                  <a:lnTo>
                    <a:pt x="1473" y="1351"/>
                  </a:lnTo>
                  <a:lnTo>
                    <a:pt x="1472" y="1351"/>
                  </a:lnTo>
                  <a:lnTo>
                    <a:pt x="1472" y="1352"/>
                  </a:lnTo>
                  <a:lnTo>
                    <a:pt x="1463" y="1350"/>
                  </a:lnTo>
                  <a:lnTo>
                    <a:pt x="1457" y="1347"/>
                  </a:lnTo>
                  <a:lnTo>
                    <a:pt x="1449" y="1340"/>
                  </a:lnTo>
                  <a:lnTo>
                    <a:pt x="1446" y="1333"/>
                  </a:lnTo>
                  <a:lnTo>
                    <a:pt x="1504" y="1255"/>
                  </a:lnTo>
                  <a:lnTo>
                    <a:pt x="1516" y="1211"/>
                  </a:lnTo>
                  <a:lnTo>
                    <a:pt x="1585" y="1194"/>
                  </a:lnTo>
                  <a:lnTo>
                    <a:pt x="1675" y="1223"/>
                  </a:lnTo>
                  <a:lnTo>
                    <a:pt x="1680" y="1221"/>
                  </a:lnTo>
                  <a:lnTo>
                    <a:pt x="1684" y="1223"/>
                  </a:lnTo>
                  <a:lnTo>
                    <a:pt x="1687" y="1221"/>
                  </a:lnTo>
                  <a:lnTo>
                    <a:pt x="1689" y="1219"/>
                  </a:lnTo>
                  <a:lnTo>
                    <a:pt x="1690" y="1215"/>
                  </a:lnTo>
                  <a:lnTo>
                    <a:pt x="1690" y="1212"/>
                  </a:lnTo>
                  <a:lnTo>
                    <a:pt x="1688" y="1206"/>
                  </a:lnTo>
                  <a:lnTo>
                    <a:pt x="1686" y="1203"/>
                  </a:lnTo>
                  <a:lnTo>
                    <a:pt x="1685" y="1201"/>
                  </a:lnTo>
                  <a:lnTo>
                    <a:pt x="1681" y="1194"/>
                  </a:lnTo>
                  <a:lnTo>
                    <a:pt x="1676" y="1187"/>
                  </a:lnTo>
                  <a:lnTo>
                    <a:pt x="1685" y="1138"/>
                  </a:lnTo>
                  <a:lnTo>
                    <a:pt x="1685" y="1139"/>
                  </a:lnTo>
                  <a:lnTo>
                    <a:pt x="1688" y="1128"/>
                  </a:lnTo>
                  <a:lnTo>
                    <a:pt x="1720" y="1072"/>
                  </a:lnTo>
                  <a:lnTo>
                    <a:pt x="1732" y="975"/>
                  </a:lnTo>
                  <a:lnTo>
                    <a:pt x="1705" y="935"/>
                  </a:lnTo>
                  <a:lnTo>
                    <a:pt x="1775" y="888"/>
                  </a:lnTo>
                  <a:lnTo>
                    <a:pt x="1823" y="843"/>
                  </a:lnTo>
                  <a:lnTo>
                    <a:pt x="1870" y="821"/>
                  </a:lnTo>
                  <a:lnTo>
                    <a:pt x="1909" y="746"/>
                  </a:lnTo>
                  <a:lnTo>
                    <a:pt x="1952" y="724"/>
                  </a:lnTo>
                  <a:lnTo>
                    <a:pt x="1919" y="691"/>
                  </a:lnTo>
                  <a:lnTo>
                    <a:pt x="1877" y="614"/>
                  </a:lnTo>
                  <a:lnTo>
                    <a:pt x="1811" y="591"/>
                  </a:lnTo>
                  <a:lnTo>
                    <a:pt x="1776" y="549"/>
                  </a:lnTo>
                  <a:lnTo>
                    <a:pt x="1777" y="387"/>
                  </a:lnTo>
                  <a:lnTo>
                    <a:pt x="1731" y="378"/>
                  </a:lnTo>
                  <a:lnTo>
                    <a:pt x="1700" y="291"/>
                  </a:lnTo>
                  <a:lnTo>
                    <a:pt x="1695" y="288"/>
                  </a:lnTo>
                  <a:lnTo>
                    <a:pt x="1690" y="284"/>
                  </a:lnTo>
                  <a:lnTo>
                    <a:pt x="1686" y="279"/>
                  </a:lnTo>
                  <a:lnTo>
                    <a:pt x="1683" y="273"/>
                  </a:lnTo>
                  <a:lnTo>
                    <a:pt x="1678" y="268"/>
                  </a:lnTo>
                  <a:lnTo>
                    <a:pt x="1673" y="268"/>
                  </a:lnTo>
                  <a:lnTo>
                    <a:pt x="1670" y="268"/>
                  </a:lnTo>
                  <a:lnTo>
                    <a:pt x="1668" y="270"/>
                  </a:lnTo>
                  <a:lnTo>
                    <a:pt x="1663" y="277"/>
                  </a:lnTo>
                  <a:lnTo>
                    <a:pt x="1589" y="242"/>
                  </a:lnTo>
                  <a:lnTo>
                    <a:pt x="1570" y="204"/>
                  </a:lnTo>
                  <a:lnTo>
                    <a:pt x="1519" y="182"/>
                  </a:lnTo>
                  <a:lnTo>
                    <a:pt x="1462" y="181"/>
                  </a:lnTo>
                  <a:lnTo>
                    <a:pt x="1445" y="271"/>
                  </a:lnTo>
                  <a:lnTo>
                    <a:pt x="1388" y="2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79">
              <a:extLst>
                <a:ext uri="{FF2B5EF4-FFF2-40B4-BE49-F238E27FC236}">
                  <a16:creationId xmlns:a16="http://schemas.microsoft.com/office/drawing/2014/main" id="{F6AC3F2E-A1BF-9FE6-B506-369EEF30C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" y="764"/>
              <a:ext cx="121" cy="78"/>
            </a:xfrm>
            <a:custGeom>
              <a:avLst/>
              <a:gdLst/>
              <a:ahLst/>
              <a:cxnLst>
                <a:cxn ang="0">
                  <a:pos x="1650" y="395"/>
                </a:cxn>
                <a:cxn ang="0">
                  <a:pos x="1461" y="353"/>
                </a:cxn>
                <a:cxn ang="0">
                  <a:pos x="1139" y="274"/>
                </a:cxn>
                <a:cxn ang="0">
                  <a:pos x="616" y="0"/>
                </a:cxn>
                <a:cxn ang="0">
                  <a:pos x="513" y="229"/>
                </a:cxn>
                <a:cxn ang="0">
                  <a:pos x="469" y="344"/>
                </a:cxn>
                <a:cxn ang="0">
                  <a:pos x="481" y="363"/>
                </a:cxn>
                <a:cxn ang="0">
                  <a:pos x="480" y="378"/>
                </a:cxn>
                <a:cxn ang="0">
                  <a:pos x="378" y="351"/>
                </a:cxn>
                <a:cxn ang="0">
                  <a:pos x="242" y="497"/>
                </a:cxn>
                <a:cxn ang="0">
                  <a:pos x="265" y="508"/>
                </a:cxn>
                <a:cxn ang="0">
                  <a:pos x="281" y="504"/>
                </a:cxn>
                <a:cxn ang="0">
                  <a:pos x="127" y="631"/>
                </a:cxn>
                <a:cxn ang="0">
                  <a:pos x="11" y="691"/>
                </a:cxn>
                <a:cxn ang="0">
                  <a:pos x="101" y="744"/>
                </a:cxn>
                <a:cxn ang="0">
                  <a:pos x="225" y="751"/>
                </a:cxn>
                <a:cxn ang="0">
                  <a:pos x="335" y="775"/>
                </a:cxn>
                <a:cxn ang="0">
                  <a:pos x="430" y="819"/>
                </a:cxn>
                <a:cxn ang="0">
                  <a:pos x="429" y="889"/>
                </a:cxn>
                <a:cxn ang="0">
                  <a:pos x="523" y="926"/>
                </a:cxn>
                <a:cxn ang="0">
                  <a:pos x="627" y="926"/>
                </a:cxn>
                <a:cxn ang="0">
                  <a:pos x="711" y="928"/>
                </a:cxn>
                <a:cxn ang="0">
                  <a:pos x="857" y="858"/>
                </a:cxn>
                <a:cxn ang="0">
                  <a:pos x="778" y="849"/>
                </a:cxn>
                <a:cxn ang="0">
                  <a:pos x="762" y="841"/>
                </a:cxn>
                <a:cxn ang="0">
                  <a:pos x="763" y="831"/>
                </a:cxn>
                <a:cxn ang="0">
                  <a:pos x="795" y="828"/>
                </a:cxn>
                <a:cxn ang="0">
                  <a:pos x="883" y="791"/>
                </a:cxn>
                <a:cxn ang="0">
                  <a:pos x="954" y="828"/>
                </a:cxn>
                <a:cxn ang="0">
                  <a:pos x="949" y="838"/>
                </a:cxn>
                <a:cxn ang="0">
                  <a:pos x="1038" y="950"/>
                </a:cxn>
                <a:cxn ang="0">
                  <a:pos x="1114" y="946"/>
                </a:cxn>
                <a:cxn ang="0">
                  <a:pos x="1181" y="937"/>
                </a:cxn>
                <a:cxn ang="0">
                  <a:pos x="1268" y="911"/>
                </a:cxn>
                <a:cxn ang="0">
                  <a:pos x="1331" y="889"/>
                </a:cxn>
                <a:cxn ang="0">
                  <a:pos x="1396" y="1010"/>
                </a:cxn>
                <a:cxn ang="0">
                  <a:pos x="1531" y="1129"/>
                </a:cxn>
                <a:cxn ang="0">
                  <a:pos x="1540" y="1130"/>
                </a:cxn>
                <a:cxn ang="0">
                  <a:pos x="1590" y="1130"/>
                </a:cxn>
                <a:cxn ang="0">
                  <a:pos x="1651" y="1134"/>
                </a:cxn>
                <a:cxn ang="0">
                  <a:pos x="1695" y="1172"/>
                </a:cxn>
                <a:cxn ang="0">
                  <a:pos x="1773" y="1147"/>
                </a:cxn>
                <a:cxn ang="0">
                  <a:pos x="1844" y="1052"/>
                </a:cxn>
                <a:cxn ang="0">
                  <a:pos x="1869" y="938"/>
                </a:cxn>
                <a:cxn ang="0">
                  <a:pos x="1824" y="943"/>
                </a:cxn>
                <a:cxn ang="0">
                  <a:pos x="1807" y="935"/>
                </a:cxn>
                <a:cxn ang="0">
                  <a:pos x="1938" y="771"/>
                </a:cxn>
                <a:cxn ang="0">
                  <a:pos x="1770" y="533"/>
                </a:cxn>
                <a:cxn ang="0">
                  <a:pos x="1789" y="526"/>
                </a:cxn>
                <a:cxn ang="0">
                  <a:pos x="1798" y="518"/>
                </a:cxn>
                <a:cxn ang="0">
                  <a:pos x="1802" y="509"/>
                </a:cxn>
                <a:cxn ang="0">
                  <a:pos x="1803" y="502"/>
                </a:cxn>
                <a:cxn ang="0">
                  <a:pos x="1819" y="420"/>
                </a:cxn>
                <a:cxn ang="0">
                  <a:pos x="1945" y="350"/>
                </a:cxn>
                <a:cxn ang="0">
                  <a:pos x="1879" y="285"/>
                </a:cxn>
                <a:cxn ang="0">
                  <a:pos x="1241" y="733"/>
                </a:cxn>
                <a:cxn ang="0">
                  <a:pos x="959" y="714"/>
                </a:cxn>
                <a:cxn ang="0">
                  <a:pos x="1013" y="634"/>
                </a:cxn>
              </a:cxnLst>
              <a:rect l="0" t="0" r="r" b="b"/>
              <a:pathLst>
                <a:path w="1945" h="1173">
                  <a:moveTo>
                    <a:pt x="1879" y="285"/>
                  </a:moveTo>
                  <a:lnTo>
                    <a:pt x="1826" y="343"/>
                  </a:lnTo>
                  <a:lnTo>
                    <a:pt x="1701" y="397"/>
                  </a:lnTo>
                  <a:lnTo>
                    <a:pt x="1650" y="395"/>
                  </a:lnTo>
                  <a:lnTo>
                    <a:pt x="1601" y="391"/>
                  </a:lnTo>
                  <a:lnTo>
                    <a:pt x="1553" y="382"/>
                  </a:lnTo>
                  <a:lnTo>
                    <a:pt x="1507" y="370"/>
                  </a:lnTo>
                  <a:lnTo>
                    <a:pt x="1461" y="353"/>
                  </a:lnTo>
                  <a:lnTo>
                    <a:pt x="1418" y="333"/>
                  </a:lnTo>
                  <a:lnTo>
                    <a:pt x="1375" y="309"/>
                  </a:lnTo>
                  <a:lnTo>
                    <a:pt x="1336" y="282"/>
                  </a:lnTo>
                  <a:lnTo>
                    <a:pt x="1139" y="274"/>
                  </a:lnTo>
                  <a:lnTo>
                    <a:pt x="1000" y="203"/>
                  </a:lnTo>
                  <a:lnTo>
                    <a:pt x="987" y="158"/>
                  </a:lnTo>
                  <a:lnTo>
                    <a:pt x="827" y="56"/>
                  </a:lnTo>
                  <a:lnTo>
                    <a:pt x="616" y="0"/>
                  </a:lnTo>
                  <a:lnTo>
                    <a:pt x="568" y="45"/>
                  </a:lnTo>
                  <a:lnTo>
                    <a:pt x="498" y="92"/>
                  </a:lnTo>
                  <a:lnTo>
                    <a:pt x="525" y="132"/>
                  </a:lnTo>
                  <a:lnTo>
                    <a:pt x="513" y="229"/>
                  </a:lnTo>
                  <a:lnTo>
                    <a:pt x="481" y="285"/>
                  </a:lnTo>
                  <a:lnTo>
                    <a:pt x="479" y="292"/>
                  </a:lnTo>
                  <a:lnTo>
                    <a:pt x="478" y="295"/>
                  </a:lnTo>
                  <a:lnTo>
                    <a:pt x="469" y="344"/>
                  </a:lnTo>
                  <a:lnTo>
                    <a:pt x="474" y="351"/>
                  </a:lnTo>
                  <a:lnTo>
                    <a:pt x="478" y="358"/>
                  </a:lnTo>
                  <a:lnTo>
                    <a:pt x="479" y="360"/>
                  </a:lnTo>
                  <a:lnTo>
                    <a:pt x="481" y="363"/>
                  </a:lnTo>
                  <a:lnTo>
                    <a:pt x="483" y="369"/>
                  </a:lnTo>
                  <a:lnTo>
                    <a:pt x="483" y="372"/>
                  </a:lnTo>
                  <a:lnTo>
                    <a:pt x="482" y="376"/>
                  </a:lnTo>
                  <a:lnTo>
                    <a:pt x="480" y="378"/>
                  </a:lnTo>
                  <a:lnTo>
                    <a:pt x="477" y="380"/>
                  </a:lnTo>
                  <a:lnTo>
                    <a:pt x="473" y="378"/>
                  </a:lnTo>
                  <a:lnTo>
                    <a:pt x="468" y="380"/>
                  </a:lnTo>
                  <a:lnTo>
                    <a:pt x="378" y="351"/>
                  </a:lnTo>
                  <a:lnTo>
                    <a:pt x="309" y="368"/>
                  </a:lnTo>
                  <a:lnTo>
                    <a:pt x="297" y="412"/>
                  </a:lnTo>
                  <a:lnTo>
                    <a:pt x="239" y="490"/>
                  </a:lnTo>
                  <a:lnTo>
                    <a:pt x="242" y="497"/>
                  </a:lnTo>
                  <a:lnTo>
                    <a:pt x="250" y="504"/>
                  </a:lnTo>
                  <a:lnTo>
                    <a:pt x="256" y="507"/>
                  </a:lnTo>
                  <a:lnTo>
                    <a:pt x="265" y="509"/>
                  </a:lnTo>
                  <a:lnTo>
                    <a:pt x="265" y="508"/>
                  </a:lnTo>
                  <a:lnTo>
                    <a:pt x="266" y="508"/>
                  </a:lnTo>
                  <a:lnTo>
                    <a:pt x="268" y="508"/>
                  </a:lnTo>
                  <a:lnTo>
                    <a:pt x="272" y="507"/>
                  </a:lnTo>
                  <a:lnTo>
                    <a:pt x="281" y="504"/>
                  </a:lnTo>
                  <a:lnTo>
                    <a:pt x="286" y="500"/>
                  </a:lnTo>
                  <a:lnTo>
                    <a:pt x="273" y="550"/>
                  </a:lnTo>
                  <a:lnTo>
                    <a:pt x="228" y="579"/>
                  </a:lnTo>
                  <a:lnTo>
                    <a:pt x="127" y="631"/>
                  </a:lnTo>
                  <a:lnTo>
                    <a:pt x="117" y="624"/>
                  </a:lnTo>
                  <a:lnTo>
                    <a:pt x="111" y="619"/>
                  </a:lnTo>
                  <a:lnTo>
                    <a:pt x="111" y="647"/>
                  </a:lnTo>
                  <a:lnTo>
                    <a:pt x="11" y="691"/>
                  </a:lnTo>
                  <a:lnTo>
                    <a:pt x="0" y="753"/>
                  </a:lnTo>
                  <a:lnTo>
                    <a:pt x="34" y="748"/>
                  </a:lnTo>
                  <a:lnTo>
                    <a:pt x="68" y="746"/>
                  </a:lnTo>
                  <a:lnTo>
                    <a:pt x="101" y="744"/>
                  </a:lnTo>
                  <a:lnTo>
                    <a:pt x="135" y="745"/>
                  </a:lnTo>
                  <a:lnTo>
                    <a:pt x="165" y="745"/>
                  </a:lnTo>
                  <a:lnTo>
                    <a:pt x="196" y="748"/>
                  </a:lnTo>
                  <a:lnTo>
                    <a:pt x="225" y="751"/>
                  </a:lnTo>
                  <a:lnTo>
                    <a:pt x="255" y="756"/>
                  </a:lnTo>
                  <a:lnTo>
                    <a:pt x="282" y="761"/>
                  </a:lnTo>
                  <a:lnTo>
                    <a:pt x="309" y="768"/>
                  </a:lnTo>
                  <a:lnTo>
                    <a:pt x="335" y="775"/>
                  </a:lnTo>
                  <a:lnTo>
                    <a:pt x="361" y="785"/>
                  </a:lnTo>
                  <a:lnTo>
                    <a:pt x="384" y="795"/>
                  </a:lnTo>
                  <a:lnTo>
                    <a:pt x="408" y="807"/>
                  </a:lnTo>
                  <a:lnTo>
                    <a:pt x="430" y="819"/>
                  </a:lnTo>
                  <a:lnTo>
                    <a:pt x="452" y="834"/>
                  </a:lnTo>
                  <a:lnTo>
                    <a:pt x="451" y="836"/>
                  </a:lnTo>
                  <a:lnTo>
                    <a:pt x="409" y="875"/>
                  </a:lnTo>
                  <a:lnTo>
                    <a:pt x="429" y="889"/>
                  </a:lnTo>
                  <a:lnTo>
                    <a:pt x="451" y="902"/>
                  </a:lnTo>
                  <a:lnTo>
                    <a:pt x="474" y="912"/>
                  </a:lnTo>
                  <a:lnTo>
                    <a:pt x="498" y="921"/>
                  </a:lnTo>
                  <a:lnTo>
                    <a:pt x="523" y="926"/>
                  </a:lnTo>
                  <a:lnTo>
                    <a:pt x="549" y="930"/>
                  </a:lnTo>
                  <a:lnTo>
                    <a:pt x="576" y="930"/>
                  </a:lnTo>
                  <a:lnTo>
                    <a:pt x="606" y="929"/>
                  </a:lnTo>
                  <a:lnTo>
                    <a:pt x="627" y="926"/>
                  </a:lnTo>
                  <a:lnTo>
                    <a:pt x="650" y="925"/>
                  </a:lnTo>
                  <a:lnTo>
                    <a:pt x="670" y="924"/>
                  </a:lnTo>
                  <a:lnTo>
                    <a:pt x="691" y="926"/>
                  </a:lnTo>
                  <a:lnTo>
                    <a:pt x="711" y="928"/>
                  </a:lnTo>
                  <a:lnTo>
                    <a:pt x="731" y="932"/>
                  </a:lnTo>
                  <a:lnTo>
                    <a:pt x="750" y="937"/>
                  </a:lnTo>
                  <a:lnTo>
                    <a:pt x="770" y="944"/>
                  </a:lnTo>
                  <a:lnTo>
                    <a:pt x="857" y="858"/>
                  </a:lnTo>
                  <a:lnTo>
                    <a:pt x="805" y="898"/>
                  </a:lnTo>
                  <a:lnTo>
                    <a:pt x="755" y="876"/>
                  </a:lnTo>
                  <a:lnTo>
                    <a:pt x="777" y="851"/>
                  </a:lnTo>
                  <a:lnTo>
                    <a:pt x="778" y="849"/>
                  </a:lnTo>
                  <a:lnTo>
                    <a:pt x="778" y="848"/>
                  </a:lnTo>
                  <a:lnTo>
                    <a:pt x="771" y="849"/>
                  </a:lnTo>
                  <a:lnTo>
                    <a:pt x="764" y="844"/>
                  </a:lnTo>
                  <a:lnTo>
                    <a:pt x="762" y="841"/>
                  </a:lnTo>
                  <a:lnTo>
                    <a:pt x="762" y="839"/>
                  </a:lnTo>
                  <a:lnTo>
                    <a:pt x="760" y="834"/>
                  </a:lnTo>
                  <a:lnTo>
                    <a:pt x="761" y="831"/>
                  </a:lnTo>
                  <a:lnTo>
                    <a:pt x="763" y="831"/>
                  </a:lnTo>
                  <a:lnTo>
                    <a:pt x="768" y="834"/>
                  </a:lnTo>
                  <a:lnTo>
                    <a:pt x="773" y="837"/>
                  </a:lnTo>
                  <a:lnTo>
                    <a:pt x="746" y="792"/>
                  </a:lnTo>
                  <a:lnTo>
                    <a:pt x="795" y="828"/>
                  </a:lnTo>
                  <a:lnTo>
                    <a:pt x="785" y="749"/>
                  </a:lnTo>
                  <a:lnTo>
                    <a:pt x="825" y="790"/>
                  </a:lnTo>
                  <a:lnTo>
                    <a:pt x="822" y="817"/>
                  </a:lnTo>
                  <a:lnTo>
                    <a:pt x="883" y="791"/>
                  </a:lnTo>
                  <a:lnTo>
                    <a:pt x="940" y="834"/>
                  </a:lnTo>
                  <a:lnTo>
                    <a:pt x="945" y="830"/>
                  </a:lnTo>
                  <a:lnTo>
                    <a:pt x="950" y="829"/>
                  </a:lnTo>
                  <a:lnTo>
                    <a:pt x="954" y="828"/>
                  </a:lnTo>
                  <a:lnTo>
                    <a:pt x="956" y="829"/>
                  </a:lnTo>
                  <a:lnTo>
                    <a:pt x="955" y="830"/>
                  </a:lnTo>
                  <a:lnTo>
                    <a:pt x="953" y="834"/>
                  </a:lnTo>
                  <a:lnTo>
                    <a:pt x="949" y="838"/>
                  </a:lnTo>
                  <a:lnTo>
                    <a:pt x="945" y="845"/>
                  </a:lnTo>
                  <a:lnTo>
                    <a:pt x="993" y="928"/>
                  </a:lnTo>
                  <a:lnTo>
                    <a:pt x="1029" y="951"/>
                  </a:lnTo>
                  <a:lnTo>
                    <a:pt x="1038" y="950"/>
                  </a:lnTo>
                  <a:lnTo>
                    <a:pt x="1048" y="950"/>
                  </a:lnTo>
                  <a:lnTo>
                    <a:pt x="1067" y="950"/>
                  </a:lnTo>
                  <a:lnTo>
                    <a:pt x="1105" y="948"/>
                  </a:lnTo>
                  <a:lnTo>
                    <a:pt x="1114" y="946"/>
                  </a:lnTo>
                  <a:lnTo>
                    <a:pt x="1118" y="945"/>
                  </a:lnTo>
                  <a:lnTo>
                    <a:pt x="1123" y="945"/>
                  </a:lnTo>
                  <a:lnTo>
                    <a:pt x="1142" y="943"/>
                  </a:lnTo>
                  <a:lnTo>
                    <a:pt x="1181" y="937"/>
                  </a:lnTo>
                  <a:lnTo>
                    <a:pt x="1217" y="928"/>
                  </a:lnTo>
                  <a:lnTo>
                    <a:pt x="1256" y="917"/>
                  </a:lnTo>
                  <a:lnTo>
                    <a:pt x="1264" y="913"/>
                  </a:lnTo>
                  <a:lnTo>
                    <a:pt x="1268" y="911"/>
                  </a:lnTo>
                  <a:lnTo>
                    <a:pt x="1270" y="910"/>
                  </a:lnTo>
                  <a:lnTo>
                    <a:pt x="1274" y="910"/>
                  </a:lnTo>
                  <a:lnTo>
                    <a:pt x="1293" y="904"/>
                  </a:lnTo>
                  <a:lnTo>
                    <a:pt x="1331" y="889"/>
                  </a:lnTo>
                  <a:lnTo>
                    <a:pt x="1357" y="894"/>
                  </a:lnTo>
                  <a:lnTo>
                    <a:pt x="1384" y="917"/>
                  </a:lnTo>
                  <a:lnTo>
                    <a:pt x="1418" y="977"/>
                  </a:lnTo>
                  <a:lnTo>
                    <a:pt x="1396" y="1010"/>
                  </a:lnTo>
                  <a:lnTo>
                    <a:pt x="1436" y="1046"/>
                  </a:lnTo>
                  <a:lnTo>
                    <a:pt x="1401" y="1120"/>
                  </a:lnTo>
                  <a:lnTo>
                    <a:pt x="1500" y="1131"/>
                  </a:lnTo>
                  <a:lnTo>
                    <a:pt x="1531" y="1129"/>
                  </a:lnTo>
                  <a:lnTo>
                    <a:pt x="1535" y="1129"/>
                  </a:lnTo>
                  <a:lnTo>
                    <a:pt x="1537" y="1129"/>
                  </a:lnTo>
                  <a:lnTo>
                    <a:pt x="1538" y="1129"/>
                  </a:lnTo>
                  <a:lnTo>
                    <a:pt x="1540" y="1130"/>
                  </a:lnTo>
                  <a:lnTo>
                    <a:pt x="1551" y="1132"/>
                  </a:lnTo>
                  <a:lnTo>
                    <a:pt x="1561" y="1132"/>
                  </a:lnTo>
                  <a:lnTo>
                    <a:pt x="1571" y="1133"/>
                  </a:lnTo>
                  <a:lnTo>
                    <a:pt x="1590" y="1130"/>
                  </a:lnTo>
                  <a:lnTo>
                    <a:pt x="1600" y="1128"/>
                  </a:lnTo>
                  <a:lnTo>
                    <a:pt x="1611" y="1126"/>
                  </a:lnTo>
                  <a:lnTo>
                    <a:pt x="1643" y="1116"/>
                  </a:lnTo>
                  <a:lnTo>
                    <a:pt x="1651" y="1134"/>
                  </a:lnTo>
                  <a:lnTo>
                    <a:pt x="1662" y="1149"/>
                  </a:lnTo>
                  <a:lnTo>
                    <a:pt x="1673" y="1160"/>
                  </a:lnTo>
                  <a:lnTo>
                    <a:pt x="1684" y="1168"/>
                  </a:lnTo>
                  <a:lnTo>
                    <a:pt x="1695" y="1172"/>
                  </a:lnTo>
                  <a:lnTo>
                    <a:pt x="1708" y="1173"/>
                  </a:lnTo>
                  <a:lnTo>
                    <a:pt x="1721" y="1171"/>
                  </a:lnTo>
                  <a:lnTo>
                    <a:pt x="1734" y="1166"/>
                  </a:lnTo>
                  <a:lnTo>
                    <a:pt x="1773" y="1147"/>
                  </a:lnTo>
                  <a:lnTo>
                    <a:pt x="1810" y="1161"/>
                  </a:lnTo>
                  <a:lnTo>
                    <a:pt x="1821" y="1072"/>
                  </a:lnTo>
                  <a:lnTo>
                    <a:pt x="1847" y="1060"/>
                  </a:lnTo>
                  <a:lnTo>
                    <a:pt x="1844" y="1052"/>
                  </a:lnTo>
                  <a:lnTo>
                    <a:pt x="1843" y="1051"/>
                  </a:lnTo>
                  <a:lnTo>
                    <a:pt x="1858" y="1041"/>
                  </a:lnTo>
                  <a:lnTo>
                    <a:pt x="1918" y="994"/>
                  </a:lnTo>
                  <a:lnTo>
                    <a:pt x="1869" y="938"/>
                  </a:lnTo>
                  <a:lnTo>
                    <a:pt x="1854" y="940"/>
                  </a:lnTo>
                  <a:lnTo>
                    <a:pt x="1842" y="942"/>
                  </a:lnTo>
                  <a:lnTo>
                    <a:pt x="1831" y="942"/>
                  </a:lnTo>
                  <a:lnTo>
                    <a:pt x="1824" y="943"/>
                  </a:lnTo>
                  <a:lnTo>
                    <a:pt x="1817" y="941"/>
                  </a:lnTo>
                  <a:lnTo>
                    <a:pt x="1812" y="940"/>
                  </a:lnTo>
                  <a:lnTo>
                    <a:pt x="1808" y="937"/>
                  </a:lnTo>
                  <a:lnTo>
                    <a:pt x="1807" y="935"/>
                  </a:lnTo>
                  <a:lnTo>
                    <a:pt x="1841" y="877"/>
                  </a:lnTo>
                  <a:lnTo>
                    <a:pt x="1811" y="809"/>
                  </a:lnTo>
                  <a:lnTo>
                    <a:pt x="1897" y="802"/>
                  </a:lnTo>
                  <a:lnTo>
                    <a:pt x="1938" y="771"/>
                  </a:lnTo>
                  <a:lnTo>
                    <a:pt x="1826" y="676"/>
                  </a:lnTo>
                  <a:lnTo>
                    <a:pt x="1846" y="639"/>
                  </a:lnTo>
                  <a:lnTo>
                    <a:pt x="1855" y="564"/>
                  </a:lnTo>
                  <a:lnTo>
                    <a:pt x="1770" y="533"/>
                  </a:lnTo>
                  <a:lnTo>
                    <a:pt x="1779" y="529"/>
                  </a:lnTo>
                  <a:lnTo>
                    <a:pt x="1783" y="527"/>
                  </a:lnTo>
                  <a:lnTo>
                    <a:pt x="1786" y="526"/>
                  </a:lnTo>
                  <a:lnTo>
                    <a:pt x="1789" y="526"/>
                  </a:lnTo>
                  <a:lnTo>
                    <a:pt x="1790" y="524"/>
                  </a:lnTo>
                  <a:lnTo>
                    <a:pt x="1792" y="523"/>
                  </a:lnTo>
                  <a:lnTo>
                    <a:pt x="1796" y="521"/>
                  </a:lnTo>
                  <a:lnTo>
                    <a:pt x="1798" y="518"/>
                  </a:lnTo>
                  <a:lnTo>
                    <a:pt x="1802" y="516"/>
                  </a:lnTo>
                  <a:lnTo>
                    <a:pt x="1802" y="512"/>
                  </a:lnTo>
                  <a:lnTo>
                    <a:pt x="1802" y="510"/>
                  </a:lnTo>
                  <a:lnTo>
                    <a:pt x="1802" y="509"/>
                  </a:lnTo>
                  <a:lnTo>
                    <a:pt x="1803" y="509"/>
                  </a:lnTo>
                  <a:lnTo>
                    <a:pt x="1803" y="505"/>
                  </a:lnTo>
                  <a:lnTo>
                    <a:pt x="1803" y="503"/>
                  </a:lnTo>
                  <a:lnTo>
                    <a:pt x="1803" y="502"/>
                  </a:lnTo>
                  <a:lnTo>
                    <a:pt x="1804" y="502"/>
                  </a:lnTo>
                  <a:lnTo>
                    <a:pt x="1803" y="494"/>
                  </a:lnTo>
                  <a:lnTo>
                    <a:pt x="1799" y="486"/>
                  </a:lnTo>
                  <a:lnTo>
                    <a:pt x="1819" y="420"/>
                  </a:lnTo>
                  <a:lnTo>
                    <a:pt x="1941" y="369"/>
                  </a:lnTo>
                  <a:lnTo>
                    <a:pt x="1943" y="361"/>
                  </a:lnTo>
                  <a:lnTo>
                    <a:pt x="1945" y="355"/>
                  </a:lnTo>
                  <a:lnTo>
                    <a:pt x="1945" y="350"/>
                  </a:lnTo>
                  <a:lnTo>
                    <a:pt x="1943" y="346"/>
                  </a:lnTo>
                  <a:lnTo>
                    <a:pt x="1936" y="337"/>
                  </a:lnTo>
                  <a:lnTo>
                    <a:pt x="1925" y="330"/>
                  </a:lnTo>
                  <a:lnTo>
                    <a:pt x="1879" y="285"/>
                  </a:lnTo>
                  <a:close/>
                  <a:moveTo>
                    <a:pt x="1090" y="627"/>
                  </a:moveTo>
                  <a:lnTo>
                    <a:pt x="1154" y="730"/>
                  </a:lnTo>
                  <a:lnTo>
                    <a:pt x="1216" y="679"/>
                  </a:lnTo>
                  <a:lnTo>
                    <a:pt x="1241" y="733"/>
                  </a:lnTo>
                  <a:lnTo>
                    <a:pt x="1132" y="827"/>
                  </a:lnTo>
                  <a:lnTo>
                    <a:pt x="1036" y="825"/>
                  </a:lnTo>
                  <a:lnTo>
                    <a:pt x="1009" y="718"/>
                  </a:lnTo>
                  <a:lnTo>
                    <a:pt x="959" y="714"/>
                  </a:lnTo>
                  <a:lnTo>
                    <a:pt x="955" y="666"/>
                  </a:lnTo>
                  <a:lnTo>
                    <a:pt x="971" y="633"/>
                  </a:lnTo>
                  <a:lnTo>
                    <a:pt x="972" y="582"/>
                  </a:lnTo>
                  <a:lnTo>
                    <a:pt x="1013" y="634"/>
                  </a:lnTo>
                  <a:lnTo>
                    <a:pt x="1090" y="627"/>
                  </a:lnTo>
                  <a:close/>
                </a:path>
              </a:pathLst>
            </a:custGeom>
            <a:solidFill>
              <a:srgbClr val="0A0096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 80">
              <a:extLst>
                <a:ext uri="{FF2B5EF4-FFF2-40B4-BE49-F238E27FC236}">
                  <a16:creationId xmlns:a16="http://schemas.microsoft.com/office/drawing/2014/main" id="{B1B3C70F-9C9E-2CFF-A075-4F27F283A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772"/>
              <a:ext cx="100" cy="84"/>
            </a:xfrm>
            <a:custGeom>
              <a:avLst/>
              <a:gdLst/>
              <a:ahLst/>
              <a:cxnLst>
                <a:cxn ang="0">
                  <a:pos x="1362" y="214"/>
                </a:cxn>
                <a:cxn ang="0">
                  <a:pos x="1197" y="24"/>
                </a:cxn>
                <a:cxn ang="0">
                  <a:pos x="1003" y="23"/>
                </a:cxn>
                <a:cxn ang="0">
                  <a:pos x="961" y="18"/>
                </a:cxn>
                <a:cxn ang="0">
                  <a:pos x="887" y="124"/>
                </a:cxn>
                <a:cxn ang="0">
                  <a:pos x="855" y="122"/>
                </a:cxn>
                <a:cxn ang="0">
                  <a:pos x="646" y="68"/>
                </a:cxn>
                <a:cxn ang="0">
                  <a:pos x="594" y="126"/>
                </a:cxn>
                <a:cxn ang="0">
                  <a:pos x="565" y="129"/>
                </a:cxn>
                <a:cxn ang="0">
                  <a:pos x="445" y="247"/>
                </a:cxn>
                <a:cxn ang="0">
                  <a:pos x="228" y="175"/>
                </a:cxn>
                <a:cxn ang="0">
                  <a:pos x="166" y="220"/>
                </a:cxn>
                <a:cxn ang="0">
                  <a:pos x="171" y="252"/>
                </a:cxn>
                <a:cxn ang="0">
                  <a:pos x="33" y="385"/>
                </a:cxn>
                <a:cxn ang="0">
                  <a:pos x="32" y="393"/>
                </a:cxn>
                <a:cxn ang="0">
                  <a:pos x="22" y="406"/>
                </a:cxn>
                <a:cxn ang="0">
                  <a:pos x="9" y="412"/>
                </a:cxn>
                <a:cxn ang="0">
                  <a:pos x="168" y="654"/>
                </a:cxn>
                <a:cxn ang="0">
                  <a:pos x="38" y="820"/>
                </a:cxn>
                <a:cxn ang="0">
                  <a:pos x="72" y="825"/>
                </a:cxn>
                <a:cxn ang="0">
                  <a:pos x="73" y="934"/>
                </a:cxn>
                <a:cxn ang="0">
                  <a:pos x="71" y="1101"/>
                </a:cxn>
                <a:cxn ang="0">
                  <a:pos x="218" y="1148"/>
                </a:cxn>
                <a:cxn ang="0">
                  <a:pos x="341" y="1210"/>
                </a:cxn>
                <a:cxn ang="0">
                  <a:pos x="369" y="1156"/>
                </a:cxn>
                <a:cxn ang="0">
                  <a:pos x="492" y="1190"/>
                </a:cxn>
                <a:cxn ang="0">
                  <a:pos x="523" y="1187"/>
                </a:cxn>
                <a:cxn ang="0">
                  <a:pos x="613" y="1192"/>
                </a:cxn>
                <a:cxn ang="0">
                  <a:pos x="623" y="1217"/>
                </a:cxn>
                <a:cxn ang="0">
                  <a:pos x="620" y="1229"/>
                </a:cxn>
                <a:cxn ang="0">
                  <a:pos x="598" y="1244"/>
                </a:cxn>
                <a:cxn ang="0">
                  <a:pos x="577" y="1263"/>
                </a:cxn>
                <a:cxn ang="0">
                  <a:pos x="646" y="1215"/>
                </a:cxn>
                <a:cxn ang="0">
                  <a:pos x="656" y="1173"/>
                </a:cxn>
                <a:cxn ang="0">
                  <a:pos x="801" y="1114"/>
                </a:cxn>
                <a:cxn ang="0">
                  <a:pos x="884" y="1154"/>
                </a:cxn>
                <a:cxn ang="0">
                  <a:pos x="900" y="1155"/>
                </a:cxn>
                <a:cxn ang="0">
                  <a:pos x="907" y="1152"/>
                </a:cxn>
                <a:cxn ang="0">
                  <a:pos x="908" y="1139"/>
                </a:cxn>
                <a:cxn ang="0">
                  <a:pos x="904" y="1126"/>
                </a:cxn>
                <a:cxn ang="0">
                  <a:pos x="1065" y="1049"/>
                </a:cxn>
                <a:cxn ang="0">
                  <a:pos x="1225" y="1019"/>
                </a:cxn>
                <a:cxn ang="0">
                  <a:pos x="1298" y="963"/>
                </a:cxn>
                <a:cxn ang="0">
                  <a:pos x="1272" y="907"/>
                </a:cxn>
                <a:cxn ang="0">
                  <a:pos x="1310" y="868"/>
                </a:cxn>
                <a:cxn ang="0">
                  <a:pos x="1294" y="842"/>
                </a:cxn>
                <a:cxn ang="0">
                  <a:pos x="1280" y="850"/>
                </a:cxn>
                <a:cxn ang="0">
                  <a:pos x="1266" y="856"/>
                </a:cxn>
                <a:cxn ang="0">
                  <a:pos x="1248" y="849"/>
                </a:cxn>
                <a:cxn ang="0">
                  <a:pos x="1331" y="727"/>
                </a:cxn>
                <a:cxn ang="0">
                  <a:pos x="1498" y="595"/>
                </a:cxn>
                <a:cxn ang="0">
                  <a:pos x="1508" y="585"/>
                </a:cxn>
                <a:cxn ang="0">
                  <a:pos x="1589" y="501"/>
                </a:cxn>
                <a:cxn ang="0">
                  <a:pos x="1540" y="438"/>
                </a:cxn>
                <a:cxn ang="0">
                  <a:pos x="1548" y="313"/>
                </a:cxn>
              </a:cxnLst>
              <a:rect l="0" t="0" r="r" b="b"/>
              <a:pathLst>
                <a:path w="1589" h="1270">
                  <a:moveTo>
                    <a:pt x="1548" y="313"/>
                  </a:moveTo>
                  <a:lnTo>
                    <a:pt x="1532" y="297"/>
                  </a:lnTo>
                  <a:lnTo>
                    <a:pt x="1477" y="300"/>
                  </a:lnTo>
                  <a:lnTo>
                    <a:pt x="1413" y="274"/>
                  </a:lnTo>
                  <a:lnTo>
                    <a:pt x="1362" y="214"/>
                  </a:lnTo>
                  <a:lnTo>
                    <a:pt x="1373" y="156"/>
                  </a:lnTo>
                  <a:lnTo>
                    <a:pt x="1350" y="104"/>
                  </a:lnTo>
                  <a:lnTo>
                    <a:pt x="1296" y="98"/>
                  </a:lnTo>
                  <a:lnTo>
                    <a:pt x="1250" y="75"/>
                  </a:lnTo>
                  <a:lnTo>
                    <a:pt x="1197" y="24"/>
                  </a:lnTo>
                  <a:lnTo>
                    <a:pt x="1134" y="0"/>
                  </a:lnTo>
                  <a:lnTo>
                    <a:pt x="1086" y="50"/>
                  </a:lnTo>
                  <a:lnTo>
                    <a:pt x="1053" y="0"/>
                  </a:lnTo>
                  <a:lnTo>
                    <a:pt x="1008" y="29"/>
                  </a:lnTo>
                  <a:lnTo>
                    <a:pt x="1003" y="23"/>
                  </a:lnTo>
                  <a:lnTo>
                    <a:pt x="1000" y="19"/>
                  </a:lnTo>
                  <a:lnTo>
                    <a:pt x="993" y="14"/>
                  </a:lnTo>
                  <a:lnTo>
                    <a:pt x="984" y="12"/>
                  </a:lnTo>
                  <a:lnTo>
                    <a:pt x="976" y="15"/>
                  </a:lnTo>
                  <a:lnTo>
                    <a:pt x="961" y="18"/>
                  </a:lnTo>
                  <a:lnTo>
                    <a:pt x="951" y="23"/>
                  </a:lnTo>
                  <a:lnTo>
                    <a:pt x="940" y="29"/>
                  </a:lnTo>
                  <a:lnTo>
                    <a:pt x="930" y="32"/>
                  </a:lnTo>
                  <a:lnTo>
                    <a:pt x="923" y="81"/>
                  </a:lnTo>
                  <a:lnTo>
                    <a:pt x="887" y="124"/>
                  </a:lnTo>
                  <a:lnTo>
                    <a:pt x="879" y="112"/>
                  </a:lnTo>
                  <a:lnTo>
                    <a:pt x="877" y="111"/>
                  </a:lnTo>
                  <a:lnTo>
                    <a:pt x="873" y="111"/>
                  </a:lnTo>
                  <a:lnTo>
                    <a:pt x="864" y="117"/>
                  </a:lnTo>
                  <a:lnTo>
                    <a:pt x="855" y="122"/>
                  </a:lnTo>
                  <a:lnTo>
                    <a:pt x="851" y="122"/>
                  </a:lnTo>
                  <a:lnTo>
                    <a:pt x="726" y="27"/>
                  </a:lnTo>
                  <a:lnTo>
                    <a:pt x="668" y="33"/>
                  </a:lnTo>
                  <a:lnTo>
                    <a:pt x="655" y="57"/>
                  </a:lnTo>
                  <a:lnTo>
                    <a:pt x="646" y="68"/>
                  </a:lnTo>
                  <a:lnTo>
                    <a:pt x="639" y="80"/>
                  </a:lnTo>
                  <a:lnTo>
                    <a:pt x="629" y="90"/>
                  </a:lnTo>
                  <a:lnTo>
                    <a:pt x="620" y="101"/>
                  </a:lnTo>
                  <a:lnTo>
                    <a:pt x="601" y="121"/>
                  </a:lnTo>
                  <a:lnTo>
                    <a:pt x="594" y="126"/>
                  </a:lnTo>
                  <a:lnTo>
                    <a:pt x="587" y="129"/>
                  </a:lnTo>
                  <a:lnTo>
                    <a:pt x="581" y="131"/>
                  </a:lnTo>
                  <a:lnTo>
                    <a:pt x="576" y="132"/>
                  </a:lnTo>
                  <a:lnTo>
                    <a:pt x="569" y="131"/>
                  </a:lnTo>
                  <a:lnTo>
                    <a:pt x="565" y="129"/>
                  </a:lnTo>
                  <a:lnTo>
                    <a:pt x="561" y="125"/>
                  </a:lnTo>
                  <a:lnTo>
                    <a:pt x="557" y="120"/>
                  </a:lnTo>
                  <a:lnTo>
                    <a:pt x="512" y="181"/>
                  </a:lnTo>
                  <a:lnTo>
                    <a:pt x="468" y="202"/>
                  </a:lnTo>
                  <a:lnTo>
                    <a:pt x="445" y="247"/>
                  </a:lnTo>
                  <a:lnTo>
                    <a:pt x="397" y="176"/>
                  </a:lnTo>
                  <a:lnTo>
                    <a:pt x="341" y="156"/>
                  </a:lnTo>
                  <a:lnTo>
                    <a:pt x="327" y="120"/>
                  </a:lnTo>
                  <a:lnTo>
                    <a:pt x="292" y="149"/>
                  </a:lnTo>
                  <a:lnTo>
                    <a:pt x="228" y="175"/>
                  </a:lnTo>
                  <a:lnTo>
                    <a:pt x="195" y="128"/>
                  </a:lnTo>
                  <a:lnTo>
                    <a:pt x="139" y="121"/>
                  </a:lnTo>
                  <a:lnTo>
                    <a:pt x="109" y="168"/>
                  </a:lnTo>
                  <a:lnTo>
                    <a:pt x="155" y="213"/>
                  </a:lnTo>
                  <a:lnTo>
                    <a:pt x="166" y="220"/>
                  </a:lnTo>
                  <a:lnTo>
                    <a:pt x="173" y="229"/>
                  </a:lnTo>
                  <a:lnTo>
                    <a:pt x="175" y="233"/>
                  </a:lnTo>
                  <a:lnTo>
                    <a:pt x="175" y="238"/>
                  </a:lnTo>
                  <a:lnTo>
                    <a:pt x="173" y="244"/>
                  </a:lnTo>
                  <a:lnTo>
                    <a:pt x="171" y="252"/>
                  </a:lnTo>
                  <a:lnTo>
                    <a:pt x="49" y="303"/>
                  </a:lnTo>
                  <a:lnTo>
                    <a:pt x="29" y="369"/>
                  </a:lnTo>
                  <a:lnTo>
                    <a:pt x="33" y="377"/>
                  </a:lnTo>
                  <a:lnTo>
                    <a:pt x="34" y="385"/>
                  </a:lnTo>
                  <a:lnTo>
                    <a:pt x="33" y="385"/>
                  </a:lnTo>
                  <a:lnTo>
                    <a:pt x="33" y="386"/>
                  </a:lnTo>
                  <a:lnTo>
                    <a:pt x="33" y="388"/>
                  </a:lnTo>
                  <a:lnTo>
                    <a:pt x="33" y="392"/>
                  </a:lnTo>
                  <a:lnTo>
                    <a:pt x="32" y="392"/>
                  </a:lnTo>
                  <a:lnTo>
                    <a:pt x="32" y="393"/>
                  </a:lnTo>
                  <a:lnTo>
                    <a:pt x="32" y="395"/>
                  </a:lnTo>
                  <a:lnTo>
                    <a:pt x="32" y="399"/>
                  </a:lnTo>
                  <a:lnTo>
                    <a:pt x="28" y="401"/>
                  </a:lnTo>
                  <a:lnTo>
                    <a:pt x="26" y="404"/>
                  </a:lnTo>
                  <a:lnTo>
                    <a:pt x="22" y="406"/>
                  </a:lnTo>
                  <a:lnTo>
                    <a:pt x="20" y="407"/>
                  </a:lnTo>
                  <a:lnTo>
                    <a:pt x="19" y="409"/>
                  </a:lnTo>
                  <a:lnTo>
                    <a:pt x="16" y="409"/>
                  </a:lnTo>
                  <a:lnTo>
                    <a:pt x="13" y="410"/>
                  </a:lnTo>
                  <a:lnTo>
                    <a:pt x="9" y="412"/>
                  </a:lnTo>
                  <a:lnTo>
                    <a:pt x="0" y="416"/>
                  </a:lnTo>
                  <a:lnTo>
                    <a:pt x="85" y="447"/>
                  </a:lnTo>
                  <a:lnTo>
                    <a:pt x="76" y="522"/>
                  </a:lnTo>
                  <a:lnTo>
                    <a:pt x="56" y="559"/>
                  </a:lnTo>
                  <a:lnTo>
                    <a:pt x="168" y="654"/>
                  </a:lnTo>
                  <a:lnTo>
                    <a:pt x="127" y="685"/>
                  </a:lnTo>
                  <a:lnTo>
                    <a:pt x="41" y="692"/>
                  </a:lnTo>
                  <a:lnTo>
                    <a:pt x="71" y="760"/>
                  </a:lnTo>
                  <a:lnTo>
                    <a:pt x="37" y="818"/>
                  </a:lnTo>
                  <a:lnTo>
                    <a:pt x="38" y="820"/>
                  </a:lnTo>
                  <a:lnTo>
                    <a:pt x="42" y="823"/>
                  </a:lnTo>
                  <a:lnTo>
                    <a:pt x="47" y="824"/>
                  </a:lnTo>
                  <a:lnTo>
                    <a:pt x="54" y="826"/>
                  </a:lnTo>
                  <a:lnTo>
                    <a:pt x="61" y="825"/>
                  </a:lnTo>
                  <a:lnTo>
                    <a:pt x="72" y="825"/>
                  </a:lnTo>
                  <a:lnTo>
                    <a:pt x="84" y="823"/>
                  </a:lnTo>
                  <a:lnTo>
                    <a:pt x="99" y="821"/>
                  </a:lnTo>
                  <a:lnTo>
                    <a:pt x="148" y="877"/>
                  </a:lnTo>
                  <a:lnTo>
                    <a:pt x="88" y="924"/>
                  </a:lnTo>
                  <a:lnTo>
                    <a:pt x="73" y="934"/>
                  </a:lnTo>
                  <a:lnTo>
                    <a:pt x="74" y="935"/>
                  </a:lnTo>
                  <a:lnTo>
                    <a:pt x="77" y="943"/>
                  </a:lnTo>
                  <a:lnTo>
                    <a:pt x="51" y="955"/>
                  </a:lnTo>
                  <a:lnTo>
                    <a:pt x="40" y="1044"/>
                  </a:lnTo>
                  <a:lnTo>
                    <a:pt x="71" y="1101"/>
                  </a:lnTo>
                  <a:lnTo>
                    <a:pt x="167" y="1105"/>
                  </a:lnTo>
                  <a:lnTo>
                    <a:pt x="189" y="1145"/>
                  </a:lnTo>
                  <a:lnTo>
                    <a:pt x="202" y="1143"/>
                  </a:lnTo>
                  <a:lnTo>
                    <a:pt x="215" y="1147"/>
                  </a:lnTo>
                  <a:lnTo>
                    <a:pt x="218" y="1148"/>
                  </a:lnTo>
                  <a:lnTo>
                    <a:pt x="220" y="1150"/>
                  </a:lnTo>
                  <a:lnTo>
                    <a:pt x="220" y="1157"/>
                  </a:lnTo>
                  <a:lnTo>
                    <a:pt x="201" y="1207"/>
                  </a:lnTo>
                  <a:lnTo>
                    <a:pt x="271" y="1244"/>
                  </a:lnTo>
                  <a:lnTo>
                    <a:pt x="341" y="1210"/>
                  </a:lnTo>
                  <a:lnTo>
                    <a:pt x="394" y="1195"/>
                  </a:lnTo>
                  <a:lnTo>
                    <a:pt x="344" y="1193"/>
                  </a:lnTo>
                  <a:lnTo>
                    <a:pt x="314" y="1137"/>
                  </a:lnTo>
                  <a:lnTo>
                    <a:pt x="362" y="1126"/>
                  </a:lnTo>
                  <a:lnTo>
                    <a:pt x="369" y="1156"/>
                  </a:lnTo>
                  <a:lnTo>
                    <a:pt x="486" y="1172"/>
                  </a:lnTo>
                  <a:lnTo>
                    <a:pt x="485" y="1180"/>
                  </a:lnTo>
                  <a:lnTo>
                    <a:pt x="485" y="1183"/>
                  </a:lnTo>
                  <a:lnTo>
                    <a:pt x="487" y="1187"/>
                  </a:lnTo>
                  <a:lnTo>
                    <a:pt x="492" y="1190"/>
                  </a:lnTo>
                  <a:lnTo>
                    <a:pt x="496" y="1191"/>
                  </a:lnTo>
                  <a:lnTo>
                    <a:pt x="501" y="1192"/>
                  </a:lnTo>
                  <a:lnTo>
                    <a:pt x="511" y="1190"/>
                  </a:lnTo>
                  <a:lnTo>
                    <a:pt x="516" y="1188"/>
                  </a:lnTo>
                  <a:lnTo>
                    <a:pt x="523" y="1187"/>
                  </a:lnTo>
                  <a:lnTo>
                    <a:pt x="539" y="1181"/>
                  </a:lnTo>
                  <a:lnTo>
                    <a:pt x="557" y="1174"/>
                  </a:lnTo>
                  <a:lnTo>
                    <a:pt x="603" y="1181"/>
                  </a:lnTo>
                  <a:lnTo>
                    <a:pt x="608" y="1186"/>
                  </a:lnTo>
                  <a:lnTo>
                    <a:pt x="613" y="1192"/>
                  </a:lnTo>
                  <a:lnTo>
                    <a:pt x="614" y="1194"/>
                  </a:lnTo>
                  <a:lnTo>
                    <a:pt x="616" y="1197"/>
                  </a:lnTo>
                  <a:lnTo>
                    <a:pt x="619" y="1203"/>
                  </a:lnTo>
                  <a:lnTo>
                    <a:pt x="623" y="1213"/>
                  </a:lnTo>
                  <a:lnTo>
                    <a:pt x="623" y="1217"/>
                  </a:lnTo>
                  <a:lnTo>
                    <a:pt x="623" y="1219"/>
                  </a:lnTo>
                  <a:lnTo>
                    <a:pt x="623" y="1220"/>
                  </a:lnTo>
                  <a:lnTo>
                    <a:pt x="624" y="1222"/>
                  </a:lnTo>
                  <a:lnTo>
                    <a:pt x="621" y="1225"/>
                  </a:lnTo>
                  <a:lnTo>
                    <a:pt x="620" y="1229"/>
                  </a:lnTo>
                  <a:lnTo>
                    <a:pt x="618" y="1230"/>
                  </a:lnTo>
                  <a:lnTo>
                    <a:pt x="617" y="1232"/>
                  </a:lnTo>
                  <a:lnTo>
                    <a:pt x="614" y="1236"/>
                  </a:lnTo>
                  <a:lnTo>
                    <a:pt x="604" y="1242"/>
                  </a:lnTo>
                  <a:lnTo>
                    <a:pt x="598" y="1244"/>
                  </a:lnTo>
                  <a:lnTo>
                    <a:pt x="592" y="1247"/>
                  </a:lnTo>
                  <a:lnTo>
                    <a:pt x="580" y="1248"/>
                  </a:lnTo>
                  <a:lnTo>
                    <a:pt x="573" y="1252"/>
                  </a:lnTo>
                  <a:lnTo>
                    <a:pt x="572" y="1256"/>
                  </a:lnTo>
                  <a:lnTo>
                    <a:pt x="577" y="1263"/>
                  </a:lnTo>
                  <a:lnTo>
                    <a:pt x="581" y="1270"/>
                  </a:lnTo>
                  <a:lnTo>
                    <a:pt x="668" y="1254"/>
                  </a:lnTo>
                  <a:lnTo>
                    <a:pt x="657" y="1241"/>
                  </a:lnTo>
                  <a:lnTo>
                    <a:pt x="650" y="1229"/>
                  </a:lnTo>
                  <a:lnTo>
                    <a:pt x="646" y="1215"/>
                  </a:lnTo>
                  <a:lnTo>
                    <a:pt x="645" y="1208"/>
                  </a:lnTo>
                  <a:lnTo>
                    <a:pt x="646" y="1202"/>
                  </a:lnTo>
                  <a:lnTo>
                    <a:pt x="646" y="1194"/>
                  </a:lnTo>
                  <a:lnTo>
                    <a:pt x="648" y="1187"/>
                  </a:lnTo>
                  <a:lnTo>
                    <a:pt x="656" y="1173"/>
                  </a:lnTo>
                  <a:lnTo>
                    <a:pt x="665" y="1158"/>
                  </a:lnTo>
                  <a:lnTo>
                    <a:pt x="679" y="1144"/>
                  </a:lnTo>
                  <a:lnTo>
                    <a:pt x="691" y="1132"/>
                  </a:lnTo>
                  <a:lnTo>
                    <a:pt x="707" y="1123"/>
                  </a:lnTo>
                  <a:lnTo>
                    <a:pt x="801" y="1114"/>
                  </a:lnTo>
                  <a:lnTo>
                    <a:pt x="863" y="1150"/>
                  </a:lnTo>
                  <a:lnTo>
                    <a:pt x="866" y="1150"/>
                  </a:lnTo>
                  <a:lnTo>
                    <a:pt x="870" y="1151"/>
                  </a:lnTo>
                  <a:lnTo>
                    <a:pt x="877" y="1153"/>
                  </a:lnTo>
                  <a:lnTo>
                    <a:pt x="884" y="1154"/>
                  </a:lnTo>
                  <a:lnTo>
                    <a:pt x="890" y="1156"/>
                  </a:lnTo>
                  <a:lnTo>
                    <a:pt x="895" y="1156"/>
                  </a:lnTo>
                  <a:lnTo>
                    <a:pt x="899" y="1156"/>
                  </a:lnTo>
                  <a:lnTo>
                    <a:pt x="899" y="1155"/>
                  </a:lnTo>
                  <a:lnTo>
                    <a:pt x="900" y="1155"/>
                  </a:lnTo>
                  <a:lnTo>
                    <a:pt x="902" y="1155"/>
                  </a:lnTo>
                  <a:lnTo>
                    <a:pt x="906" y="1155"/>
                  </a:lnTo>
                  <a:lnTo>
                    <a:pt x="906" y="1153"/>
                  </a:lnTo>
                  <a:lnTo>
                    <a:pt x="906" y="1152"/>
                  </a:lnTo>
                  <a:lnTo>
                    <a:pt x="907" y="1152"/>
                  </a:lnTo>
                  <a:lnTo>
                    <a:pt x="909" y="1150"/>
                  </a:lnTo>
                  <a:lnTo>
                    <a:pt x="909" y="1147"/>
                  </a:lnTo>
                  <a:lnTo>
                    <a:pt x="911" y="1145"/>
                  </a:lnTo>
                  <a:lnTo>
                    <a:pt x="909" y="1141"/>
                  </a:lnTo>
                  <a:lnTo>
                    <a:pt x="908" y="1139"/>
                  </a:lnTo>
                  <a:lnTo>
                    <a:pt x="908" y="1138"/>
                  </a:lnTo>
                  <a:lnTo>
                    <a:pt x="906" y="1133"/>
                  </a:lnTo>
                  <a:lnTo>
                    <a:pt x="904" y="1129"/>
                  </a:lnTo>
                  <a:lnTo>
                    <a:pt x="903" y="1127"/>
                  </a:lnTo>
                  <a:lnTo>
                    <a:pt x="904" y="1126"/>
                  </a:lnTo>
                  <a:lnTo>
                    <a:pt x="912" y="1106"/>
                  </a:lnTo>
                  <a:lnTo>
                    <a:pt x="935" y="1068"/>
                  </a:lnTo>
                  <a:lnTo>
                    <a:pt x="982" y="1057"/>
                  </a:lnTo>
                  <a:lnTo>
                    <a:pt x="1051" y="1048"/>
                  </a:lnTo>
                  <a:lnTo>
                    <a:pt x="1065" y="1049"/>
                  </a:lnTo>
                  <a:lnTo>
                    <a:pt x="1121" y="1005"/>
                  </a:lnTo>
                  <a:lnTo>
                    <a:pt x="1203" y="1000"/>
                  </a:lnTo>
                  <a:lnTo>
                    <a:pt x="1212" y="1012"/>
                  </a:lnTo>
                  <a:lnTo>
                    <a:pt x="1219" y="1016"/>
                  </a:lnTo>
                  <a:lnTo>
                    <a:pt x="1225" y="1019"/>
                  </a:lnTo>
                  <a:lnTo>
                    <a:pt x="1232" y="1020"/>
                  </a:lnTo>
                  <a:lnTo>
                    <a:pt x="1239" y="1020"/>
                  </a:lnTo>
                  <a:lnTo>
                    <a:pt x="1248" y="1019"/>
                  </a:lnTo>
                  <a:lnTo>
                    <a:pt x="1256" y="1017"/>
                  </a:lnTo>
                  <a:lnTo>
                    <a:pt x="1298" y="963"/>
                  </a:lnTo>
                  <a:lnTo>
                    <a:pt x="1285" y="950"/>
                  </a:lnTo>
                  <a:lnTo>
                    <a:pt x="1276" y="938"/>
                  </a:lnTo>
                  <a:lnTo>
                    <a:pt x="1271" y="927"/>
                  </a:lnTo>
                  <a:lnTo>
                    <a:pt x="1271" y="917"/>
                  </a:lnTo>
                  <a:lnTo>
                    <a:pt x="1272" y="907"/>
                  </a:lnTo>
                  <a:lnTo>
                    <a:pt x="1278" y="898"/>
                  </a:lnTo>
                  <a:lnTo>
                    <a:pt x="1288" y="889"/>
                  </a:lnTo>
                  <a:lnTo>
                    <a:pt x="1302" y="881"/>
                  </a:lnTo>
                  <a:lnTo>
                    <a:pt x="1308" y="872"/>
                  </a:lnTo>
                  <a:lnTo>
                    <a:pt x="1310" y="868"/>
                  </a:lnTo>
                  <a:lnTo>
                    <a:pt x="1312" y="864"/>
                  </a:lnTo>
                  <a:lnTo>
                    <a:pt x="1309" y="856"/>
                  </a:lnTo>
                  <a:lnTo>
                    <a:pt x="1307" y="852"/>
                  </a:lnTo>
                  <a:lnTo>
                    <a:pt x="1304" y="849"/>
                  </a:lnTo>
                  <a:lnTo>
                    <a:pt x="1294" y="842"/>
                  </a:lnTo>
                  <a:lnTo>
                    <a:pt x="1291" y="839"/>
                  </a:lnTo>
                  <a:lnTo>
                    <a:pt x="1290" y="838"/>
                  </a:lnTo>
                  <a:lnTo>
                    <a:pt x="1286" y="845"/>
                  </a:lnTo>
                  <a:lnTo>
                    <a:pt x="1282" y="850"/>
                  </a:lnTo>
                  <a:lnTo>
                    <a:pt x="1280" y="850"/>
                  </a:lnTo>
                  <a:lnTo>
                    <a:pt x="1278" y="850"/>
                  </a:lnTo>
                  <a:lnTo>
                    <a:pt x="1278" y="851"/>
                  </a:lnTo>
                  <a:lnTo>
                    <a:pt x="1276" y="853"/>
                  </a:lnTo>
                  <a:lnTo>
                    <a:pt x="1272" y="856"/>
                  </a:lnTo>
                  <a:lnTo>
                    <a:pt x="1266" y="856"/>
                  </a:lnTo>
                  <a:lnTo>
                    <a:pt x="1264" y="855"/>
                  </a:lnTo>
                  <a:lnTo>
                    <a:pt x="1262" y="855"/>
                  </a:lnTo>
                  <a:lnTo>
                    <a:pt x="1260" y="855"/>
                  </a:lnTo>
                  <a:lnTo>
                    <a:pt x="1254" y="852"/>
                  </a:lnTo>
                  <a:lnTo>
                    <a:pt x="1248" y="849"/>
                  </a:lnTo>
                  <a:lnTo>
                    <a:pt x="1244" y="847"/>
                  </a:lnTo>
                  <a:lnTo>
                    <a:pt x="1242" y="847"/>
                  </a:lnTo>
                  <a:lnTo>
                    <a:pt x="1174" y="861"/>
                  </a:lnTo>
                  <a:lnTo>
                    <a:pt x="1277" y="747"/>
                  </a:lnTo>
                  <a:lnTo>
                    <a:pt x="1331" y="727"/>
                  </a:lnTo>
                  <a:lnTo>
                    <a:pt x="1376" y="603"/>
                  </a:lnTo>
                  <a:lnTo>
                    <a:pt x="1409" y="619"/>
                  </a:lnTo>
                  <a:lnTo>
                    <a:pt x="1502" y="611"/>
                  </a:lnTo>
                  <a:lnTo>
                    <a:pt x="1499" y="602"/>
                  </a:lnTo>
                  <a:lnTo>
                    <a:pt x="1498" y="595"/>
                  </a:lnTo>
                  <a:lnTo>
                    <a:pt x="1497" y="589"/>
                  </a:lnTo>
                  <a:lnTo>
                    <a:pt x="1499" y="586"/>
                  </a:lnTo>
                  <a:lnTo>
                    <a:pt x="1500" y="583"/>
                  </a:lnTo>
                  <a:lnTo>
                    <a:pt x="1504" y="584"/>
                  </a:lnTo>
                  <a:lnTo>
                    <a:pt x="1508" y="585"/>
                  </a:lnTo>
                  <a:lnTo>
                    <a:pt x="1514" y="589"/>
                  </a:lnTo>
                  <a:lnTo>
                    <a:pt x="1520" y="590"/>
                  </a:lnTo>
                  <a:lnTo>
                    <a:pt x="1527" y="589"/>
                  </a:lnTo>
                  <a:lnTo>
                    <a:pt x="1577" y="552"/>
                  </a:lnTo>
                  <a:lnTo>
                    <a:pt x="1589" y="501"/>
                  </a:lnTo>
                  <a:lnTo>
                    <a:pt x="1527" y="468"/>
                  </a:lnTo>
                  <a:lnTo>
                    <a:pt x="1532" y="459"/>
                  </a:lnTo>
                  <a:lnTo>
                    <a:pt x="1538" y="451"/>
                  </a:lnTo>
                  <a:lnTo>
                    <a:pt x="1539" y="444"/>
                  </a:lnTo>
                  <a:lnTo>
                    <a:pt x="1540" y="438"/>
                  </a:lnTo>
                  <a:lnTo>
                    <a:pt x="1537" y="432"/>
                  </a:lnTo>
                  <a:lnTo>
                    <a:pt x="1533" y="427"/>
                  </a:lnTo>
                  <a:lnTo>
                    <a:pt x="1526" y="423"/>
                  </a:lnTo>
                  <a:lnTo>
                    <a:pt x="1518" y="421"/>
                  </a:lnTo>
                  <a:lnTo>
                    <a:pt x="1548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81">
              <a:extLst>
                <a:ext uri="{FF2B5EF4-FFF2-40B4-BE49-F238E27FC236}">
                  <a16:creationId xmlns:a16="http://schemas.microsoft.com/office/drawing/2014/main" id="{EFC917BE-B6CE-7BB3-8B1B-EDA01491E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873"/>
              <a:ext cx="114" cy="62"/>
            </a:xfrm>
            <a:custGeom>
              <a:avLst/>
              <a:gdLst/>
              <a:ahLst/>
              <a:cxnLst>
                <a:cxn ang="0">
                  <a:pos x="798" y="296"/>
                </a:cxn>
                <a:cxn ang="0">
                  <a:pos x="661" y="368"/>
                </a:cxn>
                <a:cxn ang="0">
                  <a:pos x="628" y="392"/>
                </a:cxn>
                <a:cxn ang="0">
                  <a:pos x="601" y="405"/>
                </a:cxn>
                <a:cxn ang="0">
                  <a:pos x="577" y="405"/>
                </a:cxn>
                <a:cxn ang="0">
                  <a:pos x="559" y="395"/>
                </a:cxn>
                <a:cxn ang="0">
                  <a:pos x="402" y="400"/>
                </a:cxn>
                <a:cxn ang="0">
                  <a:pos x="397" y="405"/>
                </a:cxn>
                <a:cxn ang="0">
                  <a:pos x="385" y="410"/>
                </a:cxn>
                <a:cxn ang="0">
                  <a:pos x="378" y="409"/>
                </a:cxn>
                <a:cxn ang="0">
                  <a:pos x="370" y="408"/>
                </a:cxn>
                <a:cxn ang="0">
                  <a:pos x="357" y="402"/>
                </a:cxn>
                <a:cxn ang="0">
                  <a:pos x="288" y="465"/>
                </a:cxn>
                <a:cxn ang="0">
                  <a:pos x="208" y="506"/>
                </a:cxn>
                <a:cxn ang="0">
                  <a:pos x="203" y="509"/>
                </a:cxn>
                <a:cxn ang="0">
                  <a:pos x="190" y="513"/>
                </a:cxn>
                <a:cxn ang="0">
                  <a:pos x="189" y="523"/>
                </a:cxn>
                <a:cxn ang="0">
                  <a:pos x="20" y="559"/>
                </a:cxn>
                <a:cxn ang="0">
                  <a:pos x="160" y="710"/>
                </a:cxn>
                <a:cxn ang="0">
                  <a:pos x="225" y="739"/>
                </a:cxn>
                <a:cxn ang="0">
                  <a:pos x="251" y="739"/>
                </a:cxn>
                <a:cxn ang="0">
                  <a:pos x="268" y="737"/>
                </a:cxn>
                <a:cxn ang="0">
                  <a:pos x="271" y="743"/>
                </a:cxn>
                <a:cxn ang="0">
                  <a:pos x="270" y="765"/>
                </a:cxn>
                <a:cxn ang="0">
                  <a:pos x="449" y="877"/>
                </a:cxn>
                <a:cxn ang="0">
                  <a:pos x="510" y="796"/>
                </a:cxn>
                <a:cxn ang="0">
                  <a:pos x="599" y="792"/>
                </a:cxn>
                <a:cxn ang="0">
                  <a:pos x="733" y="773"/>
                </a:cxn>
                <a:cxn ang="0">
                  <a:pos x="955" y="918"/>
                </a:cxn>
                <a:cxn ang="0">
                  <a:pos x="1076" y="889"/>
                </a:cxn>
                <a:cxn ang="0">
                  <a:pos x="1176" y="842"/>
                </a:cxn>
                <a:cxn ang="0">
                  <a:pos x="1215" y="813"/>
                </a:cxn>
                <a:cxn ang="0">
                  <a:pos x="1270" y="789"/>
                </a:cxn>
                <a:cxn ang="0">
                  <a:pos x="1300" y="787"/>
                </a:cxn>
                <a:cxn ang="0">
                  <a:pos x="1314" y="793"/>
                </a:cxn>
                <a:cxn ang="0">
                  <a:pos x="1328" y="804"/>
                </a:cxn>
                <a:cxn ang="0">
                  <a:pos x="1444" y="716"/>
                </a:cxn>
                <a:cxn ang="0">
                  <a:pos x="1478" y="731"/>
                </a:cxn>
                <a:cxn ang="0">
                  <a:pos x="1495" y="734"/>
                </a:cxn>
                <a:cxn ang="0">
                  <a:pos x="1496" y="733"/>
                </a:cxn>
                <a:cxn ang="0">
                  <a:pos x="1503" y="733"/>
                </a:cxn>
                <a:cxn ang="0">
                  <a:pos x="1515" y="726"/>
                </a:cxn>
                <a:cxn ang="0">
                  <a:pos x="1521" y="716"/>
                </a:cxn>
                <a:cxn ang="0">
                  <a:pos x="1523" y="710"/>
                </a:cxn>
                <a:cxn ang="0">
                  <a:pos x="1526" y="704"/>
                </a:cxn>
                <a:cxn ang="0">
                  <a:pos x="1571" y="718"/>
                </a:cxn>
                <a:cxn ang="0">
                  <a:pos x="1740" y="781"/>
                </a:cxn>
                <a:cxn ang="0">
                  <a:pos x="1778" y="678"/>
                </a:cxn>
                <a:cxn ang="0">
                  <a:pos x="1683" y="603"/>
                </a:cxn>
                <a:cxn ang="0">
                  <a:pos x="1666" y="121"/>
                </a:cxn>
                <a:cxn ang="0">
                  <a:pos x="1380" y="22"/>
                </a:cxn>
                <a:cxn ang="0">
                  <a:pos x="1295" y="111"/>
                </a:cxn>
                <a:cxn ang="0">
                  <a:pos x="809" y="107"/>
                </a:cxn>
                <a:cxn ang="0">
                  <a:pos x="289" y="722"/>
                </a:cxn>
                <a:cxn ang="0">
                  <a:pos x="332" y="667"/>
                </a:cxn>
                <a:cxn ang="0">
                  <a:pos x="337" y="675"/>
                </a:cxn>
                <a:cxn ang="0">
                  <a:pos x="337" y="684"/>
                </a:cxn>
                <a:cxn ang="0">
                  <a:pos x="329" y="701"/>
                </a:cxn>
                <a:cxn ang="0">
                  <a:pos x="289" y="722"/>
                </a:cxn>
              </a:cxnLst>
              <a:rect l="0" t="0" r="r" b="b"/>
              <a:pathLst>
                <a:path w="1825" h="922">
                  <a:moveTo>
                    <a:pt x="778" y="114"/>
                  </a:moveTo>
                  <a:lnTo>
                    <a:pt x="798" y="296"/>
                  </a:lnTo>
                  <a:lnTo>
                    <a:pt x="686" y="326"/>
                  </a:lnTo>
                  <a:lnTo>
                    <a:pt x="661" y="368"/>
                  </a:lnTo>
                  <a:lnTo>
                    <a:pt x="643" y="381"/>
                  </a:lnTo>
                  <a:lnTo>
                    <a:pt x="628" y="392"/>
                  </a:lnTo>
                  <a:lnTo>
                    <a:pt x="613" y="400"/>
                  </a:lnTo>
                  <a:lnTo>
                    <a:pt x="601" y="405"/>
                  </a:lnTo>
                  <a:lnTo>
                    <a:pt x="588" y="406"/>
                  </a:lnTo>
                  <a:lnTo>
                    <a:pt x="577" y="405"/>
                  </a:lnTo>
                  <a:lnTo>
                    <a:pt x="566" y="401"/>
                  </a:lnTo>
                  <a:lnTo>
                    <a:pt x="559" y="395"/>
                  </a:lnTo>
                  <a:lnTo>
                    <a:pt x="409" y="394"/>
                  </a:lnTo>
                  <a:lnTo>
                    <a:pt x="402" y="400"/>
                  </a:lnTo>
                  <a:lnTo>
                    <a:pt x="399" y="402"/>
                  </a:lnTo>
                  <a:lnTo>
                    <a:pt x="397" y="405"/>
                  </a:lnTo>
                  <a:lnTo>
                    <a:pt x="390" y="408"/>
                  </a:lnTo>
                  <a:lnTo>
                    <a:pt x="385" y="410"/>
                  </a:lnTo>
                  <a:lnTo>
                    <a:pt x="381" y="409"/>
                  </a:lnTo>
                  <a:lnTo>
                    <a:pt x="378" y="409"/>
                  </a:lnTo>
                  <a:lnTo>
                    <a:pt x="373" y="408"/>
                  </a:lnTo>
                  <a:lnTo>
                    <a:pt x="370" y="408"/>
                  </a:lnTo>
                  <a:lnTo>
                    <a:pt x="362" y="405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288" y="465"/>
                  </a:lnTo>
                  <a:lnTo>
                    <a:pt x="217" y="490"/>
                  </a:lnTo>
                  <a:lnTo>
                    <a:pt x="208" y="506"/>
                  </a:lnTo>
                  <a:lnTo>
                    <a:pt x="206" y="508"/>
                  </a:lnTo>
                  <a:lnTo>
                    <a:pt x="203" y="509"/>
                  </a:lnTo>
                  <a:lnTo>
                    <a:pt x="195" y="510"/>
                  </a:lnTo>
                  <a:lnTo>
                    <a:pt x="190" y="513"/>
                  </a:lnTo>
                  <a:lnTo>
                    <a:pt x="187" y="517"/>
                  </a:lnTo>
                  <a:lnTo>
                    <a:pt x="189" y="523"/>
                  </a:lnTo>
                  <a:lnTo>
                    <a:pt x="77" y="534"/>
                  </a:lnTo>
                  <a:lnTo>
                    <a:pt x="20" y="559"/>
                  </a:lnTo>
                  <a:lnTo>
                    <a:pt x="0" y="649"/>
                  </a:lnTo>
                  <a:lnTo>
                    <a:pt x="160" y="710"/>
                  </a:lnTo>
                  <a:lnTo>
                    <a:pt x="213" y="736"/>
                  </a:lnTo>
                  <a:lnTo>
                    <a:pt x="225" y="739"/>
                  </a:lnTo>
                  <a:lnTo>
                    <a:pt x="238" y="740"/>
                  </a:lnTo>
                  <a:lnTo>
                    <a:pt x="251" y="739"/>
                  </a:lnTo>
                  <a:lnTo>
                    <a:pt x="265" y="737"/>
                  </a:lnTo>
                  <a:lnTo>
                    <a:pt x="268" y="737"/>
                  </a:lnTo>
                  <a:lnTo>
                    <a:pt x="270" y="740"/>
                  </a:lnTo>
                  <a:lnTo>
                    <a:pt x="271" y="743"/>
                  </a:lnTo>
                  <a:lnTo>
                    <a:pt x="272" y="750"/>
                  </a:lnTo>
                  <a:lnTo>
                    <a:pt x="270" y="765"/>
                  </a:lnTo>
                  <a:lnTo>
                    <a:pt x="366" y="895"/>
                  </a:lnTo>
                  <a:lnTo>
                    <a:pt x="449" y="877"/>
                  </a:lnTo>
                  <a:lnTo>
                    <a:pt x="486" y="847"/>
                  </a:lnTo>
                  <a:lnTo>
                    <a:pt x="510" y="796"/>
                  </a:lnTo>
                  <a:lnTo>
                    <a:pt x="543" y="780"/>
                  </a:lnTo>
                  <a:lnTo>
                    <a:pt x="599" y="792"/>
                  </a:lnTo>
                  <a:lnTo>
                    <a:pt x="663" y="761"/>
                  </a:lnTo>
                  <a:lnTo>
                    <a:pt x="733" y="773"/>
                  </a:lnTo>
                  <a:lnTo>
                    <a:pt x="895" y="838"/>
                  </a:lnTo>
                  <a:lnTo>
                    <a:pt x="955" y="918"/>
                  </a:lnTo>
                  <a:lnTo>
                    <a:pt x="1031" y="922"/>
                  </a:lnTo>
                  <a:lnTo>
                    <a:pt x="1076" y="889"/>
                  </a:lnTo>
                  <a:lnTo>
                    <a:pt x="1197" y="915"/>
                  </a:lnTo>
                  <a:lnTo>
                    <a:pt x="1176" y="842"/>
                  </a:lnTo>
                  <a:lnTo>
                    <a:pt x="1194" y="827"/>
                  </a:lnTo>
                  <a:lnTo>
                    <a:pt x="1215" y="813"/>
                  </a:lnTo>
                  <a:lnTo>
                    <a:pt x="1240" y="800"/>
                  </a:lnTo>
                  <a:lnTo>
                    <a:pt x="1270" y="789"/>
                  </a:lnTo>
                  <a:lnTo>
                    <a:pt x="1285" y="785"/>
                  </a:lnTo>
                  <a:lnTo>
                    <a:pt x="1300" y="787"/>
                  </a:lnTo>
                  <a:lnTo>
                    <a:pt x="1307" y="789"/>
                  </a:lnTo>
                  <a:lnTo>
                    <a:pt x="1314" y="793"/>
                  </a:lnTo>
                  <a:lnTo>
                    <a:pt x="1320" y="797"/>
                  </a:lnTo>
                  <a:lnTo>
                    <a:pt x="1328" y="804"/>
                  </a:lnTo>
                  <a:lnTo>
                    <a:pt x="1399" y="738"/>
                  </a:lnTo>
                  <a:lnTo>
                    <a:pt x="1444" y="716"/>
                  </a:lnTo>
                  <a:lnTo>
                    <a:pt x="1461" y="724"/>
                  </a:lnTo>
                  <a:lnTo>
                    <a:pt x="1478" y="731"/>
                  </a:lnTo>
                  <a:lnTo>
                    <a:pt x="1487" y="733"/>
                  </a:lnTo>
                  <a:lnTo>
                    <a:pt x="1495" y="734"/>
                  </a:lnTo>
                  <a:lnTo>
                    <a:pt x="1495" y="733"/>
                  </a:lnTo>
                  <a:lnTo>
                    <a:pt x="1496" y="733"/>
                  </a:lnTo>
                  <a:lnTo>
                    <a:pt x="1499" y="733"/>
                  </a:lnTo>
                  <a:lnTo>
                    <a:pt x="1503" y="733"/>
                  </a:lnTo>
                  <a:lnTo>
                    <a:pt x="1510" y="731"/>
                  </a:lnTo>
                  <a:lnTo>
                    <a:pt x="1515" y="726"/>
                  </a:lnTo>
                  <a:lnTo>
                    <a:pt x="1520" y="720"/>
                  </a:lnTo>
                  <a:lnTo>
                    <a:pt x="1521" y="716"/>
                  </a:lnTo>
                  <a:lnTo>
                    <a:pt x="1523" y="713"/>
                  </a:lnTo>
                  <a:lnTo>
                    <a:pt x="1523" y="710"/>
                  </a:lnTo>
                  <a:lnTo>
                    <a:pt x="1524" y="708"/>
                  </a:lnTo>
                  <a:lnTo>
                    <a:pt x="1526" y="704"/>
                  </a:lnTo>
                  <a:lnTo>
                    <a:pt x="1544" y="692"/>
                  </a:lnTo>
                  <a:lnTo>
                    <a:pt x="1571" y="718"/>
                  </a:lnTo>
                  <a:lnTo>
                    <a:pt x="1647" y="706"/>
                  </a:lnTo>
                  <a:lnTo>
                    <a:pt x="1740" y="781"/>
                  </a:lnTo>
                  <a:lnTo>
                    <a:pt x="1825" y="752"/>
                  </a:lnTo>
                  <a:lnTo>
                    <a:pt x="1778" y="678"/>
                  </a:lnTo>
                  <a:lnTo>
                    <a:pt x="1779" y="643"/>
                  </a:lnTo>
                  <a:lnTo>
                    <a:pt x="1683" y="603"/>
                  </a:lnTo>
                  <a:lnTo>
                    <a:pt x="1664" y="339"/>
                  </a:lnTo>
                  <a:lnTo>
                    <a:pt x="1666" y="121"/>
                  </a:lnTo>
                  <a:lnTo>
                    <a:pt x="1447" y="0"/>
                  </a:lnTo>
                  <a:lnTo>
                    <a:pt x="1380" y="22"/>
                  </a:lnTo>
                  <a:lnTo>
                    <a:pt x="1345" y="28"/>
                  </a:lnTo>
                  <a:lnTo>
                    <a:pt x="1295" y="111"/>
                  </a:lnTo>
                  <a:lnTo>
                    <a:pt x="987" y="98"/>
                  </a:lnTo>
                  <a:lnTo>
                    <a:pt x="809" y="107"/>
                  </a:lnTo>
                  <a:lnTo>
                    <a:pt x="778" y="114"/>
                  </a:lnTo>
                  <a:close/>
                  <a:moveTo>
                    <a:pt x="289" y="722"/>
                  </a:moveTo>
                  <a:lnTo>
                    <a:pt x="327" y="665"/>
                  </a:lnTo>
                  <a:lnTo>
                    <a:pt x="332" y="667"/>
                  </a:lnTo>
                  <a:lnTo>
                    <a:pt x="335" y="671"/>
                  </a:lnTo>
                  <a:lnTo>
                    <a:pt x="337" y="675"/>
                  </a:lnTo>
                  <a:lnTo>
                    <a:pt x="338" y="680"/>
                  </a:lnTo>
                  <a:lnTo>
                    <a:pt x="337" y="684"/>
                  </a:lnTo>
                  <a:lnTo>
                    <a:pt x="335" y="689"/>
                  </a:lnTo>
                  <a:lnTo>
                    <a:pt x="329" y="701"/>
                  </a:lnTo>
                  <a:lnTo>
                    <a:pt x="349" y="723"/>
                  </a:lnTo>
                  <a:lnTo>
                    <a:pt x="289" y="7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82">
              <a:extLst>
                <a:ext uri="{FF2B5EF4-FFF2-40B4-BE49-F238E27FC236}">
                  <a16:creationId xmlns:a16="http://schemas.microsoft.com/office/drawing/2014/main" id="{F12800FB-198A-FA97-650D-930C8182D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815"/>
              <a:ext cx="121" cy="85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736" y="19"/>
                </a:cxn>
                <a:cxn ang="0">
                  <a:pos x="670" y="50"/>
                </a:cxn>
                <a:cxn ang="0">
                  <a:pos x="527" y="98"/>
                </a:cxn>
                <a:cxn ang="0">
                  <a:pos x="430" y="33"/>
                </a:cxn>
                <a:cxn ang="0">
                  <a:pos x="427" y="57"/>
                </a:cxn>
                <a:cxn ang="0">
                  <a:pos x="393" y="68"/>
                </a:cxn>
                <a:cxn ang="0">
                  <a:pos x="294" y="60"/>
                </a:cxn>
                <a:cxn ang="0">
                  <a:pos x="148" y="99"/>
                </a:cxn>
                <a:cxn ang="0">
                  <a:pos x="33" y="252"/>
                </a:cxn>
                <a:cxn ang="0">
                  <a:pos x="38" y="386"/>
                </a:cxn>
                <a:cxn ang="0">
                  <a:pos x="26" y="414"/>
                </a:cxn>
                <a:cxn ang="0">
                  <a:pos x="42" y="425"/>
                </a:cxn>
                <a:cxn ang="0">
                  <a:pos x="202" y="490"/>
                </a:cxn>
                <a:cxn ang="0">
                  <a:pos x="322" y="601"/>
                </a:cxn>
                <a:cxn ang="0">
                  <a:pos x="333" y="610"/>
                </a:cxn>
                <a:cxn ang="0">
                  <a:pos x="327" y="622"/>
                </a:cxn>
                <a:cxn ang="0">
                  <a:pos x="319" y="623"/>
                </a:cxn>
                <a:cxn ang="0">
                  <a:pos x="366" y="752"/>
                </a:cxn>
                <a:cxn ang="0">
                  <a:pos x="376" y="788"/>
                </a:cxn>
                <a:cxn ang="0">
                  <a:pos x="368" y="872"/>
                </a:cxn>
                <a:cxn ang="0">
                  <a:pos x="215" y="980"/>
                </a:cxn>
                <a:cxn ang="0">
                  <a:pos x="209" y="1005"/>
                </a:cxn>
                <a:cxn ang="0">
                  <a:pos x="220" y="1021"/>
                </a:cxn>
                <a:cxn ang="0">
                  <a:pos x="265" y="1098"/>
                </a:cxn>
                <a:cxn ang="0">
                  <a:pos x="458" y="1118"/>
                </a:cxn>
                <a:cxn ang="0">
                  <a:pos x="482" y="1126"/>
                </a:cxn>
                <a:cxn ang="0">
                  <a:pos x="593" y="1226"/>
                </a:cxn>
                <a:cxn ang="0">
                  <a:pos x="615" y="1281"/>
                </a:cxn>
                <a:cxn ang="0">
                  <a:pos x="670" y="1256"/>
                </a:cxn>
                <a:cxn ang="0">
                  <a:pos x="805" y="989"/>
                </a:cxn>
                <a:cxn ang="0">
                  <a:pos x="1372" y="903"/>
                </a:cxn>
                <a:cxn ang="0">
                  <a:pos x="1690" y="850"/>
                </a:cxn>
                <a:cxn ang="0">
                  <a:pos x="1735" y="670"/>
                </a:cxn>
                <a:cxn ang="0">
                  <a:pos x="1824" y="514"/>
                </a:cxn>
                <a:cxn ang="0">
                  <a:pos x="1938" y="395"/>
                </a:cxn>
                <a:cxn ang="0">
                  <a:pos x="1666" y="290"/>
                </a:cxn>
                <a:cxn ang="0">
                  <a:pos x="1654" y="289"/>
                </a:cxn>
                <a:cxn ang="0">
                  <a:pos x="1571" y="237"/>
                </a:cxn>
                <a:cxn ang="0">
                  <a:pos x="1473" y="124"/>
                </a:cxn>
                <a:cxn ang="0">
                  <a:pos x="1339" y="328"/>
                </a:cxn>
                <a:cxn ang="0">
                  <a:pos x="1160" y="279"/>
                </a:cxn>
                <a:cxn ang="0">
                  <a:pos x="1067" y="146"/>
                </a:cxn>
                <a:cxn ang="0">
                  <a:pos x="1099" y="103"/>
                </a:cxn>
                <a:cxn ang="0">
                  <a:pos x="1121" y="95"/>
                </a:cxn>
                <a:cxn ang="0">
                  <a:pos x="1130" y="88"/>
                </a:cxn>
                <a:cxn ang="0">
                  <a:pos x="1129" y="74"/>
                </a:cxn>
                <a:cxn ang="0">
                  <a:pos x="1012" y="36"/>
                </a:cxn>
              </a:cxnLst>
              <a:rect l="0" t="0" r="r" b="b"/>
              <a:pathLst>
                <a:path w="1938" h="1281">
                  <a:moveTo>
                    <a:pt x="1012" y="36"/>
                  </a:moveTo>
                  <a:lnTo>
                    <a:pt x="917" y="47"/>
                  </a:lnTo>
                  <a:lnTo>
                    <a:pt x="768" y="16"/>
                  </a:lnTo>
                  <a:lnTo>
                    <a:pt x="762" y="19"/>
                  </a:lnTo>
                  <a:lnTo>
                    <a:pt x="757" y="21"/>
                  </a:lnTo>
                  <a:lnTo>
                    <a:pt x="750" y="22"/>
                  </a:lnTo>
                  <a:lnTo>
                    <a:pt x="746" y="22"/>
                  </a:lnTo>
                  <a:lnTo>
                    <a:pt x="736" y="19"/>
                  </a:lnTo>
                  <a:lnTo>
                    <a:pt x="730" y="14"/>
                  </a:lnTo>
                  <a:lnTo>
                    <a:pt x="725" y="7"/>
                  </a:lnTo>
                  <a:lnTo>
                    <a:pt x="721" y="0"/>
                  </a:lnTo>
                  <a:lnTo>
                    <a:pt x="670" y="50"/>
                  </a:lnTo>
                  <a:lnTo>
                    <a:pt x="679" y="74"/>
                  </a:lnTo>
                  <a:lnTo>
                    <a:pt x="654" y="116"/>
                  </a:lnTo>
                  <a:lnTo>
                    <a:pt x="604" y="64"/>
                  </a:lnTo>
                  <a:lnTo>
                    <a:pt x="527" y="98"/>
                  </a:lnTo>
                  <a:lnTo>
                    <a:pt x="482" y="96"/>
                  </a:lnTo>
                  <a:lnTo>
                    <a:pt x="429" y="30"/>
                  </a:lnTo>
                  <a:lnTo>
                    <a:pt x="429" y="31"/>
                  </a:lnTo>
                  <a:lnTo>
                    <a:pt x="430" y="33"/>
                  </a:lnTo>
                  <a:lnTo>
                    <a:pt x="431" y="37"/>
                  </a:lnTo>
                  <a:lnTo>
                    <a:pt x="432" y="45"/>
                  </a:lnTo>
                  <a:lnTo>
                    <a:pt x="430" y="51"/>
                  </a:lnTo>
                  <a:lnTo>
                    <a:pt x="427" y="57"/>
                  </a:lnTo>
                  <a:lnTo>
                    <a:pt x="420" y="61"/>
                  </a:lnTo>
                  <a:lnTo>
                    <a:pt x="411" y="65"/>
                  </a:lnTo>
                  <a:lnTo>
                    <a:pt x="399" y="67"/>
                  </a:lnTo>
                  <a:lnTo>
                    <a:pt x="393" y="68"/>
                  </a:lnTo>
                  <a:lnTo>
                    <a:pt x="388" y="70"/>
                  </a:lnTo>
                  <a:lnTo>
                    <a:pt x="384" y="72"/>
                  </a:lnTo>
                  <a:lnTo>
                    <a:pt x="342" y="47"/>
                  </a:lnTo>
                  <a:lnTo>
                    <a:pt x="294" y="60"/>
                  </a:lnTo>
                  <a:lnTo>
                    <a:pt x="263" y="93"/>
                  </a:lnTo>
                  <a:lnTo>
                    <a:pt x="210" y="27"/>
                  </a:lnTo>
                  <a:lnTo>
                    <a:pt x="170" y="85"/>
                  </a:lnTo>
                  <a:lnTo>
                    <a:pt x="148" y="99"/>
                  </a:lnTo>
                  <a:lnTo>
                    <a:pt x="161" y="172"/>
                  </a:lnTo>
                  <a:lnTo>
                    <a:pt x="107" y="186"/>
                  </a:lnTo>
                  <a:lnTo>
                    <a:pt x="53" y="185"/>
                  </a:lnTo>
                  <a:lnTo>
                    <a:pt x="33" y="252"/>
                  </a:lnTo>
                  <a:lnTo>
                    <a:pt x="0" y="286"/>
                  </a:lnTo>
                  <a:lnTo>
                    <a:pt x="14" y="334"/>
                  </a:lnTo>
                  <a:lnTo>
                    <a:pt x="44" y="382"/>
                  </a:lnTo>
                  <a:lnTo>
                    <a:pt x="38" y="386"/>
                  </a:lnTo>
                  <a:lnTo>
                    <a:pt x="33" y="391"/>
                  </a:lnTo>
                  <a:lnTo>
                    <a:pt x="28" y="400"/>
                  </a:lnTo>
                  <a:lnTo>
                    <a:pt x="25" y="407"/>
                  </a:lnTo>
                  <a:lnTo>
                    <a:pt x="26" y="414"/>
                  </a:lnTo>
                  <a:lnTo>
                    <a:pt x="29" y="419"/>
                  </a:lnTo>
                  <a:lnTo>
                    <a:pt x="32" y="421"/>
                  </a:lnTo>
                  <a:lnTo>
                    <a:pt x="38" y="424"/>
                  </a:lnTo>
                  <a:lnTo>
                    <a:pt x="42" y="425"/>
                  </a:lnTo>
                  <a:lnTo>
                    <a:pt x="48" y="427"/>
                  </a:lnTo>
                  <a:lnTo>
                    <a:pt x="55" y="428"/>
                  </a:lnTo>
                  <a:lnTo>
                    <a:pt x="63" y="430"/>
                  </a:lnTo>
                  <a:lnTo>
                    <a:pt x="202" y="490"/>
                  </a:lnTo>
                  <a:lnTo>
                    <a:pt x="235" y="494"/>
                  </a:lnTo>
                  <a:lnTo>
                    <a:pt x="258" y="534"/>
                  </a:lnTo>
                  <a:lnTo>
                    <a:pt x="322" y="537"/>
                  </a:lnTo>
                  <a:lnTo>
                    <a:pt x="322" y="601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3" y="610"/>
                  </a:lnTo>
                  <a:lnTo>
                    <a:pt x="334" y="614"/>
                  </a:lnTo>
                  <a:lnTo>
                    <a:pt x="335" y="618"/>
                  </a:lnTo>
                  <a:lnTo>
                    <a:pt x="332" y="620"/>
                  </a:lnTo>
                  <a:lnTo>
                    <a:pt x="327" y="622"/>
                  </a:lnTo>
                  <a:lnTo>
                    <a:pt x="322" y="622"/>
                  </a:lnTo>
                  <a:lnTo>
                    <a:pt x="320" y="622"/>
                  </a:lnTo>
                  <a:lnTo>
                    <a:pt x="319" y="622"/>
                  </a:lnTo>
                  <a:lnTo>
                    <a:pt x="319" y="623"/>
                  </a:lnTo>
                  <a:lnTo>
                    <a:pt x="311" y="625"/>
                  </a:lnTo>
                  <a:lnTo>
                    <a:pt x="359" y="668"/>
                  </a:lnTo>
                  <a:lnTo>
                    <a:pt x="367" y="729"/>
                  </a:lnTo>
                  <a:lnTo>
                    <a:pt x="366" y="752"/>
                  </a:lnTo>
                  <a:lnTo>
                    <a:pt x="369" y="777"/>
                  </a:lnTo>
                  <a:lnTo>
                    <a:pt x="369" y="781"/>
                  </a:lnTo>
                  <a:lnTo>
                    <a:pt x="373" y="785"/>
                  </a:lnTo>
                  <a:lnTo>
                    <a:pt x="376" y="788"/>
                  </a:lnTo>
                  <a:lnTo>
                    <a:pt x="381" y="790"/>
                  </a:lnTo>
                  <a:lnTo>
                    <a:pt x="335" y="791"/>
                  </a:lnTo>
                  <a:lnTo>
                    <a:pt x="302" y="806"/>
                  </a:lnTo>
                  <a:lnTo>
                    <a:pt x="368" y="872"/>
                  </a:lnTo>
                  <a:lnTo>
                    <a:pt x="357" y="924"/>
                  </a:lnTo>
                  <a:lnTo>
                    <a:pt x="230" y="963"/>
                  </a:lnTo>
                  <a:lnTo>
                    <a:pt x="219" y="975"/>
                  </a:lnTo>
                  <a:lnTo>
                    <a:pt x="215" y="980"/>
                  </a:lnTo>
                  <a:lnTo>
                    <a:pt x="213" y="986"/>
                  </a:lnTo>
                  <a:lnTo>
                    <a:pt x="209" y="996"/>
                  </a:lnTo>
                  <a:lnTo>
                    <a:pt x="208" y="1000"/>
                  </a:lnTo>
                  <a:lnTo>
                    <a:pt x="209" y="1005"/>
                  </a:lnTo>
                  <a:lnTo>
                    <a:pt x="209" y="1008"/>
                  </a:lnTo>
                  <a:lnTo>
                    <a:pt x="212" y="1012"/>
                  </a:lnTo>
                  <a:lnTo>
                    <a:pt x="217" y="1019"/>
                  </a:lnTo>
                  <a:lnTo>
                    <a:pt x="220" y="1021"/>
                  </a:lnTo>
                  <a:lnTo>
                    <a:pt x="225" y="1024"/>
                  </a:lnTo>
                  <a:lnTo>
                    <a:pt x="231" y="1026"/>
                  </a:lnTo>
                  <a:lnTo>
                    <a:pt x="238" y="1029"/>
                  </a:lnTo>
                  <a:lnTo>
                    <a:pt x="265" y="1098"/>
                  </a:lnTo>
                  <a:lnTo>
                    <a:pt x="321" y="1150"/>
                  </a:lnTo>
                  <a:lnTo>
                    <a:pt x="382" y="1156"/>
                  </a:lnTo>
                  <a:lnTo>
                    <a:pt x="449" y="1121"/>
                  </a:lnTo>
                  <a:lnTo>
                    <a:pt x="458" y="1118"/>
                  </a:lnTo>
                  <a:lnTo>
                    <a:pt x="466" y="1118"/>
                  </a:lnTo>
                  <a:lnTo>
                    <a:pt x="473" y="1119"/>
                  </a:lnTo>
                  <a:lnTo>
                    <a:pt x="479" y="1123"/>
                  </a:lnTo>
                  <a:lnTo>
                    <a:pt x="482" y="1126"/>
                  </a:lnTo>
                  <a:lnTo>
                    <a:pt x="486" y="1132"/>
                  </a:lnTo>
                  <a:lnTo>
                    <a:pt x="487" y="1139"/>
                  </a:lnTo>
                  <a:lnTo>
                    <a:pt x="488" y="1149"/>
                  </a:lnTo>
                  <a:lnTo>
                    <a:pt x="593" y="1226"/>
                  </a:lnTo>
                  <a:lnTo>
                    <a:pt x="586" y="1270"/>
                  </a:lnTo>
                  <a:lnTo>
                    <a:pt x="593" y="1276"/>
                  </a:lnTo>
                  <a:lnTo>
                    <a:pt x="604" y="1280"/>
                  </a:lnTo>
                  <a:lnTo>
                    <a:pt x="615" y="1281"/>
                  </a:lnTo>
                  <a:lnTo>
                    <a:pt x="628" y="1280"/>
                  </a:lnTo>
                  <a:lnTo>
                    <a:pt x="640" y="1275"/>
                  </a:lnTo>
                  <a:lnTo>
                    <a:pt x="655" y="1267"/>
                  </a:lnTo>
                  <a:lnTo>
                    <a:pt x="670" y="1256"/>
                  </a:lnTo>
                  <a:lnTo>
                    <a:pt x="688" y="1243"/>
                  </a:lnTo>
                  <a:lnTo>
                    <a:pt x="713" y="1201"/>
                  </a:lnTo>
                  <a:lnTo>
                    <a:pt x="825" y="1171"/>
                  </a:lnTo>
                  <a:lnTo>
                    <a:pt x="805" y="989"/>
                  </a:lnTo>
                  <a:lnTo>
                    <a:pt x="836" y="982"/>
                  </a:lnTo>
                  <a:lnTo>
                    <a:pt x="1014" y="973"/>
                  </a:lnTo>
                  <a:lnTo>
                    <a:pt x="1322" y="986"/>
                  </a:lnTo>
                  <a:lnTo>
                    <a:pt x="1372" y="903"/>
                  </a:lnTo>
                  <a:lnTo>
                    <a:pt x="1407" y="897"/>
                  </a:lnTo>
                  <a:lnTo>
                    <a:pt x="1474" y="875"/>
                  </a:lnTo>
                  <a:lnTo>
                    <a:pt x="1693" y="996"/>
                  </a:lnTo>
                  <a:lnTo>
                    <a:pt x="1690" y="850"/>
                  </a:lnTo>
                  <a:lnTo>
                    <a:pt x="1699" y="787"/>
                  </a:lnTo>
                  <a:lnTo>
                    <a:pt x="1706" y="756"/>
                  </a:lnTo>
                  <a:lnTo>
                    <a:pt x="1714" y="727"/>
                  </a:lnTo>
                  <a:lnTo>
                    <a:pt x="1735" y="670"/>
                  </a:lnTo>
                  <a:lnTo>
                    <a:pt x="1746" y="642"/>
                  </a:lnTo>
                  <a:lnTo>
                    <a:pt x="1760" y="616"/>
                  </a:lnTo>
                  <a:lnTo>
                    <a:pt x="1789" y="563"/>
                  </a:lnTo>
                  <a:lnTo>
                    <a:pt x="1824" y="514"/>
                  </a:lnTo>
                  <a:lnTo>
                    <a:pt x="1864" y="467"/>
                  </a:lnTo>
                  <a:lnTo>
                    <a:pt x="1885" y="444"/>
                  </a:lnTo>
                  <a:lnTo>
                    <a:pt x="1909" y="423"/>
                  </a:lnTo>
                  <a:lnTo>
                    <a:pt x="1938" y="395"/>
                  </a:lnTo>
                  <a:lnTo>
                    <a:pt x="1886" y="335"/>
                  </a:lnTo>
                  <a:lnTo>
                    <a:pt x="1820" y="337"/>
                  </a:lnTo>
                  <a:lnTo>
                    <a:pt x="1776" y="331"/>
                  </a:lnTo>
                  <a:lnTo>
                    <a:pt x="1666" y="290"/>
                  </a:lnTo>
                  <a:lnTo>
                    <a:pt x="1662" y="293"/>
                  </a:lnTo>
                  <a:lnTo>
                    <a:pt x="1660" y="294"/>
                  </a:lnTo>
                  <a:lnTo>
                    <a:pt x="1656" y="292"/>
                  </a:lnTo>
                  <a:lnTo>
                    <a:pt x="1654" y="289"/>
                  </a:lnTo>
                  <a:lnTo>
                    <a:pt x="1653" y="288"/>
                  </a:lnTo>
                  <a:lnTo>
                    <a:pt x="1644" y="274"/>
                  </a:lnTo>
                  <a:lnTo>
                    <a:pt x="1643" y="224"/>
                  </a:lnTo>
                  <a:lnTo>
                    <a:pt x="1571" y="237"/>
                  </a:lnTo>
                  <a:lnTo>
                    <a:pt x="1539" y="214"/>
                  </a:lnTo>
                  <a:lnTo>
                    <a:pt x="1495" y="198"/>
                  </a:lnTo>
                  <a:lnTo>
                    <a:pt x="1474" y="124"/>
                  </a:lnTo>
                  <a:lnTo>
                    <a:pt x="1473" y="124"/>
                  </a:lnTo>
                  <a:lnTo>
                    <a:pt x="1474" y="208"/>
                  </a:lnTo>
                  <a:lnTo>
                    <a:pt x="1395" y="229"/>
                  </a:lnTo>
                  <a:lnTo>
                    <a:pt x="1368" y="308"/>
                  </a:lnTo>
                  <a:lnTo>
                    <a:pt x="1339" y="328"/>
                  </a:lnTo>
                  <a:lnTo>
                    <a:pt x="1269" y="295"/>
                  </a:lnTo>
                  <a:lnTo>
                    <a:pt x="1256" y="223"/>
                  </a:lnTo>
                  <a:lnTo>
                    <a:pt x="1212" y="265"/>
                  </a:lnTo>
                  <a:lnTo>
                    <a:pt x="1160" y="279"/>
                  </a:lnTo>
                  <a:lnTo>
                    <a:pt x="1084" y="195"/>
                  </a:lnTo>
                  <a:lnTo>
                    <a:pt x="1073" y="177"/>
                  </a:lnTo>
                  <a:lnTo>
                    <a:pt x="1069" y="161"/>
                  </a:lnTo>
                  <a:lnTo>
                    <a:pt x="1067" y="146"/>
                  </a:lnTo>
                  <a:lnTo>
                    <a:pt x="1070" y="134"/>
                  </a:lnTo>
                  <a:lnTo>
                    <a:pt x="1075" y="122"/>
                  </a:lnTo>
                  <a:lnTo>
                    <a:pt x="1086" y="112"/>
                  </a:lnTo>
                  <a:lnTo>
                    <a:pt x="1099" y="103"/>
                  </a:lnTo>
                  <a:lnTo>
                    <a:pt x="1118" y="97"/>
                  </a:lnTo>
                  <a:lnTo>
                    <a:pt x="1120" y="96"/>
                  </a:lnTo>
                  <a:lnTo>
                    <a:pt x="1120" y="95"/>
                  </a:lnTo>
                  <a:lnTo>
                    <a:pt x="1121" y="95"/>
                  </a:lnTo>
                  <a:lnTo>
                    <a:pt x="1123" y="95"/>
                  </a:lnTo>
                  <a:lnTo>
                    <a:pt x="1126" y="92"/>
                  </a:lnTo>
                  <a:lnTo>
                    <a:pt x="1128" y="90"/>
                  </a:lnTo>
                  <a:lnTo>
                    <a:pt x="1130" y="88"/>
                  </a:lnTo>
                  <a:lnTo>
                    <a:pt x="1132" y="81"/>
                  </a:lnTo>
                  <a:lnTo>
                    <a:pt x="1132" y="76"/>
                  </a:lnTo>
                  <a:lnTo>
                    <a:pt x="1130" y="74"/>
                  </a:lnTo>
                  <a:lnTo>
                    <a:pt x="1129" y="74"/>
                  </a:lnTo>
                  <a:lnTo>
                    <a:pt x="1125" y="75"/>
                  </a:lnTo>
                  <a:lnTo>
                    <a:pt x="1097" y="58"/>
                  </a:lnTo>
                  <a:lnTo>
                    <a:pt x="1039" y="56"/>
                  </a:lnTo>
                  <a:lnTo>
                    <a:pt x="101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83">
              <a:extLst>
                <a:ext uri="{FF2B5EF4-FFF2-40B4-BE49-F238E27FC236}">
                  <a16:creationId xmlns:a16="http://schemas.microsoft.com/office/drawing/2014/main" id="{30563957-9E02-CA40-1133-04AEFD8F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60"/>
              <a:ext cx="129" cy="81"/>
            </a:xfrm>
            <a:custGeom>
              <a:avLst/>
              <a:gdLst/>
              <a:ahLst/>
              <a:cxnLst>
                <a:cxn ang="0">
                  <a:pos x="1413" y="36"/>
                </a:cxn>
                <a:cxn ang="0">
                  <a:pos x="1412" y="64"/>
                </a:cxn>
                <a:cxn ang="0">
                  <a:pos x="1403" y="75"/>
                </a:cxn>
                <a:cxn ang="0">
                  <a:pos x="1393" y="82"/>
                </a:cxn>
                <a:cxn ang="0">
                  <a:pos x="1375" y="86"/>
                </a:cxn>
                <a:cxn ang="0">
                  <a:pos x="1364" y="106"/>
                </a:cxn>
                <a:cxn ang="0">
                  <a:pos x="1360" y="110"/>
                </a:cxn>
                <a:cxn ang="0">
                  <a:pos x="1361" y="88"/>
                </a:cxn>
                <a:cxn ang="0">
                  <a:pos x="1257" y="182"/>
                </a:cxn>
                <a:cxn ang="0">
                  <a:pos x="1142" y="157"/>
                </a:cxn>
                <a:cxn ang="0">
                  <a:pos x="1013" y="91"/>
                </a:cxn>
                <a:cxn ang="0">
                  <a:pos x="891" y="143"/>
                </a:cxn>
                <a:cxn ang="0">
                  <a:pos x="871" y="160"/>
                </a:cxn>
                <a:cxn ang="0">
                  <a:pos x="861" y="179"/>
                </a:cxn>
                <a:cxn ang="0">
                  <a:pos x="871" y="199"/>
                </a:cxn>
                <a:cxn ang="0">
                  <a:pos x="646" y="221"/>
                </a:cxn>
                <a:cxn ang="0">
                  <a:pos x="657" y="424"/>
                </a:cxn>
                <a:cxn ang="0">
                  <a:pos x="491" y="443"/>
                </a:cxn>
                <a:cxn ang="0">
                  <a:pos x="335" y="538"/>
                </a:cxn>
                <a:cxn ang="0">
                  <a:pos x="136" y="501"/>
                </a:cxn>
                <a:cxn ang="0">
                  <a:pos x="158" y="802"/>
                </a:cxn>
                <a:cxn ang="0">
                  <a:pos x="30" y="877"/>
                </a:cxn>
                <a:cxn ang="0">
                  <a:pos x="63" y="893"/>
                </a:cxn>
                <a:cxn ang="0">
                  <a:pos x="63" y="907"/>
                </a:cxn>
                <a:cxn ang="0">
                  <a:pos x="56" y="914"/>
                </a:cxn>
                <a:cxn ang="0">
                  <a:pos x="53" y="915"/>
                </a:cxn>
                <a:cxn ang="0">
                  <a:pos x="19" y="931"/>
                </a:cxn>
                <a:cxn ang="0">
                  <a:pos x="0" y="965"/>
                </a:cxn>
                <a:cxn ang="0">
                  <a:pos x="17" y="1014"/>
                </a:cxn>
                <a:cxn ang="0">
                  <a:pos x="189" y="1042"/>
                </a:cxn>
                <a:cxn ang="0">
                  <a:pos x="301" y="1127"/>
                </a:cxn>
                <a:cxn ang="0">
                  <a:pos x="406" y="943"/>
                </a:cxn>
                <a:cxn ang="0">
                  <a:pos x="472" y="1033"/>
                </a:cxn>
                <a:cxn ang="0">
                  <a:pos x="577" y="1093"/>
                </a:cxn>
                <a:cxn ang="0">
                  <a:pos x="589" y="1111"/>
                </a:cxn>
                <a:cxn ang="0">
                  <a:pos x="599" y="1109"/>
                </a:cxn>
                <a:cxn ang="0">
                  <a:pos x="819" y="1154"/>
                </a:cxn>
                <a:cxn ang="0">
                  <a:pos x="1208" y="1116"/>
                </a:cxn>
                <a:cxn ang="0">
                  <a:pos x="1472" y="909"/>
                </a:cxn>
                <a:cxn ang="0">
                  <a:pos x="1620" y="773"/>
                </a:cxn>
                <a:cxn ang="0">
                  <a:pos x="1707" y="724"/>
                </a:cxn>
                <a:cxn ang="0">
                  <a:pos x="1801" y="688"/>
                </a:cxn>
                <a:cxn ang="0">
                  <a:pos x="1939" y="659"/>
                </a:cxn>
                <a:cxn ang="0">
                  <a:pos x="1999" y="608"/>
                </a:cxn>
                <a:cxn ang="0">
                  <a:pos x="1972" y="360"/>
                </a:cxn>
                <a:cxn ang="0">
                  <a:pos x="1810" y="248"/>
                </a:cxn>
                <a:cxn ang="0">
                  <a:pos x="1755" y="184"/>
                </a:cxn>
                <a:cxn ang="0">
                  <a:pos x="1702" y="151"/>
                </a:cxn>
                <a:cxn ang="0">
                  <a:pos x="1689" y="139"/>
                </a:cxn>
                <a:cxn ang="0">
                  <a:pos x="1666" y="135"/>
                </a:cxn>
                <a:cxn ang="0">
                  <a:pos x="1622" y="148"/>
                </a:cxn>
                <a:cxn ang="0">
                  <a:pos x="1575" y="101"/>
                </a:cxn>
              </a:cxnLst>
              <a:rect l="0" t="0" r="r" b="b"/>
              <a:pathLst>
                <a:path w="2051" h="1214">
                  <a:moveTo>
                    <a:pt x="1541" y="22"/>
                  </a:moveTo>
                  <a:lnTo>
                    <a:pt x="1479" y="0"/>
                  </a:lnTo>
                  <a:lnTo>
                    <a:pt x="1413" y="36"/>
                  </a:lnTo>
                  <a:lnTo>
                    <a:pt x="1414" y="46"/>
                  </a:lnTo>
                  <a:lnTo>
                    <a:pt x="1415" y="56"/>
                  </a:lnTo>
                  <a:lnTo>
                    <a:pt x="1412" y="64"/>
                  </a:lnTo>
                  <a:lnTo>
                    <a:pt x="1409" y="72"/>
                  </a:lnTo>
                  <a:lnTo>
                    <a:pt x="1405" y="74"/>
                  </a:lnTo>
                  <a:lnTo>
                    <a:pt x="1403" y="75"/>
                  </a:lnTo>
                  <a:lnTo>
                    <a:pt x="1401" y="77"/>
                  </a:lnTo>
                  <a:lnTo>
                    <a:pt x="1397" y="79"/>
                  </a:lnTo>
                  <a:lnTo>
                    <a:pt x="1393" y="82"/>
                  </a:lnTo>
                  <a:lnTo>
                    <a:pt x="1387" y="83"/>
                  </a:lnTo>
                  <a:lnTo>
                    <a:pt x="1381" y="85"/>
                  </a:lnTo>
                  <a:lnTo>
                    <a:pt x="1375" y="86"/>
                  </a:lnTo>
                  <a:lnTo>
                    <a:pt x="1369" y="88"/>
                  </a:lnTo>
                  <a:lnTo>
                    <a:pt x="1366" y="98"/>
                  </a:lnTo>
                  <a:lnTo>
                    <a:pt x="1364" y="106"/>
                  </a:lnTo>
                  <a:lnTo>
                    <a:pt x="1362" y="110"/>
                  </a:lnTo>
                  <a:lnTo>
                    <a:pt x="1361" y="112"/>
                  </a:lnTo>
                  <a:lnTo>
                    <a:pt x="1360" y="110"/>
                  </a:lnTo>
                  <a:lnTo>
                    <a:pt x="1360" y="106"/>
                  </a:lnTo>
                  <a:lnTo>
                    <a:pt x="1360" y="98"/>
                  </a:lnTo>
                  <a:lnTo>
                    <a:pt x="1361" y="88"/>
                  </a:lnTo>
                  <a:lnTo>
                    <a:pt x="1285" y="158"/>
                  </a:lnTo>
                  <a:lnTo>
                    <a:pt x="1313" y="193"/>
                  </a:lnTo>
                  <a:lnTo>
                    <a:pt x="1257" y="182"/>
                  </a:lnTo>
                  <a:lnTo>
                    <a:pt x="1209" y="127"/>
                  </a:lnTo>
                  <a:lnTo>
                    <a:pt x="1163" y="131"/>
                  </a:lnTo>
                  <a:lnTo>
                    <a:pt x="1142" y="157"/>
                  </a:lnTo>
                  <a:lnTo>
                    <a:pt x="1099" y="163"/>
                  </a:lnTo>
                  <a:lnTo>
                    <a:pt x="1104" y="106"/>
                  </a:lnTo>
                  <a:lnTo>
                    <a:pt x="1013" y="91"/>
                  </a:lnTo>
                  <a:lnTo>
                    <a:pt x="896" y="126"/>
                  </a:lnTo>
                  <a:lnTo>
                    <a:pt x="894" y="135"/>
                  </a:lnTo>
                  <a:lnTo>
                    <a:pt x="891" y="143"/>
                  </a:lnTo>
                  <a:lnTo>
                    <a:pt x="886" y="150"/>
                  </a:lnTo>
                  <a:lnTo>
                    <a:pt x="881" y="156"/>
                  </a:lnTo>
                  <a:lnTo>
                    <a:pt x="871" y="160"/>
                  </a:lnTo>
                  <a:lnTo>
                    <a:pt x="865" y="166"/>
                  </a:lnTo>
                  <a:lnTo>
                    <a:pt x="862" y="172"/>
                  </a:lnTo>
                  <a:lnTo>
                    <a:pt x="861" y="179"/>
                  </a:lnTo>
                  <a:lnTo>
                    <a:pt x="862" y="185"/>
                  </a:lnTo>
                  <a:lnTo>
                    <a:pt x="865" y="192"/>
                  </a:lnTo>
                  <a:lnTo>
                    <a:pt x="871" y="199"/>
                  </a:lnTo>
                  <a:lnTo>
                    <a:pt x="881" y="207"/>
                  </a:lnTo>
                  <a:lnTo>
                    <a:pt x="840" y="248"/>
                  </a:lnTo>
                  <a:lnTo>
                    <a:pt x="646" y="221"/>
                  </a:lnTo>
                  <a:lnTo>
                    <a:pt x="631" y="270"/>
                  </a:lnTo>
                  <a:lnTo>
                    <a:pt x="658" y="334"/>
                  </a:lnTo>
                  <a:lnTo>
                    <a:pt x="657" y="424"/>
                  </a:lnTo>
                  <a:lnTo>
                    <a:pt x="605" y="446"/>
                  </a:lnTo>
                  <a:lnTo>
                    <a:pt x="540" y="427"/>
                  </a:lnTo>
                  <a:lnTo>
                    <a:pt x="491" y="443"/>
                  </a:lnTo>
                  <a:lnTo>
                    <a:pt x="468" y="493"/>
                  </a:lnTo>
                  <a:lnTo>
                    <a:pt x="456" y="508"/>
                  </a:lnTo>
                  <a:lnTo>
                    <a:pt x="335" y="538"/>
                  </a:lnTo>
                  <a:lnTo>
                    <a:pt x="267" y="572"/>
                  </a:lnTo>
                  <a:lnTo>
                    <a:pt x="178" y="508"/>
                  </a:lnTo>
                  <a:lnTo>
                    <a:pt x="136" y="501"/>
                  </a:lnTo>
                  <a:lnTo>
                    <a:pt x="95" y="649"/>
                  </a:lnTo>
                  <a:lnTo>
                    <a:pt x="163" y="732"/>
                  </a:lnTo>
                  <a:lnTo>
                    <a:pt x="158" y="802"/>
                  </a:lnTo>
                  <a:lnTo>
                    <a:pt x="120" y="810"/>
                  </a:lnTo>
                  <a:lnTo>
                    <a:pt x="81" y="864"/>
                  </a:lnTo>
                  <a:lnTo>
                    <a:pt x="30" y="877"/>
                  </a:lnTo>
                  <a:lnTo>
                    <a:pt x="58" y="894"/>
                  </a:lnTo>
                  <a:lnTo>
                    <a:pt x="62" y="893"/>
                  </a:lnTo>
                  <a:lnTo>
                    <a:pt x="63" y="893"/>
                  </a:lnTo>
                  <a:lnTo>
                    <a:pt x="65" y="895"/>
                  </a:lnTo>
                  <a:lnTo>
                    <a:pt x="65" y="900"/>
                  </a:lnTo>
                  <a:lnTo>
                    <a:pt x="63" y="907"/>
                  </a:lnTo>
                  <a:lnTo>
                    <a:pt x="61" y="909"/>
                  </a:lnTo>
                  <a:lnTo>
                    <a:pt x="59" y="911"/>
                  </a:lnTo>
                  <a:lnTo>
                    <a:pt x="56" y="914"/>
                  </a:lnTo>
                  <a:lnTo>
                    <a:pt x="54" y="914"/>
                  </a:lnTo>
                  <a:lnTo>
                    <a:pt x="53" y="914"/>
                  </a:lnTo>
                  <a:lnTo>
                    <a:pt x="53" y="915"/>
                  </a:lnTo>
                  <a:lnTo>
                    <a:pt x="51" y="916"/>
                  </a:lnTo>
                  <a:lnTo>
                    <a:pt x="32" y="922"/>
                  </a:lnTo>
                  <a:lnTo>
                    <a:pt x="19" y="931"/>
                  </a:lnTo>
                  <a:lnTo>
                    <a:pt x="8" y="941"/>
                  </a:lnTo>
                  <a:lnTo>
                    <a:pt x="3" y="953"/>
                  </a:lnTo>
                  <a:lnTo>
                    <a:pt x="0" y="965"/>
                  </a:lnTo>
                  <a:lnTo>
                    <a:pt x="2" y="980"/>
                  </a:lnTo>
                  <a:lnTo>
                    <a:pt x="6" y="996"/>
                  </a:lnTo>
                  <a:lnTo>
                    <a:pt x="17" y="1014"/>
                  </a:lnTo>
                  <a:lnTo>
                    <a:pt x="93" y="1098"/>
                  </a:lnTo>
                  <a:lnTo>
                    <a:pt x="145" y="1084"/>
                  </a:lnTo>
                  <a:lnTo>
                    <a:pt x="189" y="1042"/>
                  </a:lnTo>
                  <a:lnTo>
                    <a:pt x="202" y="1114"/>
                  </a:lnTo>
                  <a:lnTo>
                    <a:pt x="272" y="1147"/>
                  </a:lnTo>
                  <a:lnTo>
                    <a:pt x="301" y="1127"/>
                  </a:lnTo>
                  <a:lnTo>
                    <a:pt x="328" y="1048"/>
                  </a:lnTo>
                  <a:lnTo>
                    <a:pt x="407" y="1027"/>
                  </a:lnTo>
                  <a:lnTo>
                    <a:pt x="406" y="943"/>
                  </a:lnTo>
                  <a:lnTo>
                    <a:pt x="407" y="943"/>
                  </a:lnTo>
                  <a:lnTo>
                    <a:pt x="428" y="1017"/>
                  </a:lnTo>
                  <a:lnTo>
                    <a:pt x="472" y="1033"/>
                  </a:lnTo>
                  <a:lnTo>
                    <a:pt x="504" y="1056"/>
                  </a:lnTo>
                  <a:lnTo>
                    <a:pt x="576" y="1043"/>
                  </a:lnTo>
                  <a:lnTo>
                    <a:pt x="577" y="1093"/>
                  </a:lnTo>
                  <a:lnTo>
                    <a:pt x="586" y="1107"/>
                  </a:lnTo>
                  <a:lnTo>
                    <a:pt x="587" y="1108"/>
                  </a:lnTo>
                  <a:lnTo>
                    <a:pt x="589" y="1111"/>
                  </a:lnTo>
                  <a:lnTo>
                    <a:pt x="593" y="1113"/>
                  </a:lnTo>
                  <a:lnTo>
                    <a:pt x="595" y="1112"/>
                  </a:lnTo>
                  <a:lnTo>
                    <a:pt x="599" y="1109"/>
                  </a:lnTo>
                  <a:lnTo>
                    <a:pt x="709" y="1150"/>
                  </a:lnTo>
                  <a:lnTo>
                    <a:pt x="753" y="1156"/>
                  </a:lnTo>
                  <a:lnTo>
                    <a:pt x="819" y="1154"/>
                  </a:lnTo>
                  <a:lnTo>
                    <a:pt x="871" y="1214"/>
                  </a:lnTo>
                  <a:lnTo>
                    <a:pt x="1104" y="1089"/>
                  </a:lnTo>
                  <a:lnTo>
                    <a:pt x="1208" y="1116"/>
                  </a:lnTo>
                  <a:lnTo>
                    <a:pt x="1398" y="923"/>
                  </a:lnTo>
                  <a:lnTo>
                    <a:pt x="1432" y="924"/>
                  </a:lnTo>
                  <a:lnTo>
                    <a:pt x="1472" y="909"/>
                  </a:lnTo>
                  <a:lnTo>
                    <a:pt x="1518" y="858"/>
                  </a:lnTo>
                  <a:lnTo>
                    <a:pt x="1568" y="813"/>
                  </a:lnTo>
                  <a:lnTo>
                    <a:pt x="1620" y="773"/>
                  </a:lnTo>
                  <a:lnTo>
                    <a:pt x="1648" y="755"/>
                  </a:lnTo>
                  <a:lnTo>
                    <a:pt x="1678" y="740"/>
                  </a:lnTo>
                  <a:lnTo>
                    <a:pt x="1707" y="724"/>
                  </a:lnTo>
                  <a:lnTo>
                    <a:pt x="1737" y="711"/>
                  </a:lnTo>
                  <a:lnTo>
                    <a:pt x="1768" y="698"/>
                  </a:lnTo>
                  <a:lnTo>
                    <a:pt x="1801" y="688"/>
                  </a:lnTo>
                  <a:lnTo>
                    <a:pt x="1833" y="678"/>
                  </a:lnTo>
                  <a:lnTo>
                    <a:pt x="1868" y="670"/>
                  </a:lnTo>
                  <a:lnTo>
                    <a:pt x="1939" y="659"/>
                  </a:lnTo>
                  <a:lnTo>
                    <a:pt x="1948" y="634"/>
                  </a:lnTo>
                  <a:lnTo>
                    <a:pt x="1917" y="599"/>
                  </a:lnTo>
                  <a:lnTo>
                    <a:pt x="1999" y="608"/>
                  </a:lnTo>
                  <a:lnTo>
                    <a:pt x="2051" y="501"/>
                  </a:lnTo>
                  <a:lnTo>
                    <a:pt x="2013" y="442"/>
                  </a:lnTo>
                  <a:lnTo>
                    <a:pt x="1972" y="360"/>
                  </a:lnTo>
                  <a:lnTo>
                    <a:pt x="1914" y="318"/>
                  </a:lnTo>
                  <a:lnTo>
                    <a:pt x="1873" y="309"/>
                  </a:lnTo>
                  <a:lnTo>
                    <a:pt x="1810" y="248"/>
                  </a:lnTo>
                  <a:lnTo>
                    <a:pt x="1760" y="258"/>
                  </a:lnTo>
                  <a:lnTo>
                    <a:pt x="1777" y="208"/>
                  </a:lnTo>
                  <a:lnTo>
                    <a:pt x="1755" y="184"/>
                  </a:lnTo>
                  <a:lnTo>
                    <a:pt x="1708" y="163"/>
                  </a:lnTo>
                  <a:lnTo>
                    <a:pt x="1704" y="156"/>
                  </a:lnTo>
                  <a:lnTo>
                    <a:pt x="1702" y="151"/>
                  </a:lnTo>
                  <a:lnTo>
                    <a:pt x="1698" y="146"/>
                  </a:lnTo>
                  <a:lnTo>
                    <a:pt x="1695" y="143"/>
                  </a:lnTo>
                  <a:lnTo>
                    <a:pt x="1689" y="139"/>
                  </a:lnTo>
                  <a:lnTo>
                    <a:pt x="1685" y="137"/>
                  </a:lnTo>
                  <a:lnTo>
                    <a:pt x="1673" y="136"/>
                  </a:lnTo>
                  <a:lnTo>
                    <a:pt x="1666" y="135"/>
                  </a:lnTo>
                  <a:lnTo>
                    <a:pt x="1659" y="136"/>
                  </a:lnTo>
                  <a:lnTo>
                    <a:pt x="1643" y="141"/>
                  </a:lnTo>
                  <a:lnTo>
                    <a:pt x="1622" y="148"/>
                  </a:lnTo>
                  <a:lnTo>
                    <a:pt x="1602" y="159"/>
                  </a:lnTo>
                  <a:lnTo>
                    <a:pt x="1563" y="139"/>
                  </a:lnTo>
                  <a:lnTo>
                    <a:pt x="1575" y="101"/>
                  </a:lnTo>
                  <a:lnTo>
                    <a:pt x="1588" y="81"/>
                  </a:lnTo>
                  <a:lnTo>
                    <a:pt x="1541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84">
              <a:extLst>
                <a:ext uri="{FF2B5EF4-FFF2-40B4-BE49-F238E27FC236}">
                  <a16:creationId xmlns:a16="http://schemas.microsoft.com/office/drawing/2014/main" id="{7ADD8879-A0E8-C7F5-F2C3-D9E3CC78F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657"/>
              <a:ext cx="123" cy="133"/>
            </a:xfrm>
            <a:custGeom>
              <a:avLst/>
              <a:gdLst/>
              <a:ahLst/>
              <a:cxnLst>
                <a:cxn ang="0">
                  <a:pos x="291" y="556"/>
                </a:cxn>
                <a:cxn ang="0">
                  <a:pos x="277" y="580"/>
                </a:cxn>
                <a:cxn ang="0">
                  <a:pos x="272" y="572"/>
                </a:cxn>
                <a:cxn ang="0">
                  <a:pos x="87" y="704"/>
                </a:cxn>
                <a:cxn ang="0">
                  <a:pos x="84" y="706"/>
                </a:cxn>
                <a:cxn ang="0">
                  <a:pos x="72" y="691"/>
                </a:cxn>
                <a:cxn ang="0">
                  <a:pos x="0" y="740"/>
                </a:cxn>
                <a:cxn ang="0">
                  <a:pos x="46" y="878"/>
                </a:cxn>
                <a:cxn ang="0">
                  <a:pos x="65" y="905"/>
                </a:cxn>
                <a:cxn ang="0">
                  <a:pos x="60" y="930"/>
                </a:cxn>
                <a:cxn ang="0">
                  <a:pos x="30" y="955"/>
                </a:cxn>
                <a:cxn ang="0">
                  <a:pos x="20" y="985"/>
                </a:cxn>
                <a:cxn ang="0">
                  <a:pos x="27" y="1020"/>
                </a:cxn>
                <a:cxn ang="0">
                  <a:pos x="61" y="1046"/>
                </a:cxn>
                <a:cxn ang="0">
                  <a:pos x="147" y="1059"/>
                </a:cxn>
                <a:cxn ang="0">
                  <a:pos x="141" y="1092"/>
                </a:cxn>
                <a:cxn ang="0">
                  <a:pos x="132" y="1100"/>
                </a:cxn>
                <a:cxn ang="0">
                  <a:pos x="118" y="1099"/>
                </a:cxn>
                <a:cxn ang="0">
                  <a:pos x="98" y="1201"/>
                </a:cxn>
                <a:cxn ang="0">
                  <a:pos x="114" y="1212"/>
                </a:cxn>
                <a:cxn ang="0">
                  <a:pos x="256" y="1218"/>
                </a:cxn>
                <a:cxn ang="0">
                  <a:pos x="245" y="1194"/>
                </a:cxn>
                <a:cxn ang="0">
                  <a:pos x="267" y="1193"/>
                </a:cxn>
                <a:cxn ang="0">
                  <a:pos x="370" y="1199"/>
                </a:cxn>
                <a:cxn ang="0">
                  <a:pos x="403" y="1211"/>
                </a:cxn>
                <a:cxn ang="0">
                  <a:pos x="540" y="1279"/>
                </a:cxn>
                <a:cxn ang="0">
                  <a:pos x="549" y="1303"/>
                </a:cxn>
                <a:cxn ang="0">
                  <a:pos x="745" y="1422"/>
                </a:cxn>
                <a:cxn ang="0">
                  <a:pos x="814" y="1525"/>
                </a:cxn>
                <a:cxn ang="0">
                  <a:pos x="813" y="1567"/>
                </a:cxn>
                <a:cxn ang="0">
                  <a:pos x="1016" y="1912"/>
                </a:cxn>
                <a:cxn ang="0">
                  <a:pos x="1313" y="1926"/>
                </a:cxn>
                <a:cxn ang="0">
                  <a:pos x="1497" y="1882"/>
                </a:cxn>
                <a:cxn ang="0">
                  <a:pos x="1710" y="1747"/>
                </a:cxn>
                <a:cxn ang="0">
                  <a:pos x="1704" y="1714"/>
                </a:cxn>
                <a:cxn ang="0">
                  <a:pos x="1733" y="1683"/>
                </a:cxn>
                <a:cxn ang="0">
                  <a:pos x="1951" y="1504"/>
                </a:cxn>
                <a:cxn ang="0">
                  <a:pos x="1787" y="1385"/>
                </a:cxn>
                <a:cxn ang="0">
                  <a:pos x="1741" y="1363"/>
                </a:cxn>
                <a:cxn ang="0">
                  <a:pos x="1869" y="1228"/>
                </a:cxn>
                <a:cxn ang="0">
                  <a:pos x="1636" y="1106"/>
                </a:cxn>
                <a:cxn ang="0">
                  <a:pos x="1611" y="1110"/>
                </a:cxn>
                <a:cxn ang="0">
                  <a:pos x="1603" y="1080"/>
                </a:cxn>
                <a:cxn ang="0">
                  <a:pos x="1598" y="985"/>
                </a:cxn>
                <a:cxn ang="0">
                  <a:pos x="1588" y="968"/>
                </a:cxn>
                <a:cxn ang="0">
                  <a:pos x="1560" y="889"/>
                </a:cxn>
                <a:cxn ang="0">
                  <a:pos x="1565" y="839"/>
                </a:cxn>
                <a:cxn ang="0">
                  <a:pos x="1554" y="744"/>
                </a:cxn>
                <a:cxn ang="0">
                  <a:pos x="1336" y="418"/>
                </a:cxn>
                <a:cxn ang="0">
                  <a:pos x="1307" y="289"/>
                </a:cxn>
                <a:cxn ang="0">
                  <a:pos x="1314" y="276"/>
                </a:cxn>
                <a:cxn ang="0">
                  <a:pos x="1323" y="246"/>
                </a:cxn>
                <a:cxn ang="0">
                  <a:pos x="1137" y="132"/>
                </a:cxn>
                <a:cxn ang="0">
                  <a:pos x="937" y="175"/>
                </a:cxn>
                <a:cxn ang="0">
                  <a:pos x="652" y="459"/>
                </a:cxn>
                <a:cxn ang="0">
                  <a:pos x="470" y="449"/>
                </a:cxn>
                <a:cxn ang="0">
                  <a:pos x="395" y="550"/>
                </a:cxn>
                <a:cxn ang="0">
                  <a:pos x="313" y="580"/>
                </a:cxn>
              </a:cxnLst>
              <a:rect l="0" t="0" r="r" b="b"/>
              <a:pathLst>
                <a:path w="1964" h="1994">
                  <a:moveTo>
                    <a:pt x="313" y="580"/>
                  </a:moveTo>
                  <a:lnTo>
                    <a:pt x="307" y="571"/>
                  </a:lnTo>
                  <a:lnTo>
                    <a:pt x="302" y="564"/>
                  </a:lnTo>
                  <a:lnTo>
                    <a:pt x="298" y="559"/>
                  </a:lnTo>
                  <a:lnTo>
                    <a:pt x="291" y="556"/>
                  </a:lnTo>
                  <a:lnTo>
                    <a:pt x="284" y="559"/>
                  </a:lnTo>
                  <a:lnTo>
                    <a:pt x="281" y="564"/>
                  </a:lnTo>
                  <a:lnTo>
                    <a:pt x="279" y="571"/>
                  </a:lnTo>
                  <a:lnTo>
                    <a:pt x="277" y="576"/>
                  </a:lnTo>
                  <a:lnTo>
                    <a:pt x="277" y="580"/>
                  </a:lnTo>
                  <a:lnTo>
                    <a:pt x="275" y="586"/>
                  </a:lnTo>
                  <a:lnTo>
                    <a:pt x="273" y="586"/>
                  </a:lnTo>
                  <a:lnTo>
                    <a:pt x="270" y="584"/>
                  </a:lnTo>
                  <a:lnTo>
                    <a:pt x="269" y="579"/>
                  </a:lnTo>
                  <a:lnTo>
                    <a:pt x="272" y="572"/>
                  </a:lnTo>
                  <a:lnTo>
                    <a:pt x="81" y="687"/>
                  </a:lnTo>
                  <a:lnTo>
                    <a:pt x="83" y="693"/>
                  </a:lnTo>
                  <a:lnTo>
                    <a:pt x="86" y="699"/>
                  </a:lnTo>
                  <a:lnTo>
                    <a:pt x="87" y="703"/>
                  </a:lnTo>
                  <a:lnTo>
                    <a:pt x="87" y="704"/>
                  </a:lnTo>
                  <a:lnTo>
                    <a:pt x="88" y="706"/>
                  </a:lnTo>
                  <a:lnTo>
                    <a:pt x="87" y="706"/>
                  </a:lnTo>
                  <a:lnTo>
                    <a:pt x="87" y="707"/>
                  </a:lnTo>
                  <a:lnTo>
                    <a:pt x="86" y="707"/>
                  </a:lnTo>
                  <a:lnTo>
                    <a:pt x="84" y="706"/>
                  </a:lnTo>
                  <a:lnTo>
                    <a:pt x="83" y="706"/>
                  </a:lnTo>
                  <a:lnTo>
                    <a:pt x="81" y="704"/>
                  </a:lnTo>
                  <a:lnTo>
                    <a:pt x="74" y="698"/>
                  </a:lnTo>
                  <a:lnTo>
                    <a:pt x="72" y="694"/>
                  </a:lnTo>
                  <a:lnTo>
                    <a:pt x="72" y="691"/>
                  </a:lnTo>
                  <a:lnTo>
                    <a:pt x="14" y="713"/>
                  </a:lnTo>
                  <a:lnTo>
                    <a:pt x="8" y="715"/>
                  </a:lnTo>
                  <a:lnTo>
                    <a:pt x="4" y="718"/>
                  </a:lnTo>
                  <a:lnTo>
                    <a:pt x="1" y="724"/>
                  </a:lnTo>
                  <a:lnTo>
                    <a:pt x="0" y="740"/>
                  </a:lnTo>
                  <a:lnTo>
                    <a:pt x="7" y="758"/>
                  </a:lnTo>
                  <a:lnTo>
                    <a:pt x="32" y="815"/>
                  </a:lnTo>
                  <a:lnTo>
                    <a:pt x="33" y="866"/>
                  </a:lnTo>
                  <a:lnTo>
                    <a:pt x="33" y="868"/>
                  </a:lnTo>
                  <a:lnTo>
                    <a:pt x="46" y="878"/>
                  </a:lnTo>
                  <a:lnTo>
                    <a:pt x="57" y="890"/>
                  </a:lnTo>
                  <a:lnTo>
                    <a:pt x="64" y="900"/>
                  </a:lnTo>
                  <a:lnTo>
                    <a:pt x="64" y="902"/>
                  </a:lnTo>
                  <a:lnTo>
                    <a:pt x="64" y="903"/>
                  </a:lnTo>
                  <a:lnTo>
                    <a:pt x="65" y="905"/>
                  </a:lnTo>
                  <a:lnTo>
                    <a:pt x="67" y="911"/>
                  </a:lnTo>
                  <a:lnTo>
                    <a:pt x="66" y="915"/>
                  </a:lnTo>
                  <a:lnTo>
                    <a:pt x="65" y="917"/>
                  </a:lnTo>
                  <a:lnTo>
                    <a:pt x="65" y="920"/>
                  </a:lnTo>
                  <a:lnTo>
                    <a:pt x="60" y="930"/>
                  </a:lnTo>
                  <a:lnTo>
                    <a:pt x="56" y="934"/>
                  </a:lnTo>
                  <a:lnTo>
                    <a:pt x="52" y="939"/>
                  </a:lnTo>
                  <a:lnTo>
                    <a:pt x="40" y="949"/>
                  </a:lnTo>
                  <a:lnTo>
                    <a:pt x="41" y="951"/>
                  </a:lnTo>
                  <a:lnTo>
                    <a:pt x="30" y="955"/>
                  </a:lnTo>
                  <a:lnTo>
                    <a:pt x="23" y="960"/>
                  </a:lnTo>
                  <a:lnTo>
                    <a:pt x="18" y="966"/>
                  </a:lnTo>
                  <a:lnTo>
                    <a:pt x="17" y="972"/>
                  </a:lnTo>
                  <a:lnTo>
                    <a:pt x="17" y="978"/>
                  </a:lnTo>
                  <a:lnTo>
                    <a:pt x="20" y="985"/>
                  </a:lnTo>
                  <a:lnTo>
                    <a:pt x="25" y="992"/>
                  </a:lnTo>
                  <a:lnTo>
                    <a:pt x="34" y="1000"/>
                  </a:lnTo>
                  <a:lnTo>
                    <a:pt x="28" y="1007"/>
                  </a:lnTo>
                  <a:lnTo>
                    <a:pt x="27" y="1014"/>
                  </a:lnTo>
                  <a:lnTo>
                    <a:pt x="27" y="1020"/>
                  </a:lnTo>
                  <a:lnTo>
                    <a:pt x="30" y="1027"/>
                  </a:lnTo>
                  <a:lnTo>
                    <a:pt x="34" y="1032"/>
                  </a:lnTo>
                  <a:lnTo>
                    <a:pt x="41" y="1037"/>
                  </a:lnTo>
                  <a:lnTo>
                    <a:pt x="50" y="1041"/>
                  </a:lnTo>
                  <a:lnTo>
                    <a:pt x="61" y="1046"/>
                  </a:lnTo>
                  <a:lnTo>
                    <a:pt x="148" y="1052"/>
                  </a:lnTo>
                  <a:lnTo>
                    <a:pt x="147" y="1052"/>
                  </a:lnTo>
                  <a:lnTo>
                    <a:pt x="147" y="1053"/>
                  </a:lnTo>
                  <a:lnTo>
                    <a:pt x="147" y="1055"/>
                  </a:lnTo>
                  <a:lnTo>
                    <a:pt x="147" y="1059"/>
                  </a:lnTo>
                  <a:lnTo>
                    <a:pt x="147" y="1066"/>
                  </a:lnTo>
                  <a:lnTo>
                    <a:pt x="146" y="1072"/>
                  </a:lnTo>
                  <a:lnTo>
                    <a:pt x="146" y="1079"/>
                  </a:lnTo>
                  <a:lnTo>
                    <a:pt x="144" y="1088"/>
                  </a:lnTo>
                  <a:lnTo>
                    <a:pt x="141" y="1092"/>
                  </a:lnTo>
                  <a:lnTo>
                    <a:pt x="140" y="1096"/>
                  </a:lnTo>
                  <a:lnTo>
                    <a:pt x="137" y="1098"/>
                  </a:lnTo>
                  <a:lnTo>
                    <a:pt x="135" y="1100"/>
                  </a:lnTo>
                  <a:lnTo>
                    <a:pt x="133" y="1100"/>
                  </a:lnTo>
                  <a:lnTo>
                    <a:pt x="132" y="1100"/>
                  </a:lnTo>
                  <a:lnTo>
                    <a:pt x="132" y="1101"/>
                  </a:lnTo>
                  <a:lnTo>
                    <a:pt x="130" y="1102"/>
                  </a:lnTo>
                  <a:lnTo>
                    <a:pt x="125" y="1101"/>
                  </a:lnTo>
                  <a:lnTo>
                    <a:pt x="122" y="1101"/>
                  </a:lnTo>
                  <a:lnTo>
                    <a:pt x="118" y="1099"/>
                  </a:lnTo>
                  <a:lnTo>
                    <a:pt x="116" y="1098"/>
                  </a:lnTo>
                  <a:lnTo>
                    <a:pt x="115" y="1098"/>
                  </a:lnTo>
                  <a:lnTo>
                    <a:pt x="52" y="1152"/>
                  </a:lnTo>
                  <a:lnTo>
                    <a:pt x="97" y="1192"/>
                  </a:lnTo>
                  <a:lnTo>
                    <a:pt x="98" y="1201"/>
                  </a:lnTo>
                  <a:lnTo>
                    <a:pt x="100" y="1209"/>
                  </a:lnTo>
                  <a:lnTo>
                    <a:pt x="102" y="1213"/>
                  </a:lnTo>
                  <a:lnTo>
                    <a:pt x="105" y="1216"/>
                  </a:lnTo>
                  <a:lnTo>
                    <a:pt x="108" y="1215"/>
                  </a:lnTo>
                  <a:lnTo>
                    <a:pt x="114" y="1212"/>
                  </a:lnTo>
                  <a:lnTo>
                    <a:pt x="119" y="1206"/>
                  </a:lnTo>
                  <a:lnTo>
                    <a:pt x="125" y="1199"/>
                  </a:lnTo>
                  <a:lnTo>
                    <a:pt x="168" y="1255"/>
                  </a:lnTo>
                  <a:lnTo>
                    <a:pt x="217" y="1244"/>
                  </a:lnTo>
                  <a:lnTo>
                    <a:pt x="256" y="1218"/>
                  </a:lnTo>
                  <a:lnTo>
                    <a:pt x="254" y="1212"/>
                  </a:lnTo>
                  <a:lnTo>
                    <a:pt x="252" y="1208"/>
                  </a:lnTo>
                  <a:lnTo>
                    <a:pt x="248" y="1202"/>
                  </a:lnTo>
                  <a:lnTo>
                    <a:pt x="246" y="1198"/>
                  </a:lnTo>
                  <a:lnTo>
                    <a:pt x="245" y="1194"/>
                  </a:lnTo>
                  <a:lnTo>
                    <a:pt x="247" y="1192"/>
                  </a:lnTo>
                  <a:lnTo>
                    <a:pt x="249" y="1190"/>
                  </a:lnTo>
                  <a:lnTo>
                    <a:pt x="253" y="1190"/>
                  </a:lnTo>
                  <a:lnTo>
                    <a:pt x="259" y="1190"/>
                  </a:lnTo>
                  <a:lnTo>
                    <a:pt x="267" y="1193"/>
                  </a:lnTo>
                  <a:lnTo>
                    <a:pt x="313" y="1206"/>
                  </a:lnTo>
                  <a:lnTo>
                    <a:pt x="365" y="1176"/>
                  </a:lnTo>
                  <a:lnTo>
                    <a:pt x="365" y="1185"/>
                  </a:lnTo>
                  <a:lnTo>
                    <a:pt x="368" y="1193"/>
                  </a:lnTo>
                  <a:lnTo>
                    <a:pt x="370" y="1199"/>
                  </a:lnTo>
                  <a:lnTo>
                    <a:pt x="375" y="1205"/>
                  </a:lnTo>
                  <a:lnTo>
                    <a:pt x="379" y="1208"/>
                  </a:lnTo>
                  <a:lnTo>
                    <a:pt x="386" y="1210"/>
                  </a:lnTo>
                  <a:lnTo>
                    <a:pt x="393" y="1211"/>
                  </a:lnTo>
                  <a:lnTo>
                    <a:pt x="403" y="1211"/>
                  </a:lnTo>
                  <a:lnTo>
                    <a:pt x="465" y="1239"/>
                  </a:lnTo>
                  <a:lnTo>
                    <a:pt x="403" y="1275"/>
                  </a:lnTo>
                  <a:lnTo>
                    <a:pt x="467" y="1283"/>
                  </a:lnTo>
                  <a:lnTo>
                    <a:pt x="542" y="1274"/>
                  </a:lnTo>
                  <a:lnTo>
                    <a:pt x="540" y="1279"/>
                  </a:lnTo>
                  <a:lnTo>
                    <a:pt x="540" y="1285"/>
                  </a:lnTo>
                  <a:lnTo>
                    <a:pt x="540" y="1290"/>
                  </a:lnTo>
                  <a:lnTo>
                    <a:pt x="542" y="1296"/>
                  </a:lnTo>
                  <a:lnTo>
                    <a:pt x="545" y="1299"/>
                  </a:lnTo>
                  <a:lnTo>
                    <a:pt x="549" y="1303"/>
                  </a:lnTo>
                  <a:lnTo>
                    <a:pt x="553" y="1306"/>
                  </a:lnTo>
                  <a:lnTo>
                    <a:pt x="560" y="1310"/>
                  </a:lnTo>
                  <a:lnTo>
                    <a:pt x="659" y="1348"/>
                  </a:lnTo>
                  <a:lnTo>
                    <a:pt x="685" y="1410"/>
                  </a:lnTo>
                  <a:lnTo>
                    <a:pt x="745" y="1422"/>
                  </a:lnTo>
                  <a:lnTo>
                    <a:pt x="787" y="1507"/>
                  </a:lnTo>
                  <a:lnTo>
                    <a:pt x="789" y="1509"/>
                  </a:lnTo>
                  <a:lnTo>
                    <a:pt x="800" y="1513"/>
                  </a:lnTo>
                  <a:lnTo>
                    <a:pt x="809" y="1519"/>
                  </a:lnTo>
                  <a:lnTo>
                    <a:pt x="814" y="1525"/>
                  </a:lnTo>
                  <a:lnTo>
                    <a:pt x="820" y="1532"/>
                  </a:lnTo>
                  <a:lnTo>
                    <a:pt x="821" y="1539"/>
                  </a:lnTo>
                  <a:lnTo>
                    <a:pt x="821" y="1548"/>
                  </a:lnTo>
                  <a:lnTo>
                    <a:pt x="818" y="1557"/>
                  </a:lnTo>
                  <a:lnTo>
                    <a:pt x="813" y="1567"/>
                  </a:lnTo>
                  <a:lnTo>
                    <a:pt x="801" y="1571"/>
                  </a:lnTo>
                  <a:lnTo>
                    <a:pt x="861" y="1636"/>
                  </a:lnTo>
                  <a:lnTo>
                    <a:pt x="891" y="1699"/>
                  </a:lnTo>
                  <a:lnTo>
                    <a:pt x="868" y="1748"/>
                  </a:lnTo>
                  <a:lnTo>
                    <a:pt x="1016" y="1912"/>
                  </a:lnTo>
                  <a:lnTo>
                    <a:pt x="1085" y="1935"/>
                  </a:lnTo>
                  <a:lnTo>
                    <a:pt x="1147" y="1899"/>
                  </a:lnTo>
                  <a:lnTo>
                    <a:pt x="1193" y="1884"/>
                  </a:lnTo>
                  <a:lnTo>
                    <a:pt x="1257" y="1918"/>
                  </a:lnTo>
                  <a:lnTo>
                    <a:pt x="1313" y="1926"/>
                  </a:lnTo>
                  <a:lnTo>
                    <a:pt x="1330" y="1991"/>
                  </a:lnTo>
                  <a:lnTo>
                    <a:pt x="1379" y="1975"/>
                  </a:lnTo>
                  <a:lnTo>
                    <a:pt x="1444" y="1994"/>
                  </a:lnTo>
                  <a:lnTo>
                    <a:pt x="1496" y="1972"/>
                  </a:lnTo>
                  <a:lnTo>
                    <a:pt x="1497" y="1882"/>
                  </a:lnTo>
                  <a:lnTo>
                    <a:pt x="1470" y="1818"/>
                  </a:lnTo>
                  <a:lnTo>
                    <a:pt x="1485" y="1769"/>
                  </a:lnTo>
                  <a:lnTo>
                    <a:pt x="1679" y="1796"/>
                  </a:lnTo>
                  <a:lnTo>
                    <a:pt x="1720" y="1755"/>
                  </a:lnTo>
                  <a:lnTo>
                    <a:pt x="1710" y="1747"/>
                  </a:lnTo>
                  <a:lnTo>
                    <a:pt x="1704" y="1740"/>
                  </a:lnTo>
                  <a:lnTo>
                    <a:pt x="1701" y="1733"/>
                  </a:lnTo>
                  <a:lnTo>
                    <a:pt x="1700" y="1727"/>
                  </a:lnTo>
                  <a:lnTo>
                    <a:pt x="1701" y="1720"/>
                  </a:lnTo>
                  <a:lnTo>
                    <a:pt x="1704" y="1714"/>
                  </a:lnTo>
                  <a:lnTo>
                    <a:pt x="1710" y="1708"/>
                  </a:lnTo>
                  <a:lnTo>
                    <a:pt x="1720" y="1704"/>
                  </a:lnTo>
                  <a:lnTo>
                    <a:pt x="1725" y="1698"/>
                  </a:lnTo>
                  <a:lnTo>
                    <a:pt x="1730" y="1691"/>
                  </a:lnTo>
                  <a:lnTo>
                    <a:pt x="1733" y="1683"/>
                  </a:lnTo>
                  <a:lnTo>
                    <a:pt x="1735" y="1674"/>
                  </a:lnTo>
                  <a:lnTo>
                    <a:pt x="1852" y="1639"/>
                  </a:lnTo>
                  <a:lnTo>
                    <a:pt x="1844" y="1600"/>
                  </a:lnTo>
                  <a:lnTo>
                    <a:pt x="1884" y="1553"/>
                  </a:lnTo>
                  <a:lnTo>
                    <a:pt x="1951" y="1504"/>
                  </a:lnTo>
                  <a:lnTo>
                    <a:pt x="1964" y="1463"/>
                  </a:lnTo>
                  <a:lnTo>
                    <a:pt x="1861" y="1410"/>
                  </a:lnTo>
                  <a:lnTo>
                    <a:pt x="1807" y="1374"/>
                  </a:lnTo>
                  <a:lnTo>
                    <a:pt x="1797" y="1380"/>
                  </a:lnTo>
                  <a:lnTo>
                    <a:pt x="1787" y="1385"/>
                  </a:lnTo>
                  <a:lnTo>
                    <a:pt x="1776" y="1386"/>
                  </a:lnTo>
                  <a:lnTo>
                    <a:pt x="1768" y="1385"/>
                  </a:lnTo>
                  <a:lnTo>
                    <a:pt x="1758" y="1380"/>
                  </a:lnTo>
                  <a:lnTo>
                    <a:pt x="1750" y="1373"/>
                  </a:lnTo>
                  <a:lnTo>
                    <a:pt x="1741" y="1363"/>
                  </a:lnTo>
                  <a:lnTo>
                    <a:pt x="1733" y="1351"/>
                  </a:lnTo>
                  <a:lnTo>
                    <a:pt x="1802" y="1327"/>
                  </a:lnTo>
                  <a:lnTo>
                    <a:pt x="1804" y="1291"/>
                  </a:lnTo>
                  <a:lnTo>
                    <a:pt x="1822" y="1247"/>
                  </a:lnTo>
                  <a:lnTo>
                    <a:pt x="1869" y="1228"/>
                  </a:lnTo>
                  <a:lnTo>
                    <a:pt x="1855" y="1180"/>
                  </a:lnTo>
                  <a:lnTo>
                    <a:pt x="1770" y="1171"/>
                  </a:lnTo>
                  <a:lnTo>
                    <a:pt x="1659" y="1194"/>
                  </a:lnTo>
                  <a:lnTo>
                    <a:pt x="1693" y="1133"/>
                  </a:lnTo>
                  <a:lnTo>
                    <a:pt x="1636" y="1106"/>
                  </a:lnTo>
                  <a:lnTo>
                    <a:pt x="1628" y="1109"/>
                  </a:lnTo>
                  <a:lnTo>
                    <a:pt x="1623" y="1111"/>
                  </a:lnTo>
                  <a:lnTo>
                    <a:pt x="1618" y="1112"/>
                  </a:lnTo>
                  <a:lnTo>
                    <a:pt x="1614" y="1112"/>
                  </a:lnTo>
                  <a:lnTo>
                    <a:pt x="1611" y="1110"/>
                  </a:lnTo>
                  <a:lnTo>
                    <a:pt x="1609" y="1107"/>
                  </a:lnTo>
                  <a:lnTo>
                    <a:pt x="1608" y="1102"/>
                  </a:lnTo>
                  <a:lnTo>
                    <a:pt x="1609" y="1097"/>
                  </a:lnTo>
                  <a:lnTo>
                    <a:pt x="1607" y="1088"/>
                  </a:lnTo>
                  <a:lnTo>
                    <a:pt x="1603" y="1080"/>
                  </a:lnTo>
                  <a:lnTo>
                    <a:pt x="1560" y="1085"/>
                  </a:lnTo>
                  <a:lnTo>
                    <a:pt x="1599" y="1007"/>
                  </a:lnTo>
                  <a:lnTo>
                    <a:pt x="1595" y="999"/>
                  </a:lnTo>
                  <a:lnTo>
                    <a:pt x="1596" y="992"/>
                  </a:lnTo>
                  <a:lnTo>
                    <a:pt x="1598" y="985"/>
                  </a:lnTo>
                  <a:lnTo>
                    <a:pt x="1599" y="980"/>
                  </a:lnTo>
                  <a:lnTo>
                    <a:pt x="1598" y="975"/>
                  </a:lnTo>
                  <a:lnTo>
                    <a:pt x="1597" y="972"/>
                  </a:lnTo>
                  <a:lnTo>
                    <a:pt x="1593" y="969"/>
                  </a:lnTo>
                  <a:lnTo>
                    <a:pt x="1588" y="968"/>
                  </a:lnTo>
                  <a:lnTo>
                    <a:pt x="1581" y="968"/>
                  </a:lnTo>
                  <a:lnTo>
                    <a:pt x="1574" y="969"/>
                  </a:lnTo>
                  <a:lnTo>
                    <a:pt x="1560" y="900"/>
                  </a:lnTo>
                  <a:lnTo>
                    <a:pt x="1559" y="894"/>
                  </a:lnTo>
                  <a:lnTo>
                    <a:pt x="1560" y="889"/>
                  </a:lnTo>
                  <a:lnTo>
                    <a:pt x="1563" y="882"/>
                  </a:lnTo>
                  <a:lnTo>
                    <a:pt x="1569" y="878"/>
                  </a:lnTo>
                  <a:lnTo>
                    <a:pt x="1574" y="875"/>
                  </a:lnTo>
                  <a:lnTo>
                    <a:pt x="1581" y="874"/>
                  </a:lnTo>
                  <a:lnTo>
                    <a:pt x="1565" y="839"/>
                  </a:lnTo>
                  <a:lnTo>
                    <a:pt x="1571" y="817"/>
                  </a:lnTo>
                  <a:lnTo>
                    <a:pt x="1573" y="797"/>
                  </a:lnTo>
                  <a:lnTo>
                    <a:pt x="1571" y="778"/>
                  </a:lnTo>
                  <a:lnTo>
                    <a:pt x="1564" y="761"/>
                  </a:lnTo>
                  <a:lnTo>
                    <a:pt x="1554" y="744"/>
                  </a:lnTo>
                  <a:lnTo>
                    <a:pt x="1539" y="729"/>
                  </a:lnTo>
                  <a:lnTo>
                    <a:pt x="1519" y="714"/>
                  </a:lnTo>
                  <a:lnTo>
                    <a:pt x="1496" y="702"/>
                  </a:lnTo>
                  <a:lnTo>
                    <a:pt x="1506" y="595"/>
                  </a:lnTo>
                  <a:lnTo>
                    <a:pt x="1336" y="418"/>
                  </a:lnTo>
                  <a:lnTo>
                    <a:pt x="1317" y="335"/>
                  </a:lnTo>
                  <a:lnTo>
                    <a:pt x="1327" y="298"/>
                  </a:lnTo>
                  <a:lnTo>
                    <a:pt x="1318" y="294"/>
                  </a:lnTo>
                  <a:lnTo>
                    <a:pt x="1313" y="292"/>
                  </a:lnTo>
                  <a:lnTo>
                    <a:pt x="1307" y="289"/>
                  </a:lnTo>
                  <a:lnTo>
                    <a:pt x="1305" y="287"/>
                  </a:lnTo>
                  <a:lnTo>
                    <a:pt x="1304" y="283"/>
                  </a:lnTo>
                  <a:lnTo>
                    <a:pt x="1305" y="281"/>
                  </a:lnTo>
                  <a:lnTo>
                    <a:pt x="1308" y="278"/>
                  </a:lnTo>
                  <a:lnTo>
                    <a:pt x="1314" y="276"/>
                  </a:lnTo>
                  <a:lnTo>
                    <a:pt x="1320" y="267"/>
                  </a:lnTo>
                  <a:lnTo>
                    <a:pt x="1325" y="260"/>
                  </a:lnTo>
                  <a:lnTo>
                    <a:pt x="1327" y="254"/>
                  </a:lnTo>
                  <a:lnTo>
                    <a:pt x="1327" y="250"/>
                  </a:lnTo>
                  <a:lnTo>
                    <a:pt x="1323" y="246"/>
                  </a:lnTo>
                  <a:lnTo>
                    <a:pt x="1317" y="245"/>
                  </a:lnTo>
                  <a:lnTo>
                    <a:pt x="1307" y="244"/>
                  </a:lnTo>
                  <a:lnTo>
                    <a:pt x="1295" y="246"/>
                  </a:lnTo>
                  <a:lnTo>
                    <a:pt x="1233" y="104"/>
                  </a:lnTo>
                  <a:lnTo>
                    <a:pt x="1137" y="132"/>
                  </a:lnTo>
                  <a:lnTo>
                    <a:pt x="1141" y="82"/>
                  </a:lnTo>
                  <a:lnTo>
                    <a:pt x="1138" y="45"/>
                  </a:lnTo>
                  <a:lnTo>
                    <a:pt x="1087" y="0"/>
                  </a:lnTo>
                  <a:lnTo>
                    <a:pt x="967" y="104"/>
                  </a:lnTo>
                  <a:lnTo>
                    <a:pt x="937" y="175"/>
                  </a:lnTo>
                  <a:lnTo>
                    <a:pt x="891" y="244"/>
                  </a:lnTo>
                  <a:lnTo>
                    <a:pt x="869" y="333"/>
                  </a:lnTo>
                  <a:lnTo>
                    <a:pt x="782" y="457"/>
                  </a:lnTo>
                  <a:lnTo>
                    <a:pt x="734" y="463"/>
                  </a:lnTo>
                  <a:lnTo>
                    <a:pt x="652" y="459"/>
                  </a:lnTo>
                  <a:lnTo>
                    <a:pt x="616" y="472"/>
                  </a:lnTo>
                  <a:lnTo>
                    <a:pt x="589" y="427"/>
                  </a:lnTo>
                  <a:lnTo>
                    <a:pt x="535" y="434"/>
                  </a:lnTo>
                  <a:lnTo>
                    <a:pt x="497" y="455"/>
                  </a:lnTo>
                  <a:lnTo>
                    <a:pt x="470" y="449"/>
                  </a:lnTo>
                  <a:lnTo>
                    <a:pt x="426" y="560"/>
                  </a:lnTo>
                  <a:lnTo>
                    <a:pt x="417" y="553"/>
                  </a:lnTo>
                  <a:lnTo>
                    <a:pt x="409" y="549"/>
                  </a:lnTo>
                  <a:lnTo>
                    <a:pt x="402" y="548"/>
                  </a:lnTo>
                  <a:lnTo>
                    <a:pt x="395" y="550"/>
                  </a:lnTo>
                  <a:lnTo>
                    <a:pt x="389" y="554"/>
                  </a:lnTo>
                  <a:lnTo>
                    <a:pt x="385" y="561"/>
                  </a:lnTo>
                  <a:lnTo>
                    <a:pt x="380" y="570"/>
                  </a:lnTo>
                  <a:lnTo>
                    <a:pt x="377" y="582"/>
                  </a:lnTo>
                  <a:lnTo>
                    <a:pt x="313" y="5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85">
              <a:extLst>
                <a:ext uri="{FF2B5EF4-FFF2-40B4-BE49-F238E27FC236}">
                  <a16:creationId xmlns:a16="http://schemas.microsoft.com/office/drawing/2014/main" id="{BD8889FD-6612-5BDF-46E3-962D5AD6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653"/>
              <a:ext cx="77" cy="92"/>
            </a:xfrm>
            <a:custGeom>
              <a:avLst/>
              <a:gdLst/>
              <a:ahLst/>
              <a:cxnLst>
                <a:cxn ang="0">
                  <a:pos x="911" y="213"/>
                </a:cxn>
                <a:cxn ang="0">
                  <a:pos x="898" y="221"/>
                </a:cxn>
                <a:cxn ang="0">
                  <a:pos x="889" y="220"/>
                </a:cxn>
                <a:cxn ang="0">
                  <a:pos x="874" y="213"/>
                </a:cxn>
                <a:cxn ang="0">
                  <a:pos x="829" y="205"/>
                </a:cxn>
                <a:cxn ang="0">
                  <a:pos x="837" y="181"/>
                </a:cxn>
                <a:cxn ang="0">
                  <a:pos x="819" y="157"/>
                </a:cxn>
                <a:cxn ang="0">
                  <a:pos x="801" y="146"/>
                </a:cxn>
                <a:cxn ang="0">
                  <a:pos x="720" y="218"/>
                </a:cxn>
                <a:cxn ang="0">
                  <a:pos x="552" y="146"/>
                </a:cxn>
                <a:cxn ang="0">
                  <a:pos x="461" y="0"/>
                </a:cxn>
                <a:cxn ang="0">
                  <a:pos x="336" y="58"/>
                </a:cxn>
                <a:cxn ang="0">
                  <a:pos x="342" y="48"/>
                </a:cxn>
                <a:cxn ang="0">
                  <a:pos x="329" y="49"/>
                </a:cxn>
                <a:cxn ang="0">
                  <a:pos x="257" y="166"/>
                </a:cxn>
                <a:cxn ang="0">
                  <a:pos x="139" y="192"/>
                </a:cxn>
                <a:cxn ang="0">
                  <a:pos x="142" y="209"/>
                </a:cxn>
                <a:cxn ang="0">
                  <a:pos x="142" y="218"/>
                </a:cxn>
                <a:cxn ang="0">
                  <a:pos x="135" y="223"/>
                </a:cxn>
                <a:cxn ang="0">
                  <a:pos x="123" y="220"/>
                </a:cxn>
                <a:cxn ang="0">
                  <a:pos x="79" y="275"/>
                </a:cxn>
                <a:cxn ang="0">
                  <a:pos x="0" y="524"/>
                </a:cxn>
                <a:cxn ang="0">
                  <a:pos x="132" y="768"/>
                </a:cxn>
                <a:cxn ang="0">
                  <a:pos x="177" y="815"/>
                </a:cxn>
                <a:cxn ang="0">
                  <a:pos x="184" y="871"/>
                </a:cxn>
                <a:cxn ang="0">
                  <a:pos x="187" y="929"/>
                </a:cxn>
                <a:cxn ang="0">
                  <a:pos x="173" y="943"/>
                </a:cxn>
                <a:cxn ang="0">
                  <a:pos x="187" y="1023"/>
                </a:cxn>
                <a:cxn ang="0">
                  <a:pos x="206" y="1023"/>
                </a:cxn>
                <a:cxn ang="0">
                  <a:pos x="212" y="1034"/>
                </a:cxn>
                <a:cxn ang="0">
                  <a:pos x="208" y="1053"/>
                </a:cxn>
                <a:cxn ang="0">
                  <a:pos x="216" y="1134"/>
                </a:cxn>
                <a:cxn ang="0">
                  <a:pos x="221" y="1156"/>
                </a:cxn>
                <a:cxn ang="0">
                  <a:pos x="227" y="1166"/>
                </a:cxn>
                <a:cxn ang="0">
                  <a:pos x="241" y="1163"/>
                </a:cxn>
                <a:cxn ang="0">
                  <a:pos x="272" y="1248"/>
                </a:cxn>
                <a:cxn ang="0">
                  <a:pos x="482" y="1282"/>
                </a:cxn>
                <a:cxn ang="0">
                  <a:pos x="722" y="1358"/>
                </a:cxn>
                <a:cxn ang="0">
                  <a:pos x="800" y="1332"/>
                </a:cxn>
                <a:cxn ang="0">
                  <a:pos x="814" y="1309"/>
                </a:cxn>
                <a:cxn ang="0">
                  <a:pos x="799" y="1310"/>
                </a:cxn>
                <a:cxn ang="0">
                  <a:pos x="809" y="1274"/>
                </a:cxn>
                <a:cxn ang="0">
                  <a:pos x="820" y="1265"/>
                </a:cxn>
                <a:cxn ang="0">
                  <a:pos x="864" y="1266"/>
                </a:cxn>
                <a:cxn ang="0">
                  <a:pos x="1021" y="1345"/>
                </a:cxn>
                <a:cxn ang="0">
                  <a:pos x="1156" y="1263"/>
                </a:cxn>
                <a:cxn ang="0">
                  <a:pos x="1194" y="1153"/>
                </a:cxn>
                <a:cxn ang="0">
                  <a:pos x="1205" y="1145"/>
                </a:cxn>
                <a:cxn ang="0">
                  <a:pos x="1208" y="1126"/>
                </a:cxn>
                <a:cxn ang="0">
                  <a:pos x="1199" y="1116"/>
                </a:cxn>
                <a:cxn ang="0">
                  <a:pos x="1184" y="1122"/>
                </a:cxn>
                <a:cxn ang="0">
                  <a:pos x="1107" y="929"/>
                </a:cxn>
                <a:cxn ang="0">
                  <a:pos x="1243" y="813"/>
                </a:cxn>
                <a:cxn ang="0">
                  <a:pos x="1242" y="811"/>
                </a:cxn>
                <a:cxn ang="0">
                  <a:pos x="1100" y="434"/>
                </a:cxn>
                <a:cxn ang="0">
                  <a:pos x="1088" y="378"/>
                </a:cxn>
                <a:cxn ang="0">
                  <a:pos x="1085" y="364"/>
                </a:cxn>
                <a:cxn ang="0">
                  <a:pos x="1072" y="361"/>
                </a:cxn>
                <a:cxn ang="0">
                  <a:pos x="1008" y="324"/>
                </a:cxn>
                <a:cxn ang="0">
                  <a:pos x="1000" y="300"/>
                </a:cxn>
              </a:cxnLst>
              <a:rect l="0" t="0" r="r" b="b"/>
              <a:pathLst>
                <a:path w="1243" h="1370">
                  <a:moveTo>
                    <a:pt x="948" y="269"/>
                  </a:moveTo>
                  <a:lnTo>
                    <a:pt x="915" y="208"/>
                  </a:lnTo>
                  <a:lnTo>
                    <a:pt x="911" y="213"/>
                  </a:lnTo>
                  <a:lnTo>
                    <a:pt x="908" y="217"/>
                  </a:lnTo>
                  <a:lnTo>
                    <a:pt x="903" y="219"/>
                  </a:lnTo>
                  <a:lnTo>
                    <a:pt x="898" y="221"/>
                  </a:lnTo>
                  <a:lnTo>
                    <a:pt x="892" y="221"/>
                  </a:lnTo>
                  <a:lnTo>
                    <a:pt x="890" y="220"/>
                  </a:lnTo>
                  <a:lnTo>
                    <a:pt x="889" y="220"/>
                  </a:lnTo>
                  <a:lnTo>
                    <a:pt x="887" y="220"/>
                  </a:lnTo>
                  <a:lnTo>
                    <a:pt x="880" y="217"/>
                  </a:lnTo>
                  <a:lnTo>
                    <a:pt x="874" y="213"/>
                  </a:lnTo>
                  <a:lnTo>
                    <a:pt x="872" y="214"/>
                  </a:lnTo>
                  <a:lnTo>
                    <a:pt x="823" y="214"/>
                  </a:lnTo>
                  <a:lnTo>
                    <a:pt x="829" y="205"/>
                  </a:lnTo>
                  <a:lnTo>
                    <a:pt x="834" y="197"/>
                  </a:lnTo>
                  <a:lnTo>
                    <a:pt x="836" y="189"/>
                  </a:lnTo>
                  <a:lnTo>
                    <a:pt x="837" y="181"/>
                  </a:lnTo>
                  <a:lnTo>
                    <a:pt x="833" y="173"/>
                  </a:lnTo>
                  <a:lnTo>
                    <a:pt x="828" y="165"/>
                  </a:lnTo>
                  <a:lnTo>
                    <a:pt x="819" y="157"/>
                  </a:lnTo>
                  <a:lnTo>
                    <a:pt x="810" y="150"/>
                  </a:lnTo>
                  <a:lnTo>
                    <a:pt x="805" y="147"/>
                  </a:lnTo>
                  <a:lnTo>
                    <a:pt x="801" y="146"/>
                  </a:lnTo>
                  <a:lnTo>
                    <a:pt x="792" y="147"/>
                  </a:lnTo>
                  <a:lnTo>
                    <a:pt x="751" y="147"/>
                  </a:lnTo>
                  <a:lnTo>
                    <a:pt x="720" y="218"/>
                  </a:lnTo>
                  <a:lnTo>
                    <a:pt x="622" y="253"/>
                  </a:lnTo>
                  <a:lnTo>
                    <a:pt x="555" y="177"/>
                  </a:lnTo>
                  <a:lnTo>
                    <a:pt x="552" y="146"/>
                  </a:lnTo>
                  <a:lnTo>
                    <a:pt x="521" y="86"/>
                  </a:lnTo>
                  <a:lnTo>
                    <a:pt x="501" y="23"/>
                  </a:lnTo>
                  <a:lnTo>
                    <a:pt x="461" y="0"/>
                  </a:lnTo>
                  <a:lnTo>
                    <a:pt x="343" y="65"/>
                  </a:lnTo>
                  <a:lnTo>
                    <a:pt x="337" y="61"/>
                  </a:lnTo>
                  <a:lnTo>
                    <a:pt x="336" y="58"/>
                  </a:lnTo>
                  <a:lnTo>
                    <a:pt x="339" y="52"/>
                  </a:lnTo>
                  <a:lnTo>
                    <a:pt x="340" y="49"/>
                  </a:lnTo>
                  <a:lnTo>
                    <a:pt x="342" y="48"/>
                  </a:lnTo>
                  <a:lnTo>
                    <a:pt x="339" y="47"/>
                  </a:lnTo>
                  <a:lnTo>
                    <a:pt x="333" y="48"/>
                  </a:lnTo>
                  <a:lnTo>
                    <a:pt x="329" y="49"/>
                  </a:lnTo>
                  <a:lnTo>
                    <a:pt x="324" y="52"/>
                  </a:lnTo>
                  <a:lnTo>
                    <a:pt x="305" y="129"/>
                  </a:lnTo>
                  <a:lnTo>
                    <a:pt x="257" y="166"/>
                  </a:lnTo>
                  <a:lnTo>
                    <a:pt x="199" y="113"/>
                  </a:lnTo>
                  <a:lnTo>
                    <a:pt x="147" y="138"/>
                  </a:lnTo>
                  <a:lnTo>
                    <a:pt x="139" y="192"/>
                  </a:lnTo>
                  <a:lnTo>
                    <a:pt x="141" y="198"/>
                  </a:lnTo>
                  <a:lnTo>
                    <a:pt x="142" y="206"/>
                  </a:lnTo>
                  <a:lnTo>
                    <a:pt x="142" y="209"/>
                  </a:lnTo>
                  <a:lnTo>
                    <a:pt x="143" y="213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5" y="223"/>
                  </a:lnTo>
                  <a:lnTo>
                    <a:pt x="129" y="223"/>
                  </a:lnTo>
                  <a:lnTo>
                    <a:pt x="125" y="221"/>
                  </a:lnTo>
                  <a:lnTo>
                    <a:pt x="123" y="220"/>
                  </a:lnTo>
                  <a:lnTo>
                    <a:pt x="122" y="220"/>
                  </a:lnTo>
                  <a:lnTo>
                    <a:pt x="113" y="217"/>
                  </a:lnTo>
                  <a:lnTo>
                    <a:pt x="79" y="275"/>
                  </a:lnTo>
                  <a:lnTo>
                    <a:pt x="61" y="369"/>
                  </a:lnTo>
                  <a:lnTo>
                    <a:pt x="62" y="411"/>
                  </a:lnTo>
                  <a:lnTo>
                    <a:pt x="0" y="524"/>
                  </a:lnTo>
                  <a:lnTo>
                    <a:pt x="119" y="649"/>
                  </a:lnTo>
                  <a:lnTo>
                    <a:pt x="109" y="756"/>
                  </a:lnTo>
                  <a:lnTo>
                    <a:pt x="132" y="768"/>
                  </a:lnTo>
                  <a:lnTo>
                    <a:pt x="152" y="783"/>
                  </a:lnTo>
                  <a:lnTo>
                    <a:pt x="167" y="798"/>
                  </a:lnTo>
                  <a:lnTo>
                    <a:pt x="177" y="815"/>
                  </a:lnTo>
                  <a:lnTo>
                    <a:pt x="184" y="832"/>
                  </a:lnTo>
                  <a:lnTo>
                    <a:pt x="186" y="851"/>
                  </a:lnTo>
                  <a:lnTo>
                    <a:pt x="184" y="871"/>
                  </a:lnTo>
                  <a:lnTo>
                    <a:pt x="178" y="893"/>
                  </a:lnTo>
                  <a:lnTo>
                    <a:pt x="194" y="928"/>
                  </a:lnTo>
                  <a:lnTo>
                    <a:pt x="187" y="929"/>
                  </a:lnTo>
                  <a:lnTo>
                    <a:pt x="182" y="932"/>
                  </a:lnTo>
                  <a:lnTo>
                    <a:pt x="176" y="936"/>
                  </a:lnTo>
                  <a:lnTo>
                    <a:pt x="173" y="943"/>
                  </a:lnTo>
                  <a:lnTo>
                    <a:pt x="172" y="948"/>
                  </a:lnTo>
                  <a:lnTo>
                    <a:pt x="173" y="954"/>
                  </a:lnTo>
                  <a:lnTo>
                    <a:pt x="187" y="1023"/>
                  </a:lnTo>
                  <a:lnTo>
                    <a:pt x="194" y="1022"/>
                  </a:lnTo>
                  <a:lnTo>
                    <a:pt x="201" y="1022"/>
                  </a:lnTo>
                  <a:lnTo>
                    <a:pt x="206" y="1023"/>
                  </a:lnTo>
                  <a:lnTo>
                    <a:pt x="210" y="1026"/>
                  </a:lnTo>
                  <a:lnTo>
                    <a:pt x="211" y="1029"/>
                  </a:lnTo>
                  <a:lnTo>
                    <a:pt x="212" y="1034"/>
                  </a:lnTo>
                  <a:lnTo>
                    <a:pt x="211" y="1039"/>
                  </a:lnTo>
                  <a:lnTo>
                    <a:pt x="209" y="1046"/>
                  </a:lnTo>
                  <a:lnTo>
                    <a:pt x="208" y="1053"/>
                  </a:lnTo>
                  <a:lnTo>
                    <a:pt x="212" y="1061"/>
                  </a:lnTo>
                  <a:lnTo>
                    <a:pt x="173" y="1139"/>
                  </a:lnTo>
                  <a:lnTo>
                    <a:pt x="216" y="1134"/>
                  </a:lnTo>
                  <a:lnTo>
                    <a:pt x="220" y="1142"/>
                  </a:lnTo>
                  <a:lnTo>
                    <a:pt x="222" y="1151"/>
                  </a:lnTo>
                  <a:lnTo>
                    <a:pt x="221" y="1156"/>
                  </a:lnTo>
                  <a:lnTo>
                    <a:pt x="222" y="1161"/>
                  </a:lnTo>
                  <a:lnTo>
                    <a:pt x="224" y="1164"/>
                  </a:lnTo>
                  <a:lnTo>
                    <a:pt x="227" y="1166"/>
                  </a:lnTo>
                  <a:lnTo>
                    <a:pt x="231" y="1166"/>
                  </a:lnTo>
                  <a:lnTo>
                    <a:pt x="236" y="1165"/>
                  </a:lnTo>
                  <a:lnTo>
                    <a:pt x="241" y="1163"/>
                  </a:lnTo>
                  <a:lnTo>
                    <a:pt x="249" y="1160"/>
                  </a:lnTo>
                  <a:lnTo>
                    <a:pt x="306" y="1187"/>
                  </a:lnTo>
                  <a:lnTo>
                    <a:pt x="272" y="1248"/>
                  </a:lnTo>
                  <a:lnTo>
                    <a:pt x="383" y="1225"/>
                  </a:lnTo>
                  <a:lnTo>
                    <a:pt x="468" y="1234"/>
                  </a:lnTo>
                  <a:lnTo>
                    <a:pt x="482" y="1282"/>
                  </a:lnTo>
                  <a:lnTo>
                    <a:pt x="555" y="1325"/>
                  </a:lnTo>
                  <a:lnTo>
                    <a:pt x="690" y="1370"/>
                  </a:lnTo>
                  <a:lnTo>
                    <a:pt x="722" y="1358"/>
                  </a:lnTo>
                  <a:lnTo>
                    <a:pt x="799" y="1359"/>
                  </a:lnTo>
                  <a:lnTo>
                    <a:pt x="798" y="1344"/>
                  </a:lnTo>
                  <a:lnTo>
                    <a:pt x="800" y="1332"/>
                  </a:lnTo>
                  <a:lnTo>
                    <a:pt x="805" y="1320"/>
                  </a:lnTo>
                  <a:lnTo>
                    <a:pt x="815" y="1311"/>
                  </a:lnTo>
                  <a:lnTo>
                    <a:pt x="814" y="1309"/>
                  </a:lnTo>
                  <a:lnTo>
                    <a:pt x="811" y="1309"/>
                  </a:lnTo>
                  <a:lnTo>
                    <a:pt x="805" y="1309"/>
                  </a:lnTo>
                  <a:lnTo>
                    <a:pt x="799" y="1310"/>
                  </a:lnTo>
                  <a:lnTo>
                    <a:pt x="798" y="1300"/>
                  </a:lnTo>
                  <a:lnTo>
                    <a:pt x="799" y="1292"/>
                  </a:lnTo>
                  <a:lnTo>
                    <a:pt x="809" y="1274"/>
                  </a:lnTo>
                  <a:lnTo>
                    <a:pt x="811" y="1269"/>
                  </a:lnTo>
                  <a:lnTo>
                    <a:pt x="814" y="1267"/>
                  </a:lnTo>
                  <a:lnTo>
                    <a:pt x="820" y="1265"/>
                  </a:lnTo>
                  <a:lnTo>
                    <a:pt x="825" y="1268"/>
                  </a:lnTo>
                  <a:lnTo>
                    <a:pt x="831" y="1276"/>
                  </a:lnTo>
                  <a:lnTo>
                    <a:pt x="864" y="1266"/>
                  </a:lnTo>
                  <a:lnTo>
                    <a:pt x="887" y="1285"/>
                  </a:lnTo>
                  <a:lnTo>
                    <a:pt x="956" y="1309"/>
                  </a:lnTo>
                  <a:lnTo>
                    <a:pt x="1021" y="1345"/>
                  </a:lnTo>
                  <a:lnTo>
                    <a:pt x="1083" y="1343"/>
                  </a:lnTo>
                  <a:lnTo>
                    <a:pt x="1119" y="1317"/>
                  </a:lnTo>
                  <a:lnTo>
                    <a:pt x="1156" y="1263"/>
                  </a:lnTo>
                  <a:lnTo>
                    <a:pt x="1223" y="1275"/>
                  </a:lnTo>
                  <a:lnTo>
                    <a:pt x="1177" y="1241"/>
                  </a:lnTo>
                  <a:lnTo>
                    <a:pt x="1194" y="1153"/>
                  </a:lnTo>
                  <a:lnTo>
                    <a:pt x="1199" y="1151"/>
                  </a:lnTo>
                  <a:lnTo>
                    <a:pt x="1203" y="1149"/>
                  </a:lnTo>
                  <a:lnTo>
                    <a:pt x="1205" y="1145"/>
                  </a:lnTo>
                  <a:lnTo>
                    <a:pt x="1208" y="1141"/>
                  </a:lnTo>
                  <a:lnTo>
                    <a:pt x="1208" y="1132"/>
                  </a:lnTo>
                  <a:lnTo>
                    <a:pt x="1208" y="1126"/>
                  </a:lnTo>
                  <a:lnTo>
                    <a:pt x="1205" y="1121"/>
                  </a:lnTo>
                  <a:lnTo>
                    <a:pt x="1203" y="1118"/>
                  </a:lnTo>
                  <a:lnTo>
                    <a:pt x="1199" y="1116"/>
                  </a:lnTo>
                  <a:lnTo>
                    <a:pt x="1195" y="1117"/>
                  </a:lnTo>
                  <a:lnTo>
                    <a:pt x="1189" y="1118"/>
                  </a:lnTo>
                  <a:lnTo>
                    <a:pt x="1184" y="1122"/>
                  </a:lnTo>
                  <a:lnTo>
                    <a:pt x="1156" y="1065"/>
                  </a:lnTo>
                  <a:lnTo>
                    <a:pt x="1189" y="1018"/>
                  </a:lnTo>
                  <a:lnTo>
                    <a:pt x="1107" y="929"/>
                  </a:lnTo>
                  <a:lnTo>
                    <a:pt x="1179" y="910"/>
                  </a:lnTo>
                  <a:lnTo>
                    <a:pt x="1188" y="890"/>
                  </a:lnTo>
                  <a:lnTo>
                    <a:pt x="1243" y="813"/>
                  </a:lnTo>
                  <a:lnTo>
                    <a:pt x="1243" y="812"/>
                  </a:lnTo>
                  <a:lnTo>
                    <a:pt x="1242" y="812"/>
                  </a:lnTo>
                  <a:lnTo>
                    <a:pt x="1242" y="811"/>
                  </a:lnTo>
                  <a:lnTo>
                    <a:pt x="1166" y="631"/>
                  </a:lnTo>
                  <a:lnTo>
                    <a:pt x="1130" y="577"/>
                  </a:lnTo>
                  <a:lnTo>
                    <a:pt x="1100" y="434"/>
                  </a:lnTo>
                  <a:lnTo>
                    <a:pt x="1083" y="382"/>
                  </a:lnTo>
                  <a:lnTo>
                    <a:pt x="1086" y="380"/>
                  </a:lnTo>
                  <a:lnTo>
                    <a:pt x="1088" y="378"/>
                  </a:lnTo>
                  <a:lnTo>
                    <a:pt x="1088" y="374"/>
                  </a:lnTo>
                  <a:lnTo>
                    <a:pt x="1088" y="370"/>
                  </a:lnTo>
                  <a:lnTo>
                    <a:pt x="1085" y="364"/>
                  </a:lnTo>
                  <a:lnTo>
                    <a:pt x="1082" y="361"/>
                  </a:lnTo>
                  <a:lnTo>
                    <a:pt x="1077" y="360"/>
                  </a:lnTo>
                  <a:lnTo>
                    <a:pt x="1072" y="361"/>
                  </a:lnTo>
                  <a:lnTo>
                    <a:pt x="1072" y="360"/>
                  </a:lnTo>
                  <a:lnTo>
                    <a:pt x="1013" y="322"/>
                  </a:lnTo>
                  <a:lnTo>
                    <a:pt x="1008" y="324"/>
                  </a:lnTo>
                  <a:lnTo>
                    <a:pt x="1006" y="324"/>
                  </a:lnTo>
                  <a:lnTo>
                    <a:pt x="1006" y="323"/>
                  </a:lnTo>
                  <a:lnTo>
                    <a:pt x="1000" y="300"/>
                  </a:lnTo>
                  <a:lnTo>
                    <a:pt x="948" y="26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Freeform 86">
              <a:extLst>
                <a:ext uri="{FF2B5EF4-FFF2-40B4-BE49-F238E27FC236}">
                  <a16:creationId xmlns:a16="http://schemas.microsoft.com/office/drawing/2014/main" id="{281C7308-24A2-6796-C70D-E463034B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599"/>
              <a:ext cx="99" cy="92"/>
            </a:xfrm>
            <a:custGeom>
              <a:avLst/>
              <a:gdLst/>
              <a:ahLst/>
              <a:cxnLst>
                <a:cxn ang="0">
                  <a:pos x="585" y="9"/>
                </a:cxn>
                <a:cxn ang="0">
                  <a:pos x="556" y="0"/>
                </a:cxn>
                <a:cxn ang="0">
                  <a:pos x="501" y="158"/>
                </a:cxn>
                <a:cxn ang="0">
                  <a:pos x="371" y="195"/>
                </a:cxn>
                <a:cxn ang="0">
                  <a:pos x="363" y="226"/>
                </a:cxn>
                <a:cxn ang="0">
                  <a:pos x="221" y="367"/>
                </a:cxn>
                <a:cxn ang="0">
                  <a:pos x="146" y="552"/>
                </a:cxn>
                <a:cxn ang="0">
                  <a:pos x="0" y="802"/>
                </a:cxn>
                <a:cxn ang="0">
                  <a:pos x="39" y="957"/>
                </a:cxn>
                <a:cxn ang="0">
                  <a:pos x="63" y="1014"/>
                </a:cxn>
                <a:cxn ang="0">
                  <a:pos x="99" y="1050"/>
                </a:cxn>
                <a:cxn ang="0">
                  <a:pos x="91" y="1252"/>
                </a:cxn>
                <a:cxn ang="0">
                  <a:pos x="104" y="1252"/>
                </a:cxn>
                <a:cxn ang="0">
                  <a:pos x="126" y="1348"/>
                </a:cxn>
                <a:cxn ang="0">
                  <a:pos x="260" y="1303"/>
                </a:cxn>
                <a:cxn ang="0">
                  <a:pos x="459" y="1332"/>
                </a:cxn>
                <a:cxn ang="0">
                  <a:pos x="662" y="1044"/>
                </a:cxn>
                <a:cxn ang="0">
                  <a:pos x="866" y="951"/>
                </a:cxn>
                <a:cxn ang="0">
                  <a:pos x="1032" y="1113"/>
                </a:cxn>
                <a:cxn ang="0">
                  <a:pos x="1052" y="1123"/>
                </a:cxn>
                <a:cxn ang="0">
                  <a:pos x="1033" y="1147"/>
                </a:cxn>
                <a:cxn ang="0">
                  <a:pos x="1032" y="1158"/>
                </a:cxn>
                <a:cxn ang="0">
                  <a:pos x="1042" y="1204"/>
                </a:cxn>
                <a:cxn ang="0">
                  <a:pos x="1173" y="1184"/>
                </a:cxn>
                <a:cxn ang="0">
                  <a:pos x="1235" y="1035"/>
                </a:cxn>
                <a:cxn ang="0">
                  <a:pos x="1249" y="1037"/>
                </a:cxn>
                <a:cxn ang="0">
                  <a:pos x="1255" y="1028"/>
                </a:cxn>
                <a:cxn ang="0">
                  <a:pos x="1251" y="1007"/>
                </a:cxn>
                <a:cxn ang="0">
                  <a:pos x="1417" y="944"/>
                </a:cxn>
                <a:cxn ang="0">
                  <a:pos x="1451" y="862"/>
                </a:cxn>
                <a:cxn ang="0">
                  <a:pos x="1448" y="873"/>
                </a:cxn>
                <a:cxn ang="0">
                  <a:pos x="1573" y="766"/>
                </a:cxn>
                <a:cxn ang="0">
                  <a:pos x="1542" y="747"/>
                </a:cxn>
                <a:cxn ang="0">
                  <a:pos x="1507" y="728"/>
                </a:cxn>
                <a:cxn ang="0">
                  <a:pos x="1511" y="647"/>
                </a:cxn>
                <a:cxn ang="0">
                  <a:pos x="1497" y="627"/>
                </a:cxn>
                <a:cxn ang="0">
                  <a:pos x="1572" y="603"/>
                </a:cxn>
                <a:cxn ang="0">
                  <a:pos x="1404" y="373"/>
                </a:cxn>
                <a:cxn ang="0">
                  <a:pos x="1354" y="330"/>
                </a:cxn>
                <a:cxn ang="0">
                  <a:pos x="1336" y="321"/>
                </a:cxn>
                <a:cxn ang="0">
                  <a:pos x="1263" y="270"/>
                </a:cxn>
                <a:cxn ang="0">
                  <a:pos x="1248" y="252"/>
                </a:cxn>
                <a:cxn ang="0">
                  <a:pos x="1207" y="241"/>
                </a:cxn>
                <a:cxn ang="0">
                  <a:pos x="1042" y="184"/>
                </a:cxn>
                <a:cxn ang="0">
                  <a:pos x="914" y="134"/>
                </a:cxn>
                <a:cxn ang="0">
                  <a:pos x="889" y="139"/>
                </a:cxn>
                <a:cxn ang="0">
                  <a:pos x="792" y="159"/>
                </a:cxn>
                <a:cxn ang="0">
                  <a:pos x="761" y="84"/>
                </a:cxn>
                <a:cxn ang="0">
                  <a:pos x="752" y="71"/>
                </a:cxn>
                <a:cxn ang="0">
                  <a:pos x="682" y="29"/>
                </a:cxn>
              </a:cxnLst>
              <a:rect l="0" t="0" r="r" b="b"/>
              <a:pathLst>
                <a:path w="1573" h="1381">
                  <a:moveTo>
                    <a:pt x="582" y="36"/>
                  </a:moveTo>
                  <a:lnTo>
                    <a:pt x="585" y="25"/>
                  </a:lnTo>
                  <a:lnTo>
                    <a:pt x="586" y="16"/>
                  </a:lnTo>
                  <a:lnTo>
                    <a:pt x="585" y="9"/>
                  </a:lnTo>
                  <a:lnTo>
                    <a:pt x="582" y="5"/>
                  </a:lnTo>
                  <a:lnTo>
                    <a:pt x="576" y="1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5" y="3"/>
                  </a:lnTo>
                  <a:lnTo>
                    <a:pt x="520" y="101"/>
                  </a:lnTo>
                  <a:lnTo>
                    <a:pt x="562" y="135"/>
                  </a:lnTo>
                  <a:lnTo>
                    <a:pt x="501" y="158"/>
                  </a:lnTo>
                  <a:lnTo>
                    <a:pt x="462" y="150"/>
                  </a:lnTo>
                  <a:lnTo>
                    <a:pt x="363" y="103"/>
                  </a:lnTo>
                  <a:lnTo>
                    <a:pt x="371" y="135"/>
                  </a:lnTo>
                  <a:lnTo>
                    <a:pt x="371" y="195"/>
                  </a:lnTo>
                  <a:lnTo>
                    <a:pt x="359" y="201"/>
                  </a:lnTo>
                  <a:lnTo>
                    <a:pt x="354" y="209"/>
                  </a:lnTo>
                  <a:lnTo>
                    <a:pt x="355" y="217"/>
                  </a:lnTo>
                  <a:lnTo>
                    <a:pt x="363" y="226"/>
                  </a:lnTo>
                  <a:lnTo>
                    <a:pt x="363" y="228"/>
                  </a:lnTo>
                  <a:lnTo>
                    <a:pt x="313" y="250"/>
                  </a:lnTo>
                  <a:lnTo>
                    <a:pt x="255" y="303"/>
                  </a:lnTo>
                  <a:lnTo>
                    <a:pt x="221" y="367"/>
                  </a:lnTo>
                  <a:lnTo>
                    <a:pt x="158" y="410"/>
                  </a:lnTo>
                  <a:lnTo>
                    <a:pt x="170" y="476"/>
                  </a:lnTo>
                  <a:lnTo>
                    <a:pt x="202" y="509"/>
                  </a:lnTo>
                  <a:lnTo>
                    <a:pt x="146" y="552"/>
                  </a:lnTo>
                  <a:lnTo>
                    <a:pt x="136" y="634"/>
                  </a:lnTo>
                  <a:lnTo>
                    <a:pt x="48" y="673"/>
                  </a:lnTo>
                  <a:lnTo>
                    <a:pt x="91" y="777"/>
                  </a:lnTo>
                  <a:lnTo>
                    <a:pt x="0" y="802"/>
                  </a:lnTo>
                  <a:lnTo>
                    <a:pt x="15" y="860"/>
                  </a:lnTo>
                  <a:lnTo>
                    <a:pt x="42" y="916"/>
                  </a:lnTo>
                  <a:lnTo>
                    <a:pt x="38" y="936"/>
                  </a:lnTo>
                  <a:lnTo>
                    <a:pt x="39" y="957"/>
                  </a:lnTo>
                  <a:lnTo>
                    <a:pt x="40" y="966"/>
                  </a:lnTo>
                  <a:lnTo>
                    <a:pt x="43" y="976"/>
                  </a:lnTo>
                  <a:lnTo>
                    <a:pt x="52" y="996"/>
                  </a:lnTo>
                  <a:lnTo>
                    <a:pt x="63" y="1014"/>
                  </a:lnTo>
                  <a:lnTo>
                    <a:pt x="70" y="1023"/>
                  </a:lnTo>
                  <a:lnTo>
                    <a:pt x="80" y="1033"/>
                  </a:lnTo>
                  <a:lnTo>
                    <a:pt x="88" y="1041"/>
                  </a:lnTo>
                  <a:lnTo>
                    <a:pt x="99" y="1050"/>
                  </a:lnTo>
                  <a:lnTo>
                    <a:pt x="123" y="1068"/>
                  </a:lnTo>
                  <a:lnTo>
                    <a:pt x="121" y="1129"/>
                  </a:lnTo>
                  <a:lnTo>
                    <a:pt x="86" y="1257"/>
                  </a:lnTo>
                  <a:lnTo>
                    <a:pt x="91" y="1252"/>
                  </a:lnTo>
                  <a:lnTo>
                    <a:pt x="94" y="1250"/>
                  </a:lnTo>
                  <a:lnTo>
                    <a:pt x="97" y="1250"/>
                  </a:lnTo>
                  <a:lnTo>
                    <a:pt x="100" y="1249"/>
                  </a:lnTo>
                  <a:lnTo>
                    <a:pt x="104" y="1252"/>
                  </a:lnTo>
                  <a:lnTo>
                    <a:pt x="117" y="1267"/>
                  </a:lnTo>
                  <a:lnTo>
                    <a:pt x="132" y="1284"/>
                  </a:lnTo>
                  <a:lnTo>
                    <a:pt x="119" y="1308"/>
                  </a:lnTo>
                  <a:lnTo>
                    <a:pt x="126" y="1348"/>
                  </a:lnTo>
                  <a:lnTo>
                    <a:pt x="168" y="1381"/>
                  </a:lnTo>
                  <a:lnTo>
                    <a:pt x="195" y="1318"/>
                  </a:lnTo>
                  <a:lnTo>
                    <a:pt x="222" y="1324"/>
                  </a:lnTo>
                  <a:lnTo>
                    <a:pt x="260" y="1303"/>
                  </a:lnTo>
                  <a:lnTo>
                    <a:pt x="314" y="1296"/>
                  </a:lnTo>
                  <a:lnTo>
                    <a:pt x="341" y="1341"/>
                  </a:lnTo>
                  <a:lnTo>
                    <a:pt x="377" y="1328"/>
                  </a:lnTo>
                  <a:lnTo>
                    <a:pt x="459" y="1332"/>
                  </a:lnTo>
                  <a:lnTo>
                    <a:pt x="507" y="1326"/>
                  </a:lnTo>
                  <a:lnTo>
                    <a:pt x="594" y="1202"/>
                  </a:lnTo>
                  <a:lnTo>
                    <a:pt x="616" y="1113"/>
                  </a:lnTo>
                  <a:lnTo>
                    <a:pt x="662" y="1044"/>
                  </a:lnTo>
                  <a:lnTo>
                    <a:pt x="692" y="973"/>
                  </a:lnTo>
                  <a:lnTo>
                    <a:pt x="812" y="869"/>
                  </a:lnTo>
                  <a:lnTo>
                    <a:pt x="863" y="914"/>
                  </a:lnTo>
                  <a:lnTo>
                    <a:pt x="866" y="951"/>
                  </a:lnTo>
                  <a:lnTo>
                    <a:pt x="862" y="1001"/>
                  </a:lnTo>
                  <a:lnTo>
                    <a:pt x="958" y="973"/>
                  </a:lnTo>
                  <a:lnTo>
                    <a:pt x="1020" y="1115"/>
                  </a:lnTo>
                  <a:lnTo>
                    <a:pt x="1032" y="1113"/>
                  </a:lnTo>
                  <a:lnTo>
                    <a:pt x="1042" y="1114"/>
                  </a:lnTo>
                  <a:lnTo>
                    <a:pt x="1048" y="1115"/>
                  </a:lnTo>
                  <a:lnTo>
                    <a:pt x="1052" y="1119"/>
                  </a:lnTo>
                  <a:lnTo>
                    <a:pt x="1052" y="1123"/>
                  </a:lnTo>
                  <a:lnTo>
                    <a:pt x="1050" y="1129"/>
                  </a:lnTo>
                  <a:lnTo>
                    <a:pt x="1045" y="1136"/>
                  </a:lnTo>
                  <a:lnTo>
                    <a:pt x="1039" y="1145"/>
                  </a:lnTo>
                  <a:lnTo>
                    <a:pt x="1033" y="1147"/>
                  </a:lnTo>
                  <a:lnTo>
                    <a:pt x="1030" y="1150"/>
                  </a:lnTo>
                  <a:lnTo>
                    <a:pt x="1029" y="1152"/>
                  </a:lnTo>
                  <a:lnTo>
                    <a:pt x="1030" y="1156"/>
                  </a:lnTo>
                  <a:lnTo>
                    <a:pt x="1032" y="1158"/>
                  </a:lnTo>
                  <a:lnTo>
                    <a:pt x="1038" y="1161"/>
                  </a:lnTo>
                  <a:lnTo>
                    <a:pt x="1043" y="1163"/>
                  </a:lnTo>
                  <a:lnTo>
                    <a:pt x="1052" y="1167"/>
                  </a:lnTo>
                  <a:lnTo>
                    <a:pt x="1042" y="1204"/>
                  </a:lnTo>
                  <a:lnTo>
                    <a:pt x="1061" y="1287"/>
                  </a:lnTo>
                  <a:lnTo>
                    <a:pt x="1112" y="1339"/>
                  </a:lnTo>
                  <a:lnTo>
                    <a:pt x="1174" y="1226"/>
                  </a:lnTo>
                  <a:lnTo>
                    <a:pt x="1173" y="1184"/>
                  </a:lnTo>
                  <a:lnTo>
                    <a:pt x="1191" y="1090"/>
                  </a:lnTo>
                  <a:lnTo>
                    <a:pt x="1225" y="1032"/>
                  </a:lnTo>
                  <a:lnTo>
                    <a:pt x="1234" y="1035"/>
                  </a:lnTo>
                  <a:lnTo>
                    <a:pt x="1235" y="1035"/>
                  </a:lnTo>
                  <a:lnTo>
                    <a:pt x="1237" y="1036"/>
                  </a:lnTo>
                  <a:lnTo>
                    <a:pt x="1241" y="1038"/>
                  </a:lnTo>
                  <a:lnTo>
                    <a:pt x="1247" y="1038"/>
                  </a:lnTo>
                  <a:lnTo>
                    <a:pt x="1249" y="1037"/>
                  </a:lnTo>
                  <a:lnTo>
                    <a:pt x="1252" y="1037"/>
                  </a:lnTo>
                  <a:lnTo>
                    <a:pt x="1254" y="1033"/>
                  </a:lnTo>
                  <a:lnTo>
                    <a:pt x="1254" y="1030"/>
                  </a:lnTo>
                  <a:lnTo>
                    <a:pt x="1255" y="1028"/>
                  </a:lnTo>
                  <a:lnTo>
                    <a:pt x="1254" y="1024"/>
                  </a:lnTo>
                  <a:lnTo>
                    <a:pt x="1254" y="1021"/>
                  </a:lnTo>
                  <a:lnTo>
                    <a:pt x="1253" y="1013"/>
                  </a:lnTo>
                  <a:lnTo>
                    <a:pt x="1251" y="1007"/>
                  </a:lnTo>
                  <a:lnTo>
                    <a:pt x="1259" y="953"/>
                  </a:lnTo>
                  <a:lnTo>
                    <a:pt x="1311" y="928"/>
                  </a:lnTo>
                  <a:lnTo>
                    <a:pt x="1369" y="981"/>
                  </a:lnTo>
                  <a:lnTo>
                    <a:pt x="1417" y="944"/>
                  </a:lnTo>
                  <a:lnTo>
                    <a:pt x="1436" y="867"/>
                  </a:lnTo>
                  <a:lnTo>
                    <a:pt x="1441" y="864"/>
                  </a:lnTo>
                  <a:lnTo>
                    <a:pt x="1445" y="863"/>
                  </a:lnTo>
                  <a:lnTo>
                    <a:pt x="1451" y="862"/>
                  </a:lnTo>
                  <a:lnTo>
                    <a:pt x="1454" y="863"/>
                  </a:lnTo>
                  <a:lnTo>
                    <a:pt x="1452" y="864"/>
                  </a:lnTo>
                  <a:lnTo>
                    <a:pt x="1451" y="867"/>
                  </a:lnTo>
                  <a:lnTo>
                    <a:pt x="1448" y="873"/>
                  </a:lnTo>
                  <a:lnTo>
                    <a:pt x="1449" y="876"/>
                  </a:lnTo>
                  <a:lnTo>
                    <a:pt x="1455" y="880"/>
                  </a:lnTo>
                  <a:lnTo>
                    <a:pt x="1573" y="815"/>
                  </a:lnTo>
                  <a:lnTo>
                    <a:pt x="1573" y="766"/>
                  </a:lnTo>
                  <a:lnTo>
                    <a:pt x="1558" y="760"/>
                  </a:lnTo>
                  <a:lnTo>
                    <a:pt x="1548" y="754"/>
                  </a:lnTo>
                  <a:lnTo>
                    <a:pt x="1544" y="750"/>
                  </a:lnTo>
                  <a:lnTo>
                    <a:pt x="1542" y="747"/>
                  </a:lnTo>
                  <a:lnTo>
                    <a:pt x="1540" y="741"/>
                  </a:lnTo>
                  <a:lnTo>
                    <a:pt x="1540" y="735"/>
                  </a:lnTo>
                  <a:lnTo>
                    <a:pt x="1543" y="730"/>
                  </a:lnTo>
                  <a:lnTo>
                    <a:pt x="1507" y="728"/>
                  </a:lnTo>
                  <a:lnTo>
                    <a:pt x="1496" y="676"/>
                  </a:lnTo>
                  <a:lnTo>
                    <a:pt x="1504" y="665"/>
                  </a:lnTo>
                  <a:lnTo>
                    <a:pt x="1509" y="656"/>
                  </a:lnTo>
                  <a:lnTo>
                    <a:pt x="1511" y="647"/>
                  </a:lnTo>
                  <a:lnTo>
                    <a:pt x="1512" y="641"/>
                  </a:lnTo>
                  <a:lnTo>
                    <a:pt x="1509" y="635"/>
                  </a:lnTo>
                  <a:lnTo>
                    <a:pt x="1505" y="631"/>
                  </a:lnTo>
                  <a:lnTo>
                    <a:pt x="1497" y="627"/>
                  </a:lnTo>
                  <a:lnTo>
                    <a:pt x="1489" y="626"/>
                  </a:lnTo>
                  <a:lnTo>
                    <a:pt x="1484" y="605"/>
                  </a:lnTo>
                  <a:lnTo>
                    <a:pt x="1527" y="617"/>
                  </a:lnTo>
                  <a:lnTo>
                    <a:pt x="1572" y="603"/>
                  </a:lnTo>
                  <a:lnTo>
                    <a:pt x="1483" y="577"/>
                  </a:lnTo>
                  <a:lnTo>
                    <a:pt x="1473" y="526"/>
                  </a:lnTo>
                  <a:lnTo>
                    <a:pt x="1443" y="433"/>
                  </a:lnTo>
                  <a:lnTo>
                    <a:pt x="1404" y="373"/>
                  </a:lnTo>
                  <a:lnTo>
                    <a:pt x="1391" y="321"/>
                  </a:lnTo>
                  <a:lnTo>
                    <a:pt x="1376" y="326"/>
                  </a:lnTo>
                  <a:lnTo>
                    <a:pt x="1364" y="329"/>
                  </a:lnTo>
                  <a:lnTo>
                    <a:pt x="1354" y="330"/>
                  </a:lnTo>
                  <a:lnTo>
                    <a:pt x="1347" y="331"/>
                  </a:lnTo>
                  <a:lnTo>
                    <a:pt x="1340" y="329"/>
                  </a:lnTo>
                  <a:lnTo>
                    <a:pt x="1337" y="326"/>
                  </a:lnTo>
                  <a:lnTo>
                    <a:pt x="1336" y="321"/>
                  </a:lnTo>
                  <a:lnTo>
                    <a:pt x="1337" y="315"/>
                  </a:lnTo>
                  <a:lnTo>
                    <a:pt x="1236" y="306"/>
                  </a:lnTo>
                  <a:lnTo>
                    <a:pt x="1272" y="276"/>
                  </a:lnTo>
                  <a:lnTo>
                    <a:pt x="1263" y="270"/>
                  </a:lnTo>
                  <a:lnTo>
                    <a:pt x="1255" y="265"/>
                  </a:lnTo>
                  <a:lnTo>
                    <a:pt x="1250" y="260"/>
                  </a:lnTo>
                  <a:lnTo>
                    <a:pt x="1249" y="256"/>
                  </a:lnTo>
                  <a:lnTo>
                    <a:pt x="1248" y="252"/>
                  </a:lnTo>
                  <a:lnTo>
                    <a:pt x="1249" y="249"/>
                  </a:lnTo>
                  <a:lnTo>
                    <a:pt x="1258" y="245"/>
                  </a:lnTo>
                  <a:lnTo>
                    <a:pt x="1259" y="203"/>
                  </a:lnTo>
                  <a:lnTo>
                    <a:pt x="1207" y="241"/>
                  </a:lnTo>
                  <a:lnTo>
                    <a:pt x="1200" y="285"/>
                  </a:lnTo>
                  <a:lnTo>
                    <a:pt x="1158" y="311"/>
                  </a:lnTo>
                  <a:lnTo>
                    <a:pt x="1073" y="276"/>
                  </a:lnTo>
                  <a:lnTo>
                    <a:pt x="1042" y="184"/>
                  </a:lnTo>
                  <a:lnTo>
                    <a:pt x="993" y="157"/>
                  </a:lnTo>
                  <a:lnTo>
                    <a:pt x="927" y="144"/>
                  </a:lnTo>
                  <a:lnTo>
                    <a:pt x="920" y="137"/>
                  </a:lnTo>
                  <a:lnTo>
                    <a:pt x="914" y="134"/>
                  </a:lnTo>
                  <a:lnTo>
                    <a:pt x="907" y="132"/>
                  </a:lnTo>
                  <a:lnTo>
                    <a:pt x="902" y="133"/>
                  </a:lnTo>
                  <a:lnTo>
                    <a:pt x="896" y="134"/>
                  </a:lnTo>
                  <a:lnTo>
                    <a:pt x="889" y="139"/>
                  </a:lnTo>
                  <a:lnTo>
                    <a:pt x="883" y="146"/>
                  </a:lnTo>
                  <a:lnTo>
                    <a:pt x="876" y="155"/>
                  </a:lnTo>
                  <a:lnTo>
                    <a:pt x="825" y="141"/>
                  </a:lnTo>
                  <a:lnTo>
                    <a:pt x="792" y="159"/>
                  </a:lnTo>
                  <a:lnTo>
                    <a:pt x="754" y="119"/>
                  </a:lnTo>
                  <a:lnTo>
                    <a:pt x="758" y="104"/>
                  </a:lnTo>
                  <a:lnTo>
                    <a:pt x="761" y="93"/>
                  </a:lnTo>
                  <a:lnTo>
                    <a:pt x="761" y="84"/>
                  </a:lnTo>
                  <a:lnTo>
                    <a:pt x="760" y="80"/>
                  </a:lnTo>
                  <a:lnTo>
                    <a:pt x="760" y="78"/>
                  </a:lnTo>
                  <a:lnTo>
                    <a:pt x="755" y="73"/>
                  </a:lnTo>
                  <a:lnTo>
                    <a:pt x="752" y="71"/>
                  </a:lnTo>
                  <a:lnTo>
                    <a:pt x="750" y="71"/>
                  </a:lnTo>
                  <a:lnTo>
                    <a:pt x="740" y="72"/>
                  </a:lnTo>
                  <a:lnTo>
                    <a:pt x="730" y="75"/>
                  </a:lnTo>
                  <a:lnTo>
                    <a:pt x="682" y="29"/>
                  </a:lnTo>
                  <a:lnTo>
                    <a:pt x="652" y="49"/>
                  </a:lnTo>
                  <a:lnTo>
                    <a:pt x="58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 87">
              <a:extLst>
                <a:ext uri="{FF2B5EF4-FFF2-40B4-BE49-F238E27FC236}">
                  <a16:creationId xmlns:a16="http://schemas.microsoft.com/office/drawing/2014/main" id="{F2EED7C0-88E6-4E78-5164-436B9BDA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495"/>
              <a:ext cx="91" cy="84"/>
            </a:xfrm>
            <a:custGeom>
              <a:avLst/>
              <a:gdLst/>
              <a:ahLst/>
              <a:cxnLst>
                <a:cxn ang="0">
                  <a:pos x="371" y="52"/>
                </a:cxn>
                <a:cxn ang="0">
                  <a:pos x="333" y="92"/>
                </a:cxn>
                <a:cxn ang="0">
                  <a:pos x="297" y="84"/>
                </a:cxn>
                <a:cxn ang="0">
                  <a:pos x="150" y="86"/>
                </a:cxn>
                <a:cxn ang="0">
                  <a:pos x="47" y="162"/>
                </a:cxn>
                <a:cxn ang="0">
                  <a:pos x="82" y="188"/>
                </a:cxn>
                <a:cxn ang="0">
                  <a:pos x="73" y="227"/>
                </a:cxn>
                <a:cxn ang="0">
                  <a:pos x="0" y="367"/>
                </a:cxn>
                <a:cxn ang="0">
                  <a:pos x="144" y="511"/>
                </a:cxn>
                <a:cxn ang="0">
                  <a:pos x="179" y="582"/>
                </a:cxn>
                <a:cxn ang="0">
                  <a:pos x="191" y="596"/>
                </a:cxn>
                <a:cxn ang="0">
                  <a:pos x="186" y="623"/>
                </a:cxn>
                <a:cxn ang="0">
                  <a:pos x="163" y="796"/>
                </a:cxn>
                <a:cxn ang="0">
                  <a:pos x="293" y="831"/>
                </a:cxn>
                <a:cxn ang="0">
                  <a:pos x="267" y="897"/>
                </a:cxn>
                <a:cxn ang="0">
                  <a:pos x="249" y="917"/>
                </a:cxn>
                <a:cxn ang="0">
                  <a:pos x="326" y="987"/>
                </a:cxn>
                <a:cxn ang="0">
                  <a:pos x="517" y="1025"/>
                </a:cxn>
                <a:cxn ang="0">
                  <a:pos x="523" y="1027"/>
                </a:cxn>
                <a:cxn ang="0">
                  <a:pos x="528" y="1025"/>
                </a:cxn>
                <a:cxn ang="0">
                  <a:pos x="531" y="1005"/>
                </a:cxn>
                <a:cxn ang="0">
                  <a:pos x="601" y="1176"/>
                </a:cxn>
                <a:cxn ang="0">
                  <a:pos x="595" y="1199"/>
                </a:cxn>
                <a:cxn ang="0">
                  <a:pos x="620" y="1193"/>
                </a:cxn>
                <a:cxn ang="0">
                  <a:pos x="647" y="1196"/>
                </a:cxn>
                <a:cxn ang="0">
                  <a:pos x="698" y="1173"/>
                </a:cxn>
                <a:cxn ang="0">
                  <a:pos x="705" y="1173"/>
                </a:cxn>
                <a:cxn ang="0">
                  <a:pos x="723" y="1162"/>
                </a:cxn>
                <a:cxn ang="0">
                  <a:pos x="730" y="1142"/>
                </a:cxn>
                <a:cxn ang="0">
                  <a:pos x="830" y="1138"/>
                </a:cxn>
                <a:cxn ang="0">
                  <a:pos x="835" y="1157"/>
                </a:cxn>
                <a:cxn ang="0">
                  <a:pos x="864" y="1159"/>
                </a:cxn>
                <a:cxn ang="0">
                  <a:pos x="971" y="1184"/>
                </a:cxn>
                <a:cxn ang="0">
                  <a:pos x="961" y="1203"/>
                </a:cxn>
                <a:cxn ang="0">
                  <a:pos x="970" y="1210"/>
                </a:cxn>
                <a:cxn ang="0">
                  <a:pos x="980" y="1206"/>
                </a:cxn>
                <a:cxn ang="0">
                  <a:pos x="1051" y="1263"/>
                </a:cxn>
                <a:cxn ang="0">
                  <a:pos x="1222" y="1200"/>
                </a:cxn>
                <a:cxn ang="0">
                  <a:pos x="1237" y="1212"/>
                </a:cxn>
                <a:cxn ang="0">
                  <a:pos x="1249" y="1210"/>
                </a:cxn>
                <a:cxn ang="0">
                  <a:pos x="1253" y="1207"/>
                </a:cxn>
                <a:cxn ang="0">
                  <a:pos x="1318" y="1152"/>
                </a:cxn>
                <a:cxn ang="0">
                  <a:pos x="1200" y="1000"/>
                </a:cxn>
                <a:cxn ang="0">
                  <a:pos x="1241" y="997"/>
                </a:cxn>
                <a:cxn ang="0">
                  <a:pos x="1447" y="790"/>
                </a:cxn>
                <a:cxn ang="0">
                  <a:pos x="1460" y="782"/>
                </a:cxn>
                <a:cxn ang="0">
                  <a:pos x="1458" y="772"/>
                </a:cxn>
                <a:cxn ang="0">
                  <a:pos x="1416" y="655"/>
                </a:cxn>
                <a:cxn ang="0">
                  <a:pos x="1401" y="453"/>
                </a:cxn>
                <a:cxn ang="0">
                  <a:pos x="1201" y="200"/>
                </a:cxn>
                <a:cxn ang="0">
                  <a:pos x="1136" y="145"/>
                </a:cxn>
                <a:cxn ang="0">
                  <a:pos x="1139" y="130"/>
                </a:cxn>
                <a:cxn ang="0">
                  <a:pos x="1119" y="129"/>
                </a:cxn>
                <a:cxn ang="0">
                  <a:pos x="1108" y="126"/>
                </a:cxn>
                <a:cxn ang="0">
                  <a:pos x="853" y="73"/>
                </a:cxn>
                <a:cxn ang="0">
                  <a:pos x="509" y="0"/>
                </a:cxn>
              </a:cxnLst>
              <a:rect l="0" t="0" r="r" b="b"/>
              <a:pathLst>
                <a:path w="1460" h="1263">
                  <a:moveTo>
                    <a:pt x="509" y="0"/>
                  </a:moveTo>
                  <a:lnTo>
                    <a:pt x="447" y="2"/>
                  </a:lnTo>
                  <a:lnTo>
                    <a:pt x="423" y="99"/>
                  </a:lnTo>
                  <a:lnTo>
                    <a:pt x="371" y="52"/>
                  </a:lnTo>
                  <a:lnTo>
                    <a:pt x="360" y="66"/>
                  </a:lnTo>
                  <a:lnTo>
                    <a:pt x="351" y="78"/>
                  </a:lnTo>
                  <a:lnTo>
                    <a:pt x="342" y="86"/>
                  </a:lnTo>
                  <a:lnTo>
                    <a:pt x="333" y="92"/>
                  </a:lnTo>
                  <a:lnTo>
                    <a:pt x="323" y="94"/>
                  </a:lnTo>
                  <a:lnTo>
                    <a:pt x="314" y="94"/>
                  </a:lnTo>
                  <a:lnTo>
                    <a:pt x="306" y="90"/>
                  </a:lnTo>
                  <a:lnTo>
                    <a:pt x="297" y="84"/>
                  </a:lnTo>
                  <a:lnTo>
                    <a:pt x="291" y="44"/>
                  </a:lnTo>
                  <a:lnTo>
                    <a:pt x="211" y="89"/>
                  </a:lnTo>
                  <a:lnTo>
                    <a:pt x="187" y="36"/>
                  </a:lnTo>
                  <a:lnTo>
                    <a:pt x="150" y="86"/>
                  </a:lnTo>
                  <a:lnTo>
                    <a:pt x="91" y="119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7" y="162"/>
                  </a:lnTo>
                  <a:lnTo>
                    <a:pt x="48" y="163"/>
                  </a:lnTo>
                  <a:lnTo>
                    <a:pt x="63" y="171"/>
                  </a:lnTo>
                  <a:lnTo>
                    <a:pt x="74" y="179"/>
                  </a:lnTo>
                  <a:lnTo>
                    <a:pt x="82" y="188"/>
                  </a:lnTo>
                  <a:lnTo>
                    <a:pt x="86" y="198"/>
                  </a:lnTo>
                  <a:lnTo>
                    <a:pt x="86" y="207"/>
                  </a:lnTo>
                  <a:lnTo>
                    <a:pt x="82" y="217"/>
                  </a:lnTo>
                  <a:lnTo>
                    <a:pt x="73" y="227"/>
                  </a:lnTo>
                  <a:lnTo>
                    <a:pt x="62" y="239"/>
                  </a:lnTo>
                  <a:lnTo>
                    <a:pt x="50" y="283"/>
                  </a:lnTo>
                  <a:lnTo>
                    <a:pt x="52" y="329"/>
                  </a:lnTo>
                  <a:lnTo>
                    <a:pt x="0" y="367"/>
                  </a:lnTo>
                  <a:lnTo>
                    <a:pt x="36" y="423"/>
                  </a:lnTo>
                  <a:lnTo>
                    <a:pt x="90" y="428"/>
                  </a:lnTo>
                  <a:lnTo>
                    <a:pt x="91" y="471"/>
                  </a:lnTo>
                  <a:lnTo>
                    <a:pt x="144" y="511"/>
                  </a:lnTo>
                  <a:lnTo>
                    <a:pt x="131" y="551"/>
                  </a:lnTo>
                  <a:lnTo>
                    <a:pt x="165" y="573"/>
                  </a:lnTo>
                  <a:lnTo>
                    <a:pt x="174" y="579"/>
                  </a:lnTo>
                  <a:lnTo>
                    <a:pt x="179" y="582"/>
                  </a:lnTo>
                  <a:lnTo>
                    <a:pt x="184" y="586"/>
                  </a:lnTo>
                  <a:lnTo>
                    <a:pt x="187" y="588"/>
                  </a:lnTo>
                  <a:lnTo>
                    <a:pt x="190" y="592"/>
                  </a:lnTo>
                  <a:lnTo>
                    <a:pt x="191" y="596"/>
                  </a:lnTo>
                  <a:lnTo>
                    <a:pt x="192" y="602"/>
                  </a:lnTo>
                  <a:lnTo>
                    <a:pt x="191" y="608"/>
                  </a:lnTo>
                  <a:lnTo>
                    <a:pt x="189" y="615"/>
                  </a:lnTo>
                  <a:lnTo>
                    <a:pt x="186" y="623"/>
                  </a:lnTo>
                  <a:lnTo>
                    <a:pt x="182" y="632"/>
                  </a:lnTo>
                  <a:lnTo>
                    <a:pt x="180" y="704"/>
                  </a:lnTo>
                  <a:lnTo>
                    <a:pt x="228" y="759"/>
                  </a:lnTo>
                  <a:lnTo>
                    <a:pt x="163" y="796"/>
                  </a:lnTo>
                  <a:lnTo>
                    <a:pt x="154" y="828"/>
                  </a:lnTo>
                  <a:lnTo>
                    <a:pt x="195" y="853"/>
                  </a:lnTo>
                  <a:lnTo>
                    <a:pt x="232" y="849"/>
                  </a:lnTo>
                  <a:lnTo>
                    <a:pt x="293" y="831"/>
                  </a:lnTo>
                  <a:lnTo>
                    <a:pt x="292" y="874"/>
                  </a:lnTo>
                  <a:lnTo>
                    <a:pt x="300" y="899"/>
                  </a:lnTo>
                  <a:lnTo>
                    <a:pt x="279" y="897"/>
                  </a:lnTo>
                  <a:lnTo>
                    <a:pt x="267" y="897"/>
                  </a:lnTo>
                  <a:lnTo>
                    <a:pt x="260" y="900"/>
                  </a:lnTo>
                  <a:lnTo>
                    <a:pt x="253" y="903"/>
                  </a:lnTo>
                  <a:lnTo>
                    <a:pt x="250" y="910"/>
                  </a:lnTo>
                  <a:lnTo>
                    <a:pt x="249" y="917"/>
                  </a:lnTo>
                  <a:lnTo>
                    <a:pt x="250" y="926"/>
                  </a:lnTo>
                  <a:lnTo>
                    <a:pt x="253" y="936"/>
                  </a:lnTo>
                  <a:lnTo>
                    <a:pt x="261" y="949"/>
                  </a:lnTo>
                  <a:lnTo>
                    <a:pt x="326" y="987"/>
                  </a:lnTo>
                  <a:lnTo>
                    <a:pt x="456" y="934"/>
                  </a:lnTo>
                  <a:lnTo>
                    <a:pt x="465" y="991"/>
                  </a:lnTo>
                  <a:lnTo>
                    <a:pt x="511" y="1022"/>
                  </a:lnTo>
                  <a:lnTo>
                    <a:pt x="517" y="1025"/>
                  </a:lnTo>
                  <a:lnTo>
                    <a:pt x="518" y="1025"/>
                  </a:lnTo>
                  <a:lnTo>
                    <a:pt x="520" y="1026"/>
                  </a:lnTo>
                  <a:lnTo>
                    <a:pt x="521" y="1026"/>
                  </a:lnTo>
                  <a:lnTo>
                    <a:pt x="523" y="1027"/>
                  </a:lnTo>
                  <a:lnTo>
                    <a:pt x="525" y="1026"/>
                  </a:lnTo>
                  <a:lnTo>
                    <a:pt x="525" y="1025"/>
                  </a:lnTo>
                  <a:lnTo>
                    <a:pt x="526" y="1025"/>
                  </a:lnTo>
                  <a:lnTo>
                    <a:pt x="528" y="1025"/>
                  </a:lnTo>
                  <a:lnTo>
                    <a:pt x="529" y="1021"/>
                  </a:lnTo>
                  <a:lnTo>
                    <a:pt x="531" y="1017"/>
                  </a:lnTo>
                  <a:lnTo>
                    <a:pt x="531" y="1011"/>
                  </a:lnTo>
                  <a:lnTo>
                    <a:pt x="531" y="1005"/>
                  </a:lnTo>
                  <a:lnTo>
                    <a:pt x="593" y="1056"/>
                  </a:lnTo>
                  <a:lnTo>
                    <a:pt x="614" y="1095"/>
                  </a:lnTo>
                  <a:lnTo>
                    <a:pt x="580" y="1116"/>
                  </a:lnTo>
                  <a:lnTo>
                    <a:pt x="601" y="1176"/>
                  </a:lnTo>
                  <a:lnTo>
                    <a:pt x="600" y="1177"/>
                  </a:lnTo>
                  <a:lnTo>
                    <a:pt x="590" y="1183"/>
                  </a:lnTo>
                  <a:lnTo>
                    <a:pt x="589" y="1191"/>
                  </a:lnTo>
                  <a:lnTo>
                    <a:pt x="595" y="1199"/>
                  </a:lnTo>
                  <a:lnTo>
                    <a:pt x="608" y="1209"/>
                  </a:lnTo>
                  <a:lnTo>
                    <a:pt x="613" y="1204"/>
                  </a:lnTo>
                  <a:lnTo>
                    <a:pt x="617" y="1200"/>
                  </a:lnTo>
                  <a:lnTo>
                    <a:pt x="620" y="1193"/>
                  </a:lnTo>
                  <a:lnTo>
                    <a:pt x="624" y="1190"/>
                  </a:lnTo>
                  <a:lnTo>
                    <a:pt x="630" y="1189"/>
                  </a:lnTo>
                  <a:lnTo>
                    <a:pt x="636" y="1191"/>
                  </a:lnTo>
                  <a:lnTo>
                    <a:pt x="647" y="1196"/>
                  </a:lnTo>
                  <a:lnTo>
                    <a:pt x="661" y="1199"/>
                  </a:lnTo>
                  <a:lnTo>
                    <a:pt x="686" y="1168"/>
                  </a:lnTo>
                  <a:lnTo>
                    <a:pt x="695" y="1173"/>
                  </a:lnTo>
                  <a:lnTo>
                    <a:pt x="698" y="1173"/>
                  </a:lnTo>
                  <a:lnTo>
                    <a:pt x="702" y="1174"/>
                  </a:lnTo>
                  <a:lnTo>
                    <a:pt x="702" y="1173"/>
                  </a:lnTo>
                  <a:lnTo>
                    <a:pt x="703" y="1173"/>
                  </a:lnTo>
                  <a:lnTo>
                    <a:pt x="705" y="1173"/>
                  </a:lnTo>
                  <a:lnTo>
                    <a:pt x="710" y="1173"/>
                  </a:lnTo>
                  <a:lnTo>
                    <a:pt x="716" y="1170"/>
                  </a:lnTo>
                  <a:lnTo>
                    <a:pt x="721" y="1166"/>
                  </a:lnTo>
                  <a:lnTo>
                    <a:pt x="723" y="1162"/>
                  </a:lnTo>
                  <a:lnTo>
                    <a:pt x="725" y="1159"/>
                  </a:lnTo>
                  <a:lnTo>
                    <a:pt x="726" y="1155"/>
                  </a:lnTo>
                  <a:lnTo>
                    <a:pt x="728" y="1152"/>
                  </a:lnTo>
                  <a:lnTo>
                    <a:pt x="730" y="1142"/>
                  </a:lnTo>
                  <a:lnTo>
                    <a:pt x="732" y="1131"/>
                  </a:lnTo>
                  <a:lnTo>
                    <a:pt x="783" y="1109"/>
                  </a:lnTo>
                  <a:lnTo>
                    <a:pt x="830" y="1135"/>
                  </a:lnTo>
                  <a:lnTo>
                    <a:pt x="830" y="1138"/>
                  </a:lnTo>
                  <a:lnTo>
                    <a:pt x="828" y="1144"/>
                  </a:lnTo>
                  <a:lnTo>
                    <a:pt x="829" y="1150"/>
                  </a:lnTo>
                  <a:lnTo>
                    <a:pt x="830" y="1154"/>
                  </a:lnTo>
                  <a:lnTo>
                    <a:pt x="835" y="1157"/>
                  </a:lnTo>
                  <a:lnTo>
                    <a:pt x="844" y="1159"/>
                  </a:lnTo>
                  <a:lnTo>
                    <a:pt x="855" y="1160"/>
                  </a:lnTo>
                  <a:lnTo>
                    <a:pt x="859" y="1159"/>
                  </a:lnTo>
                  <a:lnTo>
                    <a:pt x="864" y="1159"/>
                  </a:lnTo>
                  <a:lnTo>
                    <a:pt x="875" y="1157"/>
                  </a:lnTo>
                  <a:lnTo>
                    <a:pt x="922" y="1157"/>
                  </a:lnTo>
                  <a:lnTo>
                    <a:pt x="976" y="1183"/>
                  </a:lnTo>
                  <a:lnTo>
                    <a:pt x="971" y="1184"/>
                  </a:lnTo>
                  <a:lnTo>
                    <a:pt x="968" y="1188"/>
                  </a:lnTo>
                  <a:lnTo>
                    <a:pt x="965" y="1192"/>
                  </a:lnTo>
                  <a:lnTo>
                    <a:pt x="964" y="1198"/>
                  </a:lnTo>
                  <a:lnTo>
                    <a:pt x="961" y="1203"/>
                  </a:lnTo>
                  <a:lnTo>
                    <a:pt x="961" y="1206"/>
                  </a:lnTo>
                  <a:lnTo>
                    <a:pt x="965" y="1208"/>
                  </a:lnTo>
                  <a:lnTo>
                    <a:pt x="969" y="1210"/>
                  </a:lnTo>
                  <a:lnTo>
                    <a:pt x="970" y="1210"/>
                  </a:lnTo>
                  <a:lnTo>
                    <a:pt x="972" y="1211"/>
                  </a:lnTo>
                  <a:lnTo>
                    <a:pt x="976" y="1211"/>
                  </a:lnTo>
                  <a:lnTo>
                    <a:pt x="977" y="1209"/>
                  </a:lnTo>
                  <a:lnTo>
                    <a:pt x="980" y="1206"/>
                  </a:lnTo>
                  <a:lnTo>
                    <a:pt x="981" y="1202"/>
                  </a:lnTo>
                  <a:lnTo>
                    <a:pt x="983" y="1198"/>
                  </a:lnTo>
                  <a:lnTo>
                    <a:pt x="1045" y="1228"/>
                  </a:lnTo>
                  <a:lnTo>
                    <a:pt x="1051" y="1263"/>
                  </a:lnTo>
                  <a:lnTo>
                    <a:pt x="1110" y="1261"/>
                  </a:lnTo>
                  <a:lnTo>
                    <a:pt x="1144" y="1199"/>
                  </a:lnTo>
                  <a:lnTo>
                    <a:pt x="1220" y="1197"/>
                  </a:lnTo>
                  <a:lnTo>
                    <a:pt x="1222" y="1200"/>
                  </a:lnTo>
                  <a:lnTo>
                    <a:pt x="1225" y="1204"/>
                  </a:lnTo>
                  <a:lnTo>
                    <a:pt x="1231" y="1209"/>
                  </a:lnTo>
                  <a:lnTo>
                    <a:pt x="1233" y="1210"/>
                  </a:lnTo>
                  <a:lnTo>
                    <a:pt x="1237" y="1212"/>
                  </a:lnTo>
                  <a:lnTo>
                    <a:pt x="1243" y="1214"/>
                  </a:lnTo>
                  <a:lnTo>
                    <a:pt x="1247" y="1213"/>
                  </a:lnTo>
                  <a:lnTo>
                    <a:pt x="1249" y="1211"/>
                  </a:lnTo>
                  <a:lnTo>
                    <a:pt x="1249" y="1210"/>
                  </a:lnTo>
                  <a:lnTo>
                    <a:pt x="1251" y="1210"/>
                  </a:lnTo>
                  <a:lnTo>
                    <a:pt x="1253" y="1210"/>
                  </a:lnTo>
                  <a:lnTo>
                    <a:pt x="1253" y="1208"/>
                  </a:lnTo>
                  <a:lnTo>
                    <a:pt x="1253" y="1207"/>
                  </a:lnTo>
                  <a:lnTo>
                    <a:pt x="1254" y="1207"/>
                  </a:lnTo>
                  <a:lnTo>
                    <a:pt x="1256" y="1205"/>
                  </a:lnTo>
                  <a:lnTo>
                    <a:pt x="1260" y="1200"/>
                  </a:lnTo>
                  <a:lnTo>
                    <a:pt x="1318" y="1152"/>
                  </a:lnTo>
                  <a:lnTo>
                    <a:pt x="1251" y="1105"/>
                  </a:lnTo>
                  <a:lnTo>
                    <a:pt x="1196" y="1014"/>
                  </a:lnTo>
                  <a:lnTo>
                    <a:pt x="1197" y="1005"/>
                  </a:lnTo>
                  <a:lnTo>
                    <a:pt x="1200" y="1000"/>
                  </a:lnTo>
                  <a:lnTo>
                    <a:pt x="1210" y="993"/>
                  </a:lnTo>
                  <a:lnTo>
                    <a:pt x="1215" y="991"/>
                  </a:lnTo>
                  <a:lnTo>
                    <a:pt x="1223" y="992"/>
                  </a:lnTo>
                  <a:lnTo>
                    <a:pt x="1241" y="997"/>
                  </a:lnTo>
                  <a:lnTo>
                    <a:pt x="1261" y="959"/>
                  </a:lnTo>
                  <a:lnTo>
                    <a:pt x="1396" y="871"/>
                  </a:lnTo>
                  <a:lnTo>
                    <a:pt x="1413" y="799"/>
                  </a:lnTo>
                  <a:lnTo>
                    <a:pt x="1447" y="790"/>
                  </a:lnTo>
                  <a:lnTo>
                    <a:pt x="1451" y="788"/>
                  </a:lnTo>
                  <a:lnTo>
                    <a:pt x="1455" y="787"/>
                  </a:lnTo>
                  <a:lnTo>
                    <a:pt x="1457" y="784"/>
                  </a:lnTo>
                  <a:lnTo>
                    <a:pt x="1460" y="782"/>
                  </a:lnTo>
                  <a:lnTo>
                    <a:pt x="1460" y="778"/>
                  </a:lnTo>
                  <a:lnTo>
                    <a:pt x="1460" y="775"/>
                  </a:lnTo>
                  <a:lnTo>
                    <a:pt x="1458" y="773"/>
                  </a:lnTo>
                  <a:lnTo>
                    <a:pt x="1458" y="772"/>
                  </a:lnTo>
                  <a:lnTo>
                    <a:pt x="1458" y="770"/>
                  </a:lnTo>
                  <a:lnTo>
                    <a:pt x="1457" y="766"/>
                  </a:lnTo>
                  <a:lnTo>
                    <a:pt x="1452" y="680"/>
                  </a:lnTo>
                  <a:lnTo>
                    <a:pt x="1416" y="655"/>
                  </a:lnTo>
                  <a:lnTo>
                    <a:pt x="1409" y="504"/>
                  </a:lnTo>
                  <a:lnTo>
                    <a:pt x="1405" y="484"/>
                  </a:lnTo>
                  <a:lnTo>
                    <a:pt x="1404" y="487"/>
                  </a:lnTo>
                  <a:lnTo>
                    <a:pt x="1401" y="453"/>
                  </a:lnTo>
                  <a:lnTo>
                    <a:pt x="1310" y="286"/>
                  </a:lnTo>
                  <a:lnTo>
                    <a:pt x="1265" y="260"/>
                  </a:lnTo>
                  <a:lnTo>
                    <a:pt x="1240" y="277"/>
                  </a:lnTo>
                  <a:lnTo>
                    <a:pt x="1201" y="200"/>
                  </a:lnTo>
                  <a:lnTo>
                    <a:pt x="1172" y="226"/>
                  </a:lnTo>
                  <a:lnTo>
                    <a:pt x="1125" y="203"/>
                  </a:lnTo>
                  <a:lnTo>
                    <a:pt x="1107" y="172"/>
                  </a:lnTo>
                  <a:lnTo>
                    <a:pt x="1136" y="145"/>
                  </a:lnTo>
                  <a:lnTo>
                    <a:pt x="1139" y="139"/>
                  </a:lnTo>
                  <a:lnTo>
                    <a:pt x="1140" y="135"/>
                  </a:lnTo>
                  <a:lnTo>
                    <a:pt x="1140" y="132"/>
                  </a:lnTo>
                  <a:lnTo>
                    <a:pt x="1139" y="130"/>
                  </a:lnTo>
                  <a:lnTo>
                    <a:pt x="1135" y="128"/>
                  </a:lnTo>
                  <a:lnTo>
                    <a:pt x="1131" y="127"/>
                  </a:lnTo>
                  <a:lnTo>
                    <a:pt x="1126" y="127"/>
                  </a:lnTo>
                  <a:lnTo>
                    <a:pt x="1119" y="129"/>
                  </a:lnTo>
                  <a:lnTo>
                    <a:pt x="1116" y="129"/>
                  </a:lnTo>
                  <a:lnTo>
                    <a:pt x="1114" y="129"/>
                  </a:lnTo>
                  <a:lnTo>
                    <a:pt x="1110" y="127"/>
                  </a:lnTo>
                  <a:lnTo>
                    <a:pt x="1108" y="126"/>
                  </a:lnTo>
                  <a:lnTo>
                    <a:pt x="1107" y="126"/>
                  </a:lnTo>
                  <a:lnTo>
                    <a:pt x="1076" y="57"/>
                  </a:lnTo>
                  <a:lnTo>
                    <a:pt x="942" y="50"/>
                  </a:lnTo>
                  <a:lnTo>
                    <a:pt x="853" y="73"/>
                  </a:lnTo>
                  <a:lnTo>
                    <a:pt x="821" y="53"/>
                  </a:lnTo>
                  <a:lnTo>
                    <a:pt x="637" y="16"/>
                  </a:lnTo>
                  <a:lnTo>
                    <a:pt x="532" y="3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 88">
              <a:extLst>
                <a:ext uri="{FF2B5EF4-FFF2-40B4-BE49-F238E27FC236}">
                  <a16:creationId xmlns:a16="http://schemas.microsoft.com/office/drawing/2014/main" id="{F69B3EC5-B446-0803-36CD-FCCCAF21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407"/>
              <a:ext cx="97" cy="98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63" y="21"/>
                </a:cxn>
                <a:cxn ang="0">
                  <a:pos x="794" y="91"/>
                </a:cxn>
                <a:cxn ang="0">
                  <a:pos x="703" y="71"/>
                </a:cxn>
                <a:cxn ang="0">
                  <a:pos x="614" y="96"/>
                </a:cxn>
                <a:cxn ang="0">
                  <a:pos x="574" y="158"/>
                </a:cxn>
                <a:cxn ang="0">
                  <a:pos x="442" y="409"/>
                </a:cxn>
                <a:cxn ang="0">
                  <a:pos x="233" y="440"/>
                </a:cxn>
                <a:cxn ang="0">
                  <a:pos x="151" y="755"/>
                </a:cxn>
                <a:cxn ang="0">
                  <a:pos x="158" y="766"/>
                </a:cxn>
                <a:cxn ang="0">
                  <a:pos x="166" y="782"/>
                </a:cxn>
                <a:cxn ang="0">
                  <a:pos x="167" y="789"/>
                </a:cxn>
                <a:cxn ang="0">
                  <a:pos x="163" y="801"/>
                </a:cxn>
                <a:cxn ang="0">
                  <a:pos x="149" y="809"/>
                </a:cxn>
                <a:cxn ang="0">
                  <a:pos x="145" y="812"/>
                </a:cxn>
                <a:cxn ang="0">
                  <a:pos x="96" y="846"/>
                </a:cxn>
                <a:cxn ang="0">
                  <a:pos x="79" y="828"/>
                </a:cxn>
                <a:cxn ang="0">
                  <a:pos x="54" y="814"/>
                </a:cxn>
                <a:cxn ang="0">
                  <a:pos x="14" y="819"/>
                </a:cxn>
                <a:cxn ang="0">
                  <a:pos x="41" y="856"/>
                </a:cxn>
                <a:cxn ang="0">
                  <a:pos x="55" y="985"/>
                </a:cxn>
                <a:cxn ang="0">
                  <a:pos x="134" y="1122"/>
                </a:cxn>
                <a:cxn ang="0">
                  <a:pos x="172" y="1146"/>
                </a:cxn>
                <a:cxn ang="0">
                  <a:pos x="182" y="1161"/>
                </a:cxn>
                <a:cxn ang="0">
                  <a:pos x="198" y="1171"/>
                </a:cxn>
                <a:cxn ang="0">
                  <a:pos x="239" y="1175"/>
                </a:cxn>
                <a:cxn ang="0">
                  <a:pos x="308" y="1287"/>
                </a:cxn>
                <a:cxn ang="0">
                  <a:pos x="357" y="1337"/>
                </a:cxn>
                <a:cxn ang="0">
                  <a:pos x="374" y="1342"/>
                </a:cxn>
                <a:cxn ang="0">
                  <a:pos x="349" y="1418"/>
                </a:cxn>
                <a:cxn ang="0">
                  <a:pos x="555" y="1396"/>
                </a:cxn>
                <a:cxn ang="0">
                  <a:pos x="668" y="1441"/>
                </a:cxn>
                <a:cxn ang="0">
                  <a:pos x="788" y="1411"/>
                </a:cxn>
                <a:cxn ang="0">
                  <a:pos x="883" y="1412"/>
                </a:cxn>
                <a:cxn ang="0">
                  <a:pos x="910" y="1414"/>
                </a:cxn>
                <a:cxn ang="0">
                  <a:pos x="937" y="1388"/>
                </a:cxn>
                <a:cxn ang="0">
                  <a:pos x="1024" y="1324"/>
                </a:cxn>
                <a:cxn ang="0">
                  <a:pos x="1214" y="1338"/>
                </a:cxn>
                <a:cxn ang="0">
                  <a:pos x="1519" y="1372"/>
                </a:cxn>
                <a:cxn ang="0">
                  <a:pos x="1512" y="1161"/>
                </a:cxn>
                <a:cxn ang="0">
                  <a:pos x="1487" y="967"/>
                </a:cxn>
                <a:cxn ang="0">
                  <a:pos x="1501" y="945"/>
                </a:cxn>
                <a:cxn ang="0">
                  <a:pos x="1485" y="928"/>
                </a:cxn>
                <a:cxn ang="0">
                  <a:pos x="1449" y="919"/>
                </a:cxn>
                <a:cxn ang="0">
                  <a:pos x="1431" y="907"/>
                </a:cxn>
                <a:cxn ang="0">
                  <a:pos x="1466" y="809"/>
                </a:cxn>
                <a:cxn ang="0">
                  <a:pos x="1495" y="629"/>
                </a:cxn>
                <a:cxn ang="0">
                  <a:pos x="1415" y="522"/>
                </a:cxn>
                <a:cxn ang="0">
                  <a:pos x="1401" y="334"/>
                </a:cxn>
                <a:cxn ang="0">
                  <a:pos x="1399" y="301"/>
                </a:cxn>
                <a:cxn ang="0">
                  <a:pos x="1387" y="284"/>
                </a:cxn>
                <a:cxn ang="0">
                  <a:pos x="1365" y="282"/>
                </a:cxn>
                <a:cxn ang="0">
                  <a:pos x="1365" y="291"/>
                </a:cxn>
                <a:cxn ang="0">
                  <a:pos x="1365" y="294"/>
                </a:cxn>
                <a:cxn ang="0">
                  <a:pos x="1364" y="297"/>
                </a:cxn>
                <a:cxn ang="0">
                  <a:pos x="1358" y="294"/>
                </a:cxn>
                <a:cxn ang="0">
                  <a:pos x="1346" y="277"/>
                </a:cxn>
                <a:cxn ang="0">
                  <a:pos x="1253" y="276"/>
                </a:cxn>
                <a:cxn ang="0">
                  <a:pos x="1151" y="95"/>
                </a:cxn>
                <a:cxn ang="0">
                  <a:pos x="883" y="2"/>
                </a:cxn>
              </a:cxnLst>
              <a:rect l="0" t="0" r="r" b="b"/>
              <a:pathLst>
                <a:path w="1559" h="1482">
                  <a:moveTo>
                    <a:pt x="883" y="2"/>
                  </a:moveTo>
                  <a:lnTo>
                    <a:pt x="876" y="0"/>
                  </a:lnTo>
                  <a:lnTo>
                    <a:pt x="872" y="0"/>
                  </a:lnTo>
                  <a:lnTo>
                    <a:pt x="867" y="5"/>
                  </a:lnTo>
                  <a:lnTo>
                    <a:pt x="863" y="14"/>
                  </a:lnTo>
                  <a:lnTo>
                    <a:pt x="863" y="21"/>
                  </a:lnTo>
                  <a:lnTo>
                    <a:pt x="865" y="30"/>
                  </a:lnTo>
                  <a:lnTo>
                    <a:pt x="788" y="32"/>
                  </a:lnTo>
                  <a:lnTo>
                    <a:pt x="794" y="91"/>
                  </a:lnTo>
                  <a:lnTo>
                    <a:pt x="763" y="79"/>
                  </a:lnTo>
                  <a:lnTo>
                    <a:pt x="733" y="73"/>
                  </a:lnTo>
                  <a:lnTo>
                    <a:pt x="703" y="71"/>
                  </a:lnTo>
                  <a:lnTo>
                    <a:pt x="673" y="75"/>
                  </a:lnTo>
                  <a:lnTo>
                    <a:pt x="644" y="83"/>
                  </a:lnTo>
                  <a:lnTo>
                    <a:pt x="614" y="96"/>
                  </a:lnTo>
                  <a:lnTo>
                    <a:pt x="584" y="114"/>
                  </a:lnTo>
                  <a:lnTo>
                    <a:pt x="555" y="138"/>
                  </a:lnTo>
                  <a:lnTo>
                    <a:pt x="574" y="158"/>
                  </a:lnTo>
                  <a:lnTo>
                    <a:pt x="588" y="259"/>
                  </a:lnTo>
                  <a:lnTo>
                    <a:pt x="534" y="280"/>
                  </a:lnTo>
                  <a:lnTo>
                    <a:pt x="442" y="409"/>
                  </a:lnTo>
                  <a:lnTo>
                    <a:pt x="379" y="367"/>
                  </a:lnTo>
                  <a:lnTo>
                    <a:pt x="257" y="404"/>
                  </a:lnTo>
                  <a:lnTo>
                    <a:pt x="233" y="440"/>
                  </a:lnTo>
                  <a:lnTo>
                    <a:pt x="169" y="717"/>
                  </a:lnTo>
                  <a:lnTo>
                    <a:pt x="139" y="741"/>
                  </a:lnTo>
                  <a:lnTo>
                    <a:pt x="151" y="755"/>
                  </a:lnTo>
                  <a:lnTo>
                    <a:pt x="152" y="757"/>
                  </a:lnTo>
                  <a:lnTo>
                    <a:pt x="154" y="760"/>
                  </a:lnTo>
                  <a:lnTo>
                    <a:pt x="158" y="766"/>
                  </a:lnTo>
                  <a:lnTo>
                    <a:pt x="165" y="776"/>
                  </a:lnTo>
                  <a:lnTo>
                    <a:pt x="166" y="780"/>
                  </a:lnTo>
                  <a:lnTo>
                    <a:pt x="166" y="782"/>
                  </a:lnTo>
                  <a:lnTo>
                    <a:pt x="166" y="783"/>
                  </a:lnTo>
                  <a:lnTo>
                    <a:pt x="167" y="785"/>
                  </a:lnTo>
                  <a:lnTo>
                    <a:pt x="167" y="789"/>
                  </a:lnTo>
                  <a:lnTo>
                    <a:pt x="167" y="794"/>
                  </a:lnTo>
                  <a:lnTo>
                    <a:pt x="165" y="797"/>
                  </a:lnTo>
                  <a:lnTo>
                    <a:pt x="163" y="801"/>
                  </a:lnTo>
                  <a:lnTo>
                    <a:pt x="156" y="807"/>
                  </a:lnTo>
                  <a:lnTo>
                    <a:pt x="151" y="809"/>
                  </a:lnTo>
                  <a:lnTo>
                    <a:pt x="149" y="809"/>
                  </a:lnTo>
                  <a:lnTo>
                    <a:pt x="148" y="809"/>
                  </a:lnTo>
                  <a:lnTo>
                    <a:pt x="148" y="810"/>
                  </a:lnTo>
                  <a:lnTo>
                    <a:pt x="145" y="812"/>
                  </a:lnTo>
                  <a:lnTo>
                    <a:pt x="139" y="814"/>
                  </a:lnTo>
                  <a:lnTo>
                    <a:pt x="133" y="817"/>
                  </a:lnTo>
                  <a:lnTo>
                    <a:pt x="96" y="846"/>
                  </a:lnTo>
                  <a:lnTo>
                    <a:pt x="94" y="847"/>
                  </a:lnTo>
                  <a:lnTo>
                    <a:pt x="85" y="834"/>
                  </a:lnTo>
                  <a:lnTo>
                    <a:pt x="79" y="828"/>
                  </a:lnTo>
                  <a:lnTo>
                    <a:pt x="75" y="824"/>
                  </a:lnTo>
                  <a:lnTo>
                    <a:pt x="64" y="817"/>
                  </a:lnTo>
                  <a:lnTo>
                    <a:pt x="54" y="814"/>
                  </a:lnTo>
                  <a:lnTo>
                    <a:pt x="41" y="812"/>
                  </a:lnTo>
                  <a:lnTo>
                    <a:pt x="28" y="814"/>
                  </a:lnTo>
                  <a:lnTo>
                    <a:pt x="14" y="819"/>
                  </a:lnTo>
                  <a:lnTo>
                    <a:pt x="7" y="822"/>
                  </a:lnTo>
                  <a:lnTo>
                    <a:pt x="0" y="827"/>
                  </a:lnTo>
                  <a:lnTo>
                    <a:pt x="41" y="856"/>
                  </a:lnTo>
                  <a:lnTo>
                    <a:pt x="65" y="905"/>
                  </a:lnTo>
                  <a:lnTo>
                    <a:pt x="46" y="940"/>
                  </a:lnTo>
                  <a:lnTo>
                    <a:pt x="55" y="985"/>
                  </a:lnTo>
                  <a:lnTo>
                    <a:pt x="26" y="1019"/>
                  </a:lnTo>
                  <a:lnTo>
                    <a:pt x="74" y="1074"/>
                  </a:lnTo>
                  <a:lnTo>
                    <a:pt x="134" y="1122"/>
                  </a:lnTo>
                  <a:lnTo>
                    <a:pt x="170" y="1126"/>
                  </a:lnTo>
                  <a:lnTo>
                    <a:pt x="171" y="1140"/>
                  </a:lnTo>
                  <a:lnTo>
                    <a:pt x="172" y="1146"/>
                  </a:lnTo>
                  <a:lnTo>
                    <a:pt x="175" y="1152"/>
                  </a:lnTo>
                  <a:lnTo>
                    <a:pt x="177" y="1156"/>
                  </a:lnTo>
                  <a:lnTo>
                    <a:pt x="182" y="1161"/>
                  </a:lnTo>
                  <a:lnTo>
                    <a:pt x="186" y="1165"/>
                  </a:lnTo>
                  <a:lnTo>
                    <a:pt x="192" y="1169"/>
                  </a:lnTo>
                  <a:lnTo>
                    <a:pt x="198" y="1171"/>
                  </a:lnTo>
                  <a:lnTo>
                    <a:pt x="205" y="1173"/>
                  </a:lnTo>
                  <a:lnTo>
                    <a:pt x="221" y="1176"/>
                  </a:lnTo>
                  <a:lnTo>
                    <a:pt x="239" y="1175"/>
                  </a:lnTo>
                  <a:lnTo>
                    <a:pt x="262" y="1173"/>
                  </a:lnTo>
                  <a:lnTo>
                    <a:pt x="318" y="1230"/>
                  </a:lnTo>
                  <a:lnTo>
                    <a:pt x="308" y="1287"/>
                  </a:lnTo>
                  <a:lnTo>
                    <a:pt x="363" y="1328"/>
                  </a:lnTo>
                  <a:lnTo>
                    <a:pt x="358" y="1333"/>
                  </a:lnTo>
                  <a:lnTo>
                    <a:pt x="357" y="1337"/>
                  </a:lnTo>
                  <a:lnTo>
                    <a:pt x="358" y="1340"/>
                  </a:lnTo>
                  <a:lnTo>
                    <a:pt x="361" y="1342"/>
                  </a:lnTo>
                  <a:lnTo>
                    <a:pt x="374" y="1342"/>
                  </a:lnTo>
                  <a:lnTo>
                    <a:pt x="381" y="1341"/>
                  </a:lnTo>
                  <a:lnTo>
                    <a:pt x="390" y="1339"/>
                  </a:lnTo>
                  <a:lnTo>
                    <a:pt x="349" y="1418"/>
                  </a:lnTo>
                  <a:lnTo>
                    <a:pt x="421" y="1447"/>
                  </a:lnTo>
                  <a:lnTo>
                    <a:pt x="509" y="1435"/>
                  </a:lnTo>
                  <a:lnTo>
                    <a:pt x="555" y="1396"/>
                  </a:lnTo>
                  <a:lnTo>
                    <a:pt x="617" y="1455"/>
                  </a:lnTo>
                  <a:lnTo>
                    <a:pt x="629" y="1482"/>
                  </a:lnTo>
                  <a:lnTo>
                    <a:pt x="668" y="1441"/>
                  </a:lnTo>
                  <a:lnTo>
                    <a:pt x="727" y="1408"/>
                  </a:lnTo>
                  <a:lnTo>
                    <a:pt x="764" y="1358"/>
                  </a:lnTo>
                  <a:lnTo>
                    <a:pt x="788" y="1411"/>
                  </a:lnTo>
                  <a:lnTo>
                    <a:pt x="868" y="1366"/>
                  </a:lnTo>
                  <a:lnTo>
                    <a:pt x="874" y="1406"/>
                  </a:lnTo>
                  <a:lnTo>
                    <a:pt x="883" y="1412"/>
                  </a:lnTo>
                  <a:lnTo>
                    <a:pt x="891" y="1416"/>
                  </a:lnTo>
                  <a:lnTo>
                    <a:pt x="900" y="1416"/>
                  </a:lnTo>
                  <a:lnTo>
                    <a:pt x="910" y="1414"/>
                  </a:lnTo>
                  <a:lnTo>
                    <a:pt x="919" y="1408"/>
                  </a:lnTo>
                  <a:lnTo>
                    <a:pt x="928" y="1400"/>
                  </a:lnTo>
                  <a:lnTo>
                    <a:pt x="937" y="1388"/>
                  </a:lnTo>
                  <a:lnTo>
                    <a:pt x="948" y="1374"/>
                  </a:lnTo>
                  <a:lnTo>
                    <a:pt x="1000" y="1421"/>
                  </a:lnTo>
                  <a:lnTo>
                    <a:pt x="1024" y="1324"/>
                  </a:lnTo>
                  <a:lnTo>
                    <a:pt x="1086" y="1322"/>
                  </a:lnTo>
                  <a:lnTo>
                    <a:pt x="1109" y="1358"/>
                  </a:lnTo>
                  <a:lnTo>
                    <a:pt x="1214" y="1338"/>
                  </a:lnTo>
                  <a:lnTo>
                    <a:pt x="1398" y="1375"/>
                  </a:lnTo>
                  <a:lnTo>
                    <a:pt x="1430" y="1395"/>
                  </a:lnTo>
                  <a:lnTo>
                    <a:pt x="1519" y="1372"/>
                  </a:lnTo>
                  <a:lnTo>
                    <a:pt x="1501" y="1318"/>
                  </a:lnTo>
                  <a:lnTo>
                    <a:pt x="1559" y="1282"/>
                  </a:lnTo>
                  <a:lnTo>
                    <a:pt x="1512" y="1161"/>
                  </a:lnTo>
                  <a:lnTo>
                    <a:pt x="1524" y="1099"/>
                  </a:lnTo>
                  <a:lnTo>
                    <a:pt x="1548" y="1025"/>
                  </a:lnTo>
                  <a:lnTo>
                    <a:pt x="1487" y="967"/>
                  </a:lnTo>
                  <a:lnTo>
                    <a:pt x="1495" y="959"/>
                  </a:lnTo>
                  <a:lnTo>
                    <a:pt x="1500" y="952"/>
                  </a:lnTo>
                  <a:lnTo>
                    <a:pt x="1501" y="945"/>
                  </a:lnTo>
                  <a:lnTo>
                    <a:pt x="1500" y="939"/>
                  </a:lnTo>
                  <a:lnTo>
                    <a:pt x="1494" y="933"/>
                  </a:lnTo>
                  <a:lnTo>
                    <a:pt x="1485" y="928"/>
                  </a:lnTo>
                  <a:lnTo>
                    <a:pt x="1472" y="924"/>
                  </a:lnTo>
                  <a:lnTo>
                    <a:pt x="1457" y="921"/>
                  </a:lnTo>
                  <a:lnTo>
                    <a:pt x="1449" y="919"/>
                  </a:lnTo>
                  <a:lnTo>
                    <a:pt x="1442" y="916"/>
                  </a:lnTo>
                  <a:lnTo>
                    <a:pt x="1436" y="912"/>
                  </a:lnTo>
                  <a:lnTo>
                    <a:pt x="1431" y="907"/>
                  </a:lnTo>
                  <a:lnTo>
                    <a:pt x="1406" y="862"/>
                  </a:lnTo>
                  <a:lnTo>
                    <a:pt x="1438" y="842"/>
                  </a:lnTo>
                  <a:lnTo>
                    <a:pt x="1466" y="809"/>
                  </a:lnTo>
                  <a:lnTo>
                    <a:pt x="1399" y="714"/>
                  </a:lnTo>
                  <a:lnTo>
                    <a:pt x="1434" y="667"/>
                  </a:lnTo>
                  <a:lnTo>
                    <a:pt x="1495" y="629"/>
                  </a:lnTo>
                  <a:lnTo>
                    <a:pt x="1511" y="588"/>
                  </a:lnTo>
                  <a:lnTo>
                    <a:pt x="1462" y="589"/>
                  </a:lnTo>
                  <a:lnTo>
                    <a:pt x="1415" y="522"/>
                  </a:lnTo>
                  <a:lnTo>
                    <a:pt x="1461" y="454"/>
                  </a:lnTo>
                  <a:lnTo>
                    <a:pt x="1374" y="380"/>
                  </a:lnTo>
                  <a:lnTo>
                    <a:pt x="1401" y="334"/>
                  </a:lnTo>
                  <a:lnTo>
                    <a:pt x="1401" y="321"/>
                  </a:lnTo>
                  <a:lnTo>
                    <a:pt x="1401" y="310"/>
                  </a:lnTo>
                  <a:lnTo>
                    <a:pt x="1399" y="301"/>
                  </a:lnTo>
                  <a:lnTo>
                    <a:pt x="1397" y="294"/>
                  </a:lnTo>
                  <a:lnTo>
                    <a:pt x="1392" y="287"/>
                  </a:lnTo>
                  <a:lnTo>
                    <a:pt x="1387" y="284"/>
                  </a:lnTo>
                  <a:lnTo>
                    <a:pt x="1380" y="281"/>
                  </a:lnTo>
                  <a:lnTo>
                    <a:pt x="1372" y="281"/>
                  </a:lnTo>
                  <a:lnTo>
                    <a:pt x="1365" y="282"/>
                  </a:lnTo>
                  <a:lnTo>
                    <a:pt x="1365" y="288"/>
                  </a:lnTo>
                  <a:lnTo>
                    <a:pt x="1365" y="290"/>
                  </a:lnTo>
                  <a:lnTo>
                    <a:pt x="1365" y="291"/>
                  </a:lnTo>
                  <a:lnTo>
                    <a:pt x="1366" y="293"/>
                  </a:lnTo>
                  <a:lnTo>
                    <a:pt x="1365" y="293"/>
                  </a:lnTo>
                  <a:lnTo>
                    <a:pt x="1365" y="294"/>
                  </a:lnTo>
                  <a:lnTo>
                    <a:pt x="1365" y="296"/>
                  </a:lnTo>
                  <a:lnTo>
                    <a:pt x="1364" y="296"/>
                  </a:lnTo>
                  <a:lnTo>
                    <a:pt x="1364" y="297"/>
                  </a:lnTo>
                  <a:lnTo>
                    <a:pt x="1361" y="296"/>
                  </a:lnTo>
                  <a:lnTo>
                    <a:pt x="1360" y="296"/>
                  </a:lnTo>
                  <a:lnTo>
                    <a:pt x="1358" y="294"/>
                  </a:lnTo>
                  <a:lnTo>
                    <a:pt x="1354" y="289"/>
                  </a:lnTo>
                  <a:lnTo>
                    <a:pt x="1350" y="284"/>
                  </a:lnTo>
                  <a:lnTo>
                    <a:pt x="1346" y="277"/>
                  </a:lnTo>
                  <a:lnTo>
                    <a:pt x="1348" y="270"/>
                  </a:lnTo>
                  <a:lnTo>
                    <a:pt x="1297" y="247"/>
                  </a:lnTo>
                  <a:lnTo>
                    <a:pt x="1253" y="276"/>
                  </a:lnTo>
                  <a:lnTo>
                    <a:pt x="1200" y="286"/>
                  </a:lnTo>
                  <a:lnTo>
                    <a:pt x="1093" y="244"/>
                  </a:lnTo>
                  <a:lnTo>
                    <a:pt x="1151" y="95"/>
                  </a:lnTo>
                  <a:lnTo>
                    <a:pt x="1009" y="1"/>
                  </a:lnTo>
                  <a:lnTo>
                    <a:pt x="927" y="17"/>
                  </a:lnTo>
                  <a:lnTo>
                    <a:pt x="883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89">
              <a:extLst>
                <a:ext uri="{FF2B5EF4-FFF2-40B4-BE49-F238E27FC236}">
                  <a16:creationId xmlns:a16="http://schemas.microsoft.com/office/drawing/2014/main" id="{A3F684B9-2F39-9BEF-C7A6-62E5021F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516"/>
              <a:ext cx="119" cy="104"/>
            </a:xfrm>
            <a:custGeom>
              <a:avLst/>
              <a:gdLst/>
              <a:ahLst/>
              <a:cxnLst>
                <a:cxn ang="0">
                  <a:pos x="1724" y="999"/>
                </a:cxn>
                <a:cxn ang="0">
                  <a:pos x="1621" y="818"/>
                </a:cxn>
                <a:cxn ang="0">
                  <a:pos x="1605" y="810"/>
                </a:cxn>
                <a:cxn ang="0">
                  <a:pos x="1610" y="783"/>
                </a:cxn>
                <a:cxn ang="0">
                  <a:pos x="1595" y="762"/>
                </a:cxn>
                <a:cxn ang="0">
                  <a:pos x="1556" y="745"/>
                </a:cxn>
                <a:cxn ang="0">
                  <a:pos x="1579" y="728"/>
                </a:cxn>
                <a:cxn ang="0">
                  <a:pos x="1555" y="518"/>
                </a:cxn>
                <a:cxn ang="0">
                  <a:pos x="1387" y="382"/>
                </a:cxn>
                <a:cxn ang="0">
                  <a:pos x="1253" y="314"/>
                </a:cxn>
                <a:cxn ang="0">
                  <a:pos x="1212" y="301"/>
                </a:cxn>
                <a:cxn ang="0">
                  <a:pos x="1182" y="307"/>
                </a:cxn>
                <a:cxn ang="0">
                  <a:pos x="1127" y="339"/>
                </a:cxn>
                <a:cxn ang="0">
                  <a:pos x="1018" y="309"/>
                </a:cxn>
                <a:cxn ang="0">
                  <a:pos x="778" y="239"/>
                </a:cxn>
                <a:cxn ang="0">
                  <a:pos x="654" y="57"/>
                </a:cxn>
                <a:cxn ang="0">
                  <a:pos x="504" y="96"/>
                </a:cxn>
                <a:cxn ang="0">
                  <a:pos x="317" y="212"/>
                </a:cxn>
                <a:cxn ang="0">
                  <a:pos x="256" y="356"/>
                </a:cxn>
                <a:cxn ang="0">
                  <a:pos x="262" y="449"/>
                </a:cxn>
                <a:cxn ang="0">
                  <a:pos x="261" y="460"/>
                </a:cxn>
                <a:cxn ang="0">
                  <a:pos x="217" y="475"/>
                </a:cxn>
                <a:cxn ang="0">
                  <a:pos x="27" y="668"/>
                </a:cxn>
                <a:cxn ang="0">
                  <a:pos x="1" y="681"/>
                </a:cxn>
                <a:cxn ang="0">
                  <a:pos x="153" y="868"/>
                </a:cxn>
                <a:cxn ang="0">
                  <a:pos x="104" y="1036"/>
                </a:cxn>
                <a:cxn ang="0">
                  <a:pos x="139" y="1243"/>
                </a:cxn>
                <a:cxn ang="0">
                  <a:pos x="176" y="1245"/>
                </a:cxn>
                <a:cxn ang="0">
                  <a:pos x="176" y="1276"/>
                </a:cxn>
                <a:cxn ang="0">
                  <a:pos x="334" y="1312"/>
                </a:cxn>
                <a:cxn ang="0">
                  <a:pos x="354" y="1318"/>
                </a:cxn>
                <a:cxn ang="0">
                  <a:pos x="352" y="1344"/>
                </a:cxn>
                <a:cxn ang="0">
                  <a:pos x="470" y="1395"/>
                </a:cxn>
                <a:cxn ang="0">
                  <a:pos x="496" y="1373"/>
                </a:cxn>
                <a:cxn ang="0">
                  <a:pos x="521" y="1384"/>
                </a:cxn>
                <a:cxn ang="0">
                  <a:pos x="752" y="1551"/>
                </a:cxn>
                <a:cxn ang="0">
                  <a:pos x="942" y="1438"/>
                </a:cxn>
                <a:cxn ang="0">
                  <a:pos x="993" y="1399"/>
                </a:cxn>
                <a:cxn ang="0">
                  <a:pos x="1021" y="1381"/>
                </a:cxn>
                <a:cxn ang="0">
                  <a:pos x="1100" y="1349"/>
                </a:cxn>
                <a:cxn ang="0">
                  <a:pos x="1118" y="1366"/>
                </a:cxn>
                <a:cxn ang="0">
                  <a:pos x="1132" y="1363"/>
                </a:cxn>
                <a:cxn ang="0">
                  <a:pos x="1136" y="1351"/>
                </a:cxn>
                <a:cxn ang="0">
                  <a:pos x="1151" y="1335"/>
                </a:cxn>
                <a:cxn ang="0">
                  <a:pos x="1174" y="1351"/>
                </a:cxn>
                <a:cxn ang="0">
                  <a:pos x="1410" y="1372"/>
                </a:cxn>
                <a:cxn ang="0">
                  <a:pos x="1530" y="1416"/>
                </a:cxn>
                <a:cxn ang="0">
                  <a:pos x="1552" y="1400"/>
                </a:cxn>
                <a:cxn ang="0">
                  <a:pos x="1670" y="1438"/>
                </a:cxn>
                <a:cxn ang="0">
                  <a:pos x="1803" y="1408"/>
                </a:cxn>
                <a:cxn ang="0">
                  <a:pos x="1805" y="1358"/>
                </a:cxn>
                <a:cxn ang="0">
                  <a:pos x="1838" y="1324"/>
                </a:cxn>
                <a:cxn ang="0">
                  <a:pos x="1897" y="1272"/>
                </a:cxn>
              </a:cxnLst>
              <a:rect l="0" t="0" r="r" b="b"/>
              <a:pathLst>
                <a:path w="1910" h="1551">
                  <a:moveTo>
                    <a:pt x="1910" y="1214"/>
                  </a:moveTo>
                  <a:lnTo>
                    <a:pt x="1873" y="1115"/>
                  </a:lnTo>
                  <a:lnTo>
                    <a:pt x="1815" y="1048"/>
                  </a:lnTo>
                  <a:lnTo>
                    <a:pt x="1724" y="999"/>
                  </a:lnTo>
                  <a:lnTo>
                    <a:pt x="1664" y="867"/>
                  </a:lnTo>
                  <a:lnTo>
                    <a:pt x="1627" y="811"/>
                  </a:lnTo>
                  <a:lnTo>
                    <a:pt x="1623" y="815"/>
                  </a:lnTo>
                  <a:lnTo>
                    <a:pt x="1621" y="818"/>
                  </a:lnTo>
                  <a:lnTo>
                    <a:pt x="1619" y="820"/>
                  </a:lnTo>
                  <a:lnTo>
                    <a:pt x="1618" y="821"/>
                  </a:lnTo>
                  <a:lnTo>
                    <a:pt x="1611" y="815"/>
                  </a:lnTo>
                  <a:lnTo>
                    <a:pt x="1605" y="810"/>
                  </a:lnTo>
                  <a:lnTo>
                    <a:pt x="1600" y="800"/>
                  </a:lnTo>
                  <a:lnTo>
                    <a:pt x="1601" y="791"/>
                  </a:lnTo>
                  <a:lnTo>
                    <a:pt x="1604" y="787"/>
                  </a:lnTo>
                  <a:lnTo>
                    <a:pt x="1610" y="783"/>
                  </a:lnTo>
                  <a:lnTo>
                    <a:pt x="1609" y="775"/>
                  </a:lnTo>
                  <a:lnTo>
                    <a:pt x="1606" y="770"/>
                  </a:lnTo>
                  <a:lnTo>
                    <a:pt x="1601" y="765"/>
                  </a:lnTo>
                  <a:lnTo>
                    <a:pt x="1595" y="762"/>
                  </a:lnTo>
                  <a:lnTo>
                    <a:pt x="1579" y="757"/>
                  </a:lnTo>
                  <a:lnTo>
                    <a:pt x="1568" y="753"/>
                  </a:lnTo>
                  <a:lnTo>
                    <a:pt x="1559" y="749"/>
                  </a:lnTo>
                  <a:lnTo>
                    <a:pt x="1556" y="745"/>
                  </a:lnTo>
                  <a:lnTo>
                    <a:pt x="1555" y="740"/>
                  </a:lnTo>
                  <a:lnTo>
                    <a:pt x="1559" y="736"/>
                  </a:lnTo>
                  <a:lnTo>
                    <a:pt x="1567" y="732"/>
                  </a:lnTo>
                  <a:lnTo>
                    <a:pt x="1579" y="728"/>
                  </a:lnTo>
                  <a:lnTo>
                    <a:pt x="1596" y="675"/>
                  </a:lnTo>
                  <a:lnTo>
                    <a:pt x="1597" y="626"/>
                  </a:lnTo>
                  <a:lnTo>
                    <a:pt x="1627" y="589"/>
                  </a:lnTo>
                  <a:lnTo>
                    <a:pt x="1555" y="518"/>
                  </a:lnTo>
                  <a:lnTo>
                    <a:pt x="1534" y="474"/>
                  </a:lnTo>
                  <a:lnTo>
                    <a:pt x="1482" y="470"/>
                  </a:lnTo>
                  <a:lnTo>
                    <a:pt x="1441" y="380"/>
                  </a:lnTo>
                  <a:lnTo>
                    <a:pt x="1387" y="382"/>
                  </a:lnTo>
                  <a:lnTo>
                    <a:pt x="1348" y="377"/>
                  </a:lnTo>
                  <a:lnTo>
                    <a:pt x="1282" y="395"/>
                  </a:lnTo>
                  <a:lnTo>
                    <a:pt x="1290" y="346"/>
                  </a:lnTo>
                  <a:lnTo>
                    <a:pt x="1253" y="314"/>
                  </a:lnTo>
                  <a:lnTo>
                    <a:pt x="1246" y="309"/>
                  </a:lnTo>
                  <a:lnTo>
                    <a:pt x="1239" y="306"/>
                  </a:lnTo>
                  <a:lnTo>
                    <a:pt x="1227" y="302"/>
                  </a:lnTo>
                  <a:lnTo>
                    <a:pt x="1212" y="301"/>
                  </a:lnTo>
                  <a:lnTo>
                    <a:pt x="1204" y="301"/>
                  </a:lnTo>
                  <a:lnTo>
                    <a:pt x="1198" y="303"/>
                  </a:lnTo>
                  <a:lnTo>
                    <a:pt x="1189" y="304"/>
                  </a:lnTo>
                  <a:lnTo>
                    <a:pt x="1182" y="307"/>
                  </a:lnTo>
                  <a:lnTo>
                    <a:pt x="1166" y="314"/>
                  </a:lnTo>
                  <a:lnTo>
                    <a:pt x="1149" y="324"/>
                  </a:lnTo>
                  <a:lnTo>
                    <a:pt x="1133" y="337"/>
                  </a:lnTo>
                  <a:lnTo>
                    <a:pt x="1127" y="339"/>
                  </a:lnTo>
                  <a:lnTo>
                    <a:pt x="1124" y="340"/>
                  </a:lnTo>
                  <a:lnTo>
                    <a:pt x="1122" y="337"/>
                  </a:lnTo>
                  <a:lnTo>
                    <a:pt x="1122" y="333"/>
                  </a:lnTo>
                  <a:lnTo>
                    <a:pt x="1018" y="309"/>
                  </a:lnTo>
                  <a:lnTo>
                    <a:pt x="888" y="299"/>
                  </a:lnTo>
                  <a:lnTo>
                    <a:pt x="849" y="279"/>
                  </a:lnTo>
                  <a:lnTo>
                    <a:pt x="837" y="238"/>
                  </a:lnTo>
                  <a:lnTo>
                    <a:pt x="778" y="239"/>
                  </a:lnTo>
                  <a:lnTo>
                    <a:pt x="697" y="215"/>
                  </a:lnTo>
                  <a:lnTo>
                    <a:pt x="638" y="131"/>
                  </a:lnTo>
                  <a:lnTo>
                    <a:pt x="624" y="88"/>
                  </a:lnTo>
                  <a:lnTo>
                    <a:pt x="654" y="57"/>
                  </a:lnTo>
                  <a:lnTo>
                    <a:pt x="664" y="24"/>
                  </a:lnTo>
                  <a:lnTo>
                    <a:pt x="561" y="0"/>
                  </a:lnTo>
                  <a:lnTo>
                    <a:pt x="514" y="23"/>
                  </a:lnTo>
                  <a:lnTo>
                    <a:pt x="504" y="96"/>
                  </a:lnTo>
                  <a:lnTo>
                    <a:pt x="401" y="68"/>
                  </a:lnTo>
                  <a:lnTo>
                    <a:pt x="400" y="119"/>
                  </a:lnTo>
                  <a:lnTo>
                    <a:pt x="353" y="129"/>
                  </a:lnTo>
                  <a:lnTo>
                    <a:pt x="317" y="212"/>
                  </a:lnTo>
                  <a:lnTo>
                    <a:pt x="242" y="206"/>
                  </a:lnTo>
                  <a:lnTo>
                    <a:pt x="213" y="180"/>
                  </a:lnTo>
                  <a:lnTo>
                    <a:pt x="220" y="331"/>
                  </a:lnTo>
                  <a:lnTo>
                    <a:pt x="256" y="356"/>
                  </a:lnTo>
                  <a:lnTo>
                    <a:pt x="261" y="442"/>
                  </a:lnTo>
                  <a:lnTo>
                    <a:pt x="262" y="446"/>
                  </a:lnTo>
                  <a:lnTo>
                    <a:pt x="262" y="448"/>
                  </a:lnTo>
                  <a:lnTo>
                    <a:pt x="262" y="449"/>
                  </a:lnTo>
                  <a:lnTo>
                    <a:pt x="264" y="451"/>
                  </a:lnTo>
                  <a:lnTo>
                    <a:pt x="264" y="454"/>
                  </a:lnTo>
                  <a:lnTo>
                    <a:pt x="264" y="458"/>
                  </a:lnTo>
                  <a:lnTo>
                    <a:pt x="261" y="460"/>
                  </a:lnTo>
                  <a:lnTo>
                    <a:pt x="259" y="463"/>
                  </a:lnTo>
                  <a:lnTo>
                    <a:pt x="255" y="464"/>
                  </a:lnTo>
                  <a:lnTo>
                    <a:pt x="251" y="466"/>
                  </a:lnTo>
                  <a:lnTo>
                    <a:pt x="217" y="475"/>
                  </a:lnTo>
                  <a:lnTo>
                    <a:pt x="200" y="547"/>
                  </a:lnTo>
                  <a:lnTo>
                    <a:pt x="65" y="635"/>
                  </a:lnTo>
                  <a:lnTo>
                    <a:pt x="45" y="673"/>
                  </a:lnTo>
                  <a:lnTo>
                    <a:pt x="27" y="668"/>
                  </a:lnTo>
                  <a:lnTo>
                    <a:pt x="19" y="667"/>
                  </a:lnTo>
                  <a:lnTo>
                    <a:pt x="14" y="669"/>
                  </a:lnTo>
                  <a:lnTo>
                    <a:pt x="4" y="676"/>
                  </a:lnTo>
                  <a:lnTo>
                    <a:pt x="1" y="681"/>
                  </a:lnTo>
                  <a:lnTo>
                    <a:pt x="0" y="690"/>
                  </a:lnTo>
                  <a:lnTo>
                    <a:pt x="55" y="781"/>
                  </a:lnTo>
                  <a:lnTo>
                    <a:pt x="122" y="828"/>
                  </a:lnTo>
                  <a:lnTo>
                    <a:pt x="153" y="868"/>
                  </a:lnTo>
                  <a:lnTo>
                    <a:pt x="148" y="933"/>
                  </a:lnTo>
                  <a:lnTo>
                    <a:pt x="154" y="978"/>
                  </a:lnTo>
                  <a:lnTo>
                    <a:pt x="109" y="991"/>
                  </a:lnTo>
                  <a:lnTo>
                    <a:pt x="104" y="1036"/>
                  </a:lnTo>
                  <a:lnTo>
                    <a:pt x="148" y="1122"/>
                  </a:lnTo>
                  <a:lnTo>
                    <a:pt x="154" y="1176"/>
                  </a:lnTo>
                  <a:lnTo>
                    <a:pt x="140" y="1199"/>
                  </a:lnTo>
                  <a:lnTo>
                    <a:pt x="139" y="1243"/>
                  </a:lnTo>
                  <a:lnTo>
                    <a:pt x="150" y="1240"/>
                  </a:lnTo>
                  <a:lnTo>
                    <a:pt x="162" y="1240"/>
                  </a:lnTo>
                  <a:lnTo>
                    <a:pt x="170" y="1241"/>
                  </a:lnTo>
                  <a:lnTo>
                    <a:pt x="176" y="1245"/>
                  </a:lnTo>
                  <a:lnTo>
                    <a:pt x="179" y="1249"/>
                  </a:lnTo>
                  <a:lnTo>
                    <a:pt x="180" y="1256"/>
                  </a:lnTo>
                  <a:lnTo>
                    <a:pt x="179" y="1265"/>
                  </a:lnTo>
                  <a:lnTo>
                    <a:pt x="176" y="1276"/>
                  </a:lnTo>
                  <a:lnTo>
                    <a:pt x="246" y="1289"/>
                  </a:lnTo>
                  <a:lnTo>
                    <a:pt x="276" y="1269"/>
                  </a:lnTo>
                  <a:lnTo>
                    <a:pt x="324" y="1315"/>
                  </a:lnTo>
                  <a:lnTo>
                    <a:pt x="334" y="1312"/>
                  </a:lnTo>
                  <a:lnTo>
                    <a:pt x="344" y="1311"/>
                  </a:lnTo>
                  <a:lnTo>
                    <a:pt x="346" y="1311"/>
                  </a:lnTo>
                  <a:lnTo>
                    <a:pt x="349" y="1313"/>
                  </a:lnTo>
                  <a:lnTo>
                    <a:pt x="354" y="1318"/>
                  </a:lnTo>
                  <a:lnTo>
                    <a:pt x="354" y="1320"/>
                  </a:lnTo>
                  <a:lnTo>
                    <a:pt x="355" y="1324"/>
                  </a:lnTo>
                  <a:lnTo>
                    <a:pt x="355" y="1333"/>
                  </a:lnTo>
                  <a:lnTo>
                    <a:pt x="352" y="1344"/>
                  </a:lnTo>
                  <a:lnTo>
                    <a:pt x="348" y="1359"/>
                  </a:lnTo>
                  <a:lnTo>
                    <a:pt x="386" y="1399"/>
                  </a:lnTo>
                  <a:lnTo>
                    <a:pt x="419" y="1381"/>
                  </a:lnTo>
                  <a:lnTo>
                    <a:pt x="470" y="1395"/>
                  </a:lnTo>
                  <a:lnTo>
                    <a:pt x="477" y="1386"/>
                  </a:lnTo>
                  <a:lnTo>
                    <a:pt x="483" y="1379"/>
                  </a:lnTo>
                  <a:lnTo>
                    <a:pt x="490" y="1374"/>
                  </a:lnTo>
                  <a:lnTo>
                    <a:pt x="496" y="1373"/>
                  </a:lnTo>
                  <a:lnTo>
                    <a:pt x="501" y="1372"/>
                  </a:lnTo>
                  <a:lnTo>
                    <a:pt x="508" y="1374"/>
                  </a:lnTo>
                  <a:lnTo>
                    <a:pt x="514" y="1377"/>
                  </a:lnTo>
                  <a:lnTo>
                    <a:pt x="521" y="1384"/>
                  </a:lnTo>
                  <a:lnTo>
                    <a:pt x="587" y="1397"/>
                  </a:lnTo>
                  <a:lnTo>
                    <a:pt x="636" y="1424"/>
                  </a:lnTo>
                  <a:lnTo>
                    <a:pt x="667" y="1516"/>
                  </a:lnTo>
                  <a:lnTo>
                    <a:pt x="752" y="1551"/>
                  </a:lnTo>
                  <a:lnTo>
                    <a:pt x="794" y="1525"/>
                  </a:lnTo>
                  <a:lnTo>
                    <a:pt x="801" y="1481"/>
                  </a:lnTo>
                  <a:lnTo>
                    <a:pt x="853" y="1443"/>
                  </a:lnTo>
                  <a:lnTo>
                    <a:pt x="942" y="1438"/>
                  </a:lnTo>
                  <a:lnTo>
                    <a:pt x="947" y="1430"/>
                  </a:lnTo>
                  <a:lnTo>
                    <a:pt x="987" y="1421"/>
                  </a:lnTo>
                  <a:lnTo>
                    <a:pt x="989" y="1408"/>
                  </a:lnTo>
                  <a:lnTo>
                    <a:pt x="993" y="1399"/>
                  </a:lnTo>
                  <a:lnTo>
                    <a:pt x="998" y="1392"/>
                  </a:lnTo>
                  <a:lnTo>
                    <a:pt x="1006" y="1387"/>
                  </a:lnTo>
                  <a:lnTo>
                    <a:pt x="1012" y="1382"/>
                  </a:lnTo>
                  <a:lnTo>
                    <a:pt x="1021" y="1381"/>
                  </a:lnTo>
                  <a:lnTo>
                    <a:pt x="1030" y="1382"/>
                  </a:lnTo>
                  <a:lnTo>
                    <a:pt x="1042" y="1385"/>
                  </a:lnTo>
                  <a:lnTo>
                    <a:pt x="1091" y="1337"/>
                  </a:lnTo>
                  <a:lnTo>
                    <a:pt x="1100" y="1349"/>
                  </a:lnTo>
                  <a:lnTo>
                    <a:pt x="1108" y="1359"/>
                  </a:lnTo>
                  <a:lnTo>
                    <a:pt x="1115" y="1365"/>
                  </a:lnTo>
                  <a:lnTo>
                    <a:pt x="1116" y="1365"/>
                  </a:lnTo>
                  <a:lnTo>
                    <a:pt x="1118" y="1366"/>
                  </a:lnTo>
                  <a:lnTo>
                    <a:pt x="1122" y="1368"/>
                  </a:lnTo>
                  <a:lnTo>
                    <a:pt x="1126" y="1367"/>
                  </a:lnTo>
                  <a:lnTo>
                    <a:pt x="1129" y="1365"/>
                  </a:lnTo>
                  <a:lnTo>
                    <a:pt x="1132" y="1363"/>
                  </a:lnTo>
                  <a:lnTo>
                    <a:pt x="1133" y="1359"/>
                  </a:lnTo>
                  <a:lnTo>
                    <a:pt x="1135" y="1356"/>
                  </a:lnTo>
                  <a:lnTo>
                    <a:pt x="1135" y="1353"/>
                  </a:lnTo>
                  <a:lnTo>
                    <a:pt x="1136" y="1351"/>
                  </a:lnTo>
                  <a:lnTo>
                    <a:pt x="1138" y="1346"/>
                  </a:lnTo>
                  <a:lnTo>
                    <a:pt x="1142" y="1339"/>
                  </a:lnTo>
                  <a:lnTo>
                    <a:pt x="1147" y="1336"/>
                  </a:lnTo>
                  <a:lnTo>
                    <a:pt x="1151" y="1335"/>
                  </a:lnTo>
                  <a:lnTo>
                    <a:pt x="1157" y="1336"/>
                  </a:lnTo>
                  <a:lnTo>
                    <a:pt x="1162" y="1339"/>
                  </a:lnTo>
                  <a:lnTo>
                    <a:pt x="1168" y="1344"/>
                  </a:lnTo>
                  <a:lnTo>
                    <a:pt x="1174" y="1351"/>
                  </a:lnTo>
                  <a:lnTo>
                    <a:pt x="1181" y="1362"/>
                  </a:lnTo>
                  <a:lnTo>
                    <a:pt x="1278" y="1369"/>
                  </a:lnTo>
                  <a:lnTo>
                    <a:pt x="1333" y="1337"/>
                  </a:lnTo>
                  <a:lnTo>
                    <a:pt x="1410" y="1372"/>
                  </a:lnTo>
                  <a:lnTo>
                    <a:pt x="1436" y="1431"/>
                  </a:lnTo>
                  <a:lnTo>
                    <a:pt x="1479" y="1467"/>
                  </a:lnTo>
                  <a:lnTo>
                    <a:pt x="1527" y="1427"/>
                  </a:lnTo>
                  <a:lnTo>
                    <a:pt x="1530" y="1416"/>
                  </a:lnTo>
                  <a:lnTo>
                    <a:pt x="1534" y="1409"/>
                  </a:lnTo>
                  <a:lnTo>
                    <a:pt x="1539" y="1404"/>
                  </a:lnTo>
                  <a:lnTo>
                    <a:pt x="1546" y="1401"/>
                  </a:lnTo>
                  <a:lnTo>
                    <a:pt x="1552" y="1400"/>
                  </a:lnTo>
                  <a:lnTo>
                    <a:pt x="1559" y="1401"/>
                  </a:lnTo>
                  <a:lnTo>
                    <a:pt x="1568" y="1404"/>
                  </a:lnTo>
                  <a:lnTo>
                    <a:pt x="1579" y="1410"/>
                  </a:lnTo>
                  <a:lnTo>
                    <a:pt x="1670" y="1438"/>
                  </a:lnTo>
                  <a:lnTo>
                    <a:pt x="1701" y="1379"/>
                  </a:lnTo>
                  <a:lnTo>
                    <a:pt x="1737" y="1418"/>
                  </a:lnTo>
                  <a:lnTo>
                    <a:pt x="1809" y="1433"/>
                  </a:lnTo>
                  <a:lnTo>
                    <a:pt x="1803" y="1408"/>
                  </a:lnTo>
                  <a:lnTo>
                    <a:pt x="1801" y="1396"/>
                  </a:lnTo>
                  <a:lnTo>
                    <a:pt x="1801" y="1386"/>
                  </a:lnTo>
                  <a:lnTo>
                    <a:pt x="1803" y="1367"/>
                  </a:lnTo>
                  <a:lnTo>
                    <a:pt x="1805" y="1358"/>
                  </a:lnTo>
                  <a:lnTo>
                    <a:pt x="1810" y="1351"/>
                  </a:lnTo>
                  <a:lnTo>
                    <a:pt x="1821" y="1336"/>
                  </a:lnTo>
                  <a:lnTo>
                    <a:pt x="1828" y="1329"/>
                  </a:lnTo>
                  <a:lnTo>
                    <a:pt x="1838" y="1324"/>
                  </a:lnTo>
                  <a:lnTo>
                    <a:pt x="1857" y="1315"/>
                  </a:lnTo>
                  <a:lnTo>
                    <a:pt x="1869" y="1311"/>
                  </a:lnTo>
                  <a:lnTo>
                    <a:pt x="1883" y="1309"/>
                  </a:lnTo>
                  <a:lnTo>
                    <a:pt x="1897" y="1272"/>
                  </a:lnTo>
                  <a:lnTo>
                    <a:pt x="1910" y="1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90">
              <a:extLst>
                <a:ext uri="{FF2B5EF4-FFF2-40B4-BE49-F238E27FC236}">
                  <a16:creationId xmlns:a16="http://schemas.microsoft.com/office/drawing/2014/main" id="{B4B05F0F-C70B-938C-DE7C-7688C495F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458"/>
              <a:ext cx="127" cy="93"/>
            </a:xfrm>
            <a:custGeom>
              <a:avLst/>
              <a:gdLst/>
              <a:ahLst/>
              <a:cxnLst>
                <a:cxn ang="0">
                  <a:pos x="666" y="122"/>
                </a:cxn>
                <a:cxn ang="0">
                  <a:pos x="478" y="140"/>
                </a:cxn>
                <a:cxn ang="0">
                  <a:pos x="375" y="219"/>
                </a:cxn>
                <a:cxn ang="0">
                  <a:pos x="344" y="235"/>
                </a:cxn>
                <a:cxn ang="0">
                  <a:pos x="356" y="329"/>
                </a:cxn>
                <a:cxn ang="0">
                  <a:pos x="395" y="399"/>
                </a:cxn>
                <a:cxn ang="0">
                  <a:pos x="272" y="445"/>
                </a:cxn>
                <a:cxn ang="0">
                  <a:pos x="256" y="435"/>
                </a:cxn>
                <a:cxn ang="0">
                  <a:pos x="101" y="454"/>
                </a:cxn>
                <a:cxn ang="0">
                  <a:pos x="34" y="679"/>
                </a:cxn>
                <a:cxn ang="0">
                  <a:pos x="50" y="679"/>
                </a:cxn>
                <a:cxn ang="0">
                  <a:pos x="64" y="684"/>
                </a:cxn>
                <a:cxn ang="0">
                  <a:pos x="31" y="724"/>
                </a:cxn>
                <a:cxn ang="0">
                  <a:pos x="164" y="829"/>
                </a:cxn>
                <a:cxn ang="0">
                  <a:pos x="328" y="1039"/>
                </a:cxn>
                <a:cxn ang="0">
                  <a:pos x="437" y="1088"/>
                </a:cxn>
                <a:cxn ang="0">
                  <a:pos x="624" y="972"/>
                </a:cxn>
                <a:cxn ang="0">
                  <a:pos x="774" y="933"/>
                </a:cxn>
                <a:cxn ang="0">
                  <a:pos x="898" y="1115"/>
                </a:cxn>
                <a:cxn ang="0">
                  <a:pos x="1138" y="1185"/>
                </a:cxn>
                <a:cxn ang="0">
                  <a:pos x="1247" y="1215"/>
                </a:cxn>
                <a:cxn ang="0">
                  <a:pos x="1302" y="1183"/>
                </a:cxn>
                <a:cxn ang="0">
                  <a:pos x="1332" y="1177"/>
                </a:cxn>
                <a:cxn ang="0">
                  <a:pos x="1373" y="1190"/>
                </a:cxn>
                <a:cxn ang="0">
                  <a:pos x="1507" y="1258"/>
                </a:cxn>
                <a:cxn ang="0">
                  <a:pos x="1675" y="1394"/>
                </a:cxn>
                <a:cxn ang="0">
                  <a:pos x="1684" y="1333"/>
                </a:cxn>
                <a:cxn ang="0">
                  <a:pos x="1719" y="1336"/>
                </a:cxn>
                <a:cxn ang="0">
                  <a:pos x="1743" y="1329"/>
                </a:cxn>
                <a:cxn ang="0">
                  <a:pos x="1754" y="1319"/>
                </a:cxn>
                <a:cxn ang="0">
                  <a:pos x="1782" y="1326"/>
                </a:cxn>
                <a:cxn ang="0">
                  <a:pos x="1796" y="1103"/>
                </a:cxn>
                <a:cxn ang="0">
                  <a:pos x="1802" y="1025"/>
                </a:cxn>
                <a:cxn ang="0">
                  <a:pos x="1805" y="1020"/>
                </a:cxn>
                <a:cxn ang="0">
                  <a:pos x="1807" y="1015"/>
                </a:cxn>
                <a:cxn ang="0">
                  <a:pos x="1802" y="1002"/>
                </a:cxn>
                <a:cxn ang="0">
                  <a:pos x="1788" y="947"/>
                </a:cxn>
                <a:cxn ang="0">
                  <a:pos x="1972" y="777"/>
                </a:cxn>
                <a:cxn ang="0">
                  <a:pos x="2017" y="578"/>
                </a:cxn>
                <a:cxn ang="0">
                  <a:pos x="2025" y="567"/>
                </a:cxn>
                <a:cxn ang="0">
                  <a:pos x="2028" y="540"/>
                </a:cxn>
                <a:cxn ang="0">
                  <a:pos x="1918" y="488"/>
                </a:cxn>
                <a:cxn ang="0">
                  <a:pos x="1910" y="499"/>
                </a:cxn>
                <a:cxn ang="0">
                  <a:pos x="1907" y="502"/>
                </a:cxn>
                <a:cxn ang="0">
                  <a:pos x="1894" y="508"/>
                </a:cxn>
                <a:cxn ang="0">
                  <a:pos x="1884" y="505"/>
                </a:cxn>
                <a:cxn ang="0">
                  <a:pos x="1841" y="458"/>
                </a:cxn>
                <a:cxn ang="0">
                  <a:pos x="1839" y="433"/>
                </a:cxn>
                <a:cxn ang="0">
                  <a:pos x="1831" y="431"/>
                </a:cxn>
                <a:cxn ang="0">
                  <a:pos x="1804" y="449"/>
                </a:cxn>
                <a:cxn ang="0">
                  <a:pos x="1597" y="151"/>
                </a:cxn>
                <a:cxn ang="0">
                  <a:pos x="1495" y="143"/>
                </a:cxn>
                <a:cxn ang="0">
                  <a:pos x="1382" y="193"/>
                </a:cxn>
                <a:cxn ang="0">
                  <a:pos x="1184" y="142"/>
                </a:cxn>
                <a:cxn ang="0">
                  <a:pos x="974" y="114"/>
                </a:cxn>
                <a:cxn ang="0">
                  <a:pos x="934" y="96"/>
                </a:cxn>
                <a:cxn ang="0">
                  <a:pos x="906" y="70"/>
                </a:cxn>
                <a:cxn ang="0">
                  <a:pos x="802" y="0"/>
                </a:cxn>
              </a:cxnLst>
              <a:rect l="0" t="0" r="r" b="b"/>
              <a:pathLst>
                <a:path w="2030" h="1394">
                  <a:moveTo>
                    <a:pt x="802" y="0"/>
                  </a:moveTo>
                  <a:lnTo>
                    <a:pt x="743" y="38"/>
                  </a:lnTo>
                  <a:lnTo>
                    <a:pt x="704" y="55"/>
                  </a:lnTo>
                  <a:lnTo>
                    <a:pt x="666" y="122"/>
                  </a:lnTo>
                  <a:lnTo>
                    <a:pt x="615" y="111"/>
                  </a:lnTo>
                  <a:lnTo>
                    <a:pt x="570" y="133"/>
                  </a:lnTo>
                  <a:lnTo>
                    <a:pt x="518" y="96"/>
                  </a:lnTo>
                  <a:lnTo>
                    <a:pt x="478" y="140"/>
                  </a:lnTo>
                  <a:lnTo>
                    <a:pt x="403" y="189"/>
                  </a:lnTo>
                  <a:lnTo>
                    <a:pt x="408" y="233"/>
                  </a:lnTo>
                  <a:lnTo>
                    <a:pt x="391" y="222"/>
                  </a:lnTo>
                  <a:lnTo>
                    <a:pt x="375" y="219"/>
                  </a:lnTo>
                  <a:lnTo>
                    <a:pt x="366" y="220"/>
                  </a:lnTo>
                  <a:lnTo>
                    <a:pt x="359" y="223"/>
                  </a:lnTo>
                  <a:lnTo>
                    <a:pt x="350" y="228"/>
                  </a:lnTo>
                  <a:lnTo>
                    <a:pt x="344" y="235"/>
                  </a:lnTo>
                  <a:lnTo>
                    <a:pt x="371" y="251"/>
                  </a:lnTo>
                  <a:lnTo>
                    <a:pt x="341" y="309"/>
                  </a:lnTo>
                  <a:lnTo>
                    <a:pt x="346" y="321"/>
                  </a:lnTo>
                  <a:lnTo>
                    <a:pt x="356" y="329"/>
                  </a:lnTo>
                  <a:lnTo>
                    <a:pt x="361" y="331"/>
                  </a:lnTo>
                  <a:lnTo>
                    <a:pt x="368" y="332"/>
                  </a:lnTo>
                  <a:lnTo>
                    <a:pt x="381" y="332"/>
                  </a:lnTo>
                  <a:lnTo>
                    <a:pt x="395" y="399"/>
                  </a:lnTo>
                  <a:lnTo>
                    <a:pt x="277" y="437"/>
                  </a:lnTo>
                  <a:lnTo>
                    <a:pt x="275" y="442"/>
                  </a:lnTo>
                  <a:lnTo>
                    <a:pt x="273" y="443"/>
                  </a:lnTo>
                  <a:lnTo>
                    <a:pt x="272" y="445"/>
                  </a:lnTo>
                  <a:lnTo>
                    <a:pt x="267" y="444"/>
                  </a:lnTo>
                  <a:lnTo>
                    <a:pt x="264" y="442"/>
                  </a:lnTo>
                  <a:lnTo>
                    <a:pt x="262" y="441"/>
                  </a:lnTo>
                  <a:lnTo>
                    <a:pt x="256" y="435"/>
                  </a:lnTo>
                  <a:lnTo>
                    <a:pt x="254" y="430"/>
                  </a:lnTo>
                  <a:lnTo>
                    <a:pt x="201" y="448"/>
                  </a:lnTo>
                  <a:lnTo>
                    <a:pt x="173" y="441"/>
                  </a:lnTo>
                  <a:lnTo>
                    <a:pt x="101" y="454"/>
                  </a:lnTo>
                  <a:lnTo>
                    <a:pt x="0" y="609"/>
                  </a:lnTo>
                  <a:lnTo>
                    <a:pt x="31" y="678"/>
                  </a:lnTo>
                  <a:lnTo>
                    <a:pt x="32" y="678"/>
                  </a:lnTo>
                  <a:lnTo>
                    <a:pt x="34" y="679"/>
                  </a:lnTo>
                  <a:lnTo>
                    <a:pt x="38" y="681"/>
                  </a:lnTo>
                  <a:lnTo>
                    <a:pt x="40" y="681"/>
                  </a:lnTo>
                  <a:lnTo>
                    <a:pt x="43" y="681"/>
                  </a:lnTo>
                  <a:lnTo>
                    <a:pt x="50" y="679"/>
                  </a:lnTo>
                  <a:lnTo>
                    <a:pt x="55" y="679"/>
                  </a:lnTo>
                  <a:lnTo>
                    <a:pt x="59" y="680"/>
                  </a:lnTo>
                  <a:lnTo>
                    <a:pt x="63" y="682"/>
                  </a:lnTo>
                  <a:lnTo>
                    <a:pt x="64" y="684"/>
                  </a:lnTo>
                  <a:lnTo>
                    <a:pt x="64" y="687"/>
                  </a:lnTo>
                  <a:lnTo>
                    <a:pt x="63" y="691"/>
                  </a:lnTo>
                  <a:lnTo>
                    <a:pt x="60" y="697"/>
                  </a:lnTo>
                  <a:lnTo>
                    <a:pt x="31" y="724"/>
                  </a:lnTo>
                  <a:lnTo>
                    <a:pt x="49" y="755"/>
                  </a:lnTo>
                  <a:lnTo>
                    <a:pt x="96" y="778"/>
                  </a:lnTo>
                  <a:lnTo>
                    <a:pt x="125" y="752"/>
                  </a:lnTo>
                  <a:lnTo>
                    <a:pt x="164" y="829"/>
                  </a:lnTo>
                  <a:lnTo>
                    <a:pt x="189" y="812"/>
                  </a:lnTo>
                  <a:lnTo>
                    <a:pt x="234" y="838"/>
                  </a:lnTo>
                  <a:lnTo>
                    <a:pt x="325" y="1005"/>
                  </a:lnTo>
                  <a:lnTo>
                    <a:pt x="328" y="1039"/>
                  </a:lnTo>
                  <a:lnTo>
                    <a:pt x="329" y="1036"/>
                  </a:lnTo>
                  <a:lnTo>
                    <a:pt x="333" y="1056"/>
                  </a:lnTo>
                  <a:lnTo>
                    <a:pt x="362" y="1082"/>
                  </a:lnTo>
                  <a:lnTo>
                    <a:pt x="437" y="1088"/>
                  </a:lnTo>
                  <a:lnTo>
                    <a:pt x="473" y="1005"/>
                  </a:lnTo>
                  <a:lnTo>
                    <a:pt x="520" y="995"/>
                  </a:lnTo>
                  <a:lnTo>
                    <a:pt x="521" y="944"/>
                  </a:lnTo>
                  <a:lnTo>
                    <a:pt x="624" y="972"/>
                  </a:lnTo>
                  <a:lnTo>
                    <a:pt x="634" y="899"/>
                  </a:lnTo>
                  <a:lnTo>
                    <a:pt x="681" y="876"/>
                  </a:lnTo>
                  <a:lnTo>
                    <a:pt x="784" y="900"/>
                  </a:lnTo>
                  <a:lnTo>
                    <a:pt x="774" y="933"/>
                  </a:lnTo>
                  <a:lnTo>
                    <a:pt x="744" y="964"/>
                  </a:lnTo>
                  <a:lnTo>
                    <a:pt x="758" y="1007"/>
                  </a:lnTo>
                  <a:lnTo>
                    <a:pt x="817" y="1091"/>
                  </a:lnTo>
                  <a:lnTo>
                    <a:pt x="898" y="1115"/>
                  </a:lnTo>
                  <a:lnTo>
                    <a:pt x="957" y="1114"/>
                  </a:lnTo>
                  <a:lnTo>
                    <a:pt x="969" y="1155"/>
                  </a:lnTo>
                  <a:lnTo>
                    <a:pt x="1008" y="1175"/>
                  </a:lnTo>
                  <a:lnTo>
                    <a:pt x="1138" y="1185"/>
                  </a:lnTo>
                  <a:lnTo>
                    <a:pt x="1242" y="1209"/>
                  </a:lnTo>
                  <a:lnTo>
                    <a:pt x="1242" y="1213"/>
                  </a:lnTo>
                  <a:lnTo>
                    <a:pt x="1244" y="1216"/>
                  </a:lnTo>
                  <a:lnTo>
                    <a:pt x="1247" y="1215"/>
                  </a:lnTo>
                  <a:lnTo>
                    <a:pt x="1253" y="1213"/>
                  </a:lnTo>
                  <a:lnTo>
                    <a:pt x="1269" y="1200"/>
                  </a:lnTo>
                  <a:lnTo>
                    <a:pt x="1286" y="1190"/>
                  </a:lnTo>
                  <a:lnTo>
                    <a:pt x="1302" y="1183"/>
                  </a:lnTo>
                  <a:lnTo>
                    <a:pt x="1309" y="1180"/>
                  </a:lnTo>
                  <a:lnTo>
                    <a:pt x="1318" y="1179"/>
                  </a:lnTo>
                  <a:lnTo>
                    <a:pt x="1324" y="1177"/>
                  </a:lnTo>
                  <a:lnTo>
                    <a:pt x="1332" y="1177"/>
                  </a:lnTo>
                  <a:lnTo>
                    <a:pt x="1347" y="1178"/>
                  </a:lnTo>
                  <a:lnTo>
                    <a:pt x="1359" y="1182"/>
                  </a:lnTo>
                  <a:lnTo>
                    <a:pt x="1366" y="1185"/>
                  </a:lnTo>
                  <a:lnTo>
                    <a:pt x="1373" y="1190"/>
                  </a:lnTo>
                  <a:lnTo>
                    <a:pt x="1410" y="1222"/>
                  </a:lnTo>
                  <a:lnTo>
                    <a:pt x="1402" y="1271"/>
                  </a:lnTo>
                  <a:lnTo>
                    <a:pt x="1468" y="1253"/>
                  </a:lnTo>
                  <a:lnTo>
                    <a:pt x="1507" y="1258"/>
                  </a:lnTo>
                  <a:lnTo>
                    <a:pt x="1561" y="1256"/>
                  </a:lnTo>
                  <a:lnTo>
                    <a:pt x="1602" y="1346"/>
                  </a:lnTo>
                  <a:lnTo>
                    <a:pt x="1654" y="1350"/>
                  </a:lnTo>
                  <a:lnTo>
                    <a:pt x="1675" y="1394"/>
                  </a:lnTo>
                  <a:lnTo>
                    <a:pt x="1689" y="1349"/>
                  </a:lnTo>
                  <a:lnTo>
                    <a:pt x="1683" y="1340"/>
                  </a:lnTo>
                  <a:lnTo>
                    <a:pt x="1683" y="1335"/>
                  </a:lnTo>
                  <a:lnTo>
                    <a:pt x="1684" y="1333"/>
                  </a:lnTo>
                  <a:lnTo>
                    <a:pt x="1687" y="1333"/>
                  </a:lnTo>
                  <a:lnTo>
                    <a:pt x="1698" y="1334"/>
                  </a:lnTo>
                  <a:lnTo>
                    <a:pt x="1708" y="1335"/>
                  </a:lnTo>
                  <a:lnTo>
                    <a:pt x="1719" y="1336"/>
                  </a:lnTo>
                  <a:lnTo>
                    <a:pt x="1723" y="1335"/>
                  </a:lnTo>
                  <a:lnTo>
                    <a:pt x="1729" y="1335"/>
                  </a:lnTo>
                  <a:lnTo>
                    <a:pt x="1739" y="1333"/>
                  </a:lnTo>
                  <a:lnTo>
                    <a:pt x="1743" y="1329"/>
                  </a:lnTo>
                  <a:lnTo>
                    <a:pt x="1748" y="1326"/>
                  </a:lnTo>
                  <a:lnTo>
                    <a:pt x="1751" y="1322"/>
                  </a:lnTo>
                  <a:lnTo>
                    <a:pt x="1752" y="1320"/>
                  </a:lnTo>
                  <a:lnTo>
                    <a:pt x="1754" y="1319"/>
                  </a:lnTo>
                  <a:lnTo>
                    <a:pt x="1757" y="1315"/>
                  </a:lnTo>
                  <a:lnTo>
                    <a:pt x="1764" y="1315"/>
                  </a:lnTo>
                  <a:lnTo>
                    <a:pt x="1771" y="1318"/>
                  </a:lnTo>
                  <a:lnTo>
                    <a:pt x="1782" y="1326"/>
                  </a:lnTo>
                  <a:lnTo>
                    <a:pt x="1838" y="1282"/>
                  </a:lnTo>
                  <a:lnTo>
                    <a:pt x="1806" y="1197"/>
                  </a:lnTo>
                  <a:lnTo>
                    <a:pt x="1825" y="1137"/>
                  </a:lnTo>
                  <a:lnTo>
                    <a:pt x="1796" y="1103"/>
                  </a:lnTo>
                  <a:lnTo>
                    <a:pt x="1797" y="1063"/>
                  </a:lnTo>
                  <a:lnTo>
                    <a:pt x="1786" y="1033"/>
                  </a:lnTo>
                  <a:lnTo>
                    <a:pt x="1795" y="1029"/>
                  </a:lnTo>
                  <a:lnTo>
                    <a:pt x="1802" y="1025"/>
                  </a:lnTo>
                  <a:lnTo>
                    <a:pt x="1802" y="1023"/>
                  </a:lnTo>
                  <a:lnTo>
                    <a:pt x="1802" y="1022"/>
                  </a:lnTo>
                  <a:lnTo>
                    <a:pt x="1803" y="1022"/>
                  </a:lnTo>
                  <a:lnTo>
                    <a:pt x="1805" y="1020"/>
                  </a:lnTo>
                  <a:lnTo>
                    <a:pt x="1805" y="1018"/>
                  </a:lnTo>
                  <a:lnTo>
                    <a:pt x="1805" y="1017"/>
                  </a:lnTo>
                  <a:lnTo>
                    <a:pt x="1806" y="1017"/>
                  </a:lnTo>
                  <a:lnTo>
                    <a:pt x="1807" y="1015"/>
                  </a:lnTo>
                  <a:lnTo>
                    <a:pt x="1806" y="1011"/>
                  </a:lnTo>
                  <a:lnTo>
                    <a:pt x="1805" y="1009"/>
                  </a:lnTo>
                  <a:lnTo>
                    <a:pt x="1805" y="1008"/>
                  </a:lnTo>
                  <a:lnTo>
                    <a:pt x="1802" y="1002"/>
                  </a:lnTo>
                  <a:lnTo>
                    <a:pt x="1795" y="994"/>
                  </a:lnTo>
                  <a:lnTo>
                    <a:pt x="1790" y="990"/>
                  </a:lnTo>
                  <a:lnTo>
                    <a:pt x="1786" y="987"/>
                  </a:lnTo>
                  <a:lnTo>
                    <a:pt x="1788" y="947"/>
                  </a:lnTo>
                  <a:lnTo>
                    <a:pt x="1758" y="899"/>
                  </a:lnTo>
                  <a:lnTo>
                    <a:pt x="1803" y="888"/>
                  </a:lnTo>
                  <a:lnTo>
                    <a:pt x="1913" y="839"/>
                  </a:lnTo>
                  <a:lnTo>
                    <a:pt x="1972" y="777"/>
                  </a:lnTo>
                  <a:lnTo>
                    <a:pt x="2024" y="754"/>
                  </a:lnTo>
                  <a:lnTo>
                    <a:pt x="2020" y="683"/>
                  </a:lnTo>
                  <a:lnTo>
                    <a:pt x="2004" y="643"/>
                  </a:lnTo>
                  <a:lnTo>
                    <a:pt x="2017" y="578"/>
                  </a:lnTo>
                  <a:lnTo>
                    <a:pt x="2020" y="573"/>
                  </a:lnTo>
                  <a:lnTo>
                    <a:pt x="2021" y="571"/>
                  </a:lnTo>
                  <a:lnTo>
                    <a:pt x="2023" y="571"/>
                  </a:lnTo>
                  <a:lnTo>
                    <a:pt x="2025" y="567"/>
                  </a:lnTo>
                  <a:lnTo>
                    <a:pt x="2027" y="564"/>
                  </a:lnTo>
                  <a:lnTo>
                    <a:pt x="2030" y="556"/>
                  </a:lnTo>
                  <a:lnTo>
                    <a:pt x="2029" y="546"/>
                  </a:lnTo>
                  <a:lnTo>
                    <a:pt x="2028" y="540"/>
                  </a:lnTo>
                  <a:lnTo>
                    <a:pt x="2027" y="538"/>
                  </a:lnTo>
                  <a:lnTo>
                    <a:pt x="2027" y="537"/>
                  </a:lnTo>
                  <a:lnTo>
                    <a:pt x="2027" y="535"/>
                  </a:lnTo>
                  <a:lnTo>
                    <a:pt x="1918" y="488"/>
                  </a:lnTo>
                  <a:lnTo>
                    <a:pt x="1917" y="490"/>
                  </a:lnTo>
                  <a:lnTo>
                    <a:pt x="1913" y="497"/>
                  </a:lnTo>
                  <a:lnTo>
                    <a:pt x="1911" y="499"/>
                  </a:lnTo>
                  <a:lnTo>
                    <a:pt x="1910" y="499"/>
                  </a:lnTo>
                  <a:lnTo>
                    <a:pt x="1910" y="500"/>
                  </a:lnTo>
                  <a:lnTo>
                    <a:pt x="1910" y="502"/>
                  </a:lnTo>
                  <a:lnTo>
                    <a:pt x="1908" y="502"/>
                  </a:lnTo>
                  <a:lnTo>
                    <a:pt x="1907" y="502"/>
                  </a:lnTo>
                  <a:lnTo>
                    <a:pt x="1907" y="503"/>
                  </a:lnTo>
                  <a:lnTo>
                    <a:pt x="1905" y="505"/>
                  </a:lnTo>
                  <a:lnTo>
                    <a:pt x="1900" y="508"/>
                  </a:lnTo>
                  <a:lnTo>
                    <a:pt x="1894" y="508"/>
                  </a:lnTo>
                  <a:lnTo>
                    <a:pt x="1892" y="507"/>
                  </a:lnTo>
                  <a:lnTo>
                    <a:pt x="1891" y="507"/>
                  </a:lnTo>
                  <a:lnTo>
                    <a:pt x="1889" y="507"/>
                  </a:lnTo>
                  <a:lnTo>
                    <a:pt x="1884" y="505"/>
                  </a:lnTo>
                  <a:lnTo>
                    <a:pt x="1882" y="504"/>
                  </a:lnTo>
                  <a:lnTo>
                    <a:pt x="1881" y="504"/>
                  </a:lnTo>
                  <a:lnTo>
                    <a:pt x="1875" y="500"/>
                  </a:lnTo>
                  <a:lnTo>
                    <a:pt x="1841" y="458"/>
                  </a:lnTo>
                  <a:lnTo>
                    <a:pt x="1839" y="457"/>
                  </a:lnTo>
                  <a:lnTo>
                    <a:pt x="1841" y="446"/>
                  </a:lnTo>
                  <a:lnTo>
                    <a:pt x="1841" y="438"/>
                  </a:lnTo>
                  <a:lnTo>
                    <a:pt x="1839" y="433"/>
                  </a:lnTo>
                  <a:lnTo>
                    <a:pt x="1837" y="431"/>
                  </a:lnTo>
                  <a:lnTo>
                    <a:pt x="1836" y="431"/>
                  </a:lnTo>
                  <a:lnTo>
                    <a:pt x="1833" y="430"/>
                  </a:lnTo>
                  <a:lnTo>
                    <a:pt x="1831" y="431"/>
                  </a:lnTo>
                  <a:lnTo>
                    <a:pt x="1823" y="434"/>
                  </a:lnTo>
                  <a:lnTo>
                    <a:pt x="1818" y="436"/>
                  </a:lnTo>
                  <a:lnTo>
                    <a:pt x="1814" y="440"/>
                  </a:lnTo>
                  <a:lnTo>
                    <a:pt x="1804" y="449"/>
                  </a:lnTo>
                  <a:lnTo>
                    <a:pt x="1710" y="400"/>
                  </a:lnTo>
                  <a:lnTo>
                    <a:pt x="1717" y="320"/>
                  </a:lnTo>
                  <a:lnTo>
                    <a:pt x="1690" y="297"/>
                  </a:lnTo>
                  <a:lnTo>
                    <a:pt x="1597" y="151"/>
                  </a:lnTo>
                  <a:lnTo>
                    <a:pt x="1588" y="84"/>
                  </a:lnTo>
                  <a:lnTo>
                    <a:pt x="1538" y="72"/>
                  </a:lnTo>
                  <a:lnTo>
                    <a:pt x="1526" y="139"/>
                  </a:lnTo>
                  <a:lnTo>
                    <a:pt x="1495" y="143"/>
                  </a:lnTo>
                  <a:lnTo>
                    <a:pt x="1485" y="196"/>
                  </a:lnTo>
                  <a:lnTo>
                    <a:pt x="1421" y="237"/>
                  </a:lnTo>
                  <a:lnTo>
                    <a:pt x="1370" y="225"/>
                  </a:lnTo>
                  <a:lnTo>
                    <a:pt x="1382" y="193"/>
                  </a:lnTo>
                  <a:lnTo>
                    <a:pt x="1371" y="175"/>
                  </a:lnTo>
                  <a:lnTo>
                    <a:pt x="1297" y="144"/>
                  </a:lnTo>
                  <a:lnTo>
                    <a:pt x="1257" y="189"/>
                  </a:lnTo>
                  <a:lnTo>
                    <a:pt x="1184" y="142"/>
                  </a:lnTo>
                  <a:lnTo>
                    <a:pt x="1089" y="199"/>
                  </a:lnTo>
                  <a:lnTo>
                    <a:pt x="1002" y="123"/>
                  </a:lnTo>
                  <a:lnTo>
                    <a:pt x="999" y="120"/>
                  </a:lnTo>
                  <a:lnTo>
                    <a:pt x="974" y="114"/>
                  </a:lnTo>
                  <a:lnTo>
                    <a:pt x="963" y="110"/>
                  </a:lnTo>
                  <a:lnTo>
                    <a:pt x="953" y="107"/>
                  </a:lnTo>
                  <a:lnTo>
                    <a:pt x="942" y="101"/>
                  </a:lnTo>
                  <a:lnTo>
                    <a:pt x="934" y="96"/>
                  </a:lnTo>
                  <a:lnTo>
                    <a:pt x="925" y="90"/>
                  </a:lnTo>
                  <a:lnTo>
                    <a:pt x="919" y="85"/>
                  </a:lnTo>
                  <a:lnTo>
                    <a:pt x="912" y="77"/>
                  </a:lnTo>
                  <a:lnTo>
                    <a:pt x="906" y="70"/>
                  </a:lnTo>
                  <a:lnTo>
                    <a:pt x="897" y="54"/>
                  </a:lnTo>
                  <a:lnTo>
                    <a:pt x="889" y="35"/>
                  </a:lnTo>
                  <a:lnTo>
                    <a:pt x="886" y="1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91">
              <a:extLst>
                <a:ext uri="{FF2B5EF4-FFF2-40B4-BE49-F238E27FC236}">
                  <a16:creationId xmlns:a16="http://schemas.microsoft.com/office/drawing/2014/main" id="{CACAEBF8-7BC7-48BC-1A3C-590DF07E4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510"/>
              <a:ext cx="68" cy="90"/>
            </a:xfrm>
            <a:custGeom>
              <a:avLst/>
              <a:gdLst/>
              <a:ahLst/>
              <a:cxnLst>
                <a:cxn ang="0">
                  <a:pos x="434" y="51"/>
                </a:cxn>
                <a:cxn ang="0">
                  <a:pos x="200" y="15"/>
                </a:cxn>
                <a:cxn ang="0">
                  <a:pos x="178" y="138"/>
                </a:cxn>
                <a:cxn ang="0">
                  <a:pos x="186" y="150"/>
                </a:cxn>
                <a:cxn ang="0">
                  <a:pos x="220" y="222"/>
                </a:cxn>
                <a:cxn ang="0">
                  <a:pos x="69" y="319"/>
                </a:cxn>
                <a:cxn ang="0">
                  <a:pos x="15" y="419"/>
                </a:cxn>
                <a:cxn ang="0">
                  <a:pos x="25" y="444"/>
                </a:cxn>
                <a:cxn ang="0">
                  <a:pos x="0" y="500"/>
                </a:cxn>
                <a:cxn ang="0">
                  <a:pos x="122" y="692"/>
                </a:cxn>
                <a:cxn ang="0">
                  <a:pos x="138" y="841"/>
                </a:cxn>
                <a:cxn ang="0">
                  <a:pos x="135" y="877"/>
                </a:cxn>
                <a:cxn ang="0">
                  <a:pos x="154" y="888"/>
                </a:cxn>
                <a:cxn ang="0">
                  <a:pos x="150" y="977"/>
                </a:cxn>
                <a:cxn ang="0">
                  <a:pos x="143" y="1002"/>
                </a:cxn>
                <a:cxn ang="0">
                  <a:pos x="160" y="1023"/>
                </a:cxn>
                <a:cxn ang="0">
                  <a:pos x="241" y="1092"/>
                </a:cxn>
                <a:cxn ang="0">
                  <a:pos x="417" y="1172"/>
                </a:cxn>
                <a:cxn ang="0">
                  <a:pos x="496" y="1203"/>
                </a:cxn>
                <a:cxn ang="0">
                  <a:pos x="496" y="1177"/>
                </a:cxn>
                <a:cxn ang="0">
                  <a:pos x="533" y="1179"/>
                </a:cxn>
                <a:cxn ang="0">
                  <a:pos x="562" y="1314"/>
                </a:cxn>
                <a:cxn ang="0">
                  <a:pos x="760" y="1226"/>
                </a:cxn>
                <a:cxn ang="0">
                  <a:pos x="741" y="1157"/>
                </a:cxn>
                <a:cxn ang="0">
                  <a:pos x="791" y="1110"/>
                </a:cxn>
                <a:cxn ang="0">
                  <a:pos x="876" y="1096"/>
                </a:cxn>
                <a:cxn ang="0">
                  <a:pos x="890" y="1102"/>
                </a:cxn>
                <a:cxn ang="0">
                  <a:pos x="902" y="1105"/>
                </a:cxn>
                <a:cxn ang="0">
                  <a:pos x="908" y="1104"/>
                </a:cxn>
                <a:cxn ang="0">
                  <a:pos x="908" y="1099"/>
                </a:cxn>
                <a:cxn ang="0">
                  <a:pos x="959" y="1075"/>
                </a:cxn>
                <a:cxn ang="0">
                  <a:pos x="1014" y="879"/>
                </a:cxn>
                <a:cxn ang="0">
                  <a:pos x="974" y="807"/>
                </a:cxn>
                <a:cxn ang="0">
                  <a:pos x="997" y="811"/>
                </a:cxn>
                <a:cxn ang="0">
                  <a:pos x="801" y="730"/>
                </a:cxn>
                <a:cxn ang="0">
                  <a:pos x="789" y="682"/>
                </a:cxn>
                <a:cxn ang="0">
                  <a:pos x="769" y="670"/>
                </a:cxn>
                <a:cxn ang="0">
                  <a:pos x="701" y="630"/>
                </a:cxn>
                <a:cxn ang="0">
                  <a:pos x="674" y="644"/>
                </a:cxn>
                <a:cxn ang="0">
                  <a:pos x="667" y="626"/>
                </a:cxn>
                <a:cxn ang="0">
                  <a:pos x="587" y="580"/>
                </a:cxn>
                <a:cxn ang="0">
                  <a:pos x="573" y="561"/>
                </a:cxn>
                <a:cxn ang="0">
                  <a:pos x="602" y="387"/>
                </a:cxn>
                <a:cxn ang="0">
                  <a:pos x="618" y="297"/>
                </a:cxn>
                <a:cxn ang="0">
                  <a:pos x="631" y="237"/>
                </a:cxn>
                <a:cxn ang="0">
                  <a:pos x="559" y="188"/>
                </a:cxn>
                <a:cxn ang="0">
                  <a:pos x="504" y="69"/>
                </a:cxn>
                <a:cxn ang="0">
                  <a:pos x="510" y="55"/>
                </a:cxn>
              </a:cxnLst>
              <a:rect l="0" t="0" r="r" b="b"/>
              <a:pathLst>
                <a:path w="1090" h="1352">
                  <a:moveTo>
                    <a:pt x="527" y="55"/>
                  </a:moveTo>
                  <a:lnTo>
                    <a:pt x="518" y="0"/>
                  </a:lnTo>
                  <a:lnTo>
                    <a:pt x="461" y="0"/>
                  </a:lnTo>
                  <a:lnTo>
                    <a:pt x="434" y="51"/>
                  </a:lnTo>
                  <a:lnTo>
                    <a:pt x="374" y="20"/>
                  </a:lnTo>
                  <a:lnTo>
                    <a:pt x="330" y="56"/>
                  </a:lnTo>
                  <a:lnTo>
                    <a:pt x="271" y="27"/>
                  </a:lnTo>
                  <a:lnTo>
                    <a:pt x="200" y="15"/>
                  </a:lnTo>
                  <a:lnTo>
                    <a:pt x="159" y="138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78" y="138"/>
                  </a:lnTo>
                  <a:lnTo>
                    <a:pt x="183" y="140"/>
                  </a:lnTo>
                  <a:lnTo>
                    <a:pt x="185" y="142"/>
                  </a:lnTo>
                  <a:lnTo>
                    <a:pt x="186" y="146"/>
                  </a:lnTo>
                  <a:lnTo>
                    <a:pt x="186" y="150"/>
                  </a:lnTo>
                  <a:lnTo>
                    <a:pt x="186" y="156"/>
                  </a:lnTo>
                  <a:lnTo>
                    <a:pt x="180" y="171"/>
                  </a:lnTo>
                  <a:lnTo>
                    <a:pt x="172" y="190"/>
                  </a:lnTo>
                  <a:lnTo>
                    <a:pt x="220" y="222"/>
                  </a:lnTo>
                  <a:lnTo>
                    <a:pt x="193" y="272"/>
                  </a:lnTo>
                  <a:lnTo>
                    <a:pt x="154" y="251"/>
                  </a:lnTo>
                  <a:lnTo>
                    <a:pt x="121" y="271"/>
                  </a:lnTo>
                  <a:lnTo>
                    <a:pt x="69" y="319"/>
                  </a:lnTo>
                  <a:lnTo>
                    <a:pt x="72" y="362"/>
                  </a:lnTo>
                  <a:lnTo>
                    <a:pt x="37" y="407"/>
                  </a:lnTo>
                  <a:lnTo>
                    <a:pt x="24" y="413"/>
                  </a:lnTo>
                  <a:lnTo>
                    <a:pt x="15" y="419"/>
                  </a:lnTo>
                  <a:lnTo>
                    <a:pt x="11" y="425"/>
                  </a:lnTo>
                  <a:lnTo>
                    <a:pt x="12" y="432"/>
                  </a:lnTo>
                  <a:lnTo>
                    <a:pt x="16" y="438"/>
                  </a:lnTo>
                  <a:lnTo>
                    <a:pt x="25" y="444"/>
                  </a:lnTo>
                  <a:lnTo>
                    <a:pt x="38" y="450"/>
                  </a:lnTo>
                  <a:lnTo>
                    <a:pt x="57" y="458"/>
                  </a:lnTo>
                  <a:lnTo>
                    <a:pt x="75" y="484"/>
                  </a:lnTo>
                  <a:lnTo>
                    <a:pt x="0" y="500"/>
                  </a:lnTo>
                  <a:lnTo>
                    <a:pt x="56" y="565"/>
                  </a:lnTo>
                  <a:lnTo>
                    <a:pt x="114" y="608"/>
                  </a:lnTo>
                  <a:lnTo>
                    <a:pt x="93" y="651"/>
                  </a:lnTo>
                  <a:lnTo>
                    <a:pt x="122" y="692"/>
                  </a:lnTo>
                  <a:lnTo>
                    <a:pt x="177" y="717"/>
                  </a:lnTo>
                  <a:lnTo>
                    <a:pt x="158" y="770"/>
                  </a:lnTo>
                  <a:lnTo>
                    <a:pt x="172" y="800"/>
                  </a:lnTo>
                  <a:lnTo>
                    <a:pt x="138" y="841"/>
                  </a:lnTo>
                  <a:lnTo>
                    <a:pt x="135" y="850"/>
                  </a:lnTo>
                  <a:lnTo>
                    <a:pt x="134" y="859"/>
                  </a:lnTo>
                  <a:lnTo>
                    <a:pt x="133" y="868"/>
                  </a:lnTo>
                  <a:lnTo>
                    <a:pt x="135" y="877"/>
                  </a:lnTo>
                  <a:lnTo>
                    <a:pt x="137" y="882"/>
                  </a:lnTo>
                  <a:lnTo>
                    <a:pt x="142" y="887"/>
                  </a:lnTo>
                  <a:lnTo>
                    <a:pt x="146" y="888"/>
                  </a:lnTo>
                  <a:lnTo>
                    <a:pt x="154" y="888"/>
                  </a:lnTo>
                  <a:lnTo>
                    <a:pt x="161" y="885"/>
                  </a:lnTo>
                  <a:lnTo>
                    <a:pt x="172" y="882"/>
                  </a:lnTo>
                  <a:lnTo>
                    <a:pt x="148" y="973"/>
                  </a:lnTo>
                  <a:lnTo>
                    <a:pt x="150" y="977"/>
                  </a:lnTo>
                  <a:lnTo>
                    <a:pt x="151" y="981"/>
                  </a:lnTo>
                  <a:lnTo>
                    <a:pt x="145" y="990"/>
                  </a:lnTo>
                  <a:lnTo>
                    <a:pt x="144" y="999"/>
                  </a:lnTo>
                  <a:lnTo>
                    <a:pt x="143" y="1002"/>
                  </a:lnTo>
                  <a:lnTo>
                    <a:pt x="144" y="1006"/>
                  </a:lnTo>
                  <a:lnTo>
                    <a:pt x="148" y="1013"/>
                  </a:lnTo>
                  <a:lnTo>
                    <a:pt x="153" y="1018"/>
                  </a:lnTo>
                  <a:lnTo>
                    <a:pt x="160" y="1023"/>
                  </a:lnTo>
                  <a:lnTo>
                    <a:pt x="170" y="1027"/>
                  </a:lnTo>
                  <a:lnTo>
                    <a:pt x="182" y="1030"/>
                  </a:lnTo>
                  <a:lnTo>
                    <a:pt x="204" y="1078"/>
                  </a:lnTo>
                  <a:lnTo>
                    <a:pt x="241" y="1092"/>
                  </a:lnTo>
                  <a:lnTo>
                    <a:pt x="282" y="1137"/>
                  </a:lnTo>
                  <a:lnTo>
                    <a:pt x="318" y="1165"/>
                  </a:lnTo>
                  <a:lnTo>
                    <a:pt x="394" y="1152"/>
                  </a:lnTo>
                  <a:lnTo>
                    <a:pt x="417" y="1172"/>
                  </a:lnTo>
                  <a:lnTo>
                    <a:pt x="463" y="1174"/>
                  </a:lnTo>
                  <a:lnTo>
                    <a:pt x="501" y="1217"/>
                  </a:lnTo>
                  <a:lnTo>
                    <a:pt x="503" y="1216"/>
                  </a:lnTo>
                  <a:lnTo>
                    <a:pt x="496" y="1203"/>
                  </a:lnTo>
                  <a:lnTo>
                    <a:pt x="493" y="1194"/>
                  </a:lnTo>
                  <a:lnTo>
                    <a:pt x="492" y="1185"/>
                  </a:lnTo>
                  <a:lnTo>
                    <a:pt x="495" y="1180"/>
                  </a:lnTo>
                  <a:lnTo>
                    <a:pt x="496" y="1177"/>
                  </a:lnTo>
                  <a:lnTo>
                    <a:pt x="500" y="1176"/>
                  </a:lnTo>
                  <a:lnTo>
                    <a:pt x="508" y="1175"/>
                  </a:lnTo>
                  <a:lnTo>
                    <a:pt x="519" y="1176"/>
                  </a:lnTo>
                  <a:lnTo>
                    <a:pt x="533" y="1179"/>
                  </a:lnTo>
                  <a:lnTo>
                    <a:pt x="494" y="1239"/>
                  </a:lnTo>
                  <a:lnTo>
                    <a:pt x="497" y="1297"/>
                  </a:lnTo>
                  <a:lnTo>
                    <a:pt x="520" y="1323"/>
                  </a:lnTo>
                  <a:lnTo>
                    <a:pt x="562" y="1314"/>
                  </a:lnTo>
                  <a:lnTo>
                    <a:pt x="597" y="1298"/>
                  </a:lnTo>
                  <a:lnTo>
                    <a:pt x="602" y="1326"/>
                  </a:lnTo>
                  <a:lnTo>
                    <a:pt x="625" y="1352"/>
                  </a:lnTo>
                  <a:lnTo>
                    <a:pt x="760" y="1226"/>
                  </a:lnTo>
                  <a:lnTo>
                    <a:pt x="711" y="1203"/>
                  </a:lnTo>
                  <a:lnTo>
                    <a:pt x="687" y="1168"/>
                  </a:lnTo>
                  <a:lnTo>
                    <a:pt x="646" y="1148"/>
                  </a:lnTo>
                  <a:lnTo>
                    <a:pt x="741" y="1157"/>
                  </a:lnTo>
                  <a:lnTo>
                    <a:pt x="749" y="1142"/>
                  </a:lnTo>
                  <a:lnTo>
                    <a:pt x="761" y="1129"/>
                  </a:lnTo>
                  <a:lnTo>
                    <a:pt x="775" y="1118"/>
                  </a:lnTo>
                  <a:lnTo>
                    <a:pt x="791" y="1110"/>
                  </a:lnTo>
                  <a:lnTo>
                    <a:pt x="809" y="1103"/>
                  </a:lnTo>
                  <a:lnTo>
                    <a:pt x="829" y="1098"/>
                  </a:lnTo>
                  <a:lnTo>
                    <a:pt x="851" y="1095"/>
                  </a:lnTo>
                  <a:lnTo>
                    <a:pt x="876" y="1096"/>
                  </a:lnTo>
                  <a:lnTo>
                    <a:pt x="880" y="1098"/>
                  </a:lnTo>
                  <a:lnTo>
                    <a:pt x="882" y="1099"/>
                  </a:lnTo>
                  <a:lnTo>
                    <a:pt x="886" y="1101"/>
                  </a:lnTo>
                  <a:lnTo>
                    <a:pt x="890" y="1102"/>
                  </a:lnTo>
                  <a:lnTo>
                    <a:pt x="895" y="1104"/>
                  </a:lnTo>
                  <a:lnTo>
                    <a:pt x="898" y="1104"/>
                  </a:lnTo>
                  <a:lnTo>
                    <a:pt x="899" y="1104"/>
                  </a:lnTo>
                  <a:lnTo>
                    <a:pt x="902" y="1105"/>
                  </a:lnTo>
                  <a:lnTo>
                    <a:pt x="904" y="1105"/>
                  </a:lnTo>
                  <a:lnTo>
                    <a:pt x="905" y="1105"/>
                  </a:lnTo>
                  <a:lnTo>
                    <a:pt x="907" y="1106"/>
                  </a:lnTo>
                  <a:lnTo>
                    <a:pt x="908" y="1104"/>
                  </a:lnTo>
                  <a:lnTo>
                    <a:pt x="908" y="1102"/>
                  </a:lnTo>
                  <a:lnTo>
                    <a:pt x="908" y="1101"/>
                  </a:lnTo>
                  <a:lnTo>
                    <a:pt x="909" y="1101"/>
                  </a:lnTo>
                  <a:lnTo>
                    <a:pt x="908" y="1099"/>
                  </a:lnTo>
                  <a:lnTo>
                    <a:pt x="908" y="1098"/>
                  </a:lnTo>
                  <a:lnTo>
                    <a:pt x="907" y="1096"/>
                  </a:lnTo>
                  <a:lnTo>
                    <a:pt x="904" y="1090"/>
                  </a:lnTo>
                  <a:lnTo>
                    <a:pt x="959" y="1075"/>
                  </a:lnTo>
                  <a:lnTo>
                    <a:pt x="1032" y="962"/>
                  </a:lnTo>
                  <a:lnTo>
                    <a:pt x="1090" y="951"/>
                  </a:lnTo>
                  <a:lnTo>
                    <a:pt x="1065" y="898"/>
                  </a:lnTo>
                  <a:lnTo>
                    <a:pt x="1014" y="879"/>
                  </a:lnTo>
                  <a:lnTo>
                    <a:pt x="976" y="826"/>
                  </a:lnTo>
                  <a:lnTo>
                    <a:pt x="973" y="817"/>
                  </a:lnTo>
                  <a:lnTo>
                    <a:pt x="973" y="812"/>
                  </a:lnTo>
                  <a:lnTo>
                    <a:pt x="974" y="807"/>
                  </a:lnTo>
                  <a:lnTo>
                    <a:pt x="977" y="806"/>
                  </a:lnTo>
                  <a:lnTo>
                    <a:pt x="982" y="805"/>
                  </a:lnTo>
                  <a:lnTo>
                    <a:pt x="989" y="808"/>
                  </a:lnTo>
                  <a:lnTo>
                    <a:pt x="997" y="811"/>
                  </a:lnTo>
                  <a:lnTo>
                    <a:pt x="1008" y="818"/>
                  </a:lnTo>
                  <a:lnTo>
                    <a:pt x="1022" y="771"/>
                  </a:lnTo>
                  <a:lnTo>
                    <a:pt x="809" y="787"/>
                  </a:lnTo>
                  <a:lnTo>
                    <a:pt x="801" y="730"/>
                  </a:lnTo>
                  <a:lnTo>
                    <a:pt x="781" y="701"/>
                  </a:lnTo>
                  <a:lnTo>
                    <a:pt x="784" y="693"/>
                  </a:lnTo>
                  <a:lnTo>
                    <a:pt x="788" y="687"/>
                  </a:lnTo>
                  <a:lnTo>
                    <a:pt x="789" y="682"/>
                  </a:lnTo>
                  <a:lnTo>
                    <a:pt x="788" y="678"/>
                  </a:lnTo>
                  <a:lnTo>
                    <a:pt x="782" y="674"/>
                  </a:lnTo>
                  <a:lnTo>
                    <a:pt x="777" y="672"/>
                  </a:lnTo>
                  <a:lnTo>
                    <a:pt x="769" y="670"/>
                  </a:lnTo>
                  <a:lnTo>
                    <a:pt x="760" y="670"/>
                  </a:lnTo>
                  <a:lnTo>
                    <a:pt x="756" y="643"/>
                  </a:lnTo>
                  <a:lnTo>
                    <a:pt x="717" y="619"/>
                  </a:lnTo>
                  <a:lnTo>
                    <a:pt x="701" y="630"/>
                  </a:lnTo>
                  <a:lnTo>
                    <a:pt x="694" y="634"/>
                  </a:lnTo>
                  <a:lnTo>
                    <a:pt x="688" y="638"/>
                  </a:lnTo>
                  <a:lnTo>
                    <a:pt x="679" y="643"/>
                  </a:lnTo>
                  <a:lnTo>
                    <a:pt x="674" y="644"/>
                  </a:lnTo>
                  <a:lnTo>
                    <a:pt x="672" y="645"/>
                  </a:lnTo>
                  <a:lnTo>
                    <a:pt x="667" y="642"/>
                  </a:lnTo>
                  <a:lnTo>
                    <a:pt x="666" y="636"/>
                  </a:lnTo>
                  <a:lnTo>
                    <a:pt x="667" y="626"/>
                  </a:lnTo>
                  <a:lnTo>
                    <a:pt x="668" y="620"/>
                  </a:lnTo>
                  <a:lnTo>
                    <a:pt x="671" y="614"/>
                  </a:lnTo>
                  <a:lnTo>
                    <a:pt x="599" y="585"/>
                  </a:lnTo>
                  <a:lnTo>
                    <a:pt x="587" y="580"/>
                  </a:lnTo>
                  <a:lnTo>
                    <a:pt x="580" y="576"/>
                  </a:lnTo>
                  <a:lnTo>
                    <a:pt x="574" y="571"/>
                  </a:lnTo>
                  <a:lnTo>
                    <a:pt x="573" y="567"/>
                  </a:lnTo>
                  <a:lnTo>
                    <a:pt x="573" y="561"/>
                  </a:lnTo>
                  <a:lnTo>
                    <a:pt x="577" y="555"/>
                  </a:lnTo>
                  <a:lnTo>
                    <a:pt x="585" y="548"/>
                  </a:lnTo>
                  <a:lnTo>
                    <a:pt x="596" y="542"/>
                  </a:lnTo>
                  <a:lnTo>
                    <a:pt x="602" y="387"/>
                  </a:lnTo>
                  <a:lnTo>
                    <a:pt x="589" y="345"/>
                  </a:lnTo>
                  <a:lnTo>
                    <a:pt x="601" y="329"/>
                  </a:lnTo>
                  <a:lnTo>
                    <a:pt x="610" y="313"/>
                  </a:lnTo>
                  <a:lnTo>
                    <a:pt x="618" y="297"/>
                  </a:lnTo>
                  <a:lnTo>
                    <a:pt x="624" y="283"/>
                  </a:lnTo>
                  <a:lnTo>
                    <a:pt x="628" y="267"/>
                  </a:lnTo>
                  <a:lnTo>
                    <a:pt x="631" y="253"/>
                  </a:lnTo>
                  <a:lnTo>
                    <a:pt x="631" y="237"/>
                  </a:lnTo>
                  <a:lnTo>
                    <a:pt x="630" y="223"/>
                  </a:lnTo>
                  <a:lnTo>
                    <a:pt x="628" y="213"/>
                  </a:lnTo>
                  <a:lnTo>
                    <a:pt x="625" y="199"/>
                  </a:lnTo>
                  <a:lnTo>
                    <a:pt x="559" y="188"/>
                  </a:lnTo>
                  <a:lnTo>
                    <a:pt x="552" y="117"/>
                  </a:lnTo>
                  <a:lnTo>
                    <a:pt x="513" y="83"/>
                  </a:lnTo>
                  <a:lnTo>
                    <a:pt x="507" y="75"/>
                  </a:lnTo>
                  <a:lnTo>
                    <a:pt x="504" y="69"/>
                  </a:lnTo>
                  <a:lnTo>
                    <a:pt x="503" y="64"/>
                  </a:lnTo>
                  <a:lnTo>
                    <a:pt x="504" y="61"/>
                  </a:lnTo>
                  <a:lnTo>
                    <a:pt x="505" y="57"/>
                  </a:lnTo>
                  <a:lnTo>
                    <a:pt x="510" y="55"/>
                  </a:lnTo>
                  <a:lnTo>
                    <a:pt x="518" y="54"/>
                  </a:lnTo>
                  <a:lnTo>
                    <a:pt x="527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92">
              <a:extLst>
                <a:ext uri="{FF2B5EF4-FFF2-40B4-BE49-F238E27FC236}">
                  <a16:creationId xmlns:a16="http://schemas.microsoft.com/office/drawing/2014/main" id="{C7A14FE5-7178-5B4C-C275-8EA2F54A2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514"/>
              <a:ext cx="80" cy="110"/>
            </a:xfrm>
            <a:custGeom>
              <a:avLst/>
              <a:gdLst/>
              <a:ahLst/>
              <a:cxnLst>
                <a:cxn ang="0">
                  <a:pos x="574" y="152"/>
                </a:cxn>
                <a:cxn ang="0">
                  <a:pos x="564" y="160"/>
                </a:cxn>
                <a:cxn ang="0">
                  <a:pos x="541" y="160"/>
                </a:cxn>
                <a:cxn ang="0">
                  <a:pos x="481" y="122"/>
                </a:cxn>
                <a:cxn ang="0">
                  <a:pos x="250" y="109"/>
                </a:cxn>
                <a:cxn ang="0">
                  <a:pos x="113" y="108"/>
                </a:cxn>
                <a:cxn ang="0">
                  <a:pos x="130" y="169"/>
                </a:cxn>
                <a:cxn ang="0">
                  <a:pos x="130" y="178"/>
                </a:cxn>
                <a:cxn ang="0">
                  <a:pos x="127" y="184"/>
                </a:cxn>
                <a:cxn ang="0">
                  <a:pos x="121" y="264"/>
                </a:cxn>
                <a:cxn ang="0">
                  <a:pos x="96" y="479"/>
                </a:cxn>
                <a:cxn ang="0">
                  <a:pos x="76" y="483"/>
                </a:cxn>
                <a:cxn ang="0">
                  <a:pos x="48" y="496"/>
                </a:cxn>
                <a:cxn ang="0">
                  <a:pos x="9" y="494"/>
                </a:cxn>
                <a:cxn ang="0">
                  <a:pos x="72" y="626"/>
                </a:cxn>
                <a:cxn ang="0">
                  <a:pos x="4" y="773"/>
                </a:cxn>
                <a:cxn ang="0">
                  <a:pos x="24" y="794"/>
                </a:cxn>
                <a:cxn ang="0">
                  <a:pos x="55" y="820"/>
                </a:cxn>
                <a:cxn ang="0">
                  <a:pos x="56" y="852"/>
                </a:cxn>
                <a:cxn ang="0">
                  <a:pos x="72" y="848"/>
                </a:cxn>
                <a:cxn ang="0">
                  <a:pos x="355" y="1251"/>
                </a:cxn>
                <a:cxn ang="0">
                  <a:pos x="283" y="1361"/>
                </a:cxn>
                <a:cxn ang="0">
                  <a:pos x="248" y="1404"/>
                </a:cxn>
                <a:cxn ang="0">
                  <a:pos x="256" y="1482"/>
                </a:cxn>
                <a:cxn ang="0">
                  <a:pos x="281" y="1489"/>
                </a:cxn>
                <a:cxn ang="0">
                  <a:pos x="350" y="1440"/>
                </a:cxn>
                <a:cxn ang="0">
                  <a:pos x="422" y="1473"/>
                </a:cxn>
                <a:cxn ang="0">
                  <a:pos x="504" y="1468"/>
                </a:cxn>
                <a:cxn ang="0">
                  <a:pos x="535" y="1451"/>
                </a:cxn>
                <a:cxn ang="0">
                  <a:pos x="553" y="1452"/>
                </a:cxn>
                <a:cxn ang="0">
                  <a:pos x="561" y="1442"/>
                </a:cxn>
                <a:cxn ang="0">
                  <a:pos x="555" y="1429"/>
                </a:cxn>
                <a:cxn ang="0">
                  <a:pos x="751" y="1443"/>
                </a:cxn>
                <a:cxn ang="0">
                  <a:pos x="883" y="1592"/>
                </a:cxn>
                <a:cxn ang="0">
                  <a:pos x="1141" y="1525"/>
                </a:cxn>
                <a:cxn ang="0">
                  <a:pos x="1284" y="1296"/>
                </a:cxn>
                <a:cxn ang="0">
                  <a:pos x="1156" y="1241"/>
                </a:cxn>
                <a:cxn ang="0">
                  <a:pos x="1159" y="1120"/>
                </a:cxn>
                <a:cxn ang="0">
                  <a:pos x="1155" y="1147"/>
                </a:cxn>
                <a:cxn ang="0">
                  <a:pos x="1053" y="1096"/>
                </a:cxn>
                <a:cxn ang="0">
                  <a:pos x="841" y="974"/>
                </a:cxn>
                <a:cxn ang="0">
                  <a:pos x="803" y="950"/>
                </a:cxn>
                <a:cxn ang="0">
                  <a:pos x="809" y="921"/>
                </a:cxn>
                <a:cxn ang="0">
                  <a:pos x="805" y="832"/>
                </a:cxn>
                <a:cxn ang="0">
                  <a:pos x="793" y="803"/>
                </a:cxn>
                <a:cxn ang="0">
                  <a:pos x="836" y="661"/>
                </a:cxn>
                <a:cxn ang="0">
                  <a:pos x="659" y="444"/>
                </a:cxn>
                <a:cxn ang="0">
                  <a:pos x="675" y="382"/>
                </a:cxn>
                <a:cxn ang="0">
                  <a:pos x="696" y="351"/>
                </a:cxn>
                <a:cxn ang="0">
                  <a:pos x="852" y="216"/>
                </a:cxn>
                <a:cxn ang="0">
                  <a:pos x="845" y="94"/>
                </a:cxn>
                <a:cxn ang="0">
                  <a:pos x="832" y="81"/>
                </a:cxn>
                <a:cxn ang="0">
                  <a:pos x="706" y="168"/>
                </a:cxn>
                <a:cxn ang="0">
                  <a:pos x="684" y="186"/>
                </a:cxn>
                <a:cxn ang="0">
                  <a:pos x="674" y="186"/>
                </a:cxn>
                <a:cxn ang="0">
                  <a:pos x="645" y="137"/>
                </a:cxn>
              </a:cxnLst>
              <a:rect l="0" t="0" r="r" b="b"/>
              <a:pathLst>
                <a:path w="1288" h="1654">
                  <a:moveTo>
                    <a:pt x="578" y="133"/>
                  </a:moveTo>
                  <a:lnTo>
                    <a:pt x="578" y="142"/>
                  </a:lnTo>
                  <a:lnTo>
                    <a:pt x="577" y="150"/>
                  </a:lnTo>
                  <a:lnTo>
                    <a:pt x="575" y="152"/>
                  </a:lnTo>
                  <a:lnTo>
                    <a:pt x="574" y="152"/>
                  </a:lnTo>
                  <a:lnTo>
                    <a:pt x="574" y="153"/>
                  </a:lnTo>
                  <a:lnTo>
                    <a:pt x="574" y="155"/>
                  </a:lnTo>
                  <a:lnTo>
                    <a:pt x="571" y="157"/>
                  </a:lnTo>
                  <a:lnTo>
                    <a:pt x="569" y="160"/>
                  </a:lnTo>
                  <a:lnTo>
                    <a:pt x="564" y="160"/>
                  </a:lnTo>
                  <a:lnTo>
                    <a:pt x="562" y="160"/>
                  </a:lnTo>
                  <a:lnTo>
                    <a:pt x="561" y="160"/>
                  </a:lnTo>
                  <a:lnTo>
                    <a:pt x="561" y="161"/>
                  </a:lnTo>
                  <a:lnTo>
                    <a:pt x="553" y="162"/>
                  </a:lnTo>
                  <a:lnTo>
                    <a:pt x="541" y="160"/>
                  </a:lnTo>
                  <a:lnTo>
                    <a:pt x="535" y="158"/>
                  </a:lnTo>
                  <a:lnTo>
                    <a:pt x="532" y="157"/>
                  </a:lnTo>
                  <a:lnTo>
                    <a:pt x="531" y="157"/>
                  </a:lnTo>
                  <a:lnTo>
                    <a:pt x="529" y="157"/>
                  </a:lnTo>
                  <a:lnTo>
                    <a:pt x="481" y="122"/>
                  </a:lnTo>
                  <a:lnTo>
                    <a:pt x="432" y="137"/>
                  </a:lnTo>
                  <a:lnTo>
                    <a:pt x="396" y="165"/>
                  </a:lnTo>
                  <a:lnTo>
                    <a:pt x="346" y="168"/>
                  </a:lnTo>
                  <a:lnTo>
                    <a:pt x="317" y="116"/>
                  </a:lnTo>
                  <a:lnTo>
                    <a:pt x="250" y="109"/>
                  </a:lnTo>
                  <a:lnTo>
                    <a:pt x="249" y="54"/>
                  </a:lnTo>
                  <a:lnTo>
                    <a:pt x="238" y="0"/>
                  </a:lnTo>
                  <a:lnTo>
                    <a:pt x="128" y="49"/>
                  </a:lnTo>
                  <a:lnTo>
                    <a:pt x="83" y="60"/>
                  </a:lnTo>
                  <a:lnTo>
                    <a:pt x="113" y="108"/>
                  </a:lnTo>
                  <a:lnTo>
                    <a:pt x="111" y="148"/>
                  </a:lnTo>
                  <a:lnTo>
                    <a:pt x="115" y="151"/>
                  </a:lnTo>
                  <a:lnTo>
                    <a:pt x="120" y="155"/>
                  </a:lnTo>
                  <a:lnTo>
                    <a:pt x="127" y="163"/>
                  </a:lnTo>
                  <a:lnTo>
                    <a:pt x="130" y="169"/>
                  </a:lnTo>
                  <a:lnTo>
                    <a:pt x="130" y="170"/>
                  </a:lnTo>
                  <a:lnTo>
                    <a:pt x="131" y="172"/>
                  </a:lnTo>
                  <a:lnTo>
                    <a:pt x="132" y="176"/>
                  </a:lnTo>
                  <a:lnTo>
                    <a:pt x="131" y="178"/>
                  </a:lnTo>
                  <a:lnTo>
                    <a:pt x="130" y="178"/>
                  </a:lnTo>
                  <a:lnTo>
                    <a:pt x="130" y="179"/>
                  </a:lnTo>
                  <a:lnTo>
                    <a:pt x="130" y="181"/>
                  </a:lnTo>
                  <a:lnTo>
                    <a:pt x="128" y="183"/>
                  </a:lnTo>
                  <a:lnTo>
                    <a:pt x="127" y="183"/>
                  </a:lnTo>
                  <a:lnTo>
                    <a:pt x="127" y="184"/>
                  </a:lnTo>
                  <a:lnTo>
                    <a:pt x="127" y="186"/>
                  </a:lnTo>
                  <a:lnTo>
                    <a:pt x="120" y="190"/>
                  </a:lnTo>
                  <a:lnTo>
                    <a:pt x="111" y="194"/>
                  </a:lnTo>
                  <a:lnTo>
                    <a:pt x="122" y="224"/>
                  </a:lnTo>
                  <a:lnTo>
                    <a:pt x="121" y="264"/>
                  </a:lnTo>
                  <a:lnTo>
                    <a:pt x="150" y="298"/>
                  </a:lnTo>
                  <a:lnTo>
                    <a:pt x="131" y="358"/>
                  </a:lnTo>
                  <a:lnTo>
                    <a:pt x="163" y="443"/>
                  </a:lnTo>
                  <a:lnTo>
                    <a:pt x="107" y="487"/>
                  </a:lnTo>
                  <a:lnTo>
                    <a:pt x="96" y="479"/>
                  </a:lnTo>
                  <a:lnTo>
                    <a:pt x="89" y="476"/>
                  </a:lnTo>
                  <a:lnTo>
                    <a:pt x="82" y="476"/>
                  </a:lnTo>
                  <a:lnTo>
                    <a:pt x="79" y="480"/>
                  </a:lnTo>
                  <a:lnTo>
                    <a:pt x="77" y="481"/>
                  </a:lnTo>
                  <a:lnTo>
                    <a:pt x="76" y="483"/>
                  </a:lnTo>
                  <a:lnTo>
                    <a:pt x="73" y="487"/>
                  </a:lnTo>
                  <a:lnTo>
                    <a:pt x="68" y="490"/>
                  </a:lnTo>
                  <a:lnTo>
                    <a:pt x="64" y="494"/>
                  </a:lnTo>
                  <a:lnTo>
                    <a:pt x="54" y="496"/>
                  </a:lnTo>
                  <a:lnTo>
                    <a:pt x="48" y="496"/>
                  </a:lnTo>
                  <a:lnTo>
                    <a:pt x="44" y="497"/>
                  </a:lnTo>
                  <a:lnTo>
                    <a:pt x="33" y="496"/>
                  </a:lnTo>
                  <a:lnTo>
                    <a:pt x="23" y="495"/>
                  </a:lnTo>
                  <a:lnTo>
                    <a:pt x="12" y="494"/>
                  </a:lnTo>
                  <a:lnTo>
                    <a:pt x="9" y="494"/>
                  </a:lnTo>
                  <a:lnTo>
                    <a:pt x="8" y="496"/>
                  </a:lnTo>
                  <a:lnTo>
                    <a:pt x="8" y="501"/>
                  </a:lnTo>
                  <a:lnTo>
                    <a:pt x="14" y="510"/>
                  </a:lnTo>
                  <a:lnTo>
                    <a:pt x="0" y="555"/>
                  </a:lnTo>
                  <a:lnTo>
                    <a:pt x="72" y="626"/>
                  </a:lnTo>
                  <a:lnTo>
                    <a:pt x="42" y="663"/>
                  </a:lnTo>
                  <a:lnTo>
                    <a:pt x="41" y="712"/>
                  </a:lnTo>
                  <a:lnTo>
                    <a:pt x="24" y="765"/>
                  </a:lnTo>
                  <a:lnTo>
                    <a:pt x="12" y="769"/>
                  </a:lnTo>
                  <a:lnTo>
                    <a:pt x="4" y="773"/>
                  </a:lnTo>
                  <a:lnTo>
                    <a:pt x="0" y="777"/>
                  </a:lnTo>
                  <a:lnTo>
                    <a:pt x="1" y="782"/>
                  </a:lnTo>
                  <a:lnTo>
                    <a:pt x="4" y="786"/>
                  </a:lnTo>
                  <a:lnTo>
                    <a:pt x="13" y="790"/>
                  </a:lnTo>
                  <a:lnTo>
                    <a:pt x="24" y="794"/>
                  </a:lnTo>
                  <a:lnTo>
                    <a:pt x="40" y="799"/>
                  </a:lnTo>
                  <a:lnTo>
                    <a:pt x="46" y="802"/>
                  </a:lnTo>
                  <a:lnTo>
                    <a:pt x="51" y="807"/>
                  </a:lnTo>
                  <a:lnTo>
                    <a:pt x="54" y="812"/>
                  </a:lnTo>
                  <a:lnTo>
                    <a:pt x="55" y="820"/>
                  </a:lnTo>
                  <a:lnTo>
                    <a:pt x="49" y="824"/>
                  </a:lnTo>
                  <a:lnTo>
                    <a:pt x="46" y="828"/>
                  </a:lnTo>
                  <a:lnTo>
                    <a:pt x="45" y="837"/>
                  </a:lnTo>
                  <a:lnTo>
                    <a:pt x="50" y="847"/>
                  </a:lnTo>
                  <a:lnTo>
                    <a:pt x="56" y="852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5"/>
                  </a:lnTo>
                  <a:lnTo>
                    <a:pt x="68" y="852"/>
                  </a:lnTo>
                  <a:lnTo>
                    <a:pt x="72" y="848"/>
                  </a:lnTo>
                  <a:lnTo>
                    <a:pt x="109" y="904"/>
                  </a:lnTo>
                  <a:lnTo>
                    <a:pt x="169" y="1036"/>
                  </a:lnTo>
                  <a:lnTo>
                    <a:pt x="260" y="1085"/>
                  </a:lnTo>
                  <a:lnTo>
                    <a:pt x="318" y="1152"/>
                  </a:lnTo>
                  <a:lnTo>
                    <a:pt x="355" y="1251"/>
                  </a:lnTo>
                  <a:lnTo>
                    <a:pt x="342" y="1309"/>
                  </a:lnTo>
                  <a:lnTo>
                    <a:pt x="328" y="1346"/>
                  </a:lnTo>
                  <a:lnTo>
                    <a:pt x="314" y="1348"/>
                  </a:lnTo>
                  <a:lnTo>
                    <a:pt x="302" y="1352"/>
                  </a:lnTo>
                  <a:lnTo>
                    <a:pt x="283" y="1361"/>
                  </a:lnTo>
                  <a:lnTo>
                    <a:pt x="273" y="1366"/>
                  </a:lnTo>
                  <a:lnTo>
                    <a:pt x="266" y="1373"/>
                  </a:lnTo>
                  <a:lnTo>
                    <a:pt x="255" y="1388"/>
                  </a:lnTo>
                  <a:lnTo>
                    <a:pt x="250" y="1395"/>
                  </a:lnTo>
                  <a:lnTo>
                    <a:pt x="248" y="1404"/>
                  </a:lnTo>
                  <a:lnTo>
                    <a:pt x="246" y="1423"/>
                  </a:lnTo>
                  <a:lnTo>
                    <a:pt x="246" y="1433"/>
                  </a:lnTo>
                  <a:lnTo>
                    <a:pt x="248" y="1445"/>
                  </a:lnTo>
                  <a:lnTo>
                    <a:pt x="254" y="1470"/>
                  </a:lnTo>
                  <a:lnTo>
                    <a:pt x="256" y="1482"/>
                  </a:lnTo>
                  <a:lnTo>
                    <a:pt x="260" y="1490"/>
                  </a:lnTo>
                  <a:lnTo>
                    <a:pt x="265" y="1495"/>
                  </a:lnTo>
                  <a:lnTo>
                    <a:pt x="270" y="1497"/>
                  </a:lnTo>
                  <a:lnTo>
                    <a:pt x="274" y="1495"/>
                  </a:lnTo>
                  <a:lnTo>
                    <a:pt x="281" y="1489"/>
                  </a:lnTo>
                  <a:lnTo>
                    <a:pt x="287" y="1480"/>
                  </a:lnTo>
                  <a:lnTo>
                    <a:pt x="294" y="1468"/>
                  </a:lnTo>
                  <a:lnTo>
                    <a:pt x="294" y="1467"/>
                  </a:lnTo>
                  <a:lnTo>
                    <a:pt x="296" y="1468"/>
                  </a:lnTo>
                  <a:lnTo>
                    <a:pt x="350" y="1440"/>
                  </a:lnTo>
                  <a:lnTo>
                    <a:pt x="402" y="1506"/>
                  </a:lnTo>
                  <a:lnTo>
                    <a:pt x="406" y="1492"/>
                  </a:lnTo>
                  <a:lnTo>
                    <a:pt x="410" y="1482"/>
                  </a:lnTo>
                  <a:lnTo>
                    <a:pt x="415" y="1475"/>
                  </a:lnTo>
                  <a:lnTo>
                    <a:pt x="422" y="1473"/>
                  </a:lnTo>
                  <a:lnTo>
                    <a:pt x="428" y="1473"/>
                  </a:lnTo>
                  <a:lnTo>
                    <a:pt x="435" y="1478"/>
                  </a:lnTo>
                  <a:lnTo>
                    <a:pt x="443" y="1485"/>
                  </a:lnTo>
                  <a:lnTo>
                    <a:pt x="452" y="1497"/>
                  </a:lnTo>
                  <a:lnTo>
                    <a:pt x="504" y="1468"/>
                  </a:lnTo>
                  <a:lnTo>
                    <a:pt x="523" y="1448"/>
                  </a:lnTo>
                  <a:lnTo>
                    <a:pt x="525" y="1448"/>
                  </a:lnTo>
                  <a:lnTo>
                    <a:pt x="526" y="1448"/>
                  </a:lnTo>
                  <a:lnTo>
                    <a:pt x="528" y="1449"/>
                  </a:lnTo>
                  <a:lnTo>
                    <a:pt x="535" y="1451"/>
                  </a:lnTo>
                  <a:lnTo>
                    <a:pt x="540" y="1451"/>
                  </a:lnTo>
                  <a:lnTo>
                    <a:pt x="542" y="1451"/>
                  </a:lnTo>
                  <a:lnTo>
                    <a:pt x="543" y="1451"/>
                  </a:lnTo>
                  <a:lnTo>
                    <a:pt x="545" y="1452"/>
                  </a:lnTo>
                  <a:lnTo>
                    <a:pt x="553" y="1452"/>
                  </a:lnTo>
                  <a:lnTo>
                    <a:pt x="555" y="1451"/>
                  </a:lnTo>
                  <a:lnTo>
                    <a:pt x="558" y="1451"/>
                  </a:lnTo>
                  <a:lnTo>
                    <a:pt x="560" y="1447"/>
                  </a:lnTo>
                  <a:lnTo>
                    <a:pt x="560" y="1444"/>
                  </a:lnTo>
                  <a:lnTo>
                    <a:pt x="561" y="1442"/>
                  </a:lnTo>
                  <a:lnTo>
                    <a:pt x="559" y="1438"/>
                  </a:lnTo>
                  <a:lnTo>
                    <a:pt x="558" y="1436"/>
                  </a:lnTo>
                  <a:lnTo>
                    <a:pt x="558" y="1435"/>
                  </a:lnTo>
                  <a:lnTo>
                    <a:pt x="556" y="1431"/>
                  </a:lnTo>
                  <a:lnTo>
                    <a:pt x="555" y="1429"/>
                  </a:lnTo>
                  <a:lnTo>
                    <a:pt x="555" y="1428"/>
                  </a:lnTo>
                  <a:lnTo>
                    <a:pt x="595" y="1411"/>
                  </a:lnTo>
                  <a:lnTo>
                    <a:pt x="667" y="1420"/>
                  </a:lnTo>
                  <a:lnTo>
                    <a:pt x="724" y="1465"/>
                  </a:lnTo>
                  <a:lnTo>
                    <a:pt x="751" y="1443"/>
                  </a:lnTo>
                  <a:lnTo>
                    <a:pt x="815" y="1485"/>
                  </a:lnTo>
                  <a:lnTo>
                    <a:pt x="779" y="1525"/>
                  </a:lnTo>
                  <a:lnTo>
                    <a:pt x="814" y="1567"/>
                  </a:lnTo>
                  <a:lnTo>
                    <a:pt x="840" y="1621"/>
                  </a:lnTo>
                  <a:lnTo>
                    <a:pt x="883" y="1592"/>
                  </a:lnTo>
                  <a:lnTo>
                    <a:pt x="962" y="1654"/>
                  </a:lnTo>
                  <a:lnTo>
                    <a:pt x="1033" y="1651"/>
                  </a:lnTo>
                  <a:lnTo>
                    <a:pt x="1111" y="1619"/>
                  </a:lnTo>
                  <a:lnTo>
                    <a:pt x="1100" y="1566"/>
                  </a:lnTo>
                  <a:lnTo>
                    <a:pt x="1141" y="1525"/>
                  </a:lnTo>
                  <a:lnTo>
                    <a:pt x="1257" y="1446"/>
                  </a:lnTo>
                  <a:lnTo>
                    <a:pt x="1287" y="1440"/>
                  </a:lnTo>
                  <a:lnTo>
                    <a:pt x="1288" y="1399"/>
                  </a:lnTo>
                  <a:lnTo>
                    <a:pt x="1267" y="1358"/>
                  </a:lnTo>
                  <a:lnTo>
                    <a:pt x="1284" y="1296"/>
                  </a:lnTo>
                  <a:lnTo>
                    <a:pt x="1261" y="1270"/>
                  </a:lnTo>
                  <a:lnTo>
                    <a:pt x="1256" y="1242"/>
                  </a:lnTo>
                  <a:lnTo>
                    <a:pt x="1221" y="1258"/>
                  </a:lnTo>
                  <a:lnTo>
                    <a:pt x="1179" y="1267"/>
                  </a:lnTo>
                  <a:lnTo>
                    <a:pt x="1156" y="1241"/>
                  </a:lnTo>
                  <a:lnTo>
                    <a:pt x="1153" y="1183"/>
                  </a:lnTo>
                  <a:lnTo>
                    <a:pt x="1192" y="1123"/>
                  </a:lnTo>
                  <a:lnTo>
                    <a:pt x="1178" y="1120"/>
                  </a:lnTo>
                  <a:lnTo>
                    <a:pt x="1167" y="1119"/>
                  </a:lnTo>
                  <a:lnTo>
                    <a:pt x="1159" y="1120"/>
                  </a:lnTo>
                  <a:lnTo>
                    <a:pt x="1155" y="1121"/>
                  </a:lnTo>
                  <a:lnTo>
                    <a:pt x="1154" y="1124"/>
                  </a:lnTo>
                  <a:lnTo>
                    <a:pt x="1151" y="1129"/>
                  </a:lnTo>
                  <a:lnTo>
                    <a:pt x="1152" y="1138"/>
                  </a:lnTo>
                  <a:lnTo>
                    <a:pt x="1155" y="1147"/>
                  </a:lnTo>
                  <a:lnTo>
                    <a:pt x="1162" y="1160"/>
                  </a:lnTo>
                  <a:lnTo>
                    <a:pt x="1160" y="1161"/>
                  </a:lnTo>
                  <a:lnTo>
                    <a:pt x="1122" y="1118"/>
                  </a:lnTo>
                  <a:lnTo>
                    <a:pt x="1076" y="1116"/>
                  </a:lnTo>
                  <a:lnTo>
                    <a:pt x="1053" y="1096"/>
                  </a:lnTo>
                  <a:lnTo>
                    <a:pt x="977" y="1109"/>
                  </a:lnTo>
                  <a:lnTo>
                    <a:pt x="941" y="1081"/>
                  </a:lnTo>
                  <a:lnTo>
                    <a:pt x="900" y="1036"/>
                  </a:lnTo>
                  <a:lnTo>
                    <a:pt x="863" y="1022"/>
                  </a:lnTo>
                  <a:lnTo>
                    <a:pt x="841" y="974"/>
                  </a:lnTo>
                  <a:lnTo>
                    <a:pt x="829" y="971"/>
                  </a:lnTo>
                  <a:lnTo>
                    <a:pt x="819" y="967"/>
                  </a:lnTo>
                  <a:lnTo>
                    <a:pt x="812" y="962"/>
                  </a:lnTo>
                  <a:lnTo>
                    <a:pt x="807" y="957"/>
                  </a:lnTo>
                  <a:lnTo>
                    <a:pt x="803" y="950"/>
                  </a:lnTo>
                  <a:lnTo>
                    <a:pt x="802" y="946"/>
                  </a:lnTo>
                  <a:lnTo>
                    <a:pt x="803" y="943"/>
                  </a:lnTo>
                  <a:lnTo>
                    <a:pt x="804" y="934"/>
                  </a:lnTo>
                  <a:lnTo>
                    <a:pt x="810" y="925"/>
                  </a:lnTo>
                  <a:lnTo>
                    <a:pt x="809" y="921"/>
                  </a:lnTo>
                  <a:lnTo>
                    <a:pt x="807" y="917"/>
                  </a:lnTo>
                  <a:lnTo>
                    <a:pt x="831" y="826"/>
                  </a:lnTo>
                  <a:lnTo>
                    <a:pt x="820" y="829"/>
                  </a:lnTo>
                  <a:lnTo>
                    <a:pt x="813" y="832"/>
                  </a:lnTo>
                  <a:lnTo>
                    <a:pt x="805" y="832"/>
                  </a:lnTo>
                  <a:lnTo>
                    <a:pt x="801" y="831"/>
                  </a:lnTo>
                  <a:lnTo>
                    <a:pt x="796" y="826"/>
                  </a:lnTo>
                  <a:lnTo>
                    <a:pt x="794" y="821"/>
                  </a:lnTo>
                  <a:lnTo>
                    <a:pt x="792" y="812"/>
                  </a:lnTo>
                  <a:lnTo>
                    <a:pt x="793" y="803"/>
                  </a:lnTo>
                  <a:lnTo>
                    <a:pt x="794" y="794"/>
                  </a:lnTo>
                  <a:lnTo>
                    <a:pt x="797" y="785"/>
                  </a:lnTo>
                  <a:lnTo>
                    <a:pt x="831" y="744"/>
                  </a:lnTo>
                  <a:lnTo>
                    <a:pt x="817" y="714"/>
                  </a:lnTo>
                  <a:lnTo>
                    <a:pt x="836" y="661"/>
                  </a:lnTo>
                  <a:lnTo>
                    <a:pt x="781" y="636"/>
                  </a:lnTo>
                  <a:lnTo>
                    <a:pt x="752" y="595"/>
                  </a:lnTo>
                  <a:lnTo>
                    <a:pt x="773" y="552"/>
                  </a:lnTo>
                  <a:lnTo>
                    <a:pt x="715" y="509"/>
                  </a:lnTo>
                  <a:lnTo>
                    <a:pt x="659" y="444"/>
                  </a:lnTo>
                  <a:lnTo>
                    <a:pt x="734" y="428"/>
                  </a:lnTo>
                  <a:lnTo>
                    <a:pt x="716" y="402"/>
                  </a:lnTo>
                  <a:lnTo>
                    <a:pt x="697" y="394"/>
                  </a:lnTo>
                  <a:lnTo>
                    <a:pt x="684" y="388"/>
                  </a:lnTo>
                  <a:lnTo>
                    <a:pt x="675" y="382"/>
                  </a:lnTo>
                  <a:lnTo>
                    <a:pt x="671" y="376"/>
                  </a:lnTo>
                  <a:lnTo>
                    <a:pt x="670" y="369"/>
                  </a:lnTo>
                  <a:lnTo>
                    <a:pt x="674" y="363"/>
                  </a:lnTo>
                  <a:lnTo>
                    <a:pt x="683" y="357"/>
                  </a:lnTo>
                  <a:lnTo>
                    <a:pt x="696" y="351"/>
                  </a:lnTo>
                  <a:lnTo>
                    <a:pt x="731" y="306"/>
                  </a:lnTo>
                  <a:lnTo>
                    <a:pt x="728" y="263"/>
                  </a:lnTo>
                  <a:lnTo>
                    <a:pt x="780" y="215"/>
                  </a:lnTo>
                  <a:lnTo>
                    <a:pt x="813" y="195"/>
                  </a:lnTo>
                  <a:lnTo>
                    <a:pt x="852" y="216"/>
                  </a:lnTo>
                  <a:lnTo>
                    <a:pt x="879" y="166"/>
                  </a:lnTo>
                  <a:lnTo>
                    <a:pt x="831" y="134"/>
                  </a:lnTo>
                  <a:lnTo>
                    <a:pt x="839" y="115"/>
                  </a:lnTo>
                  <a:lnTo>
                    <a:pt x="845" y="100"/>
                  </a:lnTo>
                  <a:lnTo>
                    <a:pt x="845" y="94"/>
                  </a:lnTo>
                  <a:lnTo>
                    <a:pt x="845" y="90"/>
                  </a:lnTo>
                  <a:lnTo>
                    <a:pt x="844" y="86"/>
                  </a:lnTo>
                  <a:lnTo>
                    <a:pt x="842" y="84"/>
                  </a:lnTo>
                  <a:lnTo>
                    <a:pt x="837" y="82"/>
                  </a:lnTo>
                  <a:lnTo>
                    <a:pt x="832" y="81"/>
                  </a:lnTo>
                  <a:lnTo>
                    <a:pt x="826" y="81"/>
                  </a:lnTo>
                  <a:lnTo>
                    <a:pt x="818" y="82"/>
                  </a:lnTo>
                  <a:lnTo>
                    <a:pt x="785" y="140"/>
                  </a:lnTo>
                  <a:lnTo>
                    <a:pt x="711" y="160"/>
                  </a:lnTo>
                  <a:lnTo>
                    <a:pt x="706" y="168"/>
                  </a:lnTo>
                  <a:lnTo>
                    <a:pt x="702" y="175"/>
                  </a:lnTo>
                  <a:lnTo>
                    <a:pt x="699" y="177"/>
                  </a:lnTo>
                  <a:lnTo>
                    <a:pt x="697" y="180"/>
                  </a:lnTo>
                  <a:lnTo>
                    <a:pt x="691" y="184"/>
                  </a:lnTo>
                  <a:lnTo>
                    <a:pt x="684" y="186"/>
                  </a:lnTo>
                  <a:lnTo>
                    <a:pt x="680" y="186"/>
                  </a:lnTo>
                  <a:lnTo>
                    <a:pt x="677" y="186"/>
                  </a:lnTo>
                  <a:lnTo>
                    <a:pt x="676" y="186"/>
                  </a:lnTo>
                  <a:lnTo>
                    <a:pt x="676" y="187"/>
                  </a:lnTo>
                  <a:lnTo>
                    <a:pt x="674" y="186"/>
                  </a:lnTo>
                  <a:lnTo>
                    <a:pt x="673" y="186"/>
                  </a:lnTo>
                  <a:lnTo>
                    <a:pt x="671" y="186"/>
                  </a:lnTo>
                  <a:lnTo>
                    <a:pt x="667" y="186"/>
                  </a:lnTo>
                  <a:lnTo>
                    <a:pt x="658" y="184"/>
                  </a:lnTo>
                  <a:lnTo>
                    <a:pt x="645" y="137"/>
                  </a:lnTo>
                  <a:lnTo>
                    <a:pt x="578" y="1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 93">
              <a:extLst>
                <a:ext uri="{FF2B5EF4-FFF2-40B4-BE49-F238E27FC236}">
                  <a16:creationId xmlns:a16="http://schemas.microsoft.com/office/drawing/2014/main" id="{0AB46B39-4B1A-FD24-A4D7-3B759B24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605"/>
              <a:ext cx="106" cy="72"/>
            </a:xfrm>
            <a:custGeom>
              <a:avLst/>
              <a:gdLst/>
              <a:ahLst/>
              <a:cxnLst>
                <a:cxn ang="0">
                  <a:pos x="1006" y="117"/>
                </a:cxn>
                <a:cxn ang="0">
                  <a:pos x="981" y="110"/>
                </a:cxn>
                <a:cxn ang="0">
                  <a:pos x="749" y="75"/>
                </a:cxn>
                <a:cxn ang="0">
                  <a:pos x="709" y="69"/>
                </a:cxn>
                <a:cxn ang="0">
                  <a:pos x="606" y="96"/>
                </a:cxn>
                <a:cxn ang="0">
                  <a:pos x="344" y="16"/>
                </a:cxn>
                <a:cxn ang="0">
                  <a:pos x="317" y="1"/>
                </a:cxn>
                <a:cxn ang="0">
                  <a:pos x="305" y="21"/>
                </a:cxn>
                <a:cxn ang="0">
                  <a:pos x="292" y="33"/>
                </a:cxn>
                <a:cxn ang="0">
                  <a:pos x="270" y="14"/>
                </a:cxn>
                <a:cxn ang="0">
                  <a:pos x="182" y="47"/>
                </a:cxn>
                <a:cxn ang="0">
                  <a:pos x="157" y="86"/>
                </a:cxn>
                <a:cxn ang="0">
                  <a:pos x="13" y="154"/>
                </a:cxn>
                <a:cxn ang="0">
                  <a:pos x="27" y="175"/>
                </a:cxn>
                <a:cxn ang="0">
                  <a:pos x="101" y="231"/>
                </a:cxn>
                <a:cxn ang="0">
                  <a:pos x="140" y="231"/>
                </a:cxn>
                <a:cxn ang="0">
                  <a:pos x="247" y="482"/>
                </a:cxn>
                <a:cxn ang="0">
                  <a:pos x="261" y="532"/>
                </a:cxn>
                <a:cxn ang="0">
                  <a:pos x="273" y="561"/>
                </a:cxn>
                <a:cxn ang="0">
                  <a:pos x="304" y="640"/>
                </a:cxn>
                <a:cxn ang="0">
                  <a:pos x="322" y="665"/>
                </a:cxn>
                <a:cxn ang="0">
                  <a:pos x="428" y="866"/>
                </a:cxn>
                <a:cxn ang="0">
                  <a:pos x="668" y="867"/>
                </a:cxn>
                <a:cxn ang="0">
                  <a:pos x="704" y="885"/>
                </a:cxn>
                <a:cxn ang="0">
                  <a:pos x="705" y="925"/>
                </a:cxn>
                <a:cxn ang="0">
                  <a:pos x="763" y="940"/>
                </a:cxn>
                <a:cxn ang="0">
                  <a:pos x="779" y="939"/>
                </a:cxn>
                <a:cxn ang="0">
                  <a:pos x="876" y="1020"/>
                </a:cxn>
                <a:cxn ang="0">
                  <a:pos x="948" y="1080"/>
                </a:cxn>
                <a:cxn ang="0">
                  <a:pos x="1010" y="1041"/>
                </a:cxn>
                <a:cxn ang="0">
                  <a:pos x="1016" y="1038"/>
                </a:cxn>
                <a:cxn ang="0">
                  <a:pos x="1022" y="1015"/>
                </a:cxn>
                <a:cxn ang="0">
                  <a:pos x="1090" y="966"/>
                </a:cxn>
                <a:cxn ang="0">
                  <a:pos x="1092" y="962"/>
                </a:cxn>
                <a:cxn ang="0">
                  <a:pos x="1154" y="874"/>
                </a:cxn>
                <a:cxn ang="0">
                  <a:pos x="1374" y="770"/>
                </a:cxn>
                <a:cxn ang="0">
                  <a:pos x="1487" y="700"/>
                </a:cxn>
                <a:cxn ang="0">
                  <a:pos x="1536" y="618"/>
                </a:cxn>
                <a:cxn ang="0">
                  <a:pos x="1577" y="496"/>
                </a:cxn>
                <a:cxn ang="0">
                  <a:pos x="1584" y="492"/>
                </a:cxn>
                <a:cxn ang="0">
                  <a:pos x="1570" y="459"/>
                </a:cxn>
                <a:cxn ang="0">
                  <a:pos x="1564" y="434"/>
                </a:cxn>
                <a:cxn ang="0">
                  <a:pos x="1607" y="436"/>
                </a:cxn>
                <a:cxn ang="0">
                  <a:pos x="1565" y="249"/>
                </a:cxn>
                <a:cxn ang="0">
                  <a:pos x="1449" y="93"/>
                </a:cxn>
                <a:cxn ang="0">
                  <a:pos x="1281" y="59"/>
                </a:cxn>
                <a:cxn ang="0">
                  <a:pos x="1285" y="72"/>
                </a:cxn>
                <a:cxn ang="0">
                  <a:pos x="1270" y="80"/>
                </a:cxn>
                <a:cxn ang="0">
                  <a:pos x="1253" y="77"/>
                </a:cxn>
                <a:cxn ang="0">
                  <a:pos x="1177" y="125"/>
                </a:cxn>
                <a:cxn ang="0">
                  <a:pos x="1140" y="103"/>
                </a:cxn>
                <a:cxn ang="0">
                  <a:pos x="1021" y="96"/>
                </a:cxn>
              </a:cxnLst>
              <a:rect l="0" t="0" r="r" b="b"/>
              <a:pathLst>
                <a:path w="1687" h="1080">
                  <a:moveTo>
                    <a:pt x="1021" y="96"/>
                  </a:moveTo>
                  <a:lnTo>
                    <a:pt x="1019" y="95"/>
                  </a:lnTo>
                  <a:lnTo>
                    <a:pt x="1019" y="96"/>
                  </a:lnTo>
                  <a:lnTo>
                    <a:pt x="1012" y="108"/>
                  </a:lnTo>
                  <a:lnTo>
                    <a:pt x="1006" y="117"/>
                  </a:lnTo>
                  <a:lnTo>
                    <a:pt x="999" y="123"/>
                  </a:lnTo>
                  <a:lnTo>
                    <a:pt x="995" y="125"/>
                  </a:lnTo>
                  <a:lnTo>
                    <a:pt x="990" y="123"/>
                  </a:lnTo>
                  <a:lnTo>
                    <a:pt x="985" y="118"/>
                  </a:lnTo>
                  <a:lnTo>
                    <a:pt x="981" y="110"/>
                  </a:lnTo>
                  <a:lnTo>
                    <a:pt x="979" y="98"/>
                  </a:lnTo>
                  <a:lnTo>
                    <a:pt x="907" y="83"/>
                  </a:lnTo>
                  <a:lnTo>
                    <a:pt x="871" y="44"/>
                  </a:lnTo>
                  <a:lnTo>
                    <a:pt x="840" y="103"/>
                  </a:lnTo>
                  <a:lnTo>
                    <a:pt x="749" y="75"/>
                  </a:lnTo>
                  <a:lnTo>
                    <a:pt x="738" y="69"/>
                  </a:lnTo>
                  <a:lnTo>
                    <a:pt x="729" y="66"/>
                  </a:lnTo>
                  <a:lnTo>
                    <a:pt x="722" y="65"/>
                  </a:lnTo>
                  <a:lnTo>
                    <a:pt x="716" y="66"/>
                  </a:lnTo>
                  <a:lnTo>
                    <a:pt x="709" y="69"/>
                  </a:lnTo>
                  <a:lnTo>
                    <a:pt x="704" y="74"/>
                  </a:lnTo>
                  <a:lnTo>
                    <a:pt x="700" y="81"/>
                  </a:lnTo>
                  <a:lnTo>
                    <a:pt x="697" y="92"/>
                  </a:lnTo>
                  <a:lnTo>
                    <a:pt x="649" y="132"/>
                  </a:lnTo>
                  <a:lnTo>
                    <a:pt x="606" y="96"/>
                  </a:lnTo>
                  <a:lnTo>
                    <a:pt x="580" y="37"/>
                  </a:lnTo>
                  <a:lnTo>
                    <a:pt x="503" y="2"/>
                  </a:lnTo>
                  <a:lnTo>
                    <a:pt x="448" y="34"/>
                  </a:lnTo>
                  <a:lnTo>
                    <a:pt x="351" y="27"/>
                  </a:lnTo>
                  <a:lnTo>
                    <a:pt x="344" y="16"/>
                  </a:lnTo>
                  <a:lnTo>
                    <a:pt x="338" y="9"/>
                  </a:lnTo>
                  <a:lnTo>
                    <a:pt x="332" y="4"/>
                  </a:lnTo>
                  <a:lnTo>
                    <a:pt x="327" y="1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4"/>
                  </a:lnTo>
                  <a:lnTo>
                    <a:pt x="308" y="11"/>
                  </a:lnTo>
                  <a:lnTo>
                    <a:pt x="306" y="16"/>
                  </a:lnTo>
                  <a:lnTo>
                    <a:pt x="305" y="18"/>
                  </a:lnTo>
                  <a:lnTo>
                    <a:pt x="305" y="21"/>
                  </a:lnTo>
                  <a:lnTo>
                    <a:pt x="303" y="24"/>
                  </a:lnTo>
                  <a:lnTo>
                    <a:pt x="302" y="28"/>
                  </a:lnTo>
                  <a:lnTo>
                    <a:pt x="299" y="30"/>
                  </a:lnTo>
                  <a:lnTo>
                    <a:pt x="296" y="32"/>
                  </a:lnTo>
                  <a:lnTo>
                    <a:pt x="292" y="33"/>
                  </a:lnTo>
                  <a:lnTo>
                    <a:pt x="288" y="31"/>
                  </a:lnTo>
                  <a:lnTo>
                    <a:pt x="286" y="30"/>
                  </a:lnTo>
                  <a:lnTo>
                    <a:pt x="285" y="30"/>
                  </a:lnTo>
                  <a:lnTo>
                    <a:pt x="278" y="24"/>
                  </a:lnTo>
                  <a:lnTo>
                    <a:pt x="270" y="14"/>
                  </a:lnTo>
                  <a:lnTo>
                    <a:pt x="261" y="2"/>
                  </a:lnTo>
                  <a:lnTo>
                    <a:pt x="212" y="50"/>
                  </a:lnTo>
                  <a:lnTo>
                    <a:pt x="200" y="47"/>
                  </a:lnTo>
                  <a:lnTo>
                    <a:pt x="191" y="46"/>
                  </a:lnTo>
                  <a:lnTo>
                    <a:pt x="182" y="47"/>
                  </a:lnTo>
                  <a:lnTo>
                    <a:pt x="176" y="52"/>
                  </a:lnTo>
                  <a:lnTo>
                    <a:pt x="168" y="57"/>
                  </a:lnTo>
                  <a:lnTo>
                    <a:pt x="163" y="64"/>
                  </a:lnTo>
                  <a:lnTo>
                    <a:pt x="159" y="73"/>
                  </a:lnTo>
                  <a:lnTo>
                    <a:pt x="157" y="86"/>
                  </a:lnTo>
                  <a:lnTo>
                    <a:pt x="117" y="95"/>
                  </a:lnTo>
                  <a:lnTo>
                    <a:pt x="112" y="103"/>
                  </a:lnTo>
                  <a:lnTo>
                    <a:pt x="23" y="108"/>
                  </a:lnTo>
                  <a:lnTo>
                    <a:pt x="22" y="150"/>
                  </a:lnTo>
                  <a:lnTo>
                    <a:pt x="13" y="154"/>
                  </a:lnTo>
                  <a:lnTo>
                    <a:pt x="12" y="157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9" y="170"/>
                  </a:lnTo>
                  <a:lnTo>
                    <a:pt x="27" y="175"/>
                  </a:lnTo>
                  <a:lnTo>
                    <a:pt x="36" y="181"/>
                  </a:lnTo>
                  <a:lnTo>
                    <a:pt x="0" y="211"/>
                  </a:lnTo>
                  <a:lnTo>
                    <a:pt x="101" y="220"/>
                  </a:lnTo>
                  <a:lnTo>
                    <a:pt x="100" y="226"/>
                  </a:lnTo>
                  <a:lnTo>
                    <a:pt x="101" y="231"/>
                  </a:lnTo>
                  <a:lnTo>
                    <a:pt x="104" y="234"/>
                  </a:lnTo>
                  <a:lnTo>
                    <a:pt x="111" y="236"/>
                  </a:lnTo>
                  <a:lnTo>
                    <a:pt x="118" y="235"/>
                  </a:lnTo>
                  <a:lnTo>
                    <a:pt x="128" y="234"/>
                  </a:lnTo>
                  <a:lnTo>
                    <a:pt x="140" y="231"/>
                  </a:lnTo>
                  <a:lnTo>
                    <a:pt x="155" y="226"/>
                  </a:lnTo>
                  <a:lnTo>
                    <a:pt x="168" y="278"/>
                  </a:lnTo>
                  <a:lnTo>
                    <a:pt x="207" y="338"/>
                  </a:lnTo>
                  <a:lnTo>
                    <a:pt x="237" y="431"/>
                  </a:lnTo>
                  <a:lnTo>
                    <a:pt x="247" y="482"/>
                  </a:lnTo>
                  <a:lnTo>
                    <a:pt x="336" y="508"/>
                  </a:lnTo>
                  <a:lnTo>
                    <a:pt x="291" y="522"/>
                  </a:lnTo>
                  <a:lnTo>
                    <a:pt x="248" y="510"/>
                  </a:lnTo>
                  <a:lnTo>
                    <a:pt x="253" y="531"/>
                  </a:lnTo>
                  <a:lnTo>
                    <a:pt x="261" y="532"/>
                  </a:lnTo>
                  <a:lnTo>
                    <a:pt x="269" y="536"/>
                  </a:lnTo>
                  <a:lnTo>
                    <a:pt x="273" y="540"/>
                  </a:lnTo>
                  <a:lnTo>
                    <a:pt x="276" y="546"/>
                  </a:lnTo>
                  <a:lnTo>
                    <a:pt x="275" y="552"/>
                  </a:lnTo>
                  <a:lnTo>
                    <a:pt x="273" y="561"/>
                  </a:lnTo>
                  <a:lnTo>
                    <a:pt x="268" y="570"/>
                  </a:lnTo>
                  <a:lnTo>
                    <a:pt x="260" y="581"/>
                  </a:lnTo>
                  <a:lnTo>
                    <a:pt x="271" y="633"/>
                  </a:lnTo>
                  <a:lnTo>
                    <a:pt x="307" y="635"/>
                  </a:lnTo>
                  <a:lnTo>
                    <a:pt x="304" y="640"/>
                  </a:lnTo>
                  <a:lnTo>
                    <a:pt x="304" y="646"/>
                  </a:lnTo>
                  <a:lnTo>
                    <a:pt x="306" y="652"/>
                  </a:lnTo>
                  <a:lnTo>
                    <a:pt x="308" y="655"/>
                  </a:lnTo>
                  <a:lnTo>
                    <a:pt x="312" y="659"/>
                  </a:lnTo>
                  <a:lnTo>
                    <a:pt x="322" y="665"/>
                  </a:lnTo>
                  <a:lnTo>
                    <a:pt x="337" y="671"/>
                  </a:lnTo>
                  <a:lnTo>
                    <a:pt x="337" y="720"/>
                  </a:lnTo>
                  <a:lnTo>
                    <a:pt x="377" y="743"/>
                  </a:lnTo>
                  <a:lnTo>
                    <a:pt x="397" y="806"/>
                  </a:lnTo>
                  <a:lnTo>
                    <a:pt x="428" y="866"/>
                  </a:lnTo>
                  <a:lnTo>
                    <a:pt x="431" y="897"/>
                  </a:lnTo>
                  <a:lnTo>
                    <a:pt x="498" y="973"/>
                  </a:lnTo>
                  <a:lnTo>
                    <a:pt x="596" y="938"/>
                  </a:lnTo>
                  <a:lnTo>
                    <a:pt x="627" y="867"/>
                  </a:lnTo>
                  <a:lnTo>
                    <a:pt x="668" y="867"/>
                  </a:lnTo>
                  <a:lnTo>
                    <a:pt x="677" y="866"/>
                  </a:lnTo>
                  <a:lnTo>
                    <a:pt x="681" y="867"/>
                  </a:lnTo>
                  <a:lnTo>
                    <a:pt x="686" y="870"/>
                  </a:lnTo>
                  <a:lnTo>
                    <a:pt x="695" y="877"/>
                  </a:lnTo>
                  <a:lnTo>
                    <a:pt x="704" y="885"/>
                  </a:lnTo>
                  <a:lnTo>
                    <a:pt x="709" y="893"/>
                  </a:lnTo>
                  <a:lnTo>
                    <a:pt x="713" y="901"/>
                  </a:lnTo>
                  <a:lnTo>
                    <a:pt x="712" y="909"/>
                  </a:lnTo>
                  <a:lnTo>
                    <a:pt x="710" y="917"/>
                  </a:lnTo>
                  <a:lnTo>
                    <a:pt x="705" y="925"/>
                  </a:lnTo>
                  <a:lnTo>
                    <a:pt x="699" y="934"/>
                  </a:lnTo>
                  <a:lnTo>
                    <a:pt x="748" y="934"/>
                  </a:lnTo>
                  <a:lnTo>
                    <a:pt x="750" y="933"/>
                  </a:lnTo>
                  <a:lnTo>
                    <a:pt x="756" y="937"/>
                  </a:lnTo>
                  <a:lnTo>
                    <a:pt x="763" y="940"/>
                  </a:lnTo>
                  <a:lnTo>
                    <a:pt x="765" y="940"/>
                  </a:lnTo>
                  <a:lnTo>
                    <a:pt x="766" y="940"/>
                  </a:lnTo>
                  <a:lnTo>
                    <a:pt x="768" y="941"/>
                  </a:lnTo>
                  <a:lnTo>
                    <a:pt x="774" y="941"/>
                  </a:lnTo>
                  <a:lnTo>
                    <a:pt x="779" y="939"/>
                  </a:lnTo>
                  <a:lnTo>
                    <a:pt x="784" y="937"/>
                  </a:lnTo>
                  <a:lnTo>
                    <a:pt x="787" y="933"/>
                  </a:lnTo>
                  <a:lnTo>
                    <a:pt x="791" y="928"/>
                  </a:lnTo>
                  <a:lnTo>
                    <a:pt x="824" y="989"/>
                  </a:lnTo>
                  <a:lnTo>
                    <a:pt x="876" y="1020"/>
                  </a:lnTo>
                  <a:lnTo>
                    <a:pt x="882" y="1043"/>
                  </a:lnTo>
                  <a:lnTo>
                    <a:pt x="882" y="1044"/>
                  </a:lnTo>
                  <a:lnTo>
                    <a:pt x="884" y="1044"/>
                  </a:lnTo>
                  <a:lnTo>
                    <a:pt x="889" y="1042"/>
                  </a:lnTo>
                  <a:lnTo>
                    <a:pt x="948" y="1080"/>
                  </a:lnTo>
                  <a:lnTo>
                    <a:pt x="993" y="1048"/>
                  </a:lnTo>
                  <a:lnTo>
                    <a:pt x="1000" y="1046"/>
                  </a:lnTo>
                  <a:lnTo>
                    <a:pt x="1008" y="1044"/>
                  </a:lnTo>
                  <a:lnTo>
                    <a:pt x="1010" y="1042"/>
                  </a:lnTo>
                  <a:lnTo>
                    <a:pt x="1010" y="1041"/>
                  </a:lnTo>
                  <a:lnTo>
                    <a:pt x="1011" y="1041"/>
                  </a:lnTo>
                  <a:lnTo>
                    <a:pt x="1013" y="1041"/>
                  </a:lnTo>
                  <a:lnTo>
                    <a:pt x="1015" y="1039"/>
                  </a:lnTo>
                  <a:lnTo>
                    <a:pt x="1015" y="1038"/>
                  </a:lnTo>
                  <a:lnTo>
                    <a:pt x="1016" y="1038"/>
                  </a:lnTo>
                  <a:lnTo>
                    <a:pt x="1019" y="1038"/>
                  </a:lnTo>
                  <a:lnTo>
                    <a:pt x="1021" y="1033"/>
                  </a:lnTo>
                  <a:lnTo>
                    <a:pt x="1023" y="1028"/>
                  </a:lnTo>
                  <a:lnTo>
                    <a:pt x="1023" y="1021"/>
                  </a:lnTo>
                  <a:lnTo>
                    <a:pt x="1022" y="1015"/>
                  </a:lnTo>
                  <a:lnTo>
                    <a:pt x="1069" y="941"/>
                  </a:lnTo>
                  <a:lnTo>
                    <a:pt x="1075" y="951"/>
                  </a:lnTo>
                  <a:lnTo>
                    <a:pt x="1081" y="959"/>
                  </a:lnTo>
                  <a:lnTo>
                    <a:pt x="1086" y="963"/>
                  </a:lnTo>
                  <a:lnTo>
                    <a:pt x="1090" y="966"/>
                  </a:lnTo>
                  <a:lnTo>
                    <a:pt x="1090" y="965"/>
                  </a:lnTo>
                  <a:lnTo>
                    <a:pt x="1091" y="965"/>
                  </a:lnTo>
                  <a:lnTo>
                    <a:pt x="1091" y="963"/>
                  </a:lnTo>
                  <a:lnTo>
                    <a:pt x="1091" y="962"/>
                  </a:lnTo>
                  <a:lnTo>
                    <a:pt x="1092" y="962"/>
                  </a:lnTo>
                  <a:lnTo>
                    <a:pt x="1091" y="958"/>
                  </a:lnTo>
                  <a:lnTo>
                    <a:pt x="1091" y="955"/>
                  </a:lnTo>
                  <a:lnTo>
                    <a:pt x="1089" y="946"/>
                  </a:lnTo>
                  <a:lnTo>
                    <a:pt x="1131" y="942"/>
                  </a:lnTo>
                  <a:lnTo>
                    <a:pt x="1154" y="874"/>
                  </a:lnTo>
                  <a:lnTo>
                    <a:pt x="1209" y="878"/>
                  </a:lnTo>
                  <a:lnTo>
                    <a:pt x="1238" y="864"/>
                  </a:lnTo>
                  <a:lnTo>
                    <a:pt x="1305" y="867"/>
                  </a:lnTo>
                  <a:lnTo>
                    <a:pt x="1331" y="846"/>
                  </a:lnTo>
                  <a:lnTo>
                    <a:pt x="1374" y="770"/>
                  </a:lnTo>
                  <a:lnTo>
                    <a:pt x="1395" y="715"/>
                  </a:lnTo>
                  <a:lnTo>
                    <a:pt x="1478" y="709"/>
                  </a:lnTo>
                  <a:lnTo>
                    <a:pt x="1482" y="707"/>
                  </a:lnTo>
                  <a:lnTo>
                    <a:pt x="1486" y="705"/>
                  </a:lnTo>
                  <a:lnTo>
                    <a:pt x="1487" y="700"/>
                  </a:lnTo>
                  <a:lnTo>
                    <a:pt x="1488" y="696"/>
                  </a:lnTo>
                  <a:lnTo>
                    <a:pt x="1487" y="692"/>
                  </a:lnTo>
                  <a:lnTo>
                    <a:pt x="1484" y="689"/>
                  </a:lnTo>
                  <a:lnTo>
                    <a:pt x="1484" y="617"/>
                  </a:lnTo>
                  <a:lnTo>
                    <a:pt x="1536" y="618"/>
                  </a:lnTo>
                  <a:lnTo>
                    <a:pt x="1571" y="594"/>
                  </a:lnTo>
                  <a:lnTo>
                    <a:pt x="1530" y="559"/>
                  </a:lnTo>
                  <a:lnTo>
                    <a:pt x="1542" y="505"/>
                  </a:lnTo>
                  <a:lnTo>
                    <a:pt x="1575" y="498"/>
                  </a:lnTo>
                  <a:lnTo>
                    <a:pt x="1577" y="496"/>
                  </a:lnTo>
                  <a:lnTo>
                    <a:pt x="1577" y="495"/>
                  </a:lnTo>
                  <a:lnTo>
                    <a:pt x="1578" y="495"/>
                  </a:lnTo>
                  <a:lnTo>
                    <a:pt x="1581" y="495"/>
                  </a:lnTo>
                  <a:lnTo>
                    <a:pt x="1582" y="493"/>
                  </a:lnTo>
                  <a:lnTo>
                    <a:pt x="1584" y="492"/>
                  </a:lnTo>
                  <a:lnTo>
                    <a:pt x="1585" y="484"/>
                  </a:lnTo>
                  <a:lnTo>
                    <a:pt x="1585" y="478"/>
                  </a:lnTo>
                  <a:lnTo>
                    <a:pt x="1581" y="467"/>
                  </a:lnTo>
                  <a:lnTo>
                    <a:pt x="1575" y="462"/>
                  </a:lnTo>
                  <a:lnTo>
                    <a:pt x="1570" y="459"/>
                  </a:lnTo>
                  <a:lnTo>
                    <a:pt x="1562" y="456"/>
                  </a:lnTo>
                  <a:lnTo>
                    <a:pt x="1554" y="454"/>
                  </a:lnTo>
                  <a:lnTo>
                    <a:pt x="1555" y="445"/>
                  </a:lnTo>
                  <a:lnTo>
                    <a:pt x="1559" y="439"/>
                  </a:lnTo>
                  <a:lnTo>
                    <a:pt x="1564" y="434"/>
                  </a:lnTo>
                  <a:lnTo>
                    <a:pt x="1570" y="431"/>
                  </a:lnTo>
                  <a:lnTo>
                    <a:pt x="1576" y="429"/>
                  </a:lnTo>
                  <a:lnTo>
                    <a:pt x="1586" y="430"/>
                  </a:lnTo>
                  <a:lnTo>
                    <a:pt x="1596" y="431"/>
                  </a:lnTo>
                  <a:lnTo>
                    <a:pt x="1607" y="436"/>
                  </a:lnTo>
                  <a:lnTo>
                    <a:pt x="1623" y="475"/>
                  </a:lnTo>
                  <a:lnTo>
                    <a:pt x="1654" y="470"/>
                  </a:lnTo>
                  <a:lnTo>
                    <a:pt x="1687" y="282"/>
                  </a:lnTo>
                  <a:lnTo>
                    <a:pt x="1608" y="220"/>
                  </a:lnTo>
                  <a:lnTo>
                    <a:pt x="1565" y="249"/>
                  </a:lnTo>
                  <a:lnTo>
                    <a:pt x="1539" y="195"/>
                  </a:lnTo>
                  <a:lnTo>
                    <a:pt x="1504" y="153"/>
                  </a:lnTo>
                  <a:lnTo>
                    <a:pt x="1540" y="113"/>
                  </a:lnTo>
                  <a:lnTo>
                    <a:pt x="1476" y="71"/>
                  </a:lnTo>
                  <a:lnTo>
                    <a:pt x="1449" y="93"/>
                  </a:lnTo>
                  <a:lnTo>
                    <a:pt x="1392" y="48"/>
                  </a:lnTo>
                  <a:lnTo>
                    <a:pt x="1320" y="39"/>
                  </a:lnTo>
                  <a:lnTo>
                    <a:pt x="1280" y="56"/>
                  </a:lnTo>
                  <a:lnTo>
                    <a:pt x="1280" y="57"/>
                  </a:lnTo>
                  <a:lnTo>
                    <a:pt x="1281" y="59"/>
                  </a:lnTo>
                  <a:lnTo>
                    <a:pt x="1283" y="63"/>
                  </a:lnTo>
                  <a:lnTo>
                    <a:pt x="1283" y="64"/>
                  </a:lnTo>
                  <a:lnTo>
                    <a:pt x="1284" y="66"/>
                  </a:lnTo>
                  <a:lnTo>
                    <a:pt x="1286" y="70"/>
                  </a:lnTo>
                  <a:lnTo>
                    <a:pt x="1285" y="72"/>
                  </a:lnTo>
                  <a:lnTo>
                    <a:pt x="1285" y="75"/>
                  </a:lnTo>
                  <a:lnTo>
                    <a:pt x="1283" y="79"/>
                  </a:lnTo>
                  <a:lnTo>
                    <a:pt x="1280" y="79"/>
                  </a:lnTo>
                  <a:lnTo>
                    <a:pt x="1278" y="80"/>
                  </a:lnTo>
                  <a:lnTo>
                    <a:pt x="1270" y="80"/>
                  </a:lnTo>
                  <a:lnTo>
                    <a:pt x="1268" y="79"/>
                  </a:lnTo>
                  <a:lnTo>
                    <a:pt x="1267" y="79"/>
                  </a:lnTo>
                  <a:lnTo>
                    <a:pt x="1265" y="79"/>
                  </a:lnTo>
                  <a:lnTo>
                    <a:pt x="1260" y="79"/>
                  </a:lnTo>
                  <a:lnTo>
                    <a:pt x="1253" y="77"/>
                  </a:lnTo>
                  <a:lnTo>
                    <a:pt x="1251" y="76"/>
                  </a:lnTo>
                  <a:lnTo>
                    <a:pt x="1250" y="76"/>
                  </a:lnTo>
                  <a:lnTo>
                    <a:pt x="1248" y="76"/>
                  </a:lnTo>
                  <a:lnTo>
                    <a:pt x="1229" y="96"/>
                  </a:lnTo>
                  <a:lnTo>
                    <a:pt x="1177" y="125"/>
                  </a:lnTo>
                  <a:lnTo>
                    <a:pt x="1168" y="113"/>
                  </a:lnTo>
                  <a:lnTo>
                    <a:pt x="1160" y="106"/>
                  </a:lnTo>
                  <a:lnTo>
                    <a:pt x="1153" y="101"/>
                  </a:lnTo>
                  <a:lnTo>
                    <a:pt x="1147" y="101"/>
                  </a:lnTo>
                  <a:lnTo>
                    <a:pt x="1140" y="103"/>
                  </a:lnTo>
                  <a:lnTo>
                    <a:pt x="1135" y="110"/>
                  </a:lnTo>
                  <a:lnTo>
                    <a:pt x="1131" y="120"/>
                  </a:lnTo>
                  <a:lnTo>
                    <a:pt x="1127" y="134"/>
                  </a:lnTo>
                  <a:lnTo>
                    <a:pt x="1075" y="68"/>
                  </a:lnTo>
                  <a:lnTo>
                    <a:pt x="1021" y="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94">
              <a:extLst>
                <a:ext uri="{FF2B5EF4-FFF2-40B4-BE49-F238E27FC236}">
                  <a16:creationId xmlns:a16="http://schemas.microsoft.com/office/drawing/2014/main" id="{18C4D30F-3E54-433C-F551-4662684A9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581"/>
              <a:ext cx="121" cy="150"/>
            </a:xfrm>
            <a:custGeom>
              <a:avLst/>
              <a:gdLst/>
              <a:ahLst/>
              <a:cxnLst>
                <a:cxn ang="0">
                  <a:pos x="901" y="433"/>
                </a:cxn>
                <a:cxn ang="0">
                  <a:pos x="894" y="404"/>
                </a:cxn>
                <a:cxn ang="0">
                  <a:pos x="876" y="405"/>
                </a:cxn>
                <a:cxn ang="0">
                  <a:pos x="667" y="381"/>
                </a:cxn>
                <a:cxn ang="0">
                  <a:pos x="520" y="169"/>
                </a:cxn>
                <a:cxn ang="0">
                  <a:pos x="298" y="14"/>
                </a:cxn>
                <a:cxn ang="0">
                  <a:pos x="277" y="181"/>
                </a:cxn>
                <a:cxn ang="0">
                  <a:pos x="255" y="359"/>
                </a:cxn>
                <a:cxn ang="0">
                  <a:pos x="205" y="636"/>
                </a:cxn>
                <a:cxn ang="0">
                  <a:pos x="189" y="711"/>
                </a:cxn>
                <a:cxn ang="0">
                  <a:pos x="128" y="958"/>
                </a:cxn>
                <a:cxn ang="0">
                  <a:pos x="53" y="1294"/>
                </a:cxn>
                <a:cxn ang="0">
                  <a:pos x="58" y="1373"/>
                </a:cxn>
                <a:cxn ang="0">
                  <a:pos x="268" y="1404"/>
                </a:cxn>
                <a:cxn ang="0">
                  <a:pos x="255" y="1410"/>
                </a:cxn>
                <a:cxn ang="0">
                  <a:pos x="282" y="1421"/>
                </a:cxn>
                <a:cxn ang="0">
                  <a:pos x="179" y="1485"/>
                </a:cxn>
                <a:cxn ang="0">
                  <a:pos x="0" y="1632"/>
                </a:cxn>
                <a:cxn ang="0">
                  <a:pos x="281" y="1706"/>
                </a:cxn>
                <a:cxn ang="0">
                  <a:pos x="315" y="1699"/>
                </a:cxn>
                <a:cxn ang="0">
                  <a:pos x="331" y="1719"/>
                </a:cxn>
                <a:cxn ang="0">
                  <a:pos x="445" y="1838"/>
                </a:cxn>
                <a:cxn ang="0">
                  <a:pos x="528" y="1854"/>
                </a:cxn>
                <a:cxn ang="0">
                  <a:pos x="696" y="1815"/>
                </a:cxn>
                <a:cxn ang="0">
                  <a:pos x="890" y="2002"/>
                </a:cxn>
                <a:cxn ang="0">
                  <a:pos x="1057" y="2221"/>
                </a:cxn>
                <a:cxn ang="0">
                  <a:pos x="1286" y="2132"/>
                </a:cxn>
                <a:cxn ang="0">
                  <a:pos x="1474" y="2134"/>
                </a:cxn>
                <a:cxn ang="0">
                  <a:pos x="1540" y="1937"/>
                </a:cxn>
                <a:cxn ang="0">
                  <a:pos x="1516" y="1762"/>
                </a:cxn>
                <a:cxn ang="0">
                  <a:pos x="1542" y="1688"/>
                </a:cxn>
                <a:cxn ang="0">
                  <a:pos x="1621" y="1694"/>
                </a:cxn>
                <a:cxn ang="0">
                  <a:pos x="1717" y="1554"/>
                </a:cxn>
                <a:cxn ang="0">
                  <a:pos x="1734" y="1553"/>
                </a:cxn>
                <a:cxn ang="0">
                  <a:pos x="1748" y="1541"/>
                </a:cxn>
                <a:cxn ang="0">
                  <a:pos x="1756" y="1528"/>
                </a:cxn>
                <a:cxn ang="0">
                  <a:pos x="1759" y="1511"/>
                </a:cxn>
                <a:cxn ang="0">
                  <a:pos x="1679" y="1480"/>
                </a:cxn>
                <a:cxn ang="0">
                  <a:pos x="1706" y="1437"/>
                </a:cxn>
                <a:cxn ang="0">
                  <a:pos x="1711" y="1437"/>
                </a:cxn>
                <a:cxn ang="0">
                  <a:pos x="1715" y="1423"/>
                </a:cxn>
                <a:cxn ang="0">
                  <a:pos x="1716" y="1412"/>
                </a:cxn>
                <a:cxn ang="0">
                  <a:pos x="1749" y="1398"/>
                </a:cxn>
                <a:cxn ang="0">
                  <a:pos x="1767" y="1389"/>
                </a:cxn>
                <a:cxn ang="0">
                  <a:pos x="1797" y="1399"/>
                </a:cxn>
                <a:cxn ang="0">
                  <a:pos x="1840" y="1358"/>
                </a:cxn>
                <a:cxn ang="0">
                  <a:pos x="1932" y="1222"/>
                </a:cxn>
                <a:cxn ang="0">
                  <a:pos x="1693" y="1263"/>
                </a:cxn>
                <a:cxn ang="0">
                  <a:pos x="1602" y="1107"/>
                </a:cxn>
                <a:cxn ang="0">
                  <a:pos x="1632" y="796"/>
                </a:cxn>
                <a:cxn ang="0">
                  <a:pos x="1396" y="820"/>
                </a:cxn>
                <a:cxn ang="0">
                  <a:pos x="1216" y="716"/>
                </a:cxn>
                <a:cxn ang="0">
                  <a:pos x="1196" y="735"/>
                </a:cxn>
                <a:cxn ang="0">
                  <a:pos x="1075" y="624"/>
                </a:cxn>
                <a:cxn ang="0">
                  <a:pos x="1078" y="554"/>
                </a:cxn>
                <a:cxn ang="0">
                  <a:pos x="1071" y="549"/>
                </a:cxn>
                <a:cxn ang="0">
                  <a:pos x="1078" y="530"/>
                </a:cxn>
              </a:cxnLst>
              <a:rect l="0" t="0" r="r" b="b"/>
              <a:pathLst>
                <a:path w="1932" h="2247">
                  <a:moveTo>
                    <a:pt x="1002" y="478"/>
                  </a:moveTo>
                  <a:lnTo>
                    <a:pt x="966" y="488"/>
                  </a:lnTo>
                  <a:lnTo>
                    <a:pt x="895" y="446"/>
                  </a:lnTo>
                  <a:lnTo>
                    <a:pt x="901" y="433"/>
                  </a:lnTo>
                  <a:lnTo>
                    <a:pt x="903" y="422"/>
                  </a:lnTo>
                  <a:lnTo>
                    <a:pt x="902" y="416"/>
                  </a:lnTo>
                  <a:lnTo>
                    <a:pt x="900" y="412"/>
                  </a:lnTo>
                  <a:lnTo>
                    <a:pt x="894" y="404"/>
                  </a:lnTo>
                  <a:lnTo>
                    <a:pt x="886" y="398"/>
                  </a:lnTo>
                  <a:lnTo>
                    <a:pt x="884" y="396"/>
                  </a:lnTo>
                  <a:lnTo>
                    <a:pt x="883" y="395"/>
                  </a:lnTo>
                  <a:lnTo>
                    <a:pt x="876" y="405"/>
                  </a:lnTo>
                  <a:lnTo>
                    <a:pt x="874" y="407"/>
                  </a:lnTo>
                  <a:lnTo>
                    <a:pt x="682" y="419"/>
                  </a:lnTo>
                  <a:lnTo>
                    <a:pt x="674" y="399"/>
                  </a:lnTo>
                  <a:lnTo>
                    <a:pt x="667" y="381"/>
                  </a:lnTo>
                  <a:lnTo>
                    <a:pt x="658" y="364"/>
                  </a:lnTo>
                  <a:lnTo>
                    <a:pt x="649" y="349"/>
                  </a:lnTo>
                  <a:lnTo>
                    <a:pt x="586" y="258"/>
                  </a:lnTo>
                  <a:lnTo>
                    <a:pt x="520" y="169"/>
                  </a:lnTo>
                  <a:lnTo>
                    <a:pt x="484" y="125"/>
                  </a:lnTo>
                  <a:lnTo>
                    <a:pt x="449" y="83"/>
                  </a:lnTo>
                  <a:lnTo>
                    <a:pt x="374" y="0"/>
                  </a:lnTo>
                  <a:lnTo>
                    <a:pt x="298" y="14"/>
                  </a:lnTo>
                  <a:lnTo>
                    <a:pt x="285" y="132"/>
                  </a:lnTo>
                  <a:lnTo>
                    <a:pt x="281" y="160"/>
                  </a:lnTo>
                  <a:lnTo>
                    <a:pt x="278" y="174"/>
                  </a:lnTo>
                  <a:lnTo>
                    <a:pt x="277" y="181"/>
                  </a:lnTo>
                  <a:lnTo>
                    <a:pt x="277" y="189"/>
                  </a:lnTo>
                  <a:lnTo>
                    <a:pt x="271" y="247"/>
                  </a:lnTo>
                  <a:lnTo>
                    <a:pt x="262" y="303"/>
                  </a:lnTo>
                  <a:lnTo>
                    <a:pt x="255" y="359"/>
                  </a:lnTo>
                  <a:lnTo>
                    <a:pt x="238" y="468"/>
                  </a:lnTo>
                  <a:lnTo>
                    <a:pt x="219" y="573"/>
                  </a:lnTo>
                  <a:lnTo>
                    <a:pt x="208" y="624"/>
                  </a:lnTo>
                  <a:lnTo>
                    <a:pt x="205" y="636"/>
                  </a:lnTo>
                  <a:lnTo>
                    <a:pt x="203" y="649"/>
                  </a:lnTo>
                  <a:lnTo>
                    <a:pt x="198" y="675"/>
                  </a:lnTo>
                  <a:lnTo>
                    <a:pt x="192" y="699"/>
                  </a:lnTo>
                  <a:lnTo>
                    <a:pt x="189" y="711"/>
                  </a:lnTo>
                  <a:lnTo>
                    <a:pt x="187" y="724"/>
                  </a:lnTo>
                  <a:lnTo>
                    <a:pt x="176" y="773"/>
                  </a:lnTo>
                  <a:lnTo>
                    <a:pt x="153" y="868"/>
                  </a:lnTo>
                  <a:lnTo>
                    <a:pt x="128" y="958"/>
                  </a:lnTo>
                  <a:lnTo>
                    <a:pt x="107" y="1047"/>
                  </a:lnTo>
                  <a:lnTo>
                    <a:pt x="86" y="1132"/>
                  </a:lnTo>
                  <a:lnTo>
                    <a:pt x="69" y="1215"/>
                  </a:lnTo>
                  <a:lnTo>
                    <a:pt x="53" y="1294"/>
                  </a:lnTo>
                  <a:lnTo>
                    <a:pt x="40" y="1371"/>
                  </a:lnTo>
                  <a:lnTo>
                    <a:pt x="28" y="1444"/>
                  </a:lnTo>
                  <a:lnTo>
                    <a:pt x="18" y="1515"/>
                  </a:lnTo>
                  <a:lnTo>
                    <a:pt x="58" y="1373"/>
                  </a:lnTo>
                  <a:lnTo>
                    <a:pt x="117" y="1295"/>
                  </a:lnTo>
                  <a:lnTo>
                    <a:pt x="139" y="1274"/>
                  </a:lnTo>
                  <a:lnTo>
                    <a:pt x="192" y="1306"/>
                  </a:lnTo>
                  <a:lnTo>
                    <a:pt x="268" y="1404"/>
                  </a:lnTo>
                  <a:lnTo>
                    <a:pt x="259" y="1404"/>
                  </a:lnTo>
                  <a:lnTo>
                    <a:pt x="255" y="1406"/>
                  </a:lnTo>
                  <a:lnTo>
                    <a:pt x="253" y="1407"/>
                  </a:lnTo>
                  <a:lnTo>
                    <a:pt x="255" y="1410"/>
                  </a:lnTo>
                  <a:lnTo>
                    <a:pt x="260" y="1413"/>
                  </a:lnTo>
                  <a:lnTo>
                    <a:pt x="271" y="1419"/>
                  </a:lnTo>
                  <a:lnTo>
                    <a:pt x="274" y="1419"/>
                  </a:lnTo>
                  <a:lnTo>
                    <a:pt x="282" y="1421"/>
                  </a:lnTo>
                  <a:lnTo>
                    <a:pt x="297" y="1435"/>
                  </a:lnTo>
                  <a:lnTo>
                    <a:pt x="301" y="1490"/>
                  </a:lnTo>
                  <a:lnTo>
                    <a:pt x="278" y="1471"/>
                  </a:lnTo>
                  <a:lnTo>
                    <a:pt x="179" y="1485"/>
                  </a:lnTo>
                  <a:lnTo>
                    <a:pt x="137" y="1477"/>
                  </a:lnTo>
                  <a:lnTo>
                    <a:pt x="152" y="1457"/>
                  </a:lnTo>
                  <a:lnTo>
                    <a:pt x="96" y="1449"/>
                  </a:lnTo>
                  <a:lnTo>
                    <a:pt x="0" y="1632"/>
                  </a:lnTo>
                  <a:lnTo>
                    <a:pt x="0" y="1755"/>
                  </a:lnTo>
                  <a:lnTo>
                    <a:pt x="184" y="1708"/>
                  </a:lnTo>
                  <a:lnTo>
                    <a:pt x="213" y="1663"/>
                  </a:lnTo>
                  <a:lnTo>
                    <a:pt x="281" y="1706"/>
                  </a:lnTo>
                  <a:lnTo>
                    <a:pt x="290" y="1701"/>
                  </a:lnTo>
                  <a:lnTo>
                    <a:pt x="300" y="1699"/>
                  </a:lnTo>
                  <a:lnTo>
                    <a:pt x="307" y="1698"/>
                  </a:lnTo>
                  <a:lnTo>
                    <a:pt x="315" y="1699"/>
                  </a:lnTo>
                  <a:lnTo>
                    <a:pt x="320" y="1701"/>
                  </a:lnTo>
                  <a:lnTo>
                    <a:pt x="324" y="1706"/>
                  </a:lnTo>
                  <a:lnTo>
                    <a:pt x="328" y="1711"/>
                  </a:lnTo>
                  <a:lnTo>
                    <a:pt x="331" y="1719"/>
                  </a:lnTo>
                  <a:lnTo>
                    <a:pt x="272" y="1841"/>
                  </a:lnTo>
                  <a:lnTo>
                    <a:pt x="406" y="1814"/>
                  </a:lnTo>
                  <a:lnTo>
                    <a:pt x="426" y="1827"/>
                  </a:lnTo>
                  <a:lnTo>
                    <a:pt x="445" y="1838"/>
                  </a:lnTo>
                  <a:lnTo>
                    <a:pt x="465" y="1846"/>
                  </a:lnTo>
                  <a:lnTo>
                    <a:pt x="486" y="1852"/>
                  </a:lnTo>
                  <a:lnTo>
                    <a:pt x="507" y="1854"/>
                  </a:lnTo>
                  <a:lnTo>
                    <a:pt x="528" y="1854"/>
                  </a:lnTo>
                  <a:lnTo>
                    <a:pt x="549" y="1851"/>
                  </a:lnTo>
                  <a:lnTo>
                    <a:pt x="572" y="1846"/>
                  </a:lnTo>
                  <a:lnTo>
                    <a:pt x="586" y="1827"/>
                  </a:lnTo>
                  <a:lnTo>
                    <a:pt x="696" y="1815"/>
                  </a:lnTo>
                  <a:lnTo>
                    <a:pt x="749" y="1821"/>
                  </a:lnTo>
                  <a:lnTo>
                    <a:pt x="741" y="1898"/>
                  </a:lnTo>
                  <a:lnTo>
                    <a:pt x="878" y="1961"/>
                  </a:lnTo>
                  <a:lnTo>
                    <a:pt x="890" y="2002"/>
                  </a:lnTo>
                  <a:lnTo>
                    <a:pt x="993" y="2033"/>
                  </a:lnTo>
                  <a:lnTo>
                    <a:pt x="993" y="2064"/>
                  </a:lnTo>
                  <a:lnTo>
                    <a:pt x="1049" y="2093"/>
                  </a:lnTo>
                  <a:lnTo>
                    <a:pt x="1057" y="2221"/>
                  </a:lnTo>
                  <a:lnTo>
                    <a:pt x="1180" y="2247"/>
                  </a:lnTo>
                  <a:lnTo>
                    <a:pt x="1241" y="2230"/>
                  </a:lnTo>
                  <a:lnTo>
                    <a:pt x="1241" y="2137"/>
                  </a:lnTo>
                  <a:lnTo>
                    <a:pt x="1286" y="2132"/>
                  </a:lnTo>
                  <a:lnTo>
                    <a:pt x="1343" y="2201"/>
                  </a:lnTo>
                  <a:lnTo>
                    <a:pt x="1369" y="2185"/>
                  </a:lnTo>
                  <a:lnTo>
                    <a:pt x="1435" y="2172"/>
                  </a:lnTo>
                  <a:lnTo>
                    <a:pt x="1474" y="2134"/>
                  </a:lnTo>
                  <a:lnTo>
                    <a:pt x="1477" y="2093"/>
                  </a:lnTo>
                  <a:lnTo>
                    <a:pt x="1427" y="2000"/>
                  </a:lnTo>
                  <a:lnTo>
                    <a:pt x="1540" y="1984"/>
                  </a:lnTo>
                  <a:lnTo>
                    <a:pt x="1540" y="1937"/>
                  </a:lnTo>
                  <a:lnTo>
                    <a:pt x="1519" y="1908"/>
                  </a:lnTo>
                  <a:lnTo>
                    <a:pt x="1521" y="1873"/>
                  </a:lnTo>
                  <a:lnTo>
                    <a:pt x="1534" y="1837"/>
                  </a:lnTo>
                  <a:lnTo>
                    <a:pt x="1516" y="1762"/>
                  </a:lnTo>
                  <a:lnTo>
                    <a:pt x="1556" y="1719"/>
                  </a:lnTo>
                  <a:lnTo>
                    <a:pt x="1549" y="1703"/>
                  </a:lnTo>
                  <a:lnTo>
                    <a:pt x="1543" y="1690"/>
                  </a:lnTo>
                  <a:lnTo>
                    <a:pt x="1542" y="1688"/>
                  </a:lnTo>
                  <a:lnTo>
                    <a:pt x="1545" y="1689"/>
                  </a:lnTo>
                  <a:lnTo>
                    <a:pt x="1548" y="1693"/>
                  </a:lnTo>
                  <a:lnTo>
                    <a:pt x="1555" y="1701"/>
                  </a:lnTo>
                  <a:lnTo>
                    <a:pt x="1621" y="1694"/>
                  </a:lnTo>
                  <a:lnTo>
                    <a:pt x="1649" y="1634"/>
                  </a:lnTo>
                  <a:lnTo>
                    <a:pt x="1725" y="1602"/>
                  </a:lnTo>
                  <a:lnTo>
                    <a:pt x="1715" y="1550"/>
                  </a:lnTo>
                  <a:lnTo>
                    <a:pt x="1717" y="1554"/>
                  </a:lnTo>
                  <a:lnTo>
                    <a:pt x="1720" y="1557"/>
                  </a:lnTo>
                  <a:lnTo>
                    <a:pt x="1724" y="1558"/>
                  </a:lnTo>
                  <a:lnTo>
                    <a:pt x="1728" y="1558"/>
                  </a:lnTo>
                  <a:lnTo>
                    <a:pt x="1734" y="1553"/>
                  </a:lnTo>
                  <a:lnTo>
                    <a:pt x="1741" y="1549"/>
                  </a:lnTo>
                  <a:lnTo>
                    <a:pt x="1743" y="1546"/>
                  </a:lnTo>
                  <a:lnTo>
                    <a:pt x="1746" y="1544"/>
                  </a:lnTo>
                  <a:lnTo>
                    <a:pt x="1748" y="1541"/>
                  </a:lnTo>
                  <a:lnTo>
                    <a:pt x="1751" y="1539"/>
                  </a:lnTo>
                  <a:lnTo>
                    <a:pt x="1752" y="1535"/>
                  </a:lnTo>
                  <a:lnTo>
                    <a:pt x="1755" y="1532"/>
                  </a:lnTo>
                  <a:lnTo>
                    <a:pt x="1756" y="1528"/>
                  </a:lnTo>
                  <a:lnTo>
                    <a:pt x="1758" y="1525"/>
                  </a:lnTo>
                  <a:lnTo>
                    <a:pt x="1759" y="1517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9" y="1510"/>
                  </a:lnTo>
                  <a:lnTo>
                    <a:pt x="1760" y="1510"/>
                  </a:lnTo>
                  <a:lnTo>
                    <a:pt x="1716" y="1511"/>
                  </a:lnTo>
                  <a:lnTo>
                    <a:pt x="1679" y="1480"/>
                  </a:lnTo>
                  <a:lnTo>
                    <a:pt x="1680" y="1437"/>
                  </a:lnTo>
                  <a:lnTo>
                    <a:pt x="1692" y="1434"/>
                  </a:lnTo>
                  <a:lnTo>
                    <a:pt x="1704" y="1437"/>
                  </a:lnTo>
                  <a:lnTo>
                    <a:pt x="1706" y="1437"/>
                  </a:lnTo>
                  <a:lnTo>
                    <a:pt x="1708" y="1438"/>
                  </a:lnTo>
                  <a:lnTo>
                    <a:pt x="1708" y="1437"/>
                  </a:lnTo>
                  <a:lnTo>
                    <a:pt x="1709" y="1437"/>
                  </a:lnTo>
                  <a:lnTo>
                    <a:pt x="1711" y="1437"/>
                  </a:lnTo>
                  <a:lnTo>
                    <a:pt x="1713" y="1435"/>
                  </a:lnTo>
                  <a:lnTo>
                    <a:pt x="1715" y="1432"/>
                  </a:lnTo>
                  <a:lnTo>
                    <a:pt x="1715" y="1427"/>
                  </a:lnTo>
                  <a:lnTo>
                    <a:pt x="1715" y="1423"/>
                  </a:lnTo>
                  <a:lnTo>
                    <a:pt x="1715" y="1421"/>
                  </a:lnTo>
                  <a:lnTo>
                    <a:pt x="1715" y="1420"/>
                  </a:lnTo>
                  <a:lnTo>
                    <a:pt x="1716" y="1420"/>
                  </a:lnTo>
                  <a:lnTo>
                    <a:pt x="1716" y="1412"/>
                  </a:lnTo>
                  <a:lnTo>
                    <a:pt x="1716" y="1403"/>
                  </a:lnTo>
                  <a:lnTo>
                    <a:pt x="1748" y="1399"/>
                  </a:lnTo>
                  <a:lnTo>
                    <a:pt x="1748" y="1398"/>
                  </a:lnTo>
                  <a:lnTo>
                    <a:pt x="1749" y="1398"/>
                  </a:lnTo>
                  <a:lnTo>
                    <a:pt x="1751" y="1398"/>
                  </a:lnTo>
                  <a:lnTo>
                    <a:pt x="1755" y="1398"/>
                  </a:lnTo>
                  <a:lnTo>
                    <a:pt x="1761" y="1392"/>
                  </a:lnTo>
                  <a:lnTo>
                    <a:pt x="1767" y="1389"/>
                  </a:lnTo>
                  <a:lnTo>
                    <a:pt x="1774" y="1388"/>
                  </a:lnTo>
                  <a:lnTo>
                    <a:pt x="1782" y="1390"/>
                  </a:lnTo>
                  <a:lnTo>
                    <a:pt x="1789" y="1393"/>
                  </a:lnTo>
                  <a:lnTo>
                    <a:pt x="1797" y="1399"/>
                  </a:lnTo>
                  <a:lnTo>
                    <a:pt x="1806" y="1407"/>
                  </a:lnTo>
                  <a:lnTo>
                    <a:pt x="1814" y="1418"/>
                  </a:lnTo>
                  <a:lnTo>
                    <a:pt x="1814" y="1371"/>
                  </a:lnTo>
                  <a:lnTo>
                    <a:pt x="1840" y="1358"/>
                  </a:lnTo>
                  <a:lnTo>
                    <a:pt x="1911" y="1362"/>
                  </a:lnTo>
                  <a:lnTo>
                    <a:pt x="1885" y="1326"/>
                  </a:lnTo>
                  <a:lnTo>
                    <a:pt x="1883" y="1260"/>
                  </a:lnTo>
                  <a:lnTo>
                    <a:pt x="1932" y="1222"/>
                  </a:lnTo>
                  <a:lnTo>
                    <a:pt x="1893" y="1193"/>
                  </a:lnTo>
                  <a:lnTo>
                    <a:pt x="1875" y="1193"/>
                  </a:lnTo>
                  <a:lnTo>
                    <a:pt x="1780" y="1264"/>
                  </a:lnTo>
                  <a:lnTo>
                    <a:pt x="1693" y="1263"/>
                  </a:lnTo>
                  <a:lnTo>
                    <a:pt x="1653" y="1245"/>
                  </a:lnTo>
                  <a:lnTo>
                    <a:pt x="1600" y="1242"/>
                  </a:lnTo>
                  <a:lnTo>
                    <a:pt x="1521" y="1198"/>
                  </a:lnTo>
                  <a:lnTo>
                    <a:pt x="1602" y="1107"/>
                  </a:lnTo>
                  <a:lnTo>
                    <a:pt x="1571" y="1047"/>
                  </a:lnTo>
                  <a:lnTo>
                    <a:pt x="1601" y="1010"/>
                  </a:lnTo>
                  <a:lnTo>
                    <a:pt x="1658" y="853"/>
                  </a:lnTo>
                  <a:lnTo>
                    <a:pt x="1632" y="796"/>
                  </a:lnTo>
                  <a:lnTo>
                    <a:pt x="1549" y="785"/>
                  </a:lnTo>
                  <a:lnTo>
                    <a:pt x="1524" y="804"/>
                  </a:lnTo>
                  <a:lnTo>
                    <a:pt x="1452" y="774"/>
                  </a:lnTo>
                  <a:lnTo>
                    <a:pt x="1396" y="820"/>
                  </a:lnTo>
                  <a:lnTo>
                    <a:pt x="1265" y="776"/>
                  </a:lnTo>
                  <a:lnTo>
                    <a:pt x="1241" y="731"/>
                  </a:lnTo>
                  <a:lnTo>
                    <a:pt x="1227" y="721"/>
                  </a:lnTo>
                  <a:lnTo>
                    <a:pt x="1216" y="716"/>
                  </a:lnTo>
                  <a:lnTo>
                    <a:pt x="1206" y="716"/>
                  </a:lnTo>
                  <a:lnTo>
                    <a:pt x="1200" y="722"/>
                  </a:lnTo>
                  <a:lnTo>
                    <a:pt x="1200" y="724"/>
                  </a:lnTo>
                  <a:lnTo>
                    <a:pt x="1196" y="735"/>
                  </a:lnTo>
                  <a:lnTo>
                    <a:pt x="1194" y="733"/>
                  </a:lnTo>
                  <a:lnTo>
                    <a:pt x="1138" y="681"/>
                  </a:lnTo>
                  <a:lnTo>
                    <a:pt x="1113" y="723"/>
                  </a:lnTo>
                  <a:lnTo>
                    <a:pt x="1075" y="624"/>
                  </a:lnTo>
                  <a:lnTo>
                    <a:pt x="1091" y="556"/>
                  </a:lnTo>
                  <a:lnTo>
                    <a:pt x="1090" y="555"/>
                  </a:lnTo>
                  <a:lnTo>
                    <a:pt x="1085" y="554"/>
                  </a:lnTo>
                  <a:lnTo>
                    <a:pt x="1078" y="554"/>
                  </a:lnTo>
                  <a:lnTo>
                    <a:pt x="1075" y="555"/>
                  </a:lnTo>
                  <a:lnTo>
                    <a:pt x="1072" y="554"/>
                  </a:lnTo>
                  <a:lnTo>
                    <a:pt x="1071" y="554"/>
                  </a:lnTo>
                  <a:lnTo>
                    <a:pt x="1071" y="549"/>
                  </a:lnTo>
                  <a:lnTo>
                    <a:pt x="1071" y="546"/>
                  </a:lnTo>
                  <a:lnTo>
                    <a:pt x="1077" y="534"/>
                  </a:lnTo>
                  <a:lnTo>
                    <a:pt x="1077" y="533"/>
                  </a:lnTo>
                  <a:lnTo>
                    <a:pt x="1078" y="530"/>
                  </a:lnTo>
                  <a:lnTo>
                    <a:pt x="1081" y="528"/>
                  </a:lnTo>
                  <a:lnTo>
                    <a:pt x="1002" y="4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 95">
              <a:extLst>
                <a:ext uri="{FF2B5EF4-FFF2-40B4-BE49-F238E27FC236}">
                  <a16:creationId xmlns:a16="http://schemas.microsoft.com/office/drawing/2014/main" id="{7ACDB751-5BF0-B7D8-402F-9F80F47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795"/>
              <a:ext cx="77" cy="99"/>
            </a:xfrm>
            <a:custGeom>
              <a:avLst/>
              <a:gdLst/>
              <a:ahLst/>
              <a:cxnLst>
                <a:cxn ang="0">
                  <a:pos x="1059" y="462"/>
                </a:cxn>
                <a:cxn ang="0">
                  <a:pos x="970" y="460"/>
                </a:cxn>
                <a:cxn ang="0">
                  <a:pos x="939" y="451"/>
                </a:cxn>
                <a:cxn ang="0">
                  <a:pos x="899" y="429"/>
                </a:cxn>
                <a:cxn ang="0">
                  <a:pos x="856" y="412"/>
                </a:cxn>
                <a:cxn ang="0">
                  <a:pos x="806" y="363"/>
                </a:cxn>
                <a:cxn ang="0">
                  <a:pos x="615" y="285"/>
                </a:cxn>
                <a:cxn ang="0">
                  <a:pos x="589" y="148"/>
                </a:cxn>
                <a:cxn ang="0">
                  <a:pos x="567" y="159"/>
                </a:cxn>
                <a:cxn ang="0">
                  <a:pos x="557" y="143"/>
                </a:cxn>
                <a:cxn ang="0">
                  <a:pos x="528" y="141"/>
                </a:cxn>
                <a:cxn ang="0">
                  <a:pos x="501" y="126"/>
                </a:cxn>
                <a:cxn ang="0">
                  <a:pos x="440" y="16"/>
                </a:cxn>
                <a:cxn ang="0">
                  <a:pos x="346" y="95"/>
                </a:cxn>
                <a:cxn ang="0">
                  <a:pos x="373" y="95"/>
                </a:cxn>
                <a:cxn ang="0">
                  <a:pos x="394" y="131"/>
                </a:cxn>
                <a:cxn ang="0">
                  <a:pos x="376" y="292"/>
                </a:cxn>
                <a:cxn ang="0">
                  <a:pos x="358" y="303"/>
                </a:cxn>
                <a:cxn ang="0">
                  <a:pos x="387" y="313"/>
                </a:cxn>
                <a:cxn ang="0">
                  <a:pos x="458" y="439"/>
                </a:cxn>
                <a:cxn ang="0">
                  <a:pos x="378" y="506"/>
                </a:cxn>
                <a:cxn ang="0">
                  <a:pos x="391" y="520"/>
                </a:cxn>
                <a:cxn ang="0">
                  <a:pos x="292" y="690"/>
                </a:cxn>
                <a:cxn ang="0">
                  <a:pos x="182" y="778"/>
                </a:cxn>
                <a:cxn ang="0">
                  <a:pos x="184" y="786"/>
                </a:cxn>
                <a:cxn ang="0">
                  <a:pos x="179" y="794"/>
                </a:cxn>
                <a:cxn ang="0">
                  <a:pos x="133" y="902"/>
                </a:cxn>
                <a:cxn ang="0">
                  <a:pos x="101" y="894"/>
                </a:cxn>
                <a:cxn ang="0">
                  <a:pos x="93" y="913"/>
                </a:cxn>
                <a:cxn ang="0">
                  <a:pos x="0" y="1089"/>
                </a:cxn>
                <a:cxn ang="0">
                  <a:pos x="192" y="1305"/>
                </a:cxn>
                <a:cxn ang="0">
                  <a:pos x="233" y="1344"/>
                </a:cxn>
                <a:cxn ang="0">
                  <a:pos x="316" y="1433"/>
                </a:cxn>
                <a:cxn ang="0">
                  <a:pos x="346" y="1469"/>
                </a:cxn>
                <a:cxn ang="0">
                  <a:pos x="408" y="1467"/>
                </a:cxn>
                <a:cxn ang="0">
                  <a:pos x="429" y="1449"/>
                </a:cxn>
                <a:cxn ang="0">
                  <a:pos x="511" y="1429"/>
                </a:cxn>
                <a:cxn ang="0">
                  <a:pos x="725" y="1452"/>
                </a:cxn>
                <a:cxn ang="0">
                  <a:pos x="753" y="1491"/>
                </a:cxn>
                <a:cxn ang="0">
                  <a:pos x="807" y="1457"/>
                </a:cxn>
                <a:cxn ang="0">
                  <a:pos x="911" y="1472"/>
                </a:cxn>
                <a:cxn ang="0">
                  <a:pos x="963" y="1483"/>
                </a:cxn>
                <a:cxn ang="0">
                  <a:pos x="984" y="1229"/>
                </a:cxn>
                <a:cxn ang="0">
                  <a:pos x="1211" y="1047"/>
                </a:cxn>
                <a:cxn ang="0">
                  <a:pos x="1182" y="962"/>
                </a:cxn>
                <a:cxn ang="0">
                  <a:pos x="1158" y="942"/>
                </a:cxn>
                <a:cxn ang="0">
                  <a:pos x="1089" y="982"/>
                </a:cxn>
                <a:cxn ang="0">
                  <a:pos x="1083" y="943"/>
                </a:cxn>
                <a:cxn ang="0">
                  <a:pos x="1126" y="937"/>
                </a:cxn>
                <a:cxn ang="0">
                  <a:pos x="1046" y="822"/>
                </a:cxn>
                <a:cxn ang="0">
                  <a:pos x="1023" y="806"/>
                </a:cxn>
                <a:cxn ang="0">
                  <a:pos x="989" y="812"/>
                </a:cxn>
                <a:cxn ang="0">
                  <a:pos x="1146" y="642"/>
                </a:cxn>
                <a:cxn ang="0">
                  <a:pos x="1133" y="601"/>
                </a:cxn>
                <a:cxn ang="0">
                  <a:pos x="1226" y="519"/>
                </a:cxn>
                <a:cxn ang="0">
                  <a:pos x="1213" y="508"/>
                </a:cxn>
                <a:cxn ang="0">
                  <a:pos x="1081" y="462"/>
                </a:cxn>
              </a:cxnLst>
              <a:rect l="0" t="0" r="r" b="b"/>
              <a:pathLst>
                <a:path w="1226" h="1494">
                  <a:moveTo>
                    <a:pt x="1081" y="462"/>
                  </a:moveTo>
                  <a:lnTo>
                    <a:pt x="1072" y="458"/>
                  </a:lnTo>
                  <a:lnTo>
                    <a:pt x="1065" y="458"/>
                  </a:lnTo>
                  <a:lnTo>
                    <a:pt x="1059" y="462"/>
                  </a:lnTo>
                  <a:lnTo>
                    <a:pt x="1056" y="470"/>
                  </a:lnTo>
                  <a:lnTo>
                    <a:pt x="992" y="445"/>
                  </a:lnTo>
                  <a:lnTo>
                    <a:pt x="980" y="454"/>
                  </a:lnTo>
                  <a:lnTo>
                    <a:pt x="970" y="460"/>
                  </a:lnTo>
                  <a:lnTo>
                    <a:pt x="961" y="462"/>
                  </a:lnTo>
                  <a:lnTo>
                    <a:pt x="953" y="462"/>
                  </a:lnTo>
                  <a:lnTo>
                    <a:pt x="946" y="458"/>
                  </a:lnTo>
                  <a:lnTo>
                    <a:pt x="939" y="451"/>
                  </a:lnTo>
                  <a:lnTo>
                    <a:pt x="934" y="440"/>
                  </a:lnTo>
                  <a:lnTo>
                    <a:pt x="931" y="427"/>
                  </a:lnTo>
                  <a:lnTo>
                    <a:pt x="913" y="428"/>
                  </a:lnTo>
                  <a:lnTo>
                    <a:pt x="899" y="429"/>
                  </a:lnTo>
                  <a:lnTo>
                    <a:pt x="885" y="428"/>
                  </a:lnTo>
                  <a:lnTo>
                    <a:pt x="874" y="425"/>
                  </a:lnTo>
                  <a:lnTo>
                    <a:pt x="864" y="419"/>
                  </a:lnTo>
                  <a:lnTo>
                    <a:pt x="856" y="412"/>
                  </a:lnTo>
                  <a:lnTo>
                    <a:pt x="850" y="403"/>
                  </a:lnTo>
                  <a:lnTo>
                    <a:pt x="847" y="392"/>
                  </a:lnTo>
                  <a:lnTo>
                    <a:pt x="821" y="395"/>
                  </a:lnTo>
                  <a:lnTo>
                    <a:pt x="806" y="363"/>
                  </a:lnTo>
                  <a:lnTo>
                    <a:pt x="728" y="393"/>
                  </a:lnTo>
                  <a:lnTo>
                    <a:pt x="659" y="376"/>
                  </a:lnTo>
                  <a:lnTo>
                    <a:pt x="650" y="337"/>
                  </a:lnTo>
                  <a:lnTo>
                    <a:pt x="615" y="285"/>
                  </a:lnTo>
                  <a:lnTo>
                    <a:pt x="646" y="258"/>
                  </a:lnTo>
                  <a:lnTo>
                    <a:pt x="609" y="218"/>
                  </a:lnTo>
                  <a:lnTo>
                    <a:pt x="609" y="185"/>
                  </a:lnTo>
                  <a:lnTo>
                    <a:pt x="589" y="148"/>
                  </a:lnTo>
                  <a:lnTo>
                    <a:pt x="582" y="153"/>
                  </a:lnTo>
                  <a:lnTo>
                    <a:pt x="577" y="156"/>
                  </a:lnTo>
                  <a:lnTo>
                    <a:pt x="572" y="158"/>
                  </a:lnTo>
                  <a:lnTo>
                    <a:pt x="567" y="159"/>
                  </a:lnTo>
                  <a:lnTo>
                    <a:pt x="563" y="157"/>
                  </a:lnTo>
                  <a:lnTo>
                    <a:pt x="560" y="154"/>
                  </a:lnTo>
                  <a:lnTo>
                    <a:pt x="558" y="149"/>
                  </a:lnTo>
                  <a:lnTo>
                    <a:pt x="557" y="143"/>
                  </a:lnTo>
                  <a:lnTo>
                    <a:pt x="553" y="139"/>
                  </a:lnTo>
                  <a:lnTo>
                    <a:pt x="547" y="137"/>
                  </a:lnTo>
                  <a:lnTo>
                    <a:pt x="536" y="140"/>
                  </a:lnTo>
                  <a:lnTo>
                    <a:pt x="528" y="141"/>
                  </a:lnTo>
                  <a:lnTo>
                    <a:pt x="519" y="140"/>
                  </a:lnTo>
                  <a:lnTo>
                    <a:pt x="513" y="138"/>
                  </a:lnTo>
                  <a:lnTo>
                    <a:pt x="506" y="133"/>
                  </a:lnTo>
                  <a:lnTo>
                    <a:pt x="501" y="126"/>
                  </a:lnTo>
                  <a:lnTo>
                    <a:pt x="497" y="117"/>
                  </a:lnTo>
                  <a:lnTo>
                    <a:pt x="494" y="107"/>
                  </a:lnTo>
                  <a:lnTo>
                    <a:pt x="449" y="66"/>
                  </a:lnTo>
                  <a:lnTo>
                    <a:pt x="440" y="16"/>
                  </a:lnTo>
                  <a:lnTo>
                    <a:pt x="362" y="0"/>
                  </a:lnTo>
                  <a:lnTo>
                    <a:pt x="333" y="35"/>
                  </a:lnTo>
                  <a:lnTo>
                    <a:pt x="339" y="100"/>
                  </a:lnTo>
                  <a:lnTo>
                    <a:pt x="346" y="95"/>
                  </a:lnTo>
                  <a:lnTo>
                    <a:pt x="354" y="93"/>
                  </a:lnTo>
                  <a:lnTo>
                    <a:pt x="360" y="92"/>
                  </a:lnTo>
                  <a:lnTo>
                    <a:pt x="368" y="93"/>
                  </a:lnTo>
                  <a:lnTo>
                    <a:pt x="373" y="95"/>
                  </a:lnTo>
                  <a:lnTo>
                    <a:pt x="378" y="100"/>
                  </a:lnTo>
                  <a:lnTo>
                    <a:pt x="383" y="105"/>
                  </a:lnTo>
                  <a:lnTo>
                    <a:pt x="388" y="113"/>
                  </a:lnTo>
                  <a:lnTo>
                    <a:pt x="394" y="131"/>
                  </a:lnTo>
                  <a:lnTo>
                    <a:pt x="398" y="150"/>
                  </a:lnTo>
                  <a:lnTo>
                    <a:pt x="409" y="213"/>
                  </a:lnTo>
                  <a:lnTo>
                    <a:pt x="364" y="227"/>
                  </a:lnTo>
                  <a:lnTo>
                    <a:pt x="376" y="292"/>
                  </a:lnTo>
                  <a:lnTo>
                    <a:pt x="367" y="298"/>
                  </a:lnTo>
                  <a:lnTo>
                    <a:pt x="361" y="300"/>
                  </a:lnTo>
                  <a:lnTo>
                    <a:pt x="359" y="302"/>
                  </a:lnTo>
                  <a:lnTo>
                    <a:pt x="358" y="303"/>
                  </a:lnTo>
                  <a:lnTo>
                    <a:pt x="361" y="304"/>
                  </a:lnTo>
                  <a:lnTo>
                    <a:pt x="375" y="308"/>
                  </a:lnTo>
                  <a:lnTo>
                    <a:pt x="381" y="310"/>
                  </a:lnTo>
                  <a:lnTo>
                    <a:pt x="387" y="313"/>
                  </a:lnTo>
                  <a:lnTo>
                    <a:pt x="437" y="260"/>
                  </a:lnTo>
                  <a:lnTo>
                    <a:pt x="436" y="334"/>
                  </a:lnTo>
                  <a:lnTo>
                    <a:pt x="444" y="344"/>
                  </a:lnTo>
                  <a:lnTo>
                    <a:pt x="458" y="439"/>
                  </a:lnTo>
                  <a:lnTo>
                    <a:pt x="405" y="443"/>
                  </a:lnTo>
                  <a:lnTo>
                    <a:pt x="377" y="488"/>
                  </a:lnTo>
                  <a:lnTo>
                    <a:pt x="378" y="500"/>
                  </a:lnTo>
                  <a:lnTo>
                    <a:pt x="378" y="506"/>
                  </a:lnTo>
                  <a:lnTo>
                    <a:pt x="380" y="513"/>
                  </a:lnTo>
                  <a:lnTo>
                    <a:pt x="381" y="515"/>
                  </a:lnTo>
                  <a:lnTo>
                    <a:pt x="384" y="518"/>
                  </a:lnTo>
                  <a:lnTo>
                    <a:pt x="391" y="520"/>
                  </a:lnTo>
                  <a:lnTo>
                    <a:pt x="401" y="521"/>
                  </a:lnTo>
                  <a:lnTo>
                    <a:pt x="352" y="614"/>
                  </a:lnTo>
                  <a:lnTo>
                    <a:pt x="342" y="678"/>
                  </a:lnTo>
                  <a:lnTo>
                    <a:pt x="292" y="690"/>
                  </a:lnTo>
                  <a:lnTo>
                    <a:pt x="241" y="760"/>
                  </a:lnTo>
                  <a:lnTo>
                    <a:pt x="200" y="786"/>
                  </a:lnTo>
                  <a:lnTo>
                    <a:pt x="188" y="779"/>
                  </a:lnTo>
                  <a:lnTo>
                    <a:pt x="182" y="778"/>
                  </a:lnTo>
                  <a:lnTo>
                    <a:pt x="182" y="781"/>
                  </a:lnTo>
                  <a:lnTo>
                    <a:pt x="183" y="783"/>
                  </a:lnTo>
                  <a:lnTo>
                    <a:pt x="183" y="784"/>
                  </a:lnTo>
                  <a:lnTo>
                    <a:pt x="184" y="786"/>
                  </a:lnTo>
                  <a:lnTo>
                    <a:pt x="184" y="790"/>
                  </a:lnTo>
                  <a:lnTo>
                    <a:pt x="182" y="791"/>
                  </a:lnTo>
                  <a:lnTo>
                    <a:pt x="181" y="793"/>
                  </a:lnTo>
                  <a:lnTo>
                    <a:pt x="179" y="794"/>
                  </a:lnTo>
                  <a:lnTo>
                    <a:pt x="177" y="796"/>
                  </a:lnTo>
                  <a:lnTo>
                    <a:pt x="174" y="867"/>
                  </a:lnTo>
                  <a:lnTo>
                    <a:pt x="136" y="907"/>
                  </a:lnTo>
                  <a:lnTo>
                    <a:pt x="133" y="902"/>
                  </a:lnTo>
                  <a:lnTo>
                    <a:pt x="129" y="901"/>
                  </a:lnTo>
                  <a:lnTo>
                    <a:pt x="117" y="896"/>
                  </a:lnTo>
                  <a:lnTo>
                    <a:pt x="109" y="895"/>
                  </a:lnTo>
                  <a:lnTo>
                    <a:pt x="101" y="894"/>
                  </a:lnTo>
                  <a:lnTo>
                    <a:pt x="97" y="897"/>
                  </a:lnTo>
                  <a:lnTo>
                    <a:pt x="94" y="900"/>
                  </a:lnTo>
                  <a:lnTo>
                    <a:pt x="93" y="906"/>
                  </a:lnTo>
                  <a:lnTo>
                    <a:pt x="93" y="913"/>
                  </a:lnTo>
                  <a:lnTo>
                    <a:pt x="96" y="923"/>
                  </a:lnTo>
                  <a:lnTo>
                    <a:pt x="55" y="950"/>
                  </a:lnTo>
                  <a:lnTo>
                    <a:pt x="53" y="1070"/>
                  </a:lnTo>
                  <a:lnTo>
                    <a:pt x="0" y="1089"/>
                  </a:lnTo>
                  <a:lnTo>
                    <a:pt x="12" y="1198"/>
                  </a:lnTo>
                  <a:lnTo>
                    <a:pt x="98" y="1244"/>
                  </a:lnTo>
                  <a:lnTo>
                    <a:pt x="181" y="1305"/>
                  </a:lnTo>
                  <a:lnTo>
                    <a:pt x="192" y="1305"/>
                  </a:lnTo>
                  <a:lnTo>
                    <a:pt x="204" y="1310"/>
                  </a:lnTo>
                  <a:lnTo>
                    <a:pt x="214" y="1318"/>
                  </a:lnTo>
                  <a:lnTo>
                    <a:pt x="225" y="1330"/>
                  </a:lnTo>
                  <a:lnTo>
                    <a:pt x="233" y="1344"/>
                  </a:lnTo>
                  <a:lnTo>
                    <a:pt x="244" y="1363"/>
                  </a:lnTo>
                  <a:lnTo>
                    <a:pt x="253" y="1385"/>
                  </a:lnTo>
                  <a:lnTo>
                    <a:pt x="262" y="1412"/>
                  </a:lnTo>
                  <a:lnTo>
                    <a:pt x="316" y="1433"/>
                  </a:lnTo>
                  <a:lnTo>
                    <a:pt x="319" y="1445"/>
                  </a:lnTo>
                  <a:lnTo>
                    <a:pt x="326" y="1456"/>
                  </a:lnTo>
                  <a:lnTo>
                    <a:pt x="335" y="1463"/>
                  </a:lnTo>
                  <a:lnTo>
                    <a:pt x="346" y="1469"/>
                  </a:lnTo>
                  <a:lnTo>
                    <a:pt x="358" y="1471"/>
                  </a:lnTo>
                  <a:lnTo>
                    <a:pt x="373" y="1472"/>
                  </a:lnTo>
                  <a:lnTo>
                    <a:pt x="389" y="1470"/>
                  </a:lnTo>
                  <a:lnTo>
                    <a:pt x="408" y="1467"/>
                  </a:lnTo>
                  <a:lnTo>
                    <a:pt x="410" y="1460"/>
                  </a:lnTo>
                  <a:lnTo>
                    <a:pt x="414" y="1455"/>
                  </a:lnTo>
                  <a:lnTo>
                    <a:pt x="423" y="1450"/>
                  </a:lnTo>
                  <a:lnTo>
                    <a:pt x="429" y="1449"/>
                  </a:lnTo>
                  <a:lnTo>
                    <a:pt x="436" y="1451"/>
                  </a:lnTo>
                  <a:lnTo>
                    <a:pt x="444" y="1454"/>
                  </a:lnTo>
                  <a:lnTo>
                    <a:pt x="453" y="1459"/>
                  </a:lnTo>
                  <a:lnTo>
                    <a:pt x="511" y="1429"/>
                  </a:lnTo>
                  <a:lnTo>
                    <a:pt x="595" y="1420"/>
                  </a:lnTo>
                  <a:lnTo>
                    <a:pt x="633" y="1405"/>
                  </a:lnTo>
                  <a:lnTo>
                    <a:pt x="722" y="1437"/>
                  </a:lnTo>
                  <a:lnTo>
                    <a:pt x="725" y="1452"/>
                  </a:lnTo>
                  <a:lnTo>
                    <a:pt x="730" y="1466"/>
                  </a:lnTo>
                  <a:lnTo>
                    <a:pt x="736" y="1477"/>
                  </a:lnTo>
                  <a:lnTo>
                    <a:pt x="744" y="1486"/>
                  </a:lnTo>
                  <a:lnTo>
                    <a:pt x="753" y="1491"/>
                  </a:lnTo>
                  <a:lnTo>
                    <a:pt x="763" y="1494"/>
                  </a:lnTo>
                  <a:lnTo>
                    <a:pt x="775" y="1494"/>
                  </a:lnTo>
                  <a:lnTo>
                    <a:pt x="789" y="1492"/>
                  </a:lnTo>
                  <a:lnTo>
                    <a:pt x="807" y="1457"/>
                  </a:lnTo>
                  <a:lnTo>
                    <a:pt x="850" y="1430"/>
                  </a:lnTo>
                  <a:lnTo>
                    <a:pt x="893" y="1451"/>
                  </a:lnTo>
                  <a:lnTo>
                    <a:pt x="900" y="1462"/>
                  </a:lnTo>
                  <a:lnTo>
                    <a:pt x="911" y="1472"/>
                  </a:lnTo>
                  <a:lnTo>
                    <a:pt x="921" y="1478"/>
                  </a:lnTo>
                  <a:lnTo>
                    <a:pt x="934" y="1483"/>
                  </a:lnTo>
                  <a:lnTo>
                    <a:pt x="947" y="1484"/>
                  </a:lnTo>
                  <a:lnTo>
                    <a:pt x="963" y="1483"/>
                  </a:lnTo>
                  <a:lnTo>
                    <a:pt x="979" y="1478"/>
                  </a:lnTo>
                  <a:lnTo>
                    <a:pt x="997" y="1472"/>
                  </a:lnTo>
                  <a:lnTo>
                    <a:pt x="966" y="1414"/>
                  </a:lnTo>
                  <a:lnTo>
                    <a:pt x="984" y="1229"/>
                  </a:lnTo>
                  <a:lnTo>
                    <a:pt x="1007" y="1186"/>
                  </a:lnTo>
                  <a:lnTo>
                    <a:pt x="1109" y="1216"/>
                  </a:lnTo>
                  <a:lnTo>
                    <a:pt x="1170" y="1102"/>
                  </a:lnTo>
                  <a:lnTo>
                    <a:pt x="1211" y="1047"/>
                  </a:lnTo>
                  <a:lnTo>
                    <a:pt x="1197" y="1012"/>
                  </a:lnTo>
                  <a:lnTo>
                    <a:pt x="1194" y="994"/>
                  </a:lnTo>
                  <a:lnTo>
                    <a:pt x="1190" y="978"/>
                  </a:lnTo>
                  <a:lnTo>
                    <a:pt x="1182" y="962"/>
                  </a:lnTo>
                  <a:lnTo>
                    <a:pt x="1170" y="947"/>
                  </a:lnTo>
                  <a:lnTo>
                    <a:pt x="1162" y="941"/>
                  </a:lnTo>
                  <a:lnTo>
                    <a:pt x="1159" y="940"/>
                  </a:lnTo>
                  <a:lnTo>
                    <a:pt x="1158" y="942"/>
                  </a:lnTo>
                  <a:lnTo>
                    <a:pt x="1157" y="947"/>
                  </a:lnTo>
                  <a:lnTo>
                    <a:pt x="1158" y="959"/>
                  </a:lnTo>
                  <a:lnTo>
                    <a:pt x="1094" y="991"/>
                  </a:lnTo>
                  <a:lnTo>
                    <a:pt x="1089" y="982"/>
                  </a:lnTo>
                  <a:lnTo>
                    <a:pt x="1086" y="975"/>
                  </a:lnTo>
                  <a:lnTo>
                    <a:pt x="1081" y="962"/>
                  </a:lnTo>
                  <a:lnTo>
                    <a:pt x="1080" y="951"/>
                  </a:lnTo>
                  <a:lnTo>
                    <a:pt x="1083" y="943"/>
                  </a:lnTo>
                  <a:lnTo>
                    <a:pt x="1089" y="937"/>
                  </a:lnTo>
                  <a:lnTo>
                    <a:pt x="1098" y="934"/>
                  </a:lnTo>
                  <a:lnTo>
                    <a:pt x="1110" y="934"/>
                  </a:lnTo>
                  <a:lnTo>
                    <a:pt x="1126" y="937"/>
                  </a:lnTo>
                  <a:lnTo>
                    <a:pt x="1117" y="869"/>
                  </a:lnTo>
                  <a:lnTo>
                    <a:pt x="1050" y="839"/>
                  </a:lnTo>
                  <a:lnTo>
                    <a:pt x="1048" y="829"/>
                  </a:lnTo>
                  <a:lnTo>
                    <a:pt x="1046" y="822"/>
                  </a:lnTo>
                  <a:lnTo>
                    <a:pt x="1042" y="815"/>
                  </a:lnTo>
                  <a:lnTo>
                    <a:pt x="1038" y="811"/>
                  </a:lnTo>
                  <a:lnTo>
                    <a:pt x="1030" y="807"/>
                  </a:lnTo>
                  <a:lnTo>
                    <a:pt x="1023" y="806"/>
                  </a:lnTo>
                  <a:lnTo>
                    <a:pt x="1013" y="806"/>
                  </a:lnTo>
                  <a:lnTo>
                    <a:pt x="1002" y="809"/>
                  </a:lnTo>
                  <a:lnTo>
                    <a:pt x="995" y="811"/>
                  </a:lnTo>
                  <a:lnTo>
                    <a:pt x="989" y="812"/>
                  </a:lnTo>
                  <a:lnTo>
                    <a:pt x="982" y="773"/>
                  </a:lnTo>
                  <a:lnTo>
                    <a:pt x="1060" y="675"/>
                  </a:lnTo>
                  <a:lnTo>
                    <a:pt x="1081" y="656"/>
                  </a:lnTo>
                  <a:lnTo>
                    <a:pt x="1146" y="642"/>
                  </a:lnTo>
                  <a:lnTo>
                    <a:pt x="1139" y="627"/>
                  </a:lnTo>
                  <a:lnTo>
                    <a:pt x="1135" y="616"/>
                  </a:lnTo>
                  <a:lnTo>
                    <a:pt x="1131" y="607"/>
                  </a:lnTo>
                  <a:lnTo>
                    <a:pt x="1133" y="601"/>
                  </a:lnTo>
                  <a:lnTo>
                    <a:pt x="1220" y="529"/>
                  </a:lnTo>
                  <a:lnTo>
                    <a:pt x="1223" y="525"/>
                  </a:lnTo>
                  <a:lnTo>
                    <a:pt x="1225" y="523"/>
                  </a:lnTo>
                  <a:lnTo>
                    <a:pt x="1226" y="519"/>
                  </a:lnTo>
                  <a:lnTo>
                    <a:pt x="1226" y="517"/>
                  </a:lnTo>
                  <a:lnTo>
                    <a:pt x="1222" y="512"/>
                  </a:lnTo>
                  <a:lnTo>
                    <a:pt x="1218" y="510"/>
                  </a:lnTo>
                  <a:lnTo>
                    <a:pt x="1213" y="508"/>
                  </a:lnTo>
                  <a:lnTo>
                    <a:pt x="1204" y="506"/>
                  </a:lnTo>
                  <a:lnTo>
                    <a:pt x="1199" y="502"/>
                  </a:lnTo>
                  <a:lnTo>
                    <a:pt x="1192" y="498"/>
                  </a:lnTo>
                  <a:lnTo>
                    <a:pt x="1081" y="4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 96">
              <a:extLst>
                <a:ext uri="{FF2B5EF4-FFF2-40B4-BE49-F238E27FC236}">
                  <a16:creationId xmlns:a16="http://schemas.microsoft.com/office/drawing/2014/main" id="{692DA5FA-C917-FA61-0DCB-3D619064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826"/>
              <a:ext cx="5" cy="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7" y="9"/>
                </a:cxn>
                <a:cxn ang="0">
                  <a:pos x="12" y="16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2" y="76"/>
                </a:cxn>
                <a:cxn ang="0">
                  <a:pos x="5" y="85"/>
                </a:cxn>
                <a:cxn ang="0">
                  <a:pos x="12" y="94"/>
                </a:cxn>
                <a:cxn ang="0">
                  <a:pos x="17" y="101"/>
                </a:cxn>
                <a:cxn ang="0">
                  <a:pos x="23" y="106"/>
                </a:cxn>
                <a:cxn ang="0">
                  <a:pos x="30" y="109"/>
                </a:cxn>
                <a:cxn ang="0">
                  <a:pos x="38" y="110"/>
                </a:cxn>
                <a:cxn ang="0">
                  <a:pos x="45" y="109"/>
                </a:cxn>
                <a:cxn ang="0">
                  <a:pos x="48" y="107"/>
                </a:cxn>
                <a:cxn ang="0">
                  <a:pos x="52" y="106"/>
                </a:cxn>
                <a:cxn ang="0">
                  <a:pos x="59" y="101"/>
                </a:cxn>
                <a:cxn ang="0">
                  <a:pos x="62" y="97"/>
                </a:cxn>
                <a:cxn ang="0">
                  <a:pos x="66" y="94"/>
                </a:cxn>
                <a:cxn ang="0">
                  <a:pos x="70" y="85"/>
                </a:cxn>
                <a:cxn ang="0">
                  <a:pos x="70" y="82"/>
                </a:cxn>
                <a:cxn ang="0">
                  <a:pos x="71" y="80"/>
                </a:cxn>
                <a:cxn ang="0">
                  <a:pos x="73" y="76"/>
                </a:cxn>
                <a:cxn ang="0">
                  <a:pos x="76" y="65"/>
                </a:cxn>
                <a:cxn ang="0">
                  <a:pos x="77" y="55"/>
                </a:cxn>
                <a:cxn ang="0">
                  <a:pos x="76" y="43"/>
                </a:cxn>
                <a:cxn ang="0">
                  <a:pos x="73" y="33"/>
                </a:cxn>
                <a:cxn ang="0">
                  <a:pos x="70" y="24"/>
                </a:cxn>
                <a:cxn ang="0">
                  <a:pos x="66" y="16"/>
                </a:cxn>
                <a:cxn ang="0">
                  <a:pos x="59" y="9"/>
                </a:cxn>
                <a:cxn ang="0">
                  <a:pos x="52" y="4"/>
                </a:cxn>
                <a:cxn ang="0">
                  <a:pos x="45" y="1"/>
                </a:cxn>
                <a:cxn ang="0">
                  <a:pos x="38" y="0"/>
                </a:cxn>
              </a:cxnLst>
              <a:rect l="0" t="0" r="r" b="b"/>
              <a:pathLst>
                <a:path w="77" h="110">
                  <a:moveTo>
                    <a:pt x="38" y="0"/>
                  </a:moveTo>
                  <a:lnTo>
                    <a:pt x="30" y="1"/>
                  </a:lnTo>
                  <a:lnTo>
                    <a:pt x="23" y="4"/>
                  </a:lnTo>
                  <a:lnTo>
                    <a:pt x="17" y="9"/>
                  </a:lnTo>
                  <a:lnTo>
                    <a:pt x="12" y="16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6"/>
                  </a:lnTo>
                  <a:lnTo>
                    <a:pt x="5" y="85"/>
                  </a:lnTo>
                  <a:lnTo>
                    <a:pt x="12" y="94"/>
                  </a:lnTo>
                  <a:lnTo>
                    <a:pt x="17" y="101"/>
                  </a:lnTo>
                  <a:lnTo>
                    <a:pt x="23" y="106"/>
                  </a:lnTo>
                  <a:lnTo>
                    <a:pt x="30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48" y="107"/>
                  </a:lnTo>
                  <a:lnTo>
                    <a:pt x="52" y="106"/>
                  </a:lnTo>
                  <a:lnTo>
                    <a:pt x="59" y="101"/>
                  </a:lnTo>
                  <a:lnTo>
                    <a:pt x="62" y="97"/>
                  </a:lnTo>
                  <a:lnTo>
                    <a:pt x="66" y="94"/>
                  </a:lnTo>
                  <a:lnTo>
                    <a:pt x="70" y="85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76" y="65"/>
                  </a:lnTo>
                  <a:lnTo>
                    <a:pt x="77" y="55"/>
                  </a:lnTo>
                  <a:lnTo>
                    <a:pt x="76" y="43"/>
                  </a:lnTo>
                  <a:lnTo>
                    <a:pt x="73" y="33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59" y="9"/>
                  </a:lnTo>
                  <a:lnTo>
                    <a:pt x="52" y="4"/>
                  </a:lnTo>
                  <a:lnTo>
                    <a:pt x="45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 97">
              <a:extLst>
                <a:ext uri="{FF2B5EF4-FFF2-40B4-BE49-F238E27FC236}">
                  <a16:creationId xmlns:a16="http://schemas.microsoft.com/office/drawing/2014/main" id="{4FDB4416-2B1D-29A6-2A1A-2D14465DC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819"/>
              <a:ext cx="5" cy="7"/>
            </a:xfrm>
            <a:custGeom>
              <a:avLst/>
              <a:gdLst/>
              <a:ahLst/>
              <a:cxnLst>
                <a:cxn ang="0">
                  <a:pos x="57" y="101"/>
                </a:cxn>
                <a:cxn ang="0">
                  <a:pos x="67" y="43"/>
                </a:cxn>
                <a:cxn ang="0">
                  <a:pos x="21" y="0"/>
                </a:cxn>
                <a:cxn ang="0">
                  <a:pos x="34" y="31"/>
                </a:cxn>
                <a:cxn ang="0">
                  <a:pos x="0" y="79"/>
                </a:cxn>
                <a:cxn ang="0">
                  <a:pos x="57" y="101"/>
                </a:cxn>
              </a:cxnLst>
              <a:rect l="0" t="0" r="r" b="b"/>
              <a:pathLst>
                <a:path w="67" h="101">
                  <a:moveTo>
                    <a:pt x="57" y="101"/>
                  </a:moveTo>
                  <a:lnTo>
                    <a:pt x="67" y="43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0" y="79"/>
                  </a:lnTo>
                  <a:lnTo>
                    <a:pt x="57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98">
              <a:extLst>
                <a:ext uri="{FF2B5EF4-FFF2-40B4-BE49-F238E27FC236}">
                  <a16:creationId xmlns:a16="http://schemas.microsoft.com/office/drawing/2014/main" id="{F39072AF-DFA9-9AFF-A607-B5F63D75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765"/>
              <a:ext cx="126" cy="129"/>
            </a:xfrm>
            <a:custGeom>
              <a:avLst/>
              <a:gdLst/>
              <a:ahLst/>
              <a:cxnLst>
                <a:cxn ang="0">
                  <a:pos x="260" y="966"/>
                </a:cxn>
                <a:cxn ang="0">
                  <a:pos x="173" y="1074"/>
                </a:cxn>
                <a:cxn ang="0">
                  <a:pos x="36" y="1256"/>
                </a:cxn>
                <a:cxn ang="0">
                  <a:pos x="82" y="1276"/>
                </a:cxn>
                <a:cxn ang="0">
                  <a:pos x="117" y="1390"/>
                </a:cxn>
                <a:cxn ang="0">
                  <a:pos x="191" y="1394"/>
                </a:cxn>
                <a:cxn ang="0">
                  <a:pos x="228" y="1441"/>
                </a:cxn>
                <a:cxn ang="0">
                  <a:pos x="0" y="1861"/>
                </a:cxn>
                <a:cxn ang="0">
                  <a:pos x="243" y="1836"/>
                </a:cxn>
                <a:cxn ang="0">
                  <a:pos x="258" y="1798"/>
                </a:cxn>
                <a:cxn ang="0">
                  <a:pos x="516" y="1731"/>
                </a:cxn>
                <a:cxn ang="0">
                  <a:pos x="686" y="1375"/>
                </a:cxn>
                <a:cxn ang="0">
                  <a:pos x="769" y="1263"/>
                </a:cxn>
                <a:cxn ang="0">
                  <a:pos x="817" y="1238"/>
                </a:cxn>
                <a:cxn ang="0">
                  <a:pos x="1080" y="1266"/>
                </a:cxn>
                <a:cxn ang="0">
                  <a:pos x="1110" y="1157"/>
                </a:cxn>
                <a:cxn ang="0">
                  <a:pos x="1121" y="1145"/>
                </a:cxn>
                <a:cxn ang="0">
                  <a:pos x="1118" y="1052"/>
                </a:cxn>
                <a:cxn ang="0">
                  <a:pos x="1090" y="1043"/>
                </a:cxn>
                <a:cxn ang="0">
                  <a:pos x="1084" y="1002"/>
                </a:cxn>
                <a:cxn ang="0">
                  <a:pos x="1126" y="965"/>
                </a:cxn>
                <a:cxn ang="0">
                  <a:pos x="1241" y="1083"/>
                </a:cxn>
                <a:cxn ang="0">
                  <a:pos x="1265" y="1125"/>
                </a:cxn>
                <a:cxn ang="0">
                  <a:pos x="1376" y="1029"/>
                </a:cxn>
                <a:cxn ang="0">
                  <a:pos x="1408" y="1053"/>
                </a:cxn>
                <a:cxn ang="0">
                  <a:pos x="1423" y="1046"/>
                </a:cxn>
                <a:cxn ang="0">
                  <a:pos x="1504" y="1081"/>
                </a:cxn>
                <a:cxn ang="0">
                  <a:pos x="1606" y="1001"/>
                </a:cxn>
                <a:cxn ang="0">
                  <a:pos x="1836" y="842"/>
                </a:cxn>
                <a:cxn ang="0">
                  <a:pos x="1984" y="814"/>
                </a:cxn>
                <a:cxn ang="0">
                  <a:pos x="2002" y="780"/>
                </a:cxn>
                <a:cxn ang="0">
                  <a:pos x="2015" y="662"/>
                </a:cxn>
                <a:cxn ang="0">
                  <a:pos x="2012" y="680"/>
                </a:cxn>
                <a:cxn ang="0">
                  <a:pos x="1986" y="667"/>
                </a:cxn>
                <a:cxn ang="0">
                  <a:pos x="1979" y="704"/>
                </a:cxn>
                <a:cxn ang="0">
                  <a:pos x="1946" y="710"/>
                </a:cxn>
                <a:cxn ang="0">
                  <a:pos x="1825" y="628"/>
                </a:cxn>
                <a:cxn ang="0">
                  <a:pos x="1624" y="370"/>
                </a:cxn>
                <a:cxn ang="0">
                  <a:pos x="1569" y="349"/>
                </a:cxn>
                <a:cxn ang="0">
                  <a:pos x="1585" y="300"/>
                </a:cxn>
                <a:cxn ang="0">
                  <a:pos x="1466" y="119"/>
                </a:cxn>
                <a:cxn ang="0">
                  <a:pos x="1343" y="25"/>
                </a:cxn>
                <a:cxn ang="0">
                  <a:pos x="1183" y="85"/>
                </a:cxn>
                <a:cxn ang="0">
                  <a:pos x="1075" y="183"/>
                </a:cxn>
                <a:cxn ang="0">
                  <a:pos x="995" y="213"/>
                </a:cxn>
                <a:cxn ang="0">
                  <a:pos x="973" y="188"/>
                </a:cxn>
                <a:cxn ang="0">
                  <a:pos x="768" y="319"/>
                </a:cxn>
                <a:cxn ang="0">
                  <a:pos x="850" y="397"/>
                </a:cxn>
                <a:cxn ang="0">
                  <a:pos x="957" y="482"/>
                </a:cxn>
                <a:cxn ang="0">
                  <a:pos x="927" y="552"/>
                </a:cxn>
                <a:cxn ang="0">
                  <a:pos x="869" y="580"/>
                </a:cxn>
                <a:cxn ang="0">
                  <a:pos x="856" y="602"/>
                </a:cxn>
                <a:cxn ang="0">
                  <a:pos x="816" y="612"/>
                </a:cxn>
                <a:cxn ang="0">
                  <a:pos x="809" y="615"/>
                </a:cxn>
                <a:cxn ang="0">
                  <a:pos x="799" y="637"/>
                </a:cxn>
                <a:cxn ang="0">
                  <a:pos x="757" y="684"/>
                </a:cxn>
                <a:cxn ang="0">
                  <a:pos x="774" y="719"/>
                </a:cxn>
                <a:cxn ang="0">
                  <a:pos x="751" y="788"/>
                </a:cxn>
                <a:cxn ang="0">
                  <a:pos x="668" y="835"/>
                </a:cxn>
                <a:cxn ang="0">
                  <a:pos x="495" y="783"/>
                </a:cxn>
                <a:cxn ang="0">
                  <a:pos x="387" y="853"/>
                </a:cxn>
              </a:cxnLst>
              <a:rect l="0" t="0" r="r" b="b"/>
              <a:pathLst>
                <a:path w="2026" h="1935">
                  <a:moveTo>
                    <a:pt x="233" y="949"/>
                  </a:moveTo>
                  <a:lnTo>
                    <a:pt x="238" y="953"/>
                  </a:lnTo>
                  <a:lnTo>
                    <a:pt x="247" y="955"/>
                  </a:lnTo>
                  <a:lnTo>
                    <a:pt x="252" y="957"/>
                  </a:lnTo>
                  <a:lnTo>
                    <a:pt x="256" y="959"/>
                  </a:lnTo>
                  <a:lnTo>
                    <a:pt x="260" y="964"/>
                  </a:lnTo>
                  <a:lnTo>
                    <a:pt x="260" y="966"/>
                  </a:lnTo>
                  <a:lnTo>
                    <a:pt x="259" y="970"/>
                  </a:lnTo>
                  <a:lnTo>
                    <a:pt x="257" y="972"/>
                  </a:lnTo>
                  <a:lnTo>
                    <a:pt x="254" y="976"/>
                  </a:lnTo>
                  <a:lnTo>
                    <a:pt x="167" y="1048"/>
                  </a:lnTo>
                  <a:lnTo>
                    <a:pt x="165" y="1054"/>
                  </a:lnTo>
                  <a:lnTo>
                    <a:pt x="169" y="1063"/>
                  </a:lnTo>
                  <a:lnTo>
                    <a:pt x="173" y="1074"/>
                  </a:lnTo>
                  <a:lnTo>
                    <a:pt x="180" y="1089"/>
                  </a:lnTo>
                  <a:lnTo>
                    <a:pt x="115" y="1103"/>
                  </a:lnTo>
                  <a:lnTo>
                    <a:pt x="94" y="1122"/>
                  </a:lnTo>
                  <a:lnTo>
                    <a:pt x="16" y="1220"/>
                  </a:lnTo>
                  <a:lnTo>
                    <a:pt x="23" y="1259"/>
                  </a:lnTo>
                  <a:lnTo>
                    <a:pt x="29" y="1258"/>
                  </a:lnTo>
                  <a:lnTo>
                    <a:pt x="36" y="1256"/>
                  </a:lnTo>
                  <a:lnTo>
                    <a:pt x="47" y="1253"/>
                  </a:lnTo>
                  <a:lnTo>
                    <a:pt x="57" y="1253"/>
                  </a:lnTo>
                  <a:lnTo>
                    <a:pt x="64" y="1254"/>
                  </a:lnTo>
                  <a:lnTo>
                    <a:pt x="72" y="1258"/>
                  </a:lnTo>
                  <a:lnTo>
                    <a:pt x="76" y="1262"/>
                  </a:lnTo>
                  <a:lnTo>
                    <a:pt x="80" y="1269"/>
                  </a:lnTo>
                  <a:lnTo>
                    <a:pt x="82" y="1276"/>
                  </a:lnTo>
                  <a:lnTo>
                    <a:pt x="84" y="1286"/>
                  </a:lnTo>
                  <a:lnTo>
                    <a:pt x="151" y="1316"/>
                  </a:lnTo>
                  <a:lnTo>
                    <a:pt x="160" y="1384"/>
                  </a:lnTo>
                  <a:lnTo>
                    <a:pt x="144" y="1381"/>
                  </a:lnTo>
                  <a:lnTo>
                    <a:pt x="132" y="1381"/>
                  </a:lnTo>
                  <a:lnTo>
                    <a:pt x="123" y="1384"/>
                  </a:lnTo>
                  <a:lnTo>
                    <a:pt x="117" y="1390"/>
                  </a:lnTo>
                  <a:lnTo>
                    <a:pt x="114" y="1398"/>
                  </a:lnTo>
                  <a:lnTo>
                    <a:pt x="115" y="1409"/>
                  </a:lnTo>
                  <a:lnTo>
                    <a:pt x="120" y="1422"/>
                  </a:lnTo>
                  <a:lnTo>
                    <a:pt x="123" y="1429"/>
                  </a:lnTo>
                  <a:lnTo>
                    <a:pt x="128" y="1438"/>
                  </a:lnTo>
                  <a:lnTo>
                    <a:pt x="192" y="1406"/>
                  </a:lnTo>
                  <a:lnTo>
                    <a:pt x="191" y="1394"/>
                  </a:lnTo>
                  <a:lnTo>
                    <a:pt x="192" y="1389"/>
                  </a:lnTo>
                  <a:lnTo>
                    <a:pt x="193" y="1387"/>
                  </a:lnTo>
                  <a:lnTo>
                    <a:pt x="196" y="1388"/>
                  </a:lnTo>
                  <a:lnTo>
                    <a:pt x="204" y="1394"/>
                  </a:lnTo>
                  <a:lnTo>
                    <a:pt x="216" y="1409"/>
                  </a:lnTo>
                  <a:lnTo>
                    <a:pt x="224" y="1425"/>
                  </a:lnTo>
                  <a:lnTo>
                    <a:pt x="228" y="1441"/>
                  </a:lnTo>
                  <a:lnTo>
                    <a:pt x="231" y="1459"/>
                  </a:lnTo>
                  <a:lnTo>
                    <a:pt x="245" y="1494"/>
                  </a:lnTo>
                  <a:lnTo>
                    <a:pt x="204" y="1549"/>
                  </a:lnTo>
                  <a:lnTo>
                    <a:pt x="143" y="1663"/>
                  </a:lnTo>
                  <a:lnTo>
                    <a:pt x="41" y="1633"/>
                  </a:lnTo>
                  <a:lnTo>
                    <a:pt x="18" y="1676"/>
                  </a:lnTo>
                  <a:lnTo>
                    <a:pt x="0" y="1861"/>
                  </a:lnTo>
                  <a:lnTo>
                    <a:pt x="31" y="1919"/>
                  </a:lnTo>
                  <a:lnTo>
                    <a:pt x="63" y="1931"/>
                  </a:lnTo>
                  <a:lnTo>
                    <a:pt x="97" y="1916"/>
                  </a:lnTo>
                  <a:lnTo>
                    <a:pt x="179" y="1916"/>
                  </a:lnTo>
                  <a:lnTo>
                    <a:pt x="281" y="1935"/>
                  </a:lnTo>
                  <a:lnTo>
                    <a:pt x="285" y="1882"/>
                  </a:lnTo>
                  <a:lnTo>
                    <a:pt x="243" y="1836"/>
                  </a:lnTo>
                  <a:lnTo>
                    <a:pt x="253" y="1821"/>
                  </a:lnTo>
                  <a:lnTo>
                    <a:pt x="267" y="1809"/>
                  </a:lnTo>
                  <a:lnTo>
                    <a:pt x="269" y="1805"/>
                  </a:lnTo>
                  <a:lnTo>
                    <a:pt x="269" y="1803"/>
                  </a:lnTo>
                  <a:lnTo>
                    <a:pt x="267" y="1801"/>
                  </a:lnTo>
                  <a:lnTo>
                    <a:pt x="265" y="1800"/>
                  </a:lnTo>
                  <a:lnTo>
                    <a:pt x="258" y="1798"/>
                  </a:lnTo>
                  <a:lnTo>
                    <a:pt x="248" y="1792"/>
                  </a:lnTo>
                  <a:lnTo>
                    <a:pt x="279" y="1762"/>
                  </a:lnTo>
                  <a:lnTo>
                    <a:pt x="273" y="1698"/>
                  </a:lnTo>
                  <a:lnTo>
                    <a:pt x="329" y="1669"/>
                  </a:lnTo>
                  <a:lnTo>
                    <a:pt x="418" y="1712"/>
                  </a:lnTo>
                  <a:lnTo>
                    <a:pt x="447" y="1705"/>
                  </a:lnTo>
                  <a:lnTo>
                    <a:pt x="516" y="1731"/>
                  </a:lnTo>
                  <a:lnTo>
                    <a:pt x="491" y="1578"/>
                  </a:lnTo>
                  <a:lnTo>
                    <a:pt x="554" y="1562"/>
                  </a:lnTo>
                  <a:lnTo>
                    <a:pt x="552" y="1518"/>
                  </a:lnTo>
                  <a:lnTo>
                    <a:pt x="674" y="1497"/>
                  </a:lnTo>
                  <a:lnTo>
                    <a:pt x="719" y="1443"/>
                  </a:lnTo>
                  <a:lnTo>
                    <a:pt x="687" y="1411"/>
                  </a:lnTo>
                  <a:lnTo>
                    <a:pt x="686" y="1375"/>
                  </a:lnTo>
                  <a:lnTo>
                    <a:pt x="723" y="1282"/>
                  </a:lnTo>
                  <a:lnTo>
                    <a:pt x="733" y="1282"/>
                  </a:lnTo>
                  <a:lnTo>
                    <a:pt x="739" y="1284"/>
                  </a:lnTo>
                  <a:lnTo>
                    <a:pt x="749" y="1280"/>
                  </a:lnTo>
                  <a:lnTo>
                    <a:pt x="757" y="1275"/>
                  </a:lnTo>
                  <a:lnTo>
                    <a:pt x="764" y="1269"/>
                  </a:lnTo>
                  <a:lnTo>
                    <a:pt x="769" y="1263"/>
                  </a:lnTo>
                  <a:lnTo>
                    <a:pt x="769" y="1260"/>
                  </a:lnTo>
                  <a:lnTo>
                    <a:pt x="770" y="1258"/>
                  </a:lnTo>
                  <a:lnTo>
                    <a:pt x="772" y="1254"/>
                  </a:lnTo>
                  <a:lnTo>
                    <a:pt x="774" y="1245"/>
                  </a:lnTo>
                  <a:lnTo>
                    <a:pt x="776" y="1235"/>
                  </a:lnTo>
                  <a:lnTo>
                    <a:pt x="776" y="1225"/>
                  </a:lnTo>
                  <a:lnTo>
                    <a:pt x="817" y="1238"/>
                  </a:lnTo>
                  <a:lnTo>
                    <a:pt x="867" y="1210"/>
                  </a:lnTo>
                  <a:lnTo>
                    <a:pt x="891" y="1239"/>
                  </a:lnTo>
                  <a:lnTo>
                    <a:pt x="928" y="1235"/>
                  </a:lnTo>
                  <a:lnTo>
                    <a:pt x="965" y="1269"/>
                  </a:lnTo>
                  <a:lnTo>
                    <a:pt x="987" y="1325"/>
                  </a:lnTo>
                  <a:lnTo>
                    <a:pt x="1035" y="1316"/>
                  </a:lnTo>
                  <a:lnTo>
                    <a:pt x="1080" y="1266"/>
                  </a:lnTo>
                  <a:lnTo>
                    <a:pt x="1049" y="1226"/>
                  </a:lnTo>
                  <a:lnTo>
                    <a:pt x="980" y="1213"/>
                  </a:lnTo>
                  <a:lnTo>
                    <a:pt x="996" y="1163"/>
                  </a:lnTo>
                  <a:lnTo>
                    <a:pt x="1028" y="1168"/>
                  </a:lnTo>
                  <a:lnTo>
                    <a:pt x="1104" y="1160"/>
                  </a:lnTo>
                  <a:lnTo>
                    <a:pt x="1108" y="1158"/>
                  </a:lnTo>
                  <a:lnTo>
                    <a:pt x="1110" y="1157"/>
                  </a:lnTo>
                  <a:lnTo>
                    <a:pt x="1114" y="1157"/>
                  </a:lnTo>
                  <a:lnTo>
                    <a:pt x="1115" y="1155"/>
                  </a:lnTo>
                  <a:lnTo>
                    <a:pt x="1117" y="1154"/>
                  </a:lnTo>
                  <a:lnTo>
                    <a:pt x="1120" y="1152"/>
                  </a:lnTo>
                  <a:lnTo>
                    <a:pt x="1121" y="1148"/>
                  </a:lnTo>
                  <a:lnTo>
                    <a:pt x="1121" y="1146"/>
                  </a:lnTo>
                  <a:lnTo>
                    <a:pt x="1121" y="1145"/>
                  </a:lnTo>
                  <a:lnTo>
                    <a:pt x="1122" y="1145"/>
                  </a:lnTo>
                  <a:lnTo>
                    <a:pt x="1121" y="1137"/>
                  </a:lnTo>
                  <a:lnTo>
                    <a:pt x="1169" y="1129"/>
                  </a:lnTo>
                  <a:lnTo>
                    <a:pt x="1182" y="1085"/>
                  </a:lnTo>
                  <a:lnTo>
                    <a:pt x="1112" y="1062"/>
                  </a:lnTo>
                  <a:lnTo>
                    <a:pt x="1116" y="1056"/>
                  </a:lnTo>
                  <a:lnTo>
                    <a:pt x="1118" y="1052"/>
                  </a:lnTo>
                  <a:lnTo>
                    <a:pt x="1119" y="1050"/>
                  </a:lnTo>
                  <a:lnTo>
                    <a:pt x="1121" y="1049"/>
                  </a:lnTo>
                  <a:lnTo>
                    <a:pt x="1121" y="1045"/>
                  </a:lnTo>
                  <a:lnTo>
                    <a:pt x="1118" y="1043"/>
                  </a:lnTo>
                  <a:lnTo>
                    <a:pt x="1109" y="1041"/>
                  </a:lnTo>
                  <a:lnTo>
                    <a:pt x="1099" y="1041"/>
                  </a:lnTo>
                  <a:lnTo>
                    <a:pt x="1090" y="1043"/>
                  </a:lnTo>
                  <a:lnTo>
                    <a:pt x="1085" y="1044"/>
                  </a:lnTo>
                  <a:lnTo>
                    <a:pt x="1082" y="1043"/>
                  </a:lnTo>
                  <a:lnTo>
                    <a:pt x="1081" y="1040"/>
                  </a:lnTo>
                  <a:lnTo>
                    <a:pt x="1078" y="1027"/>
                  </a:lnTo>
                  <a:lnTo>
                    <a:pt x="1078" y="1017"/>
                  </a:lnTo>
                  <a:lnTo>
                    <a:pt x="1080" y="1008"/>
                  </a:lnTo>
                  <a:lnTo>
                    <a:pt x="1084" y="1002"/>
                  </a:lnTo>
                  <a:lnTo>
                    <a:pt x="1087" y="996"/>
                  </a:lnTo>
                  <a:lnTo>
                    <a:pt x="1093" y="993"/>
                  </a:lnTo>
                  <a:lnTo>
                    <a:pt x="1101" y="990"/>
                  </a:lnTo>
                  <a:lnTo>
                    <a:pt x="1110" y="990"/>
                  </a:lnTo>
                  <a:lnTo>
                    <a:pt x="1114" y="979"/>
                  </a:lnTo>
                  <a:lnTo>
                    <a:pt x="1120" y="971"/>
                  </a:lnTo>
                  <a:lnTo>
                    <a:pt x="1126" y="965"/>
                  </a:lnTo>
                  <a:lnTo>
                    <a:pt x="1135" y="962"/>
                  </a:lnTo>
                  <a:lnTo>
                    <a:pt x="1144" y="960"/>
                  </a:lnTo>
                  <a:lnTo>
                    <a:pt x="1155" y="961"/>
                  </a:lnTo>
                  <a:lnTo>
                    <a:pt x="1167" y="964"/>
                  </a:lnTo>
                  <a:lnTo>
                    <a:pt x="1181" y="971"/>
                  </a:lnTo>
                  <a:lnTo>
                    <a:pt x="1246" y="1075"/>
                  </a:lnTo>
                  <a:lnTo>
                    <a:pt x="1241" y="1083"/>
                  </a:lnTo>
                  <a:lnTo>
                    <a:pt x="1238" y="1091"/>
                  </a:lnTo>
                  <a:lnTo>
                    <a:pt x="1240" y="1099"/>
                  </a:lnTo>
                  <a:lnTo>
                    <a:pt x="1242" y="1106"/>
                  </a:lnTo>
                  <a:lnTo>
                    <a:pt x="1246" y="1113"/>
                  </a:lnTo>
                  <a:lnTo>
                    <a:pt x="1250" y="1117"/>
                  </a:lnTo>
                  <a:lnTo>
                    <a:pt x="1258" y="1122"/>
                  </a:lnTo>
                  <a:lnTo>
                    <a:pt x="1265" y="1125"/>
                  </a:lnTo>
                  <a:lnTo>
                    <a:pt x="1276" y="1128"/>
                  </a:lnTo>
                  <a:lnTo>
                    <a:pt x="1342" y="1110"/>
                  </a:lnTo>
                  <a:lnTo>
                    <a:pt x="1340" y="1064"/>
                  </a:lnTo>
                  <a:lnTo>
                    <a:pt x="1350" y="1002"/>
                  </a:lnTo>
                  <a:lnTo>
                    <a:pt x="1368" y="1035"/>
                  </a:lnTo>
                  <a:lnTo>
                    <a:pt x="1372" y="1031"/>
                  </a:lnTo>
                  <a:lnTo>
                    <a:pt x="1376" y="1029"/>
                  </a:lnTo>
                  <a:lnTo>
                    <a:pt x="1378" y="1028"/>
                  </a:lnTo>
                  <a:lnTo>
                    <a:pt x="1380" y="1029"/>
                  </a:lnTo>
                  <a:lnTo>
                    <a:pt x="1391" y="1040"/>
                  </a:lnTo>
                  <a:lnTo>
                    <a:pt x="1395" y="1044"/>
                  </a:lnTo>
                  <a:lnTo>
                    <a:pt x="1401" y="1048"/>
                  </a:lnTo>
                  <a:lnTo>
                    <a:pt x="1404" y="1050"/>
                  </a:lnTo>
                  <a:lnTo>
                    <a:pt x="1408" y="1053"/>
                  </a:lnTo>
                  <a:lnTo>
                    <a:pt x="1409" y="1053"/>
                  </a:lnTo>
                  <a:lnTo>
                    <a:pt x="1411" y="1054"/>
                  </a:lnTo>
                  <a:lnTo>
                    <a:pt x="1416" y="1056"/>
                  </a:lnTo>
                  <a:lnTo>
                    <a:pt x="1420" y="1054"/>
                  </a:lnTo>
                  <a:lnTo>
                    <a:pt x="1421" y="1052"/>
                  </a:lnTo>
                  <a:lnTo>
                    <a:pt x="1423" y="1050"/>
                  </a:lnTo>
                  <a:lnTo>
                    <a:pt x="1423" y="1046"/>
                  </a:lnTo>
                  <a:lnTo>
                    <a:pt x="1423" y="1044"/>
                  </a:lnTo>
                  <a:lnTo>
                    <a:pt x="1423" y="1043"/>
                  </a:lnTo>
                  <a:lnTo>
                    <a:pt x="1424" y="1043"/>
                  </a:lnTo>
                  <a:lnTo>
                    <a:pt x="1424" y="1033"/>
                  </a:lnTo>
                  <a:lnTo>
                    <a:pt x="1509" y="1063"/>
                  </a:lnTo>
                  <a:lnTo>
                    <a:pt x="1505" y="1072"/>
                  </a:lnTo>
                  <a:lnTo>
                    <a:pt x="1504" y="1081"/>
                  </a:lnTo>
                  <a:lnTo>
                    <a:pt x="1504" y="1086"/>
                  </a:lnTo>
                  <a:lnTo>
                    <a:pt x="1507" y="1091"/>
                  </a:lnTo>
                  <a:lnTo>
                    <a:pt x="1509" y="1092"/>
                  </a:lnTo>
                  <a:lnTo>
                    <a:pt x="1515" y="1091"/>
                  </a:lnTo>
                  <a:lnTo>
                    <a:pt x="1521" y="1087"/>
                  </a:lnTo>
                  <a:lnTo>
                    <a:pt x="1531" y="1082"/>
                  </a:lnTo>
                  <a:lnTo>
                    <a:pt x="1606" y="1001"/>
                  </a:lnTo>
                  <a:lnTo>
                    <a:pt x="1626" y="934"/>
                  </a:lnTo>
                  <a:lnTo>
                    <a:pt x="1680" y="935"/>
                  </a:lnTo>
                  <a:lnTo>
                    <a:pt x="1734" y="921"/>
                  </a:lnTo>
                  <a:lnTo>
                    <a:pt x="1721" y="848"/>
                  </a:lnTo>
                  <a:lnTo>
                    <a:pt x="1743" y="834"/>
                  </a:lnTo>
                  <a:lnTo>
                    <a:pt x="1783" y="776"/>
                  </a:lnTo>
                  <a:lnTo>
                    <a:pt x="1836" y="842"/>
                  </a:lnTo>
                  <a:lnTo>
                    <a:pt x="1867" y="809"/>
                  </a:lnTo>
                  <a:lnTo>
                    <a:pt x="1915" y="796"/>
                  </a:lnTo>
                  <a:lnTo>
                    <a:pt x="1957" y="821"/>
                  </a:lnTo>
                  <a:lnTo>
                    <a:pt x="1961" y="819"/>
                  </a:lnTo>
                  <a:lnTo>
                    <a:pt x="1966" y="817"/>
                  </a:lnTo>
                  <a:lnTo>
                    <a:pt x="1972" y="816"/>
                  </a:lnTo>
                  <a:lnTo>
                    <a:pt x="1984" y="814"/>
                  </a:lnTo>
                  <a:lnTo>
                    <a:pt x="1993" y="810"/>
                  </a:lnTo>
                  <a:lnTo>
                    <a:pt x="2000" y="806"/>
                  </a:lnTo>
                  <a:lnTo>
                    <a:pt x="2003" y="800"/>
                  </a:lnTo>
                  <a:lnTo>
                    <a:pt x="2005" y="794"/>
                  </a:lnTo>
                  <a:lnTo>
                    <a:pt x="2004" y="786"/>
                  </a:lnTo>
                  <a:lnTo>
                    <a:pt x="2003" y="782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1" y="715"/>
                  </a:lnTo>
                  <a:lnTo>
                    <a:pt x="2026" y="670"/>
                  </a:lnTo>
                  <a:lnTo>
                    <a:pt x="2021" y="661"/>
                  </a:lnTo>
                  <a:lnTo>
                    <a:pt x="2019" y="658"/>
                  </a:lnTo>
                  <a:lnTo>
                    <a:pt x="2017" y="659"/>
                  </a:lnTo>
                  <a:lnTo>
                    <a:pt x="2015" y="662"/>
                  </a:lnTo>
                  <a:lnTo>
                    <a:pt x="2015" y="668"/>
                  </a:lnTo>
                  <a:lnTo>
                    <a:pt x="2016" y="670"/>
                  </a:lnTo>
                  <a:lnTo>
                    <a:pt x="2019" y="675"/>
                  </a:lnTo>
                  <a:lnTo>
                    <a:pt x="2015" y="678"/>
                  </a:lnTo>
                  <a:lnTo>
                    <a:pt x="2013" y="679"/>
                  </a:lnTo>
                  <a:lnTo>
                    <a:pt x="2012" y="679"/>
                  </a:lnTo>
                  <a:lnTo>
                    <a:pt x="2012" y="680"/>
                  </a:lnTo>
                  <a:lnTo>
                    <a:pt x="2010" y="679"/>
                  </a:lnTo>
                  <a:lnTo>
                    <a:pt x="2009" y="679"/>
                  </a:lnTo>
                  <a:lnTo>
                    <a:pt x="2006" y="679"/>
                  </a:lnTo>
                  <a:lnTo>
                    <a:pt x="2002" y="676"/>
                  </a:lnTo>
                  <a:lnTo>
                    <a:pt x="1995" y="671"/>
                  </a:lnTo>
                  <a:lnTo>
                    <a:pt x="1990" y="668"/>
                  </a:lnTo>
                  <a:lnTo>
                    <a:pt x="1986" y="667"/>
                  </a:lnTo>
                  <a:lnTo>
                    <a:pt x="1984" y="669"/>
                  </a:lnTo>
                  <a:lnTo>
                    <a:pt x="1982" y="672"/>
                  </a:lnTo>
                  <a:lnTo>
                    <a:pt x="1982" y="678"/>
                  </a:lnTo>
                  <a:lnTo>
                    <a:pt x="1983" y="685"/>
                  </a:lnTo>
                  <a:lnTo>
                    <a:pt x="1986" y="696"/>
                  </a:lnTo>
                  <a:lnTo>
                    <a:pt x="1982" y="700"/>
                  </a:lnTo>
                  <a:lnTo>
                    <a:pt x="1979" y="704"/>
                  </a:lnTo>
                  <a:lnTo>
                    <a:pt x="1974" y="707"/>
                  </a:lnTo>
                  <a:lnTo>
                    <a:pt x="1970" y="710"/>
                  </a:lnTo>
                  <a:lnTo>
                    <a:pt x="1964" y="711"/>
                  </a:lnTo>
                  <a:lnTo>
                    <a:pt x="1961" y="711"/>
                  </a:lnTo>
                  <a:lnTo>
                    <a:pt x="1958" y="712"/>
                  </a:lnTo>
                  <a:lnTo>
                    <a:pt x="1952" y="711"/>
                  </a:lnTo>
                  <a:lnTo>
                    <a:pt x="1946" y="710"/>
                  </a:lnTo>
                  <a:lnTo>
                    <a:pt x="1921" y="701"/>
                  </a:lnTo>
                  <a:lnTo>
                    <a:pt x="1899" y="692"/>
                  </a:lnTo>
                  <a:lnTo>
                    <a:pt x="1878" y="681"/>
                  </a:lnTo>
                  <a:lnTo>
                    <a:pt x="1862" y="670"/>
                  </a:lnTo>
                  <a:lnTo>
                    <a:pt x="1846" y="657"/>
                  </a:lnTo>
                  <a:lnTo>
                    <a:pt x="1835" y="643"/>
                  </a:lnTo>
                  <a:lnTo>
                    <a:pt x="1825" y="628"/>
                  </a:lnTo>
                  <a:lnTo>
                    <a:pt x="1819" y="612"/>
                  </a:lnTo>
                  <a:lnTo>
                    <a:pt x="1783" y="596"/>
                  </a:lnTo>
                  <a:lnTo>
                    <a:pt x="1772" y="559"/>
                  </a:lnTo>
                  <a:lnTo>
                    <a:pt x="1679" y="508"/>
                  </a:lnTo>
                  <a:lnTo>
                    <a:pt x="1594" y="479"/>
                  </a:lnTo>
                  <a:lnTo>
                    <a:pt x="1630" y="422"/>
                  </a:lnTo>
                  <a:lnTo>
                    <a:pt x="1624" y="370"/>
                  </a:lnTo>
                  <a:lnTo>
                    <a:pt x="1555" y="360"/>
                  </a:lnTo>
                  <a:lnTo>
                    <a:pt x="1557" y="354"/>
                  </a:lnTo>
                  <a:lnTo>
                    <a:pt x="1558" y="349"/>
                  </a:lnTo>
                  <a:lnTo>
                    <a:pt x="1557" y="345"/>
                  </a:lnTo>
                  <a:lnTo>
                    <a:pt x="1555" y="341"/>
                  </a:lnTo>
                  <a:lnTo>
                    <a:pt x="1564" y="346"/>
                  </a:lnTo>
                  <a:lnTo>
                    <a:pt x="1569" y="349"/>
                  </a:lnTo>
                  <a:lnTo>
                    <a:pt x="1570" y="349"/>
                  </a:lnTo>
                  <a:lnTo>
                    <a:pt x="1581" y="339"/>
                  </a:lnTo>
                  <a:lnTo>
                    <a:pt x="1589" y="329"/>
                  </a:lnTo>
                  <a:lnTo>
                    <a:pt x="1592" y="319"/>
                  </a:lnTo>
                  <a:lnTo>
                    <a:pt x="1592" y="314"/>
                  </a:lnTo>
                  <a:lnTo>
                    <a:pt x="1592" y="310"/>
                  </a:lnTo>
                  <a:lnTo>
                    <a:pt x="1585" y="300"/>
                  </a:lnTo>
                  <a:lnTo>
                    <a:pt x="1574" y="290"/>
                  </a:lnTo>
                  <a:lnTo>
                    <a:pt x="1560" y="280"/>
                  </a:lnTo>
                  <a:lnTo>
                    <a:pt x="1551" y="275"/>
                  </a:lnTo>
                  <a:lnTo>
                    <a:pt x="1541" y="271"/>
                  </a:lnTo>
                  <a:lnTo>
                    <a:pt x="1534" y="194"/>
                  </a:lnTo>
                  <a:lnTo>
                    <a:pt x="1466" y="162"/>
                  </a:lnTo>
                  <a:lnTo>
                    <a:pt x="1466" y="119"/>
                  </a:lnTo>
                  <a:lnTo>
                    <a:pt x="1426" y="76"/>
                  </a:lnTo>
                  <a:lnTo>
                    <a:pt x="1417" y="25"/>
                  </a:lnTo>
                  <a:lnTo>
                    <a:pt x="1428" y="0"/>
                  </a:lnTo>
                  <a:lnTo>
                    <a:pt x="1345" y="35"/>
                  </a:lnTo>
                  <a:lnTo>
                    <a:pt x="1344" y="30"/>
                  </a:lnTo>
                  <a:lnTo>
                    <a:pt x="1344" y="27"/>
                  </a:lnTo>
                  <a:lnTo>
                    <a:pt x="1343" y="25"/>
                  </a:lnTo>
                  <a:lnTo>
                    <a:pt x="1343" y="26"/>
                  </a:lnTo>
                  <a:lnTo>
                    <a:pt x="1327" y="34"/>
                  </a:lnTo>
                  <a:lnTo>
                    <a:pt x="1312" y="45"/>
                  </a:lnTo>
                  <a:lnTo>
                    <a:pt x="1295" y="56"/>
                  </a:lnTo>
                  <a:lnTo>
                    <a:pt x="1279" y="70"/>
                  </a:lnTo>
                  <a:lnTo>
                    <a:pt x="1192" y="41"/>
                  </a:lnTo>
                  <a:lnTo>
                    <a:pt x="1183" y="85"/>
                  </a:lnTo>
                  <a:lnTo>
                    <a:pt x="1135" y="91"/>
                  </a:lnTo>
                  <a:lnTo>
                    <a:pt x="1108" y="110"/>
                  </a:lnTo>
                  <a:lnTo>
                    <a:pt x="1180" y="130"/>
                  </a:lnTo>
                  <a:lnTo>
                    <a:pt x="1105" y="184"/>
                  </a:lnTo>
                  <a:lnTo>
                    <a:pt x="1092" y="183"/>
                  </a:lnTo>
                  <a:lnTo>
                    <a:pt x="1083" y="183"/>
                  </a:lnTo>
                  <a:lnTo>
                    <a:pt x="1075" y="183"/>
                  </a:lnTo>
                  <a:lnTo>
                    <a:pt x="1072" y="185"/>
                  </a:lnTo>
                  <a:lnTo>
                    <a:pt x="1070" y="187"/>
                  </a:lnTo>
                  <a:lnTo>
                    <a:pt x="1072" y="190"/>
                  </a:lnTo>
                  <a:lnTo>
                    <a:pt x="1076" y="193"/>
                  </a:lnTo>
                  <a:lnTo>
                    <a:pt x="1084" y="198"/>
                  </a:lnTo>
                  <a:lnTo>
                    <a:pt x="994" y="214"/>
                  </a:lnTo>
                  <a:lnTo>
                    <a:pt x="995" y="213"/>
                  </a:lnTo>
                  <a:lnTo>
                    <a:pt x="1000" y="207"/>
                  </a:lnTo>
                  <a:lnTo>
                    <a:pt x="1002" y="202"/>
                  </a:lnTo>
                  <a:lnTo>
                    <a:pt x="1001" y="197"/>
                  </a:lnTo>
                  <a:lnTo>
                    <a:pt x="998" y="194"/>
                  </a:lnTo>
                  <a:lnTo>
                    <a:pt x="992" y="191"/>
                  </a:lnTo>
                  <a:lnTo>
                    <a:pt x="985" y="189"/>
                  </a:lnTo>
                  <a:lnTo>
                    <a:pt x="973" y="188"/>
                  </a:lnTo>
                  <a:lnTo>
                    <a:pt x="960" y="188"/>
                  </a:lnTo>
                  <a:lnTo>
                    <a:pt x="928" y="146"/>
                  </a:lnTo>
                  <a:lnTo>
                    <a:pt x="879" y="182"/>
                  </a:lnTo>
                  <a:lnTo>
                    <a:pt x="837" y="156"/>
                  </a:lnTo>
                  <a:lnTo>
                    <a:pt x="680" y="194"/>
                  </a:lnTo>
                  <a:lnTo>
                    <a:pt x="693" y="239"/>
                  </a:lnTo>
                  <a:lnTo>
                    <a:pt x="768" y="319"/>
                  </a:lnTo>
                  <a:lnTo>
                    <a:pt x="813" y="334"/>
                  </a:lnTo>
                  <a:lnTo>
                    <a:pt x="804" y="383"/>
                  </a:lnTo>
                  <a:lnTo>
                    <a:pt x="820" y="393"/>
                  </a:lnTo>
                  <a:lnTo>
                    <a:pt x="830" y="392"/>
                  </a:lnTo>
                  <a:lnTo>
                    <a:pt x="840" y="393"/>
                  </a:lnTo>
                  <a:lnTo>
                    <a:pt x="845" y="394"/>
                  </a:lnTo>
                  <a:lnTo>
                    <a:pt x="850" y="397"/>
                  </a:lnTo>
                  <a:lnTo>
                    <a:pt x="851" y="400"/>
                  </a:lnTo>
                  <a:lnTo>
                    <a:pt x="850" y="405"/>
                  </a:lnTo>
                  <a:lnTo>
                    <a:pt x="847" y="411"/>
                  </a:lnTo>
                  <a:lnTo>
                    <a:pt x="842" y="419"/>
                  </a:lnTo>
                  <a:lnTo>
                    <a:pt x="901" y="432"/>
                  </a:lnTo>
                  <a:lnTo>
                    <a:pt x="926" y="491"/>
                  </a:lnTo>
                  <a:lnTo>
                    <a:pt x="957" y="482"/>
                  </a:lnTo>
                  <a:lnTo>
                    <a:pt x="975" y="550"/>
                  </a:lnTo>
                  <a:lnTo>
                    <a:pt x="963" y="545"/>
                  </a:lnTo>
                  <a:lnTo>
                    <a:pt x="954" y="542"/>
                  </a:lnTo>
                  <a:lnTo>
                    <a:pt x="945" y="541"/>
                  </a:lnTo>
                  <a:lnTo>
                    <a:pt x="939" y="544"/>
                  </a:lnTo>
                  <a:lnTo>
                    <a:pt x="931" y="547"/>
                  </a:lnTo>
                  <a:lnTo>
                    <a:pt x="927" y="552"/>
                  </a:lnTo>
                  <a:lnTo>
                    <a:pt x="923" y="559"/>
                  </a:lnTo>
                  <a:lnTo>
                    <a:pt x="921" y="569"/>
                  </a:lnTo>
                  <a:lnTo>
                    <a:pt x="866" y="570"/>
                  </a:lnTo>
                  <a:lnTo>
                    <a:pt x="866" y="571"/>
                  </a:lnTo>
                  <a:lnTo>
                    <a:pt x="867" y="573"/>
                  </a:lnTo>
                  <a:lnTo>
                    <a:pt x="869" y="577"/>
                  </a:lnTo>
                  <a:lnTo>
                    <a:pt x="869" y="580"/>
                  </a:lnTo>
                  <a:lnTo>
                    <a:pt x="870" y="584"/>
                  </a:lnTo>
                  <a:lnTo>
                    <a:pt x="869" y="590"/>
                  </a:lnTo>
                  <a:lnTo>
                    <a:pt x="867" y="592"/>
                  </a:lnTo>
                  <a:lnTo>
                    <a:pt x="865" y="595"/>
                  </a:lnTo>
                  <a:lnTo>
                    <a:pt x="858" y="596"/>
                  </a:lnTo>
                  <a:lnTo>
                    <a:pt x="856" y="598"/>
                  </a:lnTo>
                  <a:lnTo>
                    <a:pt x="856" y="602"/>
                  </a:lnTo>
                  <a:lnTo>
                    <a:pt x="804" y="599"/>
                  </a:lnTo>
                  <a:lnTo>
                    <a:pt x="806" y="601"/>
                  </a:lnTo>
                  <a:lnTo>
                    <a:pt x="808" y="602"/>
                  </a:lnTo>
                  <a:lnTo>
                    <a:pt x="810" y="604"/>
                  </a:lnTo>
                  <a:lnTo>
                    <a:pt x="814" y="608"/>
                  </a:lnTo>
                  <a:lnTo>
                    <a:pt x="816" y="611"/>
                  </a:lnTo>
                  <a:lnTo>
                    <a:pt x="816" y="612"/>
                  </a:lnTo>
                  <a:lnTo>
                    <a:pt x="817" y="614"/>
                  </a:lnTo>
                  <a:lnTo>
                    <a:pt x="815" y="615"/>
                  </a:lnTo>
                  <a:lnTo>
                    <a:pt x="813" y="615"/>
                  </a:lnTo>
                  <a:lnTo>
                    <a:pt x="812" y="615"/>
                  </a:lnTo>
                  <a:lnTo>
                    <a:pt x="812" y="616"/>
                  </a:lnTo>
                  <a:lnTo>
                    <a:pt x="810" y="615"/>
                  </a:lnTo>
                  <a:lnTo>
                    <a:pt x="809" y="615"/>
                  </a:lnTo>
                  <a:lnTo>
                    <a:pt x="806" y="615"/>
                  </a:lnTo>
                  <a:lnTo>
                    <a:pt x="800" y="614"/>
                  </a:lnTo>
                  <a:lnTo>
                    <a:pt x="790" y="621"/>
                  </a:lnTo>
                  <a:lnTo>
                    <a:pt x="789" y="632"/>
                  </a:lnTo>
                  <a:lnTo>
                    <a:pt x="795" y="633"/>
                  </a:lnTo>
                  <a:lnTo>
                    <a:pt x="798" y="635"/>
                  </a:lnTo>
                  <a:lnTo>
                    <a:pt x="799" y="637"/>
                  </a:lnTo>
                  <a:lnTo>
                    <a:pt x="800" y="641"/>
                  </a:lnTo>
                  <a:lnTo>
                    <a:pt x="792" y="653"/>
                  </a:lnTo>
                  <a:lnTo>
                    <a:pt x="785" y="664"/>
                  </a:lnTo>
                  <a:lnTo>
                    <a:pt x="777" y="672"/>
                  </a:lnTo>
                  <a:lnTo>
                    <a:pt x="770" y="679"/>
                  </a:lnTo>
                  <a:lnTo>
                    <a:pt x="768" y="680"/>
                  </a:lnTo>
                  <a:lnTo>
                    <a:pt x="757" y="684"/>
                  </a:lnTo>
                  <a:lnTo>
                    <a:pt x="751" y="689"/>
                  </a:lnTo>
                  <a:lnTo>
                    <a:pt x="747" y="693"/>
                  </a:lnTo>
                  <a:lnTo>
                    <a:pt x="747" y="699"/>
                  </a:lnTo>
                  <a:lnTo>
                    <a:pt x="749" y="703"/>
                  </a:lnTo>
                  <a:lnTo>
                    <a:pt x="754" y="709"/>
                  </a:lnTo>
                  <a:lnTo>
                    <a:pt x="763" y="713"/>
                  </a:lnTo>
                  <a:lnTo>
                    <a:pt x="774" y="719"/>
                  </a:lnTo>
                  <a:lnTo>
                    <a:pt x="745" y="768"/>
                  </a:lnTo>
                  <a:lnTo>
                    <a:pt x="748" y="773"/>
                  </a:lnTo>
                  <a:lnTo>
                    <a:pt x="752" y="781"/>
                  </a:lnTo>
                  <a:lnTo>
                    <a:pt x="751" y="781"/>
                  </a:lnTo>
                  <a:lnTo>
                    <a:pt x="751" y="782"/>
                  </a:lnTo>
                  <a:lnTo>
                    <a:pt x="751" y="784"/>
                  </a:lnTo>
                  <a:lnTo>
                    <a:pt x="751" y="788"/>
                  </a:lnTo>
                  <a:lnTo>
                    <a:pt x="750" y="790"/>
                  </a:lnTo>
                  <a:lnTo>
                    <a:pt x="750" y="793"/>
                  </a:lnTo>
                  <a:lnTo>
                    <a:pt x="746" y="796"/>
                  </a:lnTo>
                  <a:lnTo>
                    <a:pt x="742" y="796"/>
                  </a:lnTo>
                  <a:lnTo>
                    <a:pt x="740" y="797"/>
                  </a:lnTo>
                  <a:lnTo>
                    <a:pt x="710" y="869"/>
                  </a:lnTo>
                  <a:lnTo>
                    <a:pt x="668" y="835"/>
                  </a:lnTo>
                  <a:lnTo>
                    <a:pt x="617" y="808"/>
                  </a:lnTo>
                  <a:lnTo>
                    <a:pt x="556" y="790"/>
                  </a:lnTo>
                  <a:lnTo>
                    <a:pt x="526" y="795"/>
                  </a:lnTo>
                  <a:lnTo>
                    <a:pt x="516" y="788"/>
                  </a:lnTo>
                  <a:lnTo>
                    <a:pt x="508" y="784"/>
                  </a:lnTo>
                  <a:lnTo>
                    <a:pt x="500" y="782"/>
                  </a:lnTo>
                  <a:lnTo>
                    <a:pt x="495" y="783"/>
                  </a:lnTo>
                  <a:lnTo>
                    <a:pt x="490" y="786"/>
                  </a:lnTo>
                  <a:lnTo>
                    <a:pt x="485" y="791"/>
                  </a:lnTo>
                  <a:lnTo>
                    <a:pt x="482" y="798"/>
                  </a:lnTo>
                  <a:lnTo>
                    <a:pt x="481" y="809"/>
                  </a:lnTo>
                  <a:lnTo>
                    <a:pt x="416" y="780"/>
                  </a:lnTo>
                  <a:lnTo>
                    <a:pt x="420" y="800"/>
                  </a:lnTo>
                  <a:lnTo>
                    <a:pt x="387" y="853"/>
                  </a:lnTo>
                  <a:lnTo>
                    <a:pt x="288" y="937"/>
                  </a:lnTo>
                  <a:lnTo>
                    <a:pt x="226" y="945"/>
                  </a:lnTo>
                  <a:lnTo>
                    <a:pt x="233" y="94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99">
              <a:extLst>
                <a:ext uri="{FF2B5EF4-FFF2-40B4-BE49-F238E27FC236}">
                  <a16:creationId xmlns:a16="http://schemas.microsoft.com/office/drawing/2014/main" id="{7059ADF3-50CC-6217-9C4F-1B2C503DA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746"/>
              <a:ext cx="114" cy="82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120" y="357"/>
                </a:cxn>
                <a:cxn ang="0">
                  <a:pos x="116" y="392"/>
                </a:cxn>
                <a:cxn ang="0">
                  <a:pos x="104" y="396"/>
                </a:cxn>
                <a:cxn ang="0">
                  <a:pos x="88" y="490"/>
                </a:cxn>
                <a:cxn ang="0">
                  <a:pos x="102" y="521"/>
                </a:cxn>
                <a:cxn ang="0">
                  <a:pos x="43" y="556"/>
                </a:cxn>
                <a:cxn ang="0">
                  <a:pos x="8" y="694"/>
                </a:cxn>
                <a:cxn ang="0">
                  <a:pos x="38" y="729"/>
                </a:cxn>
                <a:cxn ang="0">
                  <a:pos x="254" y="728"/>
                </a:cxn>
                <a:cxn ang="0">
                  <a:pos x="393" y="854"/>
                </a:cxn>
                <a:cxn ang="0">
                  <a:pos x="428" y="868"/>
                </a:cxn>
                <a:cxn ang="0">
                  <a:pos x="452" y="882"/>
                </a:cxn>
                <a:cxn ang="0">
                  <a:pos x="474" y="881"/>
                </a:cxn>
                <a:cxn ang="0">
                  <a:pos x="507" y="1013"/>
                </a:cxn>
                <a:cxn ang="0">
                  <a:pos x="713" y="1123"/>
                </a:cxn>
                <a:cxn ang="0">
                  <a:pos x="766" y="1153"/>
                </a:cxn>
                <a:cxn ang="0">
                  <a:pos x="826" y="1168"/>
                </a:cxn>
                <a:cxn ang="0">
                  <a:pos x="862" y="1188"/>
                </a:cxn>
                <a:cxn ang="0">
                  <a:pos x="957" y="1186"/>
                </a:cxn>
                <a:cxn ang="0">
                  <a:pos x="1245" y="1134"/>
                </a:cxn>
                <a:cxn ang="0">
                  <a:pos x="1343" y="1072"/>
                </a:cxn>
                <a:cxn ang="0">
                  <a:pos x="1374" y="1069"/>
                </a:cxn>
                <a:cxn ang="0">
                  <a:pos x="1568" y="1150"/>
                </a:cxn>
                <a:cxn ang="0">
                  <a:pos x="1608" y="1071"/>
                </a:cxn>
                <a:cxn ang="0">
                  <a:pos x="1610" y="1062"/>
                </a:cxn>
                <a:cxn ang="0">
                  <a:pos x="1612" y="990"/>
                </a:cxn>
                <a:cxn ang="0">
                  <a:pos x="1615" y="965"/>
                </a:cxn>
                <a:cxn ang="0">
                  <a:pos x="1650" y="934"/>
                </a:cxn>
                <a:cxn ang="0">
                  <a:pos x="1647" y="913"/>
                </a:cxn>
                <a:cxn ang="0">
                  <a:pos x="1668" y="896"/>
                </a:cxn>
                <a:cxn ang="0">
                  <a:pos x="1675" y="895"/>
                </a:cxn>
                <a:cxn ang="0">
                  <a:pos x="1666" y="883"/>
                </a:cxn>
                <a:cxn ang="0">
                  <a:pos x="1716" y="877"/>
                </a:cxn>
                <a:cxn ang="0">
                  <a:pos x="1727" y="861"/>
                </a:cxn>
                <a:cxn ang="0">
                  <a:pos x="1779" y="850"/>
                </a:cxn>
                <a:cxn ang="0">
                  <a:pos x="1803" y="822"/>
                </a:cxn>
                <a:cxn ang="0">
                  <a:pos x="1784" y="772"/>
                </a:cxn>
                <a:cxn ang="0">
                  <a:pos x="1709" y="681"/>
                </a:cxn>
                <a:cxn ang="0">
                  <a:pos x="1678" y="674"/>
                </a:cxn>
                <a:cxn ang="0">
                  <a:pos x="1538" y="475"/>
                </a:cxn>
                <a:cxn ang="0">
                  <a:pos x="1419" y="256"/>
                </a:cxn>
                <a:cxn ang="0">
                  <a:pos x="1309" y="213"/>
                </a:cxn>
                <a:cxn ang="0">
                  <a:pos x="1391" y="131"/>
                </a:cxn>
                <a:cxn ang="0">
                  <a:pos x="1289" y="24"/>
                </a:cxn>
                <a:cxn ang="0">
                  <a:pos x="1201" y="82"/>
                </a:cxn>
                <a:cxn ang="0">
                  <a:pos x="1180" y="68"/>
                </a:cxn>
                <a:cxn ang="0">
                  <a:pos x="1002" y="24"/>
                </a:cxn>
                <a:cxn ang="0">
                  <a:pos x="989" y="25"/>
                </a:cxn>
                <a:cxn ang="0">
                  <a:pos x="660" y="73"/>
                </a:cxn>
                <a:cxn ang="0">
                  <a:pos x="438" y="180"/>
                </a:cxn>
                <a:cxn ang="0">
                  <a:pos x="358" y="148"/>
                </a:cxn>
                <a:cxn ang="0">
                  <a:pos x="324" y="139"/>
                </a:cxn>
                <a:cxn ang="0">
                  <a:pos x="251" y="185"/>
                </a:cxn>
                <a:cxn ang="0">
                  <a:pos x="151" y="193"/>
                </a:cxn>
              </a:cxnLst>
              <a:rect l="0" t="0" r="r" b="b"/>
              <a:pathLst>
                <a:path w="1833" h="1226">
                  <a:moveTo>
                    <a:pt x="151" y="193"/>
                  </a:moveTo>
                  <a:lnTo>
                    <a:pt x="91" y="227"/>
                  </a:lnTo>
                  <a:lnTo>
                    <a:pt x="80" y="235"/>
                  </a:lnTo>
                  <a:lnTo>
                    <a:pt x="74" y="245"/>
                  </a:lnTo>
                  <a:lnTo>
                    <a:pt x="72" y="249"/>
                  </a:lnTo>
                  <a:lnTo>
                    <a:pt x="73" y="254"/>
                  </a:lnTo>
                  <a:lnTo>
                    <a:pt x="78" y="264"/>
                  </a:lnTo>
                  <a:lnTo>
                    <a:pt x="119" y="299"/>
                  </a:lnTo>
                  <a:lnTo>
                    <a:pt x="125" y="354"/>
                  </a:lnTo>
                  <a:lnTo>
                    <a:pt x="120" y="357"/>
                  </a:lnTo>
                  <a:lnTo>
                    <a:pt x="118" y="364"/>
                  </a:lnTo>
                  <a:lnTo>
                    <a:pt x="116" y="371"/>
                  </a:lnTo>
                  <a:lnTo>
                    <a:pt x="117" y="381"/>
                  </a:lnTo>
                  <a:lnTo>
                    <a:pt x="116" y="387"/>
                  </a:lnTo>
                  <a:lnTo>
                    <a:pt x="116" y="392"/>
                  </a:lnTo>
                  <a:lnTo>
                    <a:pt x="114" y="395"/>
                  </a:lnTo>
                  <a:lnTo>
                    <a:pt x="112" y="397"/>
                  </a:lnTo>
                  <a:lnTo>
                    <a:pt x="107" y="397"/>
                  </a:lnTo>
                  <a:lnTo>
                    <a:pt x="105" y="396"/>
                  </a:lnTo>
                  <a:lnTo>
                    <a:pt x="104" y="396"/>
                  </a:lnTo>
                  <a:lnTo>
                    <a:pt x="101" y="394"/>
                  </a:lnTo>
                  <a:lnTo>
                    <a:pt x="99" y="393"/>
                  </a:lnTo>
                  <a:lnTo>
                    <a:pt x="96" y="391"/>
                  </a:lnTo>
                  <a:lnTo>
                    <a:pt x="93" y="390"/>
                  </a:lnTo>
                  <a:lnTo>
                    <a:pt x="88" y="490"/>
                  </a:lnTo>
                  <a:lnTo>
                    <a:pt x="93" y="493"/>
                  </a:lnTo>
                  <a:lnTo>
                    <a:pt x="98" y="497"/>
                  </a:lnTo>
                  <a:lnTo>
                    <a:pt x="104" y="505"/>
                  </a:lnTo>
                  <a:lnTo>
                    <a:pt x="104" y="513"/>
                  </a:lnTo>
                  <a:lnTo>
                    <a:pt x="102" y="521"/>
                  </a:lnTo>
                  <a:lnTo>
                    <a:pt x="93" y="529"/>
                  </a:lnTo>
                  <a:lnTo>
                    <a:pt x="88" y="533"/>
                  </a:lnTo>
                  <a:lnTo>
                    <a:pt x="82" y="538"/>
                  </a:lnTo>
                  <a:lnTo>
                    <a:pt x="65" y="546"/>
                  </a:lnTo>
                  <a:lnTo>
                    <a:pt x="43" y="556"/>
                  </a:lnTo>
                  <a:lnTo>
                    <a:pt x="54" y="614"/>
                  </a:lnTo>
                  <a:lnTo>
                    <a:pt x="9" y="664"/>
                  </a:lnTo>
                  <a:lnTo>
                    <a:pt x="0" y="689"/>
                  </a:lnTo>
                  <a:lnTo>
                    <a:pt x="0" y="691"/>
                  </a:lnTo>
                  <a:lnTo>
                    <a:pt x="8" y="694"/>
                  </a:lnTo>
                  <a:lnTo>
                    <a:pt x="17" y="699"/>
                  </a:lnTo>
                  <a:lnTo>
                    <a:pt x="23" y="704"/>
                  </a:lnTo>
                  <a:lnTo>
                    <a:pt x="29" y="712"/>
                  </a:lnTo>
                  <a:lnTo>
                    <a:pt x="34" y="719"/>
                  </a:lnTo>
                  <a:lnTo>
                    <a:pt x="38" y="729"/>
                  </a:lnTo>
                  <a:lnTo>
                    <a:pt x="40" y="739"/>
                  </a:lnTo>
                  <a:lnTo>
                    <a:pt x="43" y="752"/>
                  </a:lnTo>
                  <a:lnTo>
                    <a:pt x="126" y="737"/>
                  </a:lnTo>
                  <a:lnTo>
                    <a:pt x="225" y="763"/>
                  </a:lnTo>
                  <a:lnTo>
                    <a:pt x="254" y="728"/>
                  </a:lnTo>
                  <a:lnTo>
                    <a:pt x="332" y="744"/>
                  </a:lnTo>
                  <a:lnTo>
                    <a:pt x="341" y="794"/>
                  </a:lnTo>
                  <a:lnTo>
                    <a:pt x="386" y="835"/>
                  </a:lnTo>
                  <a:lnTo>
                    <a:pt x="389" y="845"/>
                  </a:lnTo>
                  <a:lnTo>
                    <a:pt x="393" y="854"/>
                  </a:lnTo>
                  <a:lnTo>
                    <a:pt x="398" y="861"/>
                  </a:lnTo>
                  <a:lnTo>
                    <a:pt x="405" y="866"/>
                  </a:lnTo>
                  <a:lnTo>
                    <a:pt x="411" y="868"/>
                  </a:lnTo>
                  <a:lnTo>
                    <a:pt x="420" y="869"/>
                  </a:lnTo>
                  <a:lnTo>
                    <a:pt x="428" y="868"/>
                  </a:lnTo>
                  <a:lnTo>
                    <a:pt x="439" y="865"/>
                  </a:lnTo>
                  <a:lnTo>
                    <a:pt x="445" y="867"/>
                  </a:lnTo>
                  <a:lnTo>
                    <a:pt x="449" y="871"/>
                  </a:lnTo>
                  <a:lnTo>
                    <a:pt x="450" y="877"/>
                  </a:lnTo>
                  <a:lnTo>
                    <a:pt x="452" y="882"/>
                  </a:lnTo>
                  <a:lnTo>
                    <a:pt x="455" y="885"/>
                  </a:lnTo>
                  <a:lnTo>
                    <a:pt x="459" y="887"/>
                  </a:lnTo>
                  <a:lnTo>
                    <a:pt x="464" y="886"/>
                  </a:lnTo>
                  <a:lnTo>
                    <a:pt x="469" y="884"/>
                  </a:lnTo>
                  <a:lnTo>
                    <a:pt x="474" y="881"/>
                  </a:lnTo>
                  <a:lnTo>
                    <a:pt x="481" y="876"/>
                  </a:lnTo>
                  <a:lnTo>
                    <a:pt x="501" y="913"/>
                  </a:lnTo>
                  <a:lnTo>
                    <a:pt x="501" y="946"/>
                  </a:lnTo>
                  <a:lnTo>
                    <a:pt x="538" y="986"/>
                  </a:lnTo>
                  <a:lnTo>
                    <a:pt x="507" y="1013"/>
                  </a:lnTo>
                  <a:lnTo>
                    <a:pt x="542" y="1065"/>
                  </a:lnTo>
                  <a:lnTo>
                    <a:pt x="551" y="1104"/>
                  </a:lnTo>
                  <a:lnTo>
                    <a:pt x="620" y="1121"/>
                  </a:lnTo>
                  <a:lnTo>
                    <a:pt x="698" y="1091"/>
                  </a:lnTo>
                  <a:lnTo>
                    <a:pt x="713" y="1123"/>
                  </a:lnTo>
                  <a:lnTo>
                    <a:pt x="739" y="1120"/>
                  </a:lnTo>
                  <a:lnTo>
                    <a:pt x="742" y="1131"/>
                  </a:lnTo>
                  <a:lnTo>
                    <a:pt x="748" y="1140"/>
                  </a:lnTo>
                  <a:lnTo>
                    <a:pt x="756" y="1147"/>
                  </a:lnTo>
                  <a:lnTo>
                    <a:pt x="766" y="1153"/>
                  </a:lnTo>
                  <a:lnTo>
                    <a:pt x="777" y="1156"/>
                  </a:lnTo>
                  <a:lnTo>
                    <a:pt x="791" y="1157"/>
                  </a:lnTo>
                  <a:lnTo>
                    <a:pt x="805" y="1156"/>
                  </a:lnTo>
                  <a:lnTo>
                    <a:pt x="823" y="1155"/>
                  </a:lnTo>
                  <a:lnTo>
                    <a:pt x="826" y="1168"/>
                  </a:lnTo>
                  <a:lnTo>
                    <a:pt x="831" y="1179"/>
                  </a:lnTo>
                  <a:lnTo>
                    <a:pt x="838" y="1186"/>
                  </a:lnTo>
                  <a:lnTo>
                    <a:pt x="845" y="1190"/>
                  </a:lnTo>
                  <a:lnTo>
                    <a:pt x="853" y="1190"/>
                  </a:lnTo>
                  <a:lnTo>
                    <a:pt x="862" y="1188"/>
                  </a:lnTo>
                  <a:lnTo>
                    <a:pt x="872" y="1182"/>
                  </a:lnTo>
                  <a:lnTo>
                    <a:pt x="884" y="1173"/>
                  </a:lnTo>
                  <a:lnTo>
                    <a:pt x="948" y="1198"/>
                  </a:lnTo>
                  <a:lnTo>
                    <a:pt x="951" y="1190"/>
                  </a:lnTo>
                  <a:lnTo>
                    <a:pt x="957" y="1186"/>
                  </a:lnTo>
                  <a:lnTo>
                    <a:pt x="964" y="1186"/>
                  </a:lnTo>
                  <a:lnTo>
                    <a:pt x="973" y="1190"/>
                  </a:lnTo>
                  <a:lnTo>
                    <a:pt x="1084" y="1226"/>
                  </a:lnTo>
                  <a:lnTo>
                    <a:pt x="1146" y="1218"/>
                  </a:lnTo>
                  <a:lnTo>
                    <a:pt x="1245" y="1134"/>
                  </a:lnTo>
                  <a:lnTo>
                    <a:pt x="1278" y="1081"/>
                  </a:lnTo>
                  <a:lnTo>
                    <a:pt x="1274" y="1061"/>
                  </a:lnTo>
                  <a:lnTo>
                    <a:pt x="1339" y="1090"/>
                  </a:lnTo>
                  <a:lnTo>
                    <a:pt x="1340" y="1079"/>
                  </a:lnTo>
                  <a:lnTo>
                    <a:pt x="1343" y="1072"/>
                  </a:lnTo>
                  <a:lnTo>
                    <a:pt x="1348" y="1067"/>
                  </a:lnTo>
                  <a:lnTo>
                    <a:pt x="1353" y="1064"/>
                  </a:lnTo>
                  <a:lnTo>
                    <a:pt x="1358" y="1063"/>
                  </a:lnTo>
                  <a:lnTo>
                    <a:pt x="1366" y="1065"/>
                  </a:lnTo>
                  <a:lnTo>
                    <a:pt x="1374" y="1069"/>
                  </a:lnTo>
                  <a:lnTo>
                    <a:pt x="1384" y="1076"/>
                  </a:lnTo>
                  <a:lnTo>
                    <a:pt x="1414" y="1071"/>
                  </a:lnTo>
                  <a:lnTo>
                    <a:pt x="1475" y="1089"/>
                  </a:lnTo>
                  <a:lnTo>
                    <a:pt x="1526" y="1116"/>
                  </a:lnTo>
                  <a:lnTo>
                    <a:pt x="1568" y="1150"/>
                  </a:lnTo>
                  <a:lnTo>
                    <a:pt x="1598" y="1078"/>
                  </a:lnTo>
                  <a:lnTo>
                    <a:pt x="1600" y="1077"/>
                  </a:lnTo>
                  <a:lnTo>
                    <a:pt x="1604" y="1077"/>
                  </a:lnTo>
                  <a:lnTo>
                    <a:pt x="1608" y="1074"/>
                  </a:lnTo>
                  <a:lnTo>
                    <a:pt x="1608" y="1071"/>
                  </a:lnTo>
                  <a:lnTo>
                    <a:pt x="1609" y="1069"/>
                  </a:lnTo>
                  <a:lnTo>
                    <a:pt x="1609" y="1065"/>
                  </a:lnTo>
                  <a:lnTo>
                    <a:pt x="1609" y="1063"/>
                  </a:lnTo>
                  <a:lnTo>
                    <a:pt x="1609" y="1062"/>
                  </a:lnTo>
                  <a:lnTo>
                    <a:pt x="1610" y="1062"/>
                  </a:lnTo>
                  <a:lnTo>
                    <a:pt x="1606" y="1054"/>
                  </a:lnTo>
                  <a:lnTo>
                    <a:pt x="1603" y="1049"/>
                  </a:lnTo>
                  <a:lnTo>
                    <a:pt x="1632" y="1000"/>
                  </a:lnTo>
                  <a:lnTo>
                    <a:pt x="1621" y="994"/>
                  </a:lnTo>
                  <a:lnTo>
                    <a:pt x="1612" y="990"/>
                  </a:lnTo>
                  <a:lnTo>
                    <a:pt x="1607" y="984"/>
                  </a:lnTo>
                  <a:lnTo>
                    <a:pt x="1605" y="980"/>
                  </a:lnTo>
                  <a:lnTo>
                    <a:pt x="1605" y="974"/>
                  </a:lnTo>
                  <a:lnTo>
                    <a:pt x="1609" y="970"/>
                  </a:lnTo>
                  <a:lnTo>
                    <a:pt x="1615" y="965"/>
                  </a:lnTo>
                  <a:lnTo>
                    <a:pt x="1626" y="961"/>
                  </a:lnTo>
                  <a:lnTo>
                    <a:pt x="1628" y="960"/>
                  </a:lnTo>
                  <a:lnTo>
                    <a:pt x="1635" y="953"/>
                  </a:lnTo>
                  <a:lnTo>
                    <a:pt x="1643" y="945"/>
                  </a:lnTo>
                  <a:lnTo>
                    <a:pt x="1650" y="934"/>
                  </a:lnTo>
                  <a:lnTo>
                    <a:pt x="1658" y="922"/>
                  </a:lnTo>
                  <a:lnTo>
                    <a:pt x="1657" y="918"/>
                  </a:lnTo>
                  <a:lnTo>
                    <a:pt x="1656" y="916"/>
                  </a:lnTo>
                  <a:lnTo>
                    <a:pt x="1653" y="914"/>
                  </a:lnTo>
                  <a:lnTo>
                    <a:pt x="1647" y="913"/>
                  </a:lnTo>
                  <a:lnTo>
                    <a:pt x="1648" y="902"/>
                  </a:lnTo>
                  <a:lnTo>
                    <a:pt x="1658" y="895"/>
                  </a:lnTo>
                  <a:lnTo>
                    <a:pt x="1664" y="896"/>
                  </a:lnTo>
                  <a:lnTo>
                    <a:pt x="1667" y="896"/>
                  </a:lnTo>
                  <a:lnTo>
                    <a:pt x="1668" y="896"/>
                  </a:lnTo>
                  <a:lnTo>
                    <a:pt x="1670" y="897"/>
                  </a:lnTo>
                  <a:lnTo>
                    <a:pt x="1670" y="896"/>
                  </a:lnTo>
                  <a:lnTo>
                    <a:pt x="1671" y="896"/>
                  </a:lnTo>
                  <a:lnTo>
                    <a:pt x="1673" y="896"/>
                  </a:lnTo>
                  <a:lnTo>
                    <a:pt x="1675" y="895"/>
                  </a:lnTo>
                  <a:lnTo>
                    <a:pt x="1674" y="893"/>
                  </a:lnTo>
                  <a:lnTo>
                    <a:pt x="1674" y="892"/>
                  </a:lnTo>
                  <a:lnTo>
                    <a:pt x="1672" y="889"/>
                  </a:lnTo>
                  <a:lnTo>
                    <a:pt x="1668" y="885"/>
                  </a:lnTo>
                  <a:lnTo>
                    <a:pt x="1666" y="883"/>
                  </a:lnTo>
                  <a:lnTo>
                    <a:pt x="1664" y="882"/>
                  </a:lnTo>
                  <a:lnTo>
                    <a:pt x="1662" y="880"/>
                  </a:lnTo>
                  <a:lnTo>
                    <a:pt x="1714" y="883"/>
                  </a:lnTo>
                  <a:lnTo>
                    <a:pt x="1714" y="879"/>
                  </a:lnTo>
                  <a:lnTo>
                    <a:pt x="1716" y="877"/>
                  </a:lnTo>
                  <a:lnTo>
                    <a:pt x="1723" y="876"/>
                  </a:lnTo>
                  <a:lnTo>
                    <a:pt x="1725" y="873"/>
                  </a:lnTo>
                  <a:lnTo>
                    <a:pt x="1727" y="871"/>
                  </a:lnTo>
                  <a:lnTo>
                    <a:pt x="1728" y="865"/>
                  </a:lnTo>
                  <a:lnTo>
                    <a:pt x="1727" y="861"/>
                  </a:lnTo>
                  <a:lnTo>
                    <a:pt x="1727" y="858"/>
                  </a:lnTo>
                  <a:lnTo>
                    <a:pt x="1725" y="854"/>
                  </a:lnTo>
                  <a:lnTo>
                    <a:pt x="1724" y="852"/>
                  </a:lnTo>
                  <a:lnTo>
                    <a:pt x="1724" y="851"/>
                  </a:lnTo>
                  <a:lnTo>
                    <a:pt x="1779" y="850"/>
                  </a:lnTo>
                  <a:lnTo>
                    <a:pt x="1781" y="840"/>
                  </a:lnTo>
                  <a:lnTo>
                    <a:pt x="1785" y="833"/>
                  </a:lnTo>
                  <a:lnTo>
                    <a:pt x="1789" y="828"/>
                  </a:lnTo>
                  <a:lnTo>
                    <a:pt x="1797" y="825"/>
                  </a:lnTo>
                  <a:lnTo>
                    <a:pt x="1803" y="822"/>
                  </a:lnTo>
                  <a:lnTo>
                    <a:pt x="1812" y="823"/>
                  </a:lnTo>
                  <a:lnTo>
                    <a:pt x="1821" y="826"/>
                  </a:lnTo>
                  <a:lnTo>
                    <a:pt x="1833" y="831"/>
                  </a:lnTo>
                  <a:lnTo>
                    <a:pt x="1815" y="763"/>
                  </a:lnTo>
                  <a:lnTo>
                    <a:pt x="1784" y="772"/>
                  </a:lnTo>
                  <a:lnTo>
                    <a:pt x="1759" y="713"/>
                  </a:lnTo>
                  <a:lnTo>
                    <a:pt x="1700" y="700"/>
                  </a:lnTo>
                  <a:lnTo>
                    <a:pt x="1705" y="692"/>
                  </a:lnTo>
                  <a:lnTo>
                    <a:pt x="1708" y="686"/>
                  </a:lnTo>
                  <a:lnTo>
                    <a:pt x="1709" y="681"/>
                  </a:lnTo>
                  <a:lnTo>
                    <a:pt x="1708" y="678"/>
                  </a:lnTo>
                  <a:lnTo>
                    <a:pt x="1703" y="675"/>
                  </a:lnTo>
                  <a:lnTo>
                    <a:pt x="1698" y="674"/>
                  </a:lnTo>
                  <a:lnTo>
                    <a:pt x="1688" y="673"/>
                  </a:lnTo>
                  <a:lnTo>
                    <a:pt x="1678" y="674"/>
                  </a:lnTo>
                  <a:lnTo>
                    <a:pt x="1662" y="664"/>
                  </a:lnTo>
                  <a:lnTo>
                    <a:pt x="1671" y="615"/>
                  </a:lnTo>
                  <a:lnTo>
                    <a:pt x="1626" y="600"/>
                  </a:lnTo>
                  <a:lnTo>
                    <a:pt x="1551" y="520"/>
                  </a:lnTo>
                  <a:lnTo>
                    <a:pt x="1538" y="475"/>
                  </a:lnTo>
                  <a:lnTo>
                    <a:pt x="1468" y="471"/>
                  </a:lnTo>
                  <a:lnTo>
                    <a:pt x="1505" y="405"/>
                  </a:lnTo>
                  <a:lnTo>
                    <a:pt x="1467" y="372"/>
                  </a:lnTo>
                  <a:lnTo>
                    <a:pt x="1471" y="299"/>
                  </a:lnTo>
                  <a:lnTo>
                    <a:pt x="1419" y="256"/>
                  </a:lnTo>
                  <a:lnTo>
                    <a:pt x="1373" y="243"/>
                  </a:lnTo>
                  <a:lnTo>
                    <a:pt x="1308" y="239"/>
                  </a:lnTo>
                  <a:lnTo>
                    <a:pt x="1305" y="224"/>
                  </a:lnTo>
                  <a:lnTo>
                    <a:pt x="1306" y="218"/>
                  </a:lnTo>
                  <a:lnTo>
                    <a:pt x="1309" y="213"/>
                  </a:lnTo>
                  <a:lnTo>
                    <a:pt x="1313" y="208"/>
                  </a:lnTo>
                  <a:lnTo>
                    <a:pt x="1319" y="205"/>
                  </a:lnTo>
                  <a:lnTo>
                    <a:pt x="1326" y="202"/>
                  </a:lnTo>
                  <a:lnTo>
                    <a:pt x="1337" y="201"/>
                  </a:lnTo>
                  <a:lnTo>
                    <a:pt x="1391" y="131"/>
                  </a:lnTo>
                  <a:lnTo>
                    <a:pt x="1383" y="86"/>
                  </a:lnTo>
                  <a:lnTo>
                    <a:pt x="1431" y="76"/>
                  </a:lnTo>
                  <a:lnTo>
                    <a:pt x="1394" y="42"/>
                  </a:lnTo>
                  <a:lnTo>
                    <a:pt x="1314" y="81"/>
                  </a:lnTo>
                  <a:lnTo>
                    <a:pt x="1289" y="24"/>
                  </a:lnTo>
                  <a:lnTo>
                    <a:pt x="1246" y="33"/>
                  </a:lnTo>
                  <a:lnTo>
                    <a:pt x="1211" y="78"/>
                  </a:lnTo>
                  <a:lnTo>
                    <a:pt x="1207" y="81"/>
                  </a:lnTo>
                  <a:lnTo>
                    <a:pt x="1203" y="83"/>
                  </a:lnTo>
                  <a:lnTo>
                    <a:pt x="1201" y="82"/>
                  </a:lnTo>
                  <a:lnTo>
                    <a:pt x="1199" y="82"/>
                  </a:lnTo>
                  <a:lnTo>
                    <a:pt x="1197" y="82"/>
                  </a:lnTo>
                  <a:lnTo>
                    <a:pt x="1193" y="80"/>
                  </a:lnTo>
                  <a:lnTo>
                    <a:pt x="1186" y="74"/>
                  </a:lnTo>
                  <a:lnTo>
                    <a:pt x="1180" y="68"/>
                  </a:lnTo>
                  <a:lnTo>
                    <a:pt x="1176" y="61"/>
                  </a:lnTo>
                  <a:lnTo>
                    <a:pt x="1175" y="54"/>
                  </a:lnTo>
                  <a:lnTo>
                    <a:pt x="1094" y="0"/>
                  </a:lnTo>
                  <a:lnTo>
                    <a:pt x="1006" y="19"/>
                  </a:lnTo>
                  <a:lnTo>
                    <a:pt x="1002" y="24"/>
                  </a:lnTo>
                  <a:lnTo>
                    <a:pt x="1000" y="28"/>
                  </a:lnTo>
                  <a:lnTo>
                    <a:pt x="998" y="30"/>
                  </a:lnTo>
                  <a:lnTo>
                    <a:pt x="998" y="32"/>
                  </a:lnTo>
                  <a:lnTo>
                    <a:pt x="995" y="27"/>
                  </a:lnTo>
                  <a:lnTo>
                    <a:pt x="989" y="25"/>
                  </a:lnTo>
                  <a:lnTo>
                    <a:pt x="982" y="24"/>
                  </a:lnTo>
                  <a:lnTo>
                    <a:pt x="973" y="26"/>
                  </a:lnTo>
                  <a:lnTo>
                    <a:pt x="830" y="102"/>
                  </a:lnTo>
                  <a:lnTo>
                    <a:pt x="758" y="121"/>
                  </a:lnTo>
                  <a:lnTo>
                    <a:pt x="660" y="73"/>
                  </a:lnTo>
                  <a:lnTo>
                    <a:pt x="607" y="83"/>
                  </a:lnTo>
                  <a:lnTo>
                    <a:pt x="572" y="145"/>
                  </a:lnTo>
                  <a:lnTo>
                    <a:pt x="528" y="103"/>
                  </a:lnTo>
                  <a:lnTo>
                    <a:pt x="465" y="130"/>
                  </a:lnTo>
                  <a:lnTo>
                    <a:pt x="438" y="180"/>
                  </a:lnTo>
                  <a:lnTo>
                    <a:pt x="437" y="266"/>
                  </a:lnTo>
                  <a:lnTo>
                    <a:pt x="345" y="214"/>
                  </a:lnTo>
                  <a:lnTo>
                    <a:pt x="376" y="169"/>
                  </a:lnTo>
                  <a:lnTo>
                    <a:pt x="366" y="157"/>
                  </a:lnTo>
                  <a:lnTo>
                    <a:pt x="358" y="148"/>
                  </a:lnTo>
                  <a:lnTo>
                    <a:pt x="349" y="141"/>
                  </a:lnTo>
                  <a:lnTo>
                    <a:pt x="342" y="137"/>
                  </a:lnTo>
                  <a:lnTo>
                    <a:pt x="334" y="135"/>
                  </a:lnTo>
                  <a:lnTo>
                    <a:pt x="329" y="136"/>
                  </a:lnTo>
                  <a:lnTo>
                    <a:pt x="324" y="139"/>
                  </a:lnTo>
                  <a:lnTo>
                    <a:pt x="320" y="146"/>
                  </a:lnTo>
                  <a:lnTo>
                    <a:pt x="278" y="184"/>
                  </a:lnTo>
                  <a:lnTo>
                    <a:pt x="262" y="181"/>
                  </a:lnTo>
                  <a:lnTo>
                    <a:pt x="256" y="182"/>
                  </a:lnTo>
                  <a:lnTo>
                    <a:pt x="251" y="185"/>
                  </a:lnTo>
                  <a:lnTo>
                    <a:pt x="246" y="188"/>
                  </a:lnTo>
                  <a:lnTo>
                    <a:pt x="243" y="194"/>
                  </a:lnTo>
                  <a:lnTo>
                    <a:pt x="240" y="201"/>
                  </a:lnTo>
                  <a:lnTo>
                    <a:pt x="238" y="210"/>
                  </a:lnTo>
                  <a:lnTo>
                    <a:pt x="151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Freeform 100">
              <a:extLst>
                <a:ext uri="{FF2B5EF4-FFF2-40B4-BE49-F238E27FC236}">
                  <a16:creationId xmlns:a16="http://schemas.microsoft.com/office/drawing/2014/main" id="{E7F86009-EC28-AFF7-DC1D-C9510B178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829"/>
              <a:ext cx="105" cy="80"/>
            </a:xfrm>
            <a:custGeom>
              <a:avLst/>
              <a:gdLst/>
              <a:ahLst/>
              <a:cxnLst>
                <a:cxn ang="0">
                  <a:pos x="116" y="832"/>
                </a:cxn>
                <a:cxn ang="0">
                  <a:pos x="146" y="808"/>
                </a:cxn>
                <a:cxn ang="0">
                  <a:pos x="180" y="836"/>
                </a:cxn>
                <a:cxn ang="0">
                  <a:pos x="487" y="939"/>
                </a:cxn>
                <a:cxn ang="0">
                  <a:pos x="644" y="968"/>
                </a:cxn>
                <a:cxn ang="0">
                  <a:pos x="799" y="1079"/>
                </a:cxn>
                <a:cxn ang="0">
                  <a:pos x="834" y="1072"/>
                </a:cxn>
                <a:cxn ang="0">
                  <a:pos x="893" y="1063"/>
                </a:cxn>
                <a:cxn ang="0">
                  <a:pos x="1091" y="1122"/>
                </a:cxn>
                <a:cxn ang="0">
                  <a:pos x="1114" y="1145"/>
                </a:cxn>
                <a:cxn ang="0">
                  <a:pos x="1299" y="1177"/>
                </a:cxn>
                <a:cxn ang="0">
                  <a:pos x="1326" y="1154"/>
                </a:cxn>
                <a:cxn ang="0">
                  <a:pos x="1479" y="1072"/>
                </a:cxn>
                <a:cxn ang="0">
                  <a:pos x="1499" y="1072"/>
                </a:cxn>
                <a:cxn ang="0">
                  <a:pos x="1668" y="1059"/>
                </a:cxn>
                <a:cxn ang="0">
                  <a:pos x="1564" y="915"/>
                </a:cxn>
                <a:cxn ang="0">
                  <a:pos x="1531" y="910"/>
                </a:cxn>
                <a:cxn ang="0">
                  <a:pos x="1313" y="815"/>
                </a:cxn>
                <a:cxn ang="0">
                  <a:pos x="1291" y="797"/>
                </a:cxn>
                <a:cxn ang="0">
                  <a:pos x="1297" y="769"/>
                </a:cxn>
                <a:cxn ang="0">
                  <a:pos x="1384" y="595"/>
                </a:cxn>
                <a:cxn ang="0">
                  <a:pos x="1451" y="570"/>
                </a:cxn>
                <a:cxn ang="0">
                  <a:pos x="1393" y="414"/>
                </a:cxn>
                <a:cxn ang="0">
                  <a:pos x="1409" y="411"/>
                </a:cxn>
                <a:cxn ang="0">
                  <a:pos x="1413" y="397"/>
                </a:cxn>
                <a:cxn ang="0">
                  <a:pos x="1340" y="323"/>
                </a:cxn>
                <a:cxn ang="0">
                  <a:pos x="1130" y="216"/>
                </a:cxn>
                <a:cxn ang="0">
                  <a:pos x="1108" y="203"/>
                </a:cxn>
                <a:cxn ang="0">
                  <a:pos x="1126" y="171"/>
                </a:cxn>
                <a:cxn ang="0">
                  <a:pos x="1024" y="131"/>
                </a:cxn>
                <a:cxn ang="0">
                  <a:pos x="1014" y="112"/>
                </a:cxn>
                <a:cxn ang="0">
                  <a:pos x="932" y="84"/>
                </a:cxn>
                <a:cxn ang="0">
                  <a:pos x="925" y="96"/>
                </a:cxn>
                <a:cxn ang="0">
                  <a:pos x="910" y="88"/>
                </a:cxn>
                <a:cxn ang="0">
                  <a:pos x="885" y="69"/>
                </a:cxn>
                <a:cxn ang="0">
                  <a:pos x="851" y="150"/>
                </a:cxn>
                <a:cxn ang="0">
                  <a:pos x="755" y="153"/>
                </a:cxn>
                <a:cxn ang="0">
                  <a:pos x="755" y="115"/>
                </a:cxn>
                <a:cxn ang="0">
                  <a:pos x="644" y="2"/>
                </a:cxn>
                <a:cxn ang="0">
                  <a:pos x="610" y="30"/>
                </a:cxn>
                <a:cxn ang="0">
                  <a:pos x="587" y="57"/>
                </a:cxn>
                <a:cxn ang="0">
                  <a:pos x="599" y="83"/>
                </a:cxn>
                <a:cxn ang="0">
                  <a:pos x="630" y="89"/>
                </a:cxn>
                <a:cxn ang="0">
                  <a:pos x="691" y="125"/>
                </a:cxn>
                <a:cxn ang="0">
                  <a:pos x="630" y="186"/>
                </a:cxn>
                <a:cxn ang="0">
                  <a:pos x="623" y="197"/>
                </a:cxn>
                <a:cxn ang="0">
                  <a:pos x="505" y="203"/>
                </a:cxn>
                <a:cxn ang="0">
                  <a:pos x="496" y="365"/>
                </a:cxn>
                <a:cxn ang="0">
                  <a:pos x="326" y="278"/>
                </a:cxn>
                <a:cxn ang="0">
                  <a:pos x="279" y="298"/>
                </a:cxn>
                <a:cxn ang="0">
                  <a:pos x="258" y="320"/>
                </a:cxn>
                <a:cxn ang="0">
                  <a:pos x="196" y="451"/>
                </a:cxn>
              </a:cxnLst>
              <a:rect l="0" t="0" r="r" b="b"/>
              <a:pathLst>
                <a:path w="1675" h="1198">
                  <a:moveTo>
                    <a:pt x="61" y="558"/>
                  </a:moveTo>
                  <a:lnTo>
                    <a:pt x="63" y="602"/>
                  </a:lnTo>
                  <a:lnTo>
                    <a:pt x="0" y="618"/>
                  </a:lnTo>
                  <a:lnTo>
                    <a:pt x="25" y="771"/>
                  </a:lnTo>
                  <a:lnTo>
                    <a:pt x="116" y="832"/>
                  </a:lnTo>
                  <a:lnTo>
                    <a:pt x="120" y="823"/>
                  </a:lnTo>
                  <a:lnTo>
                    <a:pt x="127" y="816"/>
                  </a:lnTo>
                  <a:lnTo>
                    <a:pt x="133" y="811"/>
                  </a:lnTo>
                  <a:lnTo>
                    <a:pt x="140" y="809"/>
                  </a:lnTo>
                  <a:lnTo>
                    <a:pt x="146" y="808"/>
                  </a:lnTo>
                  <a:lnTo>
                    <a:pt x="152" y="811"/>
                  </a:lnTo>
                  <a:lnTo>
                    <a:pt x="159" y="814"/>
                  </a:lnTo>
                  <a:lnTo>
                    <a:pt x="167" y="821"/>
                  </a:lnTo>
                  <a:lnTo>
                    <a:pt x="173" y="827"/>
                  </a:lnTo>
                  <a:lnTo>
                    <a:pt x="180" y="836"/>
                  </a:lnTo>
                  <a:lnTo>
                    <a:pt x="302" y="837"/>
                  </a:lnTo>
                  <a:lnTo>
                    <a:pt x="363" y="893"/>
                  </a:lnTo>
                  <a:lnTo>
                    <a:pt x="368" y="934"/>
                  </a:lnTo>
                  <a:lnTo>
                    <a:pt x="409" y="967"/>
                  </a:lnTo>
                  <a:lnTo>
                    <a:pt x="487" y="939"/>
                  </a:lnTo>
                  <a:lnTo>
                    <a:pt x="614" y="946"/>
                  </a:lnTo>
                  <a:lnTo>
                    <a:pt x="629" y="953"/>
                  </a:lnTo>
                  <a:lnTo>
                    <a:pt x="644" y="964"/>
                  </a:lnTo>
                  <a:lnTo>
                    <a:pt x="644" y="965"/>
                  </a:lnTo>
                  <a:lnTo>
                    <a:pt x="644" y="968"/>
                  </a:lnTo>
                  <a:lnTo>
                    <a:pt x="643" y="972"/>
                  </a:lnTo>
                  <a:lnTo>
                    <a:pt x="641" y="979"/>
                  </a:lnTo>
                  <a:lnTo>
                    <a:pt x="689" y="1007"/>
                  </a:lnTo>
                  <a:lnTo>
                    <a:pt x="761" y="1144"/>
                  </a:lnTo>
                  <a:lnTo>
                    <a:pt x="799" y="1079"/>
                  </a:lnTo>
                  <a:lnTo>
                    <a:pt x="804" y="1068"/>
                  </a:lnTo>
                  <a:lnTo>
                    <a:pt x="813" y="1063"/>
                  </a:lnTo>
                  <a:lnTo>
                    <a:pt x="822" y="1064"/>
                  </a:lnTo>
                  <a:lnTo>
                    <a:pt x="827" y="1067"/>
                  </a:lnTo>
                  <a:lnTo>
                    <a:pt x="834" y="1072"/>
                  </a:lnTo>
                  <a:lnTo>
                    <a:pt x="836" y="1073"/>
                  </a:lnTo>
                  <a:lnTo>
                    <a:pt x="840" y="1075"/>
                  </a:lnTo>
                  <a:lnTo>
                    <a:pt x="845" y="1076"/>
                  </a:lnTo>
                  <a:lnTo>
                    <a:pt x="851" y="1077"/>
                  </a:lnTo>
                  <a:lnTo>
                    <a:pt x="893" y="1063"/>
                  </a:lnTo>
                  <a:lnTo>
                    <a:pt x="949" y="1104"/>
                  </a:lnTo>
                  <a:lnTo>
                    <a:pt x="1025" y="1120"/>
                  </a:lnTo>
                  <a:lnTo>
                    <a:pt x="1063" y="1115"/>
                  </a:lnTo>
                  <a:lnTo>
                    <a:pt x="1082" y="1120"/>
                  </a:lnTo>
                  <a:lnTo>
                    <a:pt x="1091" y="1122"/>
                  </a:lnTo>
                  <a:lnTo>
                    <a:pt x="1098" y="1126"/>
                  </a:lnTo>
                  <a:lnTo>
                    <a:pt x="1109" y="1133"/>
                  </a:lnTo>
                  <a:lnTo>
                    <a:pt x="1115" y="1141"/>
                  </a:lnTo>
                  <a:lnTo>
                    <a:pt x="1114" y="1142"/>
                  </a:lnTo>
                  <a:lnTo>
                    <a:pt x="1114" y="1145"/>
                  </a:lnTo>
                  <a:lnTo>
                    <a:pt x="1113" y="1154"/>
                  </a:lnTo>
                  <a:lnTo>
                    <a:pt x="1186" y="1198"/>
                  </a:lnTo>
                  <a:lnTo>
                    <a:pt x="1298" y="1187"/>
                  </a:lnTo>
                  <a:lnTo>
                    <a:pt x="1296" y="1181"/>
                  </a:lnTo>
                  <a:lnTo>
                    <a:pt x="1299" y="1177"/>
                  </a:lnTo>
                  <a:lnTo>
                    <a:pt x="1304" y="1174"/>
                  </a:lnTo>
                  <a:lnTo>
                    <a:pt x="1312" y="1173"/>
                  </a:lnTo>
                  <a:lnTo>
                    <a:pt x="1315" y="1172"/>
                  </a:lnTo>
                  <a:lnTo>
                    <a:pt x="1317" y="1170"/>
                  </a:lnTo>
                  <a:lnTo>
                    <a:pt x="1326" y="1154"/>
                  </a:lnTo>
                  <a:lnTo>
                    <a:pt x="1397" y="1129"/>
                  </a:lnTo>
                  <a:lnTo>
                    <a:pt x="1463" y="1064"/>
                  </a:lnTo>
                  <a:lnTo>
                    <a:pt x="1466" y="1066"/>
                  </a:lnTo>
                  <a:lnTo>
                    <a:pt x="1471" y="1069"/>
                  </a:lnTo>
                  <a:lnTo>
                    <a:pt x="1479" y="1072"/>
                  </a:lnTo>
                  <a:lnTo>
                    <a:pt x="1482" y="1072"/>
                  </a:lnTo>
                  <a:lnTo>
                    <a:pt x="1487" y="1073"/>
                  </a:lnTo>
                  <a:lnTo>
                    <a:pt x="1490" y="1073"/>
                  </a:lnTo>
                  <a:lnTo>
                    <a:pt x="1494" y="1074"/>
                  </a:lnTo>
                  <a:lnTo>
                    <a:pt x="1499" y="1072"/>
                  </a:lnTo>
                  <a:lnTo>
                    <a:pt x="1506" y="1069"/>
                  </a:lnTo>
                  <a:lnTo>
                    <a:pt x="1508" y="1066"/>
                  </a:lnTo>
                  <a:lnTo>
                    <a:pt x="1511" y="1064"/>
                  </a:lnTo>
                  <a:lnTo>
                    <a:pt x="1518" y="1058"/>
                  </a:lnTo>
                  <a:lnTo>
                    <a:pt x="1668" y="1059"/>
                  </a:lnTo>
                  <a:lnTo>
                    <a:pt x="1675" y="1015"/>
                  </a:lnTo>
                  <a:lnTo>
                    <a:pt x="1570" y="938"/>
                  </a:lnTo>
                  <a:lnTo>
                    <a:pt x="1569" y="928"/>
                  </a:lnTo>
                  <a:lnTo>
                    <a:pt x="1568" y="921"/>
                  </a:lnTo>
                  <a:lnTo>
                    <a:pt x="1564" y="915"/>
                  </a:lnTo>
                  <a:lnTo>
                    <a:pt x="1561" y="912"/>
                  </a:lnTo>
                  <a:lnTo>
                    <a:pt x="1555" y="908"/>
                  </a:lnTo>
                  <a:lnTo>
                    <a:pt x="1548" y="907"/>
                  </a:lnTo>
                  <a:lnTo>
                    <a:pt x="1540" y="907"/>
                  </a:lnTo>
                  <a:lnTo>
                    <a:pt x="1531" y="910"/>
                  </a:lnTo>
                  <a:lnTo>
                    <a:pt x="1464" y="945"/>
                  </a:lnTo>
                  <a:lnTo>
                    <a:pt x="1403" y="939"/>
                  </a:lnTo>
                  <a:lnTo>
                    <a:pt x="1347" y="887"/>
                  </a:lnTo>
                  <a:lnTo>
                    <a:pt x="1320" y="818"/>
                  </a:lnTo>
                  <a:lnTo>
                    <a:pt x="1313" y="815"/>
                  </a:lnTo>
                  <a:lnTo>
                    <a:pt x="1307" y="813"/>
                  </a:lnTo>
                  <a:lnTo>
                    <a:pt x="1302" y="810"/>
                  </a:lnTo>
                  <a:lnTo>
                    <a:pt x="1299" y="808"/>
                  </a:lnTo>
                  <a:lnTo>
                    <a:pt x="1294" y="801"/>
                  </a:lnTo>
                  <a:lnTo>
                    <a:pt x="1291" y="797"/>
                  </a:lnTo>
                  <a:lnTo>
                    <a:pt x="1291" y="794"/>
                  </a:lnTo>
                  <a:lnTo>
                    <a:pt x="1290" y="789"/>
                  </a:lnTo>
                  <a:lnTo>
                    <a:pt x="1291" y="785"/>
                  </a:lnTo>
                  <a:lnTo>
                    <a:pt x="1295" y="775"/>
                  </a:lnTo>
                  <a:lnTo>
                    <a:pt x="1297" y="769"/>
                  </a:lnTo>
                  <a:lnTo>
                    <a:pt x="1301" y="764"/>
                  </a:lnTo>
                  <a:lnTo>
                    <a:pt x="1312" y="752"/>
                  </a:lnTo>
                  <a:lnTo>
                    <a:pt x="1439" y="713"/>
                  </a:lnTo>
                  <a:lnTo>
                    <a:pt x="1450" y="661"/>
                  </a:lnTo>
                  <a:lnTo>
                    <a:pt x="1384" y="595"/>
                  </a:lnTo>
                  <a:lnTo>
                    <a:pt x="1417" y="580"/>
                  </a:lnTo>
                  <a:lnTo>
                    <a:pt x="1463" y="579"/>
                  </a:lnTo>
                  <a:lnTo>
                    <a:pt x="1458" y="577"/>
                  </a:lnTo>
                  <a:lnTo>
                    <a:pt x="1455" y="574"/>
                  </a:lnTo>
                  <a:lnTo>
                    <a:pt x="1451" y="570"/>
                  </a:lnTo>
                  <a:lnTo>
                    <a:pt x="1451" y="566"/>
                  </a:lnTo>
                  <a:lnTo>
                    <a:pt x="1448" y="541"/>
                  </a:lnTo>
                  <a:lnTo>
                    <a:pt x="1449" y="518"/>
                  </a:lnTo>
                  <a:lnTo>
                    <a:pt x="1441" y="457"/>
                  </a:lnTo>
                  <a:lnTo>
                    <a:pt x="1393" y="414"/>
                  </a:lnTo>
                  <a:lnTo>
                    <a:pt x="1401" y="412"/>
                  </a:lnTo>
                  <a:lnTo>
                    <a:pt x="1401" y="411"/>
                  </a:lnTo>
                  <a:lnTo>
                    <a:pt x="1402" y="411"/>
                  </a:lnTo>
                  <a:lnTo>
                    <a:pt x="1404" y="411"/>
                  </a:lnTo>
                  <a:lnTo>
                    <a:pt x="1409" y="411"/>
                  </a:lnTo>
                  <a:lnTo>
                    <a:pt x="1414" y="409"/>
                  </a:lnTo>
                  <a:lnTo>
                    <a:pt x="1417" y="407"/>
                  </a:lnTo>
                  <a:lnTo>
                    <a:pt x="1416" y="403"/>
                  </a:lnTo>
                  <a:lnTo>
                    <a:pt x="1415" y="399"/>
                  </a:lnTo>
                  <a:lnTo>
                    <a:pt x="1413" y="397"/>
                  </a:lnTo>
                  <a:lnTo>
                    <a:pt x="1412" y="396"/>
                  </a:lnTo>
                  <a:lnTo>
                    <a:pt x="1410" y="394"/>
                  </a:lnTo>
                  <a:lnTo>
                    <a:pt x="1404" y="390"/>
                  </a:lnTo>
                  <a:lnTo>
                    <a:pt x="1404" y="326"/>
                  </a:lnTo>
                  <a:lnTo>
                    <a:pt x="1340" y="323"/>
                  </a:lnTo>
                  <a:lnTo>
                    <a:pt x="1317" y="283"/>
                  </a:lnTo>
                  <a:lnTo>
                    <a:pt x="1284" y="279"/>
                  </a:lnTo>
                  <a:lnTo>
                    <a:pt x="1145" y="219"/>
                  </a:lnTo>
                  <a:lnTo>
                    <a:pt x="1137" y="217"/>
                  </a:lnTo>
                  <a:lnTo>
                    <a:pt x="1130" y="216"/>
                  </a:lnTo>
                  <a:lnTo>
                    <a:pt x="1124" y="214"/>
                  </a:lnTo>
                  <a:lnTo>
                    <a:pt x="1120" y="213"/>
                  </a:lnTo>
                  <a:lnTo>
                    <a:pt x="1114" y="210"/>
                  </a:lnTo>
                  <a:lnTo>
                    <a:pt x="1111" y="208"/>
                  </a:lnTo>
                  <a:lnTo>
                    <a:pt x="1108" y="203"/>
                  </a:lnTo>
                  <a:lnTo>
                    <a:pt x="1107" y="196"/>
                  </a:lnTo>
                  <a:lnTo>
                    <a:pt x="1110" y="189"/>
                  </a:lnTo>
                  <a:lnTo>
                    <a:pt x="1115" y="180"/>
                  </a:lnTo>
                  <a:lnTo>
                    <a:pt x="1120" y="175"/>
                  </a:lnTo>
                  <a:lnTo>
                    <a:pt x="1126" y="171"/>
                  </a:lnTo>
                  <a:lnTo>
                    <a:pt x="1096" y="123"/>
                  </a:lnTo>
                  <a:lnTo>
                    <a:pt x="1082" y="75"/>
                  </a:lnTo>
                  <a:lnTo>
                    <a:pt x="1040" y="122"/>
                  </a:lnTo>
                  <a:lnTo>
                    <a:pt x="1030" y="127"/>
                  </a:lnTo>
                  <a:lnTo>
                    <a:pt x="1024" y="131"/>
                  </a:lnTo>
                  <a:lnTo>
                    <a:pt x="1018" y="132"/>
                  </a:lnTo>
                  <a:lnTo>
                    <a:pt x="1016" y="131"/>
                  </a:lnTo>
                  <a:lnTo>
                    <a:pt x="1013" y="126"/>
                  </a:lnTo>
                  <a:lnTo>
                    <a:pt x="1013" y="121"/>
                  </a:lnTo>
                  <a:lnTo>
                    <a:pt x="1014" y="112"/>
                  </a:lnTo>
                  <a:lnTo>
                    <a:pt x="1018" y="103"/>
                  </a:lnTo>
                  <a:lnTo>
                    <a:pt x="933" y="73"/>
                  </a:lnTo>
                  <a:lnTo>
                    <a:pt x="933" y="83"/>
                  </a:lnTo>
                  <a:lnTo>
                    <a:pt x="932" y="83"/>
                  </a:lnTo>
                  <a:lnTo>
                    <a:pt x="932" y="84"/>
                  </a:lnTo>
                  <a:lnTo>
                    <a:pt x="932" y="86"/>
                  </a:lnTo>
                  <a:lnTo>
                    <a:pt x="932" y="90"/>
                  </a:lnTo>
                  <a:lnTo>
                    <a:pt x="930" y="92"/>
                  </a:lnTo>
                  <a:lnTo>
                    <a:pt x="929" y="94"/>
                  </a:lnTo>
                  <a:lnTo>
                    <a:pt x="925" y="96"/>
                  </a:lnTo>
                  <a:lnTo>
                    <a:pt x="920" y="94"/>
                  </a:lnTo>
                  <a:lnTo>
                    <a:pt x="918" y="93"/>
                  </a:lnTo>
                  <a:lnTo>
                    <a:pt x="917" y="93"/>
                  </a:lnTo>
                  <a:lnTo>
                    <a:pt x="913" y="90"/>
                  </a:lnTo>
                  <a:lnTo>
                    <a:pt x="910" y="88"/>
                  </a:lnTo>
                  <a:lnTo>
                    <a:pt x="904" y="84"/>
                  </a:lnTo>
                  <a:lnTo>
                    <a:pt x="900" y="80"/>
                  </a:lnTo>
                  <a:lnTo>
                    <a:pt x="889" y="69"/>
                  </a:lnTo>
                  <a:lnTo>
                    <a:pt x="887" y="68"/>
                  </a:lnTo>
                  <a:lnTo>
                    <a:pt x="885" y="69"/>
                  </a:lnTo>
                  <a:lnTo>
                    <a:pt x="881" y="71"/>
                  </a:lnTo>
                  <a:lnTo>
                    <a:pt x="877" y="75"/>
                  </a:lnTo>
                  <a:lnTo>
                    <a:pt x="859" y="42"/>
                  </a:lnTo>
                  <a:lnTo>
                    <a:pt x="849" y="104"/>
                  </a:lnTo>
                  <a:lnTo>
                    <a:pt x="851" y="150"/>
                  </a:lnTo>
                  <a:lnTo>
                    <a:pt x="785" y="168"/>
                  </a:lnTo>
                  <a:lnTo>
                    <a:pt x="774" y="165"/>
                  </a:lnTo>
                  <a:lnTo>
                    <a:pt x="767" y="162"/>
                  </a:lnTo>
                  <a:lnTo>
                    <a:pt x="759" y="157"/>
                  </a:lnTo>
                  <a:lnTo>
                    <a:pt x="755" y="153"/>
                  </a:lnTo>
                  <a:lnTo>
                    <a:pt x="751" y="146"/>
                  </a:lnTo>
                  <a:lnTo>
                    <a:pt x="749" y="139"/>
                  </a:lnTo>
                  <a:lnTo>
                    <a:pt x="747" y="131"/>
                  </a:lnTo>
                  <a:lnTo>
                    <a:pt x="750" y="123"/>
                  </a:lnTo>
                  <a:lnTo>
                    <a:pt x="755" y="115"/>
                  </a:lnTo>
                  <a:lnTo>
                    <a:pt x="690" y="11"/>
                  </a:lnTo>
                  <a:lnTo>
                    <a:pt x="676" y="4"/>
                  </a:lnTo>
                  <a:lnTo>
                    <a:pt x="664" y="1"/>
                  </a:lnTo>
                  <a:lnTo>
                    <a:pt x="653" y="0"/>
                  </a:lnTo>
                  <a:lnTo>
                    <a:pt x="644" y="2"/>
                  </a:lnTo>
                  <a:lnTo>
                    <a:pt x="635" y="5"/>
                  </a:lnTo>
                  <a:lnTo>
                    <a:pt x="629" y="11"/>
                  </a:lnTo>
                  <a:lnTo>
                    <a:pt x="623" y="19"/>
                  </a:lnTo>
                  <a:lnTo>
                    <a:pt x="619" y="30"/>
                  </a:lnTo>
                  <a:lnTo>
                    <a:pt x="610" y="30"/>
                  </a:lnTo>
                  <a:lnTo>
                    <a:pt x="602" y="33"/>
                  </a:lnTo>
                  <a:lnTo>
                    <a:pt x="596" y="36"/>
                  </a:lnTo>
                  <a:lnTo>
                    <a:pt x="593" y="42"/>
                  </a:lnTo>
                  <a:lnTo>
                    <a:pt x="589" y="48"/>
                  </a:lnTo>
                  <a:lnTo>
                    <a:pt x="587" y="57"/>
                  </a:lnTo>
                  <a:lnTo>
                    <a:pt x="587" y="67"/>
                  </a:lnTo>
                  <a:lnTo>
                    <a:pt x="590" y="80"/>
                  </a:lnTo>
                  <a:lnTo>
                    <a:pt x="591" y="83"/>
                  </a:lnTo>
                  <a:lnTo>
                    <a:pt x="594" y="84"/>
                  </a:lnTo>
                  <a:lnTo>
                    <a:pt x="599" y="83"/>
                  </a:lnTo>
                  <a:lnTo>
                    <a:pt x="608" y="81"/>
                  </a:lnTo>
                  <a:lnTo>
                    <a:pt x="618" y="81"/>
                  </a:lnTo>
                  <a:lnTo>
                    <a:pt x="627" y="83"/>
                  </a:lnTo>
                  <a:lnTo>
                    <a:pt x="630" y="85"/>
                  </a:lnTo>
                  <a:lnTo>
                    <a:pt x="630" y="89"/>
                  </a:lnTo>
                  <a:lnTo>
                    <a:pt x="628" y="90"/>
                  </a:lnTo>
                  <a:lnTo>
                    <a:pt x="627" y="92"/>
                  </a:lnTo>
                  <a:lnTo>
                    <a:pt x="625" y="96"/>
                  </a:lnTo>
                  <a:lnTo>
                    <a:pt x="621" y="102"/>
                  </a:lnTo>
                  <a:lnTo>
                    <a:pt x="691" y="125"/>
                  </a:lnTo>
                  <a:lnTo>
                    <a:pt x="678" y="169"/>
                  </a:lnTo>
                  <a:lnTo>
                    <a:pt x="630" y="177"/>
                  </a:lnTo>
                  <a:lnTo>
                    <a:pt x="631" y="185"/>
                  </a:lnTo>
                  <a:lnTo>
                    <a:pt x="630" y="185"/>
                  </a:lnTo>
                  <a:lnTo>
                    <a:pt x="630" y="186"/>
                  </a:lnTo>
                  <a:lnTo>
                    <a:pt x="630" y="188"/>
                  </a:lnTo>
                  <a:lnTo>
                    <a:pt x="629" y="192"/>
                  </a:lnTo>
                  <a:lnTo>
                    <a:pt x="626" y="194"/>
                  </a:lnTo>
                  <a:lnTo>
                    <a:pt x="624" y="195"/>
                  </a:lnTo>
                  <a:lnTo>
                    <a:pt x="623" y="197"/>
                  </a:lnTo>
                  <a:lnTo>
                    <a:pt x="619" y="197"/>
                  </a:lnTo>
                  <a:lnTo>
                    <a:pt x="617" y="198"/>
                  </a:lnTo>
                  <a:lnTo>
                    <a:pt x="613" y="200"/>
                  </a:lnTo>
                  <a:lnTo>
                    <a:pt x="537" y="208"/>
                  </a:lnTo>
                  <a:lnTo>
                    <a:pt x="505" y="203"/>
                  </a:lnTo>
                  <a:lnTo>
                    <a:pt x="489" y="253"/>
                  </a:lnTo>
                  <a:lnTo>
                    <a:pt x="558" y="266"/>
                  </a:lnTo>
                  <a:lnTo>
                    <a:pt x="589" y="306"/>
                  </a:lnTo>
                  <a:lnTo>
                    <a:pt x="544" y="356"/>
                  </a:lnTo>
                  <a:lnTo>
                    <a:pt x="496" y="365"/>
                  </a:lnTo>
                  <a:lnTo>
                    <a:pt x="474" y="309"/>
                  </a:lnTo>
                  <a:lnTo>
                    <a:pt x="437" y="275"/>
                  </a:lnTo>
                  <a:lnTo>
                    <a:pt x="400" y="279"/>
                  </a:lnTo>
                  <a:lnTo>
                    <a:pt x="376" y="250"/>
                  </a:lnTo>
                  <a:lnTo>
                    <a:pt x="326" y="278"/>
                  </a:lnTo>
                  <a:lnTo>
                    <a:pt x="285" y="265"/>
                  </a:lnTo>
                  <a:lnTo>
                    <a:pt x="285" y="275"/>
                  </a:lnTo>
                  <a:lnTo>
                    <a:pt x="283" y="285"/>
                  </a:lnTo>
                  <a:lnTo>
                    <a:pt x="281" y="294"/>
                  </a:lnTo>
                  <a:lnTo>
                    <a:pt x="279" y="298"/>
                  </a:lnTo>
                  <a:lnTo>
                    <a:pt x="278" y="300"/>
                  </a:lnTo>
                  <a:lnTo>
                    <a:pt x="278" y="303"/>
                  </a:lnTo>
                  <a:lnTo>
                    <a:pt x="273" y="309"/>
                  </a:lnTo>
                  <a:lnTo>
                    <a:pt x="266" y="315"/>
                  </a:lnTo>
                  <a:lnTo>
                    <a:pt x="258" y="320"/>
                  </a:lnTo>
                  <a:lnTo>
                    <a:pt x="248" y="324"/>
                  </a:lnTo>
                  <a:lnTo>
                    <a:pt x="242" y="322"/>
                  </a:lnTo>
                  <a:lnTo>
                    <a:pt x="232" y="322"/>
                  </a:lnTo>
                  <a:lnTo>
                    <a:pt x="195" y="415"/>
                  </a:lnTo>
                  <a:lnTo>
                    <a:pt x="196" y="451"/>
                  </a:lnTo>
                  <a:lnTo>
                    <a:pt x="228" y="483"/>
                  </a:lnTo>
                  <a:lnTo>
                    <a:pt x="183" y="537"/>
                  </a:lnTo>
                  <a:lnTo>
                    <a:pt x="61" y="5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Freeform 101">
              <a:extLst>
                <a:ext uri="{FF2B5EF4-FFF2-40B4-BE49-F238E27FC236}">
                  <a16:creationId xmlns:a16="http://schemas.microsoft.com/office/drawing/2014/main" id="{8D6192D1-1CF8-8183-EC40-E429C6DE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735"/>
              <a:ext cx="108" cy="87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47" y="429"/>
                </a:cxn>
                <a:cxn ang="0">
                  <a:pos x="36" y="442"/>
                </a:cxn>
                <a:cxn ang="0">
                  <a:pos x="22" y="518"/>
                </a:cxn>
                <a:cxn ang="0">
                  <a:pos x="137" y="713"/>
                </a:cxn>
                <a:cxn ang="0">
                  <a:pos x="181" y="742"/>
                </a:cxn>
                <a:cxn ang="0">
                  <a:pos x="185" y="771"/>
                </a:cxn>
                <a:cxn ang="0">
                  <a:pos x="160" y="788"/>
                </a:cxn>
                <a:cxn ang="0">
                  <a:pos x="153" y="796"/>
                </a:cxn>
                <a:cxn ang="0">
                  <a:pos x="190" y="921"/>
                </a:cxn>
                <a:cxn ang="0">
                  <a:pos x="415" y="1054"/>
                </a:cxn>
                <a:cxn ang="0">
                  <a:pos x="458" y="1112"/>
                </a:cxn>
                <a:cxn ang="0">
                  <a:pos x="542" y="1152"/>
                </a:cxn>
                <a:cxn ang="0">
                  <a:pos x="560" y="1153"/>
                </a:cxn>
                <a:cxn ang="0">
                  <a:pos x="578" y="1142"/>
                </a:cxn>
                <a:cxn ang="0">
                  <a:pos x="578" y="1114"/>
                </a:cxn>
                <a:cxn ang="0">
                  <a:pos x="591" y="1113"/>
                </a:cxn>
                <a:cxn ang="0">
                  <a:pos x="606" y="1121"/>
                </a:cxn>
                <a:cxn ang="0">
                  <a:pos x="611" y="1120"/>
                </a:cxn>
                <a:cxn ang="0">
                  <a:pos x="611" y="1104"/>
                </a:cxn>
                <a:cxn ang="0">
                  <a:pos x="622" y="1112"/>
                </a:cxn>
                <a:cxn ang="0">
                  <a:pos x="696" y="1289"/>
                </a:cxn>
                <a:cxn ang="0">
                  <a:pos x="839" y="1241"/>
                </a:cxn>
                <a:cxn ang="0">
                  <a:pos x="905" y="1210"/>
                </a:cxn>
                <a:cxn ang="0">
                  <a:pos x="931" y="1210"/>
                </a:cxn>
                <a:cxn ang="0">
                  <a:pos x="1208" y="1247"/>
                </a:cxn>
                <a:cxn ang="0">
                  <a:pos x="1394" y="1174"/>
                </a:cxn>
                <a:cxn ang="0">
                  <a:pos x="1414" y="880"/>
                </a:cxn>
                <a:cxn ang="0">
                  <a:pos x="1704" y="865"/>
                </a:cxn>
                <a:cxn ang="0">
                  <a:pos x="1590" y="708"/>
                </a:cxn>
                <a:cxn ang="0">
                  <a:pos x="1265" y="572"/>
                </a:cxn>
                <a:cxn ang="0">
                  <a:pos x="1210" y="391"/>
                </a:cxn>
                <a:cxn ang="0">
                  <a:pos x="1217" y="356"/>
                </a:cxn>
                <a:cxn ang="0">
                  <a:pos x="1186" y="333"/>
                </a:cxn>
                <a:cxn ang="0">
                  <a:pos x="1056" y="172"/>
                </a:cxn>
                <a:cxn ang="0">
                  <a:pos x="942" y="123"/>
                </a:cxn>
                <a:cxn ang="0">
                  <a:pos x="937" y="103"/>
                </a:cxn>
                <a:cxn ang="0">
                  <a:pos x="862" y="63"/>
                </a:cxn>
                <a:cxn ang="0">
                  <a:pos x="776" y="32"/>
                </a:cxn>
                <a:cxn ang="0">
                  <a:pos x="762" y="9"/>
                </a:cxn>
                <a:cxn ang="0">
                  <a:pos x="656" y="14"/>
                </a:cxn>
                <a:cxn ang="0">
                  <a:pos x="642" y="18"/>
                </a:cxn>
                <a:cxn ang="0">
                  <a:pos x="651" y="36"/>
                </a:cxn>
                <a:cxn ang="0">
                  <a:pos x="503" y="82"/>
                </a:cxn>
                <a:cxn ang="0">
                  <a:pos x="464" y="106"/>
                </a:cxn>
                <a:cxn ang="0">
                  <a:pos x="451" y="103"/>
                </a:cxn>
                <a:cxn ang="0">
                  <a:pos x="376" y="144"/>
                </a:cxn>
                <a:cxn ang="0">
                  <a:pos x="337" y="128"/>
                </a:cxn>
                <a:cxn ang="0">
                  <a:pos x="169" y="217"/>
                </a:cxn>
              </a:cxnLst>
              <a:rect l="0" t="0" r="r" b="b"/>
              <a:pathLst>
                <a:path w="1727" h="1307">
                  <a:moveTo>
                    <a:pt x="104" y="349"/>
                  </a:moveTo>
                  <a:lnTo>
                    <a:pt x="96" y="378"/>
                  </a:lnTo>
                  <a:lnTo>
                    <a:pt x="32" y="368"/>
                  </a:lnTo>
                  <a:lnTo>
                    <a:pt x="0" y="375"/>
                  </a:lnTo>
                  <a:lnTo>
                    <a:pt x="48" y="412"/>
                  </a:lnTo>
                  <a:lnTo>
                    <a:pt x="48" y="420"/>
                  </a:lnTo>
                  <a:lnTo>
                    <a:pt x="48" y="427"/>
                  </a:lnTo>
                  <a:lnTo>
                    <a:pt x="47" y="429"/>
                  </a:lnTo>
                  <a:lnTo>
                    <a:pt x="47" y="432"/>
                  </a:lnTo>
                  <a:lnTo>
                    <a:pt x="45" y="437"/>
                  </a:lnTo>
                  <a:lnTo>
                    <a:pt x="40" y="440"/>
                  </a:lnTo>
                  <a:lnTo>
                    <a:pt x="36" y="442"/>
                  </a:lnTo>
                  <a:lnTo>
                    <a:pt x="31" y="442"/>
                  </a:lnTo>
                  <a:lnTo>
                    <a:pt x="24" y="442"/>
                  </a:lnTo>
                  <a:lnTo>
                    <a:pt x="13" y="467"/>
                  </a:lnTo>
                  <a:lnTo>
                    <a:pt x="22" y="518"/>
                  </a:lnTo>
                  <a:lnTo>
                    <a:pt x="62" y="561"/>
                  </a:lnTo>
                  <a:lnTo>
                    <a:pt x="62" y="604"/>
                  </a:lnTo>
                  <a:lnTo>
                    <a:pt x="130" y="636"/>
                  </a:lnTo>
                  <a:lnTo>
                    <a:pt x="137" y="713"/>
                  </a:lnTo>
                  <a:lnTo>
                    <a:pt x="147" y="717"/>
                  </a:lnTo>
                  <a:lnTo>
                    <a:pt x="156" y="722"/>
                  </a:lnTo>
                  <a:lnTo>
                    <a:pt x="170" y="732"/>
                  </a:lnTo>
                  <a:lnTo>
                    <a:pt x="181" y="742"/>
                  </a:lnTo>
                  <a:lnTo>
                    <a:pt x="188" y="752"/>
                  </a:lnTo>
                  <a:lnTo>
                    <a:pt x="188" y="756"/>
                  </a:lnTo>
                  <a:lnTo>
                    <a:pt x="188" y="761"/>
                  </a:lnTo>
                  <a:lnTo>
                    <a:pt x="185" y="771"/>
                  </a:lnTo>
                  <a:lnTo>
                    <a:pt x="177" y="781"/>
                  </a:lnTo>
                  <a:lnTo>
                    <a:pt x="166" y="791"/>
                  </a:lnTo>
                  <a:lnTo>
                    <a:pt x="165" y="791"/>
                  </a:lnTo>
                  <a:lnTo>
                    <a:pt x="160" y="788"/>
                  </a:lnTo>
                  <a:lnTo>
                    <a:pt x="151" y="783"/>
                  </a:lnTo>
                  <a:lnTo>
                    <a:pt x="153" y="787"/>
                  </a:lnTo>
                  <a:lnTo>
                    <a:pt x="154" y="791"/>
                  </a:lnTo>
                  <a:lnTo>
                    <a:pt x="153" y="796"/>
                  </a:lnTo>
                  <a:lnTo>
                    <a:pt x="151" y="802"/>
                  </a:lnTo>
                  <a:lnTo>
                    <a:pt x="220" y="812"/>
                  </a:lnTo>
                  <a:lnTo>
                    <a:pt x="226" y="864"/>
                  </a:lnTo>
                  <a:lnTo>
                    <a:pt x="190" y="921"/>
                  </a:lnTo>
                  <a:lnTo>
                    <a:pt x="275" y="950"/>
                  </a:lnTo>
                  <a:lnTo>
                    <a:pt x="368" y="1001"/>
                  </a:lnTo>
                  <a:lnTo>
                    <a:pt x="379" y="1038"/>
                  </a:lnTo>
                  <a:lnTo>
                    <a:pt x="415" y="1054"/>
                  </a:lnTo>
                  <a:lnTo>
                    <a:pt x="421" y="1070"/>
                  </a:lnTo>
                  <a:lnTo>
                    <a:pt x="431" y="1085"/>
                  </a:lnTo>
                  <a:lnTo>
                    <a:pt x="442" y="1099"/>
                  </a:lnTo>
                  <a:lnTo>
                    <a:pt x="458" y="1112"/>
                  </a:lnTo>
                  <a:lnTo>
                    <a:pt x="474" y="1123"/>
                  </a:lnTo>
                  <a:lnTo>
                    <a:pt x="495" y="1134"/>
                  </a:lnTo>
                  <a:lnTo>
                    <a:pt x="517" y="1143"/>
                  </a:lnTo>
                  <a:lnTo>
                    <a:pt x="542" y="1152"/>
                  </a:lnTo>
                  <a:lnTo>
                    <a:pt x="548" y="1153"/>
                  </a:lnTo>
                  <a:lnTo>
                    <a:pt x="554" y="1154"/>
                  </a:lnTo>
                  <a:lnTo>
                    <a:pt x="557" y="1153"/>
                  </a:lnTo>
                  <a:lnTo>
                    <a:pt x="560" y="1153"/>
                  </a:lnTo>
                  <a:lnTo>
                    <a:pt x="566" y="1152"/>
                  </a:lnTo>
                  <a:lnTo>
                    <a:pt x="570" y="1149"/>
                  </a:lnTo>
                  <a:lnTo>
                    <a:pt x="575" y="1146"/>
                  </a:lnTo>
                  <a:lnTo>
                    <a:pt x="578" y="1142"/>
                  </a:lnTo>
                  <a:lnTo>
                    <a:pt x="582" y="1138"/>
                  </a:lnTo>
                  <a:lnTo>
                    <a:pt x="579" y="1127"/>
                  </a:lnTo>
                  <a:lnTo>
                    <a:pt x="578" y="1120"/>
                  </a:lnTo>
                  <a:lnTo>
                    <a:pt x="578" y="1114"/>
                  </a:lnTo>
                  <a:lnTo>
                    <a:pt x="580" y="1111"/>
                  </a:lnTo>
                  <a:lnTo>
                    <a:pt x="582" y="1109"/>
                  </a:lnTo>
                  <a:lnTo>
                    <a:pt x="586" y="1110"/>
                  </a:lnTo>
                  <a:lnTo>
                    <a:pt x="591" y="1113"/>
                  </a:lnTo>
                  <a:lnTo>
                    <a:pt x="598" y="1118"/>
                  </a:lnTo>
                  <a:lnTo>
                    <a:pt x="602" y="1121"/>
                  </a:lnTo>
                  <a:lnTo>
                    <a:pt x="605" y="1121"/>
                  </a:lnTo>
                  <a:lnTo>
                    <a:pt x="606" y="1121"/>
                  </a:lnTo>
                  <a:lnTo>
                    <a:pt x="608" y="1122"/>
                  </a:lnTo>
                  <a:lnTo>
                    <a:pt x="608" y="1121"/>
                  </a:lnTo>
                  <a:lnTo>
                    <a:pt x="609" y="1121"/>
                  </a:lnTo>
                  <a:lnTo>
                    <a:pt x="611" y="1120"/>
                  </a:lnTo>
                  <a:lnTo>
                    <a:pt x="615" y="1117"/>
                  </a:lnTo>
                  <a:lnTo>
                    <a:pt x="612" y="1112"/>
                  </a:lnTo>
                  <a:lnTo>
                    <a:pt x="611" y="1110"/>
                  </a:lnTo>
                  <a:lnTo>
                    <a:pt x="611" y="1104"/>
                  </a:lnTo>
                  <a:lnTo>
                    <a:pt x="613" y="1101"/>
                  </a:lnTo>
                  <a:lnTo>
                    <a:pt x="615" y="1100"/>
                  </a:lnTo>
                  <a:lnTo>
                    <a:pt x="617" y="1103"/>
                  </a:lnTo>
                  <a:lnTo>
                    <a:pt x="622" y="1112"/>
                  </a:lnTo>
                  <a:lnTo>
                    <a:pt x="597" y="1157"/>
                  </a:lnTo>
                  <a:lnTo>
                    <a:pt x="598" y="1221"/>
                  </a:lnTo>
                  <a:lnTo>
                    <a:pt x="651" y="1287"/>
                  </a:lnTo>
                  <a:lnTo>
                    <a:pt x="696" y="1289"/>
                  </a:lnTo>
                  <a:lnTo>
                    <a:pt x="773" y="1255"/>
                  </a:lnTo>
                  <a:lnTo>
                    <a:pt x="823" y="1307"/>
                  </a:lnTo>
                  <a:lnTo>
                    <a:pt x="848" y="1265"/>
                  </a:lnTo>
                  <a:lnTo>
                    <a:pt x="839" y="1241"/>
                  </a:lnTo>
                  <a:lnTo>
                    <a:pt x="890" y="1191"/>
                  </a:lnTo>
                  <a:lnTo>
                    <a:pt x="894" y="1198"/>
                  </a:lnTo>
                  <a:lnTo>
                    <a:pt x="899" y="1205"/>
                  </a:lnTo>
                  <a:lnTo>
                    <a:pt x="905" y="1210"/>
                  </a:lnTo>
                  <a:lnTo>
                    <a:pt x="915" y="1213"/>
                  </a:lnTo>
                  <a:lnTo>
                    <a:pt x="919" y="1213"/>
                  </a:lnTo>
                  <a:lnTo>
                    <a:pt x="926" y="1212"/>
                  </a:lnTo>
                  <a:lnTo>
                    <a:pt x="931" y="1210"/>
                  </a:lnTo>
                  <a:lnTo>
                    <a:pt x="937" y="1207"/>
                  </a:lnTo>
                  <a:lnTo>
                    <a:pt x="1086" y="1238"/>
                  </a:lnTo>
                  <a:lnTo>
                    <a:pt x="1181" y="1227"/>
                  </a:lnTo>
                  <a:lnTo>
                    <a:pt x="1208" y="1247"/>
                  </a:lnTo>
                  <a:lnTo>
                    <a:pt x="1266" y="1249"/>
                  </a:lnTo>
                  <a:lnTo>
                    <a:pt x="1317" y="1236"/>
                  </a:lnTo>
                  <a:lnTo>
                    <a:pt x="1356" y="1182"/>
                  </a:lnTo>
                  <a:lnTo>
                    <a:pt x="1394" y="1174"/>
                  </a:lnTo>
                  <a:lnTo>
                    <a:pt x="1399" y="1104"/>
                  </a:lnTo>
                  <a:lnTo>
                    <a:pt x="1331" y="1021"/>
                  </a:lnTo>
                  <a:lnTo>
                    <a:pt x="1372" y="873"/>
                  </a:lnTo>
                  <a:lnTo>
                    <a:pt x="1414" y="880"/>
                  </a:lnTo>
                  <a:lnTo>
                    <a:pt x="1503" y="944"/>
                  </a:lnTo>
                  <a:lnTo>
                    <a:pt x="1571" y="910"/>
                  </a:lnTo>
                  <a:lnTo>
                    <a:pt x="1692" y="880"/>
                  </a:lnTo>
                  <a:lnTo>
                    <a:pt x="1704" y="865"/>
                  </a:lnTo>
                  <a:lnTo>
                    <a:pt x="1727" y="815"/>
                  </a:lnTo>
                  <a:lnTo>
                    <a:pt x="1710" y="750"/>
                  </a:lnTo>
                  <a:lnTo>
                    <a:pt x="1654" y="742"/>
                  </a:lnTo>
                  <a:lnTo>
                    <a:pt x="1590" y="708"/>
                  </a:lnTo>
                  <a:lnTo>
                    <a:pt x="1544" y="723"/>
                  </a:lnTo>
                  <a:lnTo>
                    <a:pt x="1482" y="759"/>
                  </a:lnTo>
                  <a:lnTo>
                    <a:pt x="1413" y="736"/>
                  </a:lnTo>
                  <a:lnTo>
                    <a:pt x="1265" y="572"/>
                  </a:lnTo>
                  <a:lnTo>
                    <a:pt x="1288" y="523"/>
                  </a:lnTo>
                  <a:lnTo>
                    <a:pt x="1258" y="460"/>
                  </a:lnTo>
                  <a:lnTo>
                    <a:pt x="1198" y="395"/>
                  </a:lnTo>
                  <a:lnTo>
                    <a:pt x="1210" y="391"/>
                  </a:lnTo>
                  <a:lnTo>
                    <a:pt x="1215" y="381"/>
                  </a:lnTo>
                  <a:lnTo>
                    <a:pt x="1218" y="372"/>
                  </a:lnTo>
                  <a:lnTo>
                    <a:pt x="1218" y="363"/>
                  </a:lnTo>
                  <a:lnTo>
                    <a:pt x="1217" y="356"/>
                  </a:lnTo>
                  <a:lnTo>
                    <a:pt x="1211" y="349"/>
                  </a:lnTo>
                  <a:lnTo>
                    <a:pt x="1206" y="343"/>
                  </a:lnTo>
                  <a:lnTo>
                    <a:pt x="1197" y="337"/>
                  </a:lnTo>
                  <a:lnTo>
                    <a:pt x="1186" y="333"/>
                  </a:lnTo>
                  <a:lnTo>
                    <a:pt x="1184" y="331"/>
                  </a:lnTo>
                  <a:lnTo>
                    <a:pt x="1142" y="246"/>
                  </a:lnTo>
                  <a:lnTo>
                    <a:pt x="1082" y="234"/>
                  </a:lnTo>
                  <a:lnTo>
                    <a:pt x="1056" y="172"/>
                  </a:lnTo>
                  <a:lnTo>
                    <a:pt x="957" y="134"/>
                  </a:lnTo>
                  <a:lnTo>
                    <a:pt x="950" y="130"/>
                  </a:lnTo>
                  <a:lnTo>
                    <a:pt x="946" y="127"/>
                  </a:lnTo>
                  <a:lnTo>
                    <a:pt x="942" y="123"/>
                  </a:lnTo>
                  <a:lnTo>
                    <a:pt x="939" y="120"/>
                  </a:lnTo>
                  <a:lnTo>
                    <a:pt x="937" y="114"/>
                  </a:lnTo>
                  <a:lnTo>
                    <a:pt x="937" y="109"/>
                  </a:lnTo>
                  <a:lnTo>
                    <a:pt x="937" y="103"/>
                  </a:lnTo>
                  <a:lnTo>
                    <a:pt x="939" y="98"/>
                  </a:lnTo>
                  <a:lnTo>
                    <a:pt x="864" y="107"/>
                  </a:lnTo>
                  <a:lnTo>
                    <a:pt x="800" y="99"/>
                  </a:lnTo>
                  <a:lnTo>
                    <a:pt x="862" y="63"/>
                  </a:lnTo>
                  <a:lnTo>
                    <a:pt x="800" y="35"/>
                  </a:lnTo>
                  <a:lnTo>
                    <a:pt x="790" y="35"/>
                  </a:lnTo>
                  <a:lnTo>
                    <a:pt x="783" y="34"/>
                  </a:lnTo>
                  <a:lnTo>
                    <a:pt x="776" y="32"/>
                  </a:lnTo>
                  <a:lnTo>
                    <a:pt x="772" y="29"/>
                  </a:lnTo>
                  <a:lnTo>
                    <a:pt x="767" y="23"/>
                  </a:lnTo>
                  <a:lnTo>
                    <a:pt x="765" y="17"/>
                  </a:lnTo>
                  <a:lnTo>
                    <a:pt x="762" y="9"/>
                  </a:lnTo>
                  <a:lnTo>
                    <a:pt x="762" y="0"/>
                  </a:lnTo>
                  <a:lnTo>
                    <a:pt x="710" y="30"/>
                  </a:lnTo>
                  <a:lnTo>
                    <a:pt x="664" y="17"/>
                  </a:lnTo>
                  <a:lnTo>
                    <a:pt x="656" y="14"/>
                  </a:lnTo>
                  <a:lnTo>
                    <a:pt x="650" y="14"/>
                  </a:lnTo>
                  <a:lnTo>
                    <a:pt x="646" y="14"/>
                  </a:lnTo>
                  <a:lnTo>
                    <a:pt x="644" y="16"/>
                  </a:lnTo>
                  <a:lnTo>
                    <a:pt x="642" y="18"/>
                  </a:lnTo>
                  <a:lnTo>
                    <a:pt x="643" y="22"/>
                  </a:lnTo>
                  <a:lnTo>
                    <a:pt x="645" y="26"/>
                  </a:lnTo>
                  <a:lnTo>
                    <a:pt x="649" y="32"/>
                  </a:lnTo>
                  <a:lnTo>
                    <a:pt x="651" y="36"/>
                  </a:lnTo>
                  <a:lnTo>
                    <a:pt x="653" y="42"/>
                  </a:lnTo>
                  <a:lnTo>
                    <a:pt x="614" y="68"/>
                  </a:lnTo>
                  <a:lnTo>
                    <a:pt x="565" y="79"/>
                  </a:lnTo>
                  <a:lnTo>
                    <a:pt x="503" y="82"/>
                  </a:lnTo>
                  <a:lnTo>
                    <a:pt x="452" y="62"/>
                  </a:lnTo>
                  <a:lnTo>
                    <a:pt x="472" y="99"/>
                  </a:lnTo>
                  <a:lnTo>
                    <a:pt x="468" y="103"/>
                  </a:lnTo>
                  <a:lnTo>
                    <a:pt x="464" y="106"/>
                  </a:lnTo>
                  <a:lnTo>
                    <a:pt x="459" y="107"/>
                  </a:lnTo>
                  <a:lnTo>
                    <a:pt x="457" y="108"/>
                  </a:lnTo>
                  <a:lnTo>
                    <a:pt x="453" y="106"/>
                  </a:lnTo>
                  <a:lnTo>
                    <a:pt x="451" y="103"/>
                  </a:lnTo>
                  <a:lnTo>
                    <a:pt x="447" y="98"/>
                  </a:lnTo>
                  <a:lnTo>
                    <a:pt x="445" y="92"/>
                  </a:lnTo>
                  <a:lnTo>
                    <a:pt x="385" y="91"/>
                  </a:lnTo>
                  <a:lnTo>
                    <a:pt x="376" y="144"/>
                  </a:lnTo>
                  <a:lnTo>
                    <a:pt x="363" y="134"/>
                  </a:lnTo>
                  <a:lnTo>
                    <a:pt x="351" y="130"/>
                  </a:lnTo>
                  <a:lnTo>
                    <a:pt x="343" y="128"/>
                  </a:lnTo>
                  <a:lnTo>
                    <a:pt x="337" y="128"/>
                  </a:lnTo>
                  <a:lnTo>
                    <a:pt x="324" y="132"/>
                  </a:lnTo>
                  <a:lnTo>
                    <a:pt x="304" y="160"/>
                  </a:lnTo>
                  <a:lnTo>
                    <a:pt x="149" y="142"/>
                  </a:lnTo>
                  <a:lnTo>
                    <a:pt x="169" y="217"/>
                  </a:lnTo>
                  <a:lnTo>
                    <a:pt x="202" y="226"/>
                  </a:lnTo>
                  <a:lnTo>
                    <a:pt x="195" y="275"/>
                  </a:lnTo>
                  <a:lnTo>
                    <a:pt x="104" y="349"/>
                  </a:lnTo>
                  <a:close/>
                </a:path>
              </a:pathLst>
            </a:custGeom>
            <a:solidFill>
              <a:srgbClr val="0A0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Freeform 102">
              <a:extLst>
                <a:ext uri="{FF2B5EF4-FFF2-40B4-BE49-F238E27FC236}">
                  <a16:creationId xmlns:a16="http://schemas.microsoft.com/office/drawing/2014/main" id="{766720EB-B420-58F4-1AB3-90AC6722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672"/>
              <a:ext cx="94" cy="84"/>
            </a:xfrm>
            <a:custGeom>
              <a:avLst/>
              <a:gdLst/>
              <a:ahLst/>
              <a:cxnLst>
                <a:cxn ang="0">
                  <a:pos x="454" y="41"/>
                </a:cxn>
                <a:cxn ang="0">
                  <a:pos x="424" y="31"/>
                </a:cxn>
                <a:cxn ang="0">
                  <a:pos x="406" y="40"/>
                </a:cxn>
                <a:cxn ang="0">
                  <a:pos x="373" y="54"/>
                </a:cxn>
                <a:cxn ang="0">
                  <a:pos x="372" y="65"/>
                </a:cxn>
                <a:cxn ang="0">
                  <a:pos x="368" y="79"/>
                </a:cxn>
                <a:cxn ang="0">
                  <a:pos x="363" y="79"/>
                </a:cxn>
                <a:cxn ang="0">
                  <a:pos x="336" y="122"/>
                </a:cxn>
                <a:cxn ang="0">
                  <a:pos x="416" y="153"/>
                </a:cxn>
                <a:cxn ang="0">
                  <a:pos x="413" y="170"/>
                </a:cxn>
                <a:cxn ang="0">
                  <a:pos x="405" y="183"/>
                </a:cxn>
                <a:cxn ang="0">
                  <a:pos x="391" y="195"/>
                </a:cxn>
                <a:cxn ang="0">
                  <a:pos x="374" y="196"/>
                </a:cxn>
                <a:cxn ang="0">
                  <a:pos x="278" y="336"/>
                </a:cxn>
                <a:cxn ang="0">
                  <a:pos x="199" y="330"/>
                </a:cxn>
                <a:cxn ang="0">
                  <a:pos x="173" y="404"/>
                </a:cxn>
                <a:cxn ang="0">
                  <a:pos x="197" y="579"/>
                </a:cxn>
                <a:cxn ang="0">
                  <a:pos x="131" y="776"/>
                </a:cxn>
                <a:cxn ang="0">
                  <a:pos x="13" y="962"/>
                </a:cxn>
                <a:cxn ang="0">
                  <a:pos x="235" y="1177"/>
                </a:cxn>
                <a:cxn ang="0">
                  <a:pos x="358" y="1257"/>
                </a:cxn>
                <a:cxn ang="0">
                  <a:pos x="616" y="1214"/>
                </a:cxn>
                <a:cxn ang="0">
                  <a:pos x="781" y="1139"/>
                </a:cxn>
                <a:cxn ang="0">
                  <a:pos x="788" y="1136"/>
                </a:cxn>
                <a:cxn ang="0">
                  <a:pos x="962" y="1173"/>
                </a:cxn>
                <a:cxn ang="0">
                  <a:pos x="983" y="1194"/>
                </a:cxn>
                <a:cxn ang="0">
                  <a:pos x="993" y="1193"/>
                </a:cxn>
                <a:cxn ang="0">
                  <a:pos x="1071" y="1123"/>
                </a:cxn>
                <a:cxn ang="0">
                  <a:pos x="1131" y="1060"/>
                </a:cxn>
                <a:cxn ang="0">
                  <a:pos x="1137" y="1059"/>
                </a:cxn>
                <a:cxn ang="0">
                  <a:pos x="1142" y="1036"/>
                </a:cxn>
                <a:cxn ang="0">
                  <a:pos x="1241" y="1038"/>
                </a:cxn>
                <a:cxn ang="0">
                  <a:pos x="1244" y="971"/>
                </a:cxn>
                <a:cxn ang="0">
                  <a:pos x="1232" y="969"/>
                </a:cxn>
                <a:cxn ang="0">
                  <a:pos x="1217" y="951"/>
                </a:cxn>
                <a:cxn ang="0">
                  <a:pos x="1278" y="940"/>
                </a:cxn>
                <a:cxn ang="0">
                  <a:pos x="1327" y="824"/>
                </a:cxn>
                <a:cxn ang="0">
                  <a:pos x="1341" y="808"/>
                </a:cxn>
                <a:cxn ang="0">
                  <a:pos x="1329" y="791"/>
                </a:cxn>
                <a:cxn ang="0">
                  <a:pos x="1307" y="778"/>
                </a:cxn>
                <a:cxn ang="0">
                  <a:pos x="1294" y="764"/>
                </a:cxn>
                <a:cxn ang="0">
                  <a:pos x="1273" y="770"/>
                </a:cxn>
                <a:cxn ang="0">
                  <a:pos x="1328" y="653"/>
                </a:cxn>
                <a:cxn ang="0">
                  <a:pos x="1347" y="676"/>
                </a:cxn>
                <a:cxn ang="0">
                  <a:pos x="1401" y="657"/>
                </a:cxn>
                <a:cxn ang="0">
                  <a:pos x="1442" y="667"/>
                </a:cxn>
                <a:cxn ang="0">
                  <a:pos x="1477" y="655"/>
                </a:cxn>
                <a:cxn ang="0">
                  <a:pos x="1466" y="561"/>
                </a:cxn>
                <a:cxn ang="0">
                  <a:pos x="1415" y="370"/>
                </a:cxn>
                <a:cxn ang="0">
                  <a:pos x="1457" y="362"/>
                </a:cxn>
                <a:cxn ang="0">
                  <a:pos x="1502" y="334"/>
                </a:cxn>
                <a:cxn ang="0">
                  <a:pos x="1410" y="232"/>
                </a:cxn>
                <a:cxn ang="0">
                  <a:pos x="1225" y="283"/>
                </a:cxn>
                <a:cxn ang="0">
                  <a:pos x="1218" y="264"/>
                </a:cxn>
                <a:cxn ang="0">
                  <a:pos x="1174" y="119"/>
                </a:cxn>
                <a:cxn ang="0">
                  <a:pos x="919" y="118"/>
                </a:cxn>
                <a:cxn ang="0">
                  <a:pos x="708" y="196"/>
                </a:cxn>
                <a:cxn ang="0">
                  <a:pos x="568" y="4"/>
                </a:cxn>
              </a:cxnLst>
              <a:rect l="0" t="0" r="r" b="b"/>
              <a:pathLst>
                <a:path w="1507" h="1257">
                  <a:moveTo>
                    <a:pt x="471" y="13"/>
                  </a:moveTo>
                  <a:lnTo>
                    <a:pt x="471" y="60"/>
                  </a:lnTo>
                  <a:lnTo>
                    <a:pt x="463" y="49"/>
                  </a:lnTo>
                  <a:lnTo>
                    <a:pt x="454" y="41"/>
                  </a:lnTo>
                  <a:lnTo>
                    <a:pt x="446" y="35"/>
                  </a:lnTo>
                  <a:lnTo>
                    <a:pt x="439" y="32"/>
                  </a:lnTo>
                  <a:lnTo>
                    <a:pt x="431" y="30"/>
                  </a:lnTo>
                  <a:lnTo>
                    <a:pt x="424" y="31"/>
                  </a:lnTo>
                  <a:lnTo>
                    <a:pt x="418" y="34"/>
                  </a:lnTo>
                  <a:lnTo>
                    <a:pt x="412" y="40"/>
                  </a:lnTo>
                  <a:lnTo>
                    <a:pt x="408" y="40"/>
                  </a:lnTo>
                  <a:lnTo>
                    <a:pt x="406" y="40"/>
                  </a:lnTo>
                  <a:lnTo>
                    <a:pt x="405" y="40"/>
                  </a:lnTo>
                  <a:lnTo>
                    <a:pt x="405" y="41"/>
                  </a:lnTo>
                  <a:lnTo>
                    <a:pt x="373" y="45"/>
                  </a:lnTo>
                  <a:lnTo>
                    <a:pt x="373" y="54"/>
                  </a:lnTo>
                  <a:lnTo>
                    <a:pt x="373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2" y="65"/>
                  </a:lnTo>
                  <a:lnTo>
                    <a:pt x="372" y="69"/>
                  </a:lnTo>
                  <a:lnTo>
                    <a:pt x="372" y="74"/>
                  </a:lnTo>
                  <a:lnTo>
                    <a:pt x="370" y="77"/>
                  </a:lnTo>
                  <a:lnTo>
                    <a:pt x="368" y="79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3" y="79"/>
                  </a:lnTo>
                  <a:lnTo>
                    <a:pt x="361" y="79"/>
                  </a:lnTo>
                  <a:lnTo>
                    <a:pt x="349" y="76"/>
                  </a:lnTo>
                  <a:lnTo>
                    <a:pt x="337" y="79"/>
                  </a:lnTo>
                  <a:lnTo>
                    <a:pt x="336" y="122"/>
                  </a:lnTo>
                  <a:lnTo>
                    <a:pt x="373" y="153"/>
                  </a:lnTo>
                  <a:lnTo>
                    <a:pt x="417" y="152"/>
                  </a:lnTo>
                  <a:lnTo>
                    <a:pt x="416" y="152"/>
                  </a:lnTo>
                  <a:lnTo>
                    <a:pt x="416" y="153"/>
                  </a:lnTo>
                  <a:lnTo>
                    <a:pt x="416" y="155"/>
                  </a:lnTo>
                  <a:lnTo>
                    <a:pt x="416" y="159"/>
                  </a:lnTo>
                  <a:lnTo>
                    <a:pt x="415" y="167"/>
                  </a:lnTo>
                  <a:lnTo>
                    <a:pt x="413" y="170"/>
                  </a:lnTo>
                  <a:lnTo>
                    <a:pt x="412" y="174"/>
                  </a:lnTo>
                  <a:lnTo>
                    <a:pt x="409" y="177"/>
                  </a:lnTo>
                  <a:lnTo>
                    <a:pt x="408" y="181"/>
                  </a:lnTo>
                  <a:lnTo>
                    <a:pt x="405" y="183"/>
                  </a:lnTo>
                  <a:lnTo>
                    <a:pt x="403" y="186"/>
                  </a:lnTo>
                  <a:lnTo>
                    <a:pt x="400" y="188"/>
                  </a:lnTo>
                  <a:lnTo>
                    <a:pt x="398" y="191"/>
                  </a:lnTo>
                  <a:lnTo>
                    <a:pt x="391" y="195"/>
                  </a:lnTo>
                  <a:lnTo>
                    <a:pt x="385" y="200"/>
                  </a:lnTo>
                  <a:lnTo>
                    <a:pt x="381" y="200"/>
                  </a:lnTo>
                  <a:lnTo>
                    <a:pt x="377" y="199"/>
                  </a:lnTo>
                  <a:lnTo>
                    <a:pt x="374" y="196"/>
                  </a:lnTo>
                  <a:lnTo>
                    <a:pt x="372" y="192"/>
                  </a:lnTo>
                  <a:lnTo>
                    <a:pt x="382" y="244"/>
                  </a:lnTo>
                  <a:lnTo>
                    <a:pt x="306" y="276"/>
                  </a:lnTo>
                  <a:lnTo>
                    <a:pt x="278" y="336"/>
                  </a:lnTo>
                  <a:lnTo>
                    <a:pt x="212" y="343"/>
                  </a:lnTo>
                  <a:lnTo>
                    <a:pt x="205" y="335"/>
                  </a:lnTo>
                  <a:lnTo>
                    <a:pt x="202" y="331"/>
                  </a:lnTo>
                  <a:lnTo>
                    <a:pt x="199" y="330"/>
                  </a:lnTo>
                  <a:lnTo>
                    <a:pt x="200" y="332"/>
                  </a:lnTo>
                  <a:lnTo>
                    <a:pt x="206" y="345"/>
                  </a:lnTo>
                  <a:lnTo>
                    <a:pt x="213" y="361"/>
                  </a:lnTo>
                  <a:lnTo>
                    <a:pt x="173" y="404"/>
                  </a:lnTo>
                  <a:lnTo>
                    <a:pt x="191" y="479"/>
                  </a:lnTo>
                  <a:lnTo>
                    <a:pt x="178" y="515"/>
                  </a:lnTo>
                  <a:lnTo>
                    <a:pt x="176" y="550"/>
                  </a:lnTo>
                  <a:lnTo>
                    <a:pt x="197" y="579"/>
                  </a:lnTo>
                  <a:lnTo>
                    <a:pt x="197" y="626"/>
                  </a:lnTo>
                  <a:lnTo>
                    <a:pt x="84" y="642"/>
                  </a:lnTo>
                  <a:lnTo>
                    <a:pt x="134" y="735"/>
                  </a:lnTo>
                  <a:lnTo>
                    <a:pt x="131" y="776"/>
                  </a:lnTo>
                  <a:lnTo>
                    <a:pt x="92" y="814"/>
                  </a:lnTo>
                  <a:lnTo>
                    <a:pt x="26" y="827"/>
                  </a:lnTo>
                  <a:lnTo>
                    <a:pt x="0" y="843"/>
                  </a:lnTo>
                  <a:lnTo>
                    <a:pt x="13" y="962"/>
                  </a:lnTo>
                  <a:lnTo>
                    <a:pt x="330" y="1024"/>
                  </a:lnTo>
                  <a:lnTo>
                    <a:pt x="289" y="1075"/>
                  </a:lnTo>
                  <a:lnTo>
                    <a:pt x="259" y="1154"/>
                  </a:lnTo>
                  <a:lnTo>
                    <a:pt x="235" y="1177"/>
                  </a:lnTo>
                  <a:lnTo>
                    <a:pt x="236" y="1215"/>
                  </a:lnTo>
                  <a:lnTo>
                    <a:pt x="251" y="1242"/>
                  </a:lnTo>
                  <a:lnTo>
                    <a:pt x="314" y="1215"/>
                  </a:lnTo>
                  <a:lnTo>
                    <a:pt x="358" y="1257"/>
                  </a:lnTo>
                  <a:lnTo>
                    <a:pt x="393" y="1195"/>
                  </a:lnTo>
                  <a:lnTo>
                    <a:pt x="446" y="1185"/>
                  </a:lnTo>
                  <a:lnTo>
                    <a:pt x="544" y="1233"/>
                  </a:lnTo>
                  <a:lnTo>
                    <a:pt x="616" y="1214"/>
                  </a:lnTo>
                  <a:lnTo>
                    <a:pt x="759" y="1138"/>
                  </a:lnTo>
                  <a:lnTo>
                    <a:pt x="768" y="1136"/>
                  </a:lnTo>
                  <a:lnTo>
                    <a:pt x="775" y="1137"/>
                  </a:lnTo>
                  <a:lnTo>
                    <a:pt x="781" y="1139"/>
                  </a:lnTo>
                  <a:lnTo>
                    <a:pt x="784" y="1144"/>
                  </a:lnTo>
                  <a:lnTo>
                    <a:pt x="784" y="1142"/>
                  </a:lnTo>
                  <a:lnTo>
                    <a:pt x="786" y="1140"/>
                  </a:lnTo>
                  <a:lnTo>
                    <a:pt x="788" y="1136"/>
                  </a:lnTo>
                  <a:lnTo>
                    <a:pt x="792" y="1131"/>
                  </a:lnTo>
                  <a:lnTo>
                    <a:pt x="880" y="1112"/>
                  </a:lnTo>
                  <a:lnTo>
                    <a:pt x="961" y="1166"/>
                  </a:lnTo>
                  <a:lnTo>
                    <a:pt x="962" y="1173"/>
                  </a:lnTo>
                  <a:lnTo>
                    <a:pt x="966" y="1180"/>
                  </a:lnTo>
                  <a:lnTo>
                    <a:pt x="972" y="1186"/>
                  </a:lnTo>
                  <a:lnTo>
                    <a:pt x="979" y="1192"/>
                  </a:lnTo>
                  <a:lnTo>
                    <a:pt x="983" y="1194"/>
                  </a:lnTo>
                  <a:lnTo>
                    <a:pt x="985" y="1194"/>
                  </a:lnTo>
                  <a:lnTo>
                    <a:pt x="987" y="1194"/>
                  </a:lnTo>
                  <a:lnTo>
                    <a:pt x="989" y="1195"/>
                  </a:lnTo>
                  <a:lnTo>
                    <a:pt x="993" y="1193"/>
                  </a:lnTo>
                  <a:lnTo>
                    <a:pt x="997" y="1190"/>
                  </a:lnTo>
                  <a:lnTo>
                    <a:pt x="1032" y="1145"/>
                  </a:lnTo>
                  <a:lnTo>
                    <a:pt x="1075" y="1136"/>
                  </a:lnTo>
                  <a:lnTo>
                    <a:pt x="1071" y="1123"/>
                  </a:lnTo>
                  <a:lnTo>
                    <a:pt x="1090" y="1077"/>
                  </a:lnTo>
                  <a:lnTo>
                    <a:pt x="1121" y="1057"/>
                  </a:lnTo>
                  <a:lnTo>
                    <a:pt x="1126" y="1059"/>
                  </a:lnTo>
                  <a:lnTo>
                    <a:pt x="1131" y="1060"/>
                  </a:lnTo>
                  <a:lnTo>
                    <a:pt x="1134" y="1060"/>
                  </a:lnTo>
                  <a:lnTo>
                    <a:pt x="1134" y="1059"/>
                  </a:lnTo>
                  <a:lnTo>
                    <a:pt x="1135" y="1059"/>
                  </a:lnTo>
                  <a:lnTo>
                    <a:pt x="1137" y="1059"/>
                  </a:lnTo>
                  <a:lnTo>
                    <a:pt x="1141" y="1047"/>
                  </a:lnTo>
                  <a:lnTo>
                    <a:pt x="1141" y="1041"/>
                  </a:lnTo>
                  <a:lnTo>
                    <a:pt x="1141" y="1038"/>
                  </a:lnTo>
                  <a:lnTo>
                    <a:pt x="1142" y="1036"/>
                  </a:lnTo>
                  <a:lnTo>
                    <a:pt x="1140" y="1024"/>
                  </a:lnTo>
                  <a:lnTo>
                    <a:pt x="1137" y="1018"/>
                  </a:lnTo>
                  <a:lnTo>
                    <a:pt x="1135" y="1013"/>
                  </a:lnTo>
                  <a:lnTo>
                    <a:pt x="1241" y="1038"/>
                  </a:lnTo>
                  <a:lnTo>
                    <a:pt x="1251" y="966"/>
                  </a:lnTo>
                  <a:lnTo>
                    <a:pt x="1248" y="968"/>
                  </a:lnTo>
                  <a:lnTo>
                    <a:pt x="1246" y="971"/>
                  </a:lnTo>
                  <a:lnTo>
                    <a:pt x="1244" y="971"/>
                  </a:lnTo>
                  <a:lnTo>
                    <a:pt x="1243" y="971"/>
                  </a:lnTo>
                  <a:lnTo>
                    <a:pt x="1243" y="972"/>
                  </a:lnTo>
                  <a:lnTo>
                    <a:pt x="1240" y="973"/>
                  </a:lnTo>
                  <a:lnTo>
                    <a:pt x="1232" y="969"/>
                  </a:lnTo>
                  <a:lnTo>
                    <a:pt x="1227" y="966"/>
                  </a:lnTo>
                  <a:lnTo>
                    <a:pt x="1221" y="961"/>
                  </a:lnTo>
                  <a:lnTo>
                    <a:pt x="1219" y="957"/>
                  </a:lnTo>
                  <a:lnTo>
                    <a:pt x="1217" y="951"/>
                  </a:lnTo>
                  <a:lnTo>
                    <a:pt x="1218" y="946"/>
                  </a:lnTo>
                  <a:lnTo>
                    <a:pt x="1220" y="940"/>
                  </a:lnTo>
                  <a:lnTo>
                    <a:pt x="1225" y="935"/>
                  </a:lnTo>
                  <a:lnTo>
                    <a:pt x="1278" y="940"/>
                  </a:lnTo>
                  <a:lnTo>
                    <a:pt x="1313" y="877"/>
                  </a:lnTo>
                  <a:lnTo>
                    <a:pt x="1321" y="820"/>
                  </a:lnTo>
                  <a:lnTo>
                    <a:pt x="1324" y="823"/>
                  </a:lnTo>
                  <a:lnTo>
                    <a:pt x="1327" y="824"/>
                  </a:lnTo>
                  <a:lnTo>
                    <a:pt x="1330" y="823"/>
                  </a:lnTo>
                  <a:lnTo>
                    <a:pt x="1334" y="821"/>
                  </a:lnTo>
                  <a:lnTo>
                    <a:pt x="1337" y="814"/>
                  </a:lnTo>
                  <a:lnTo>
                    <a:pt x="1341" y="808"/>
                  </a:lnTo>
                  <a:lnTo>
                    <a:pt x="1340" y="803"/>
                  </a:lnTo>
                  <a:lnTo>
                    <a:pt x="1338" y="799"/>
                  </a:lnTo>
                  <a:lnTo>
                    <a:pt x="1334" y="795"/>
                  </a:lnTo>
                  <a:lnTo>
                    <a:pt x="1329" y="791"/>
                  </a:lnTo>
                  <a:lnTo>
                    <a:pt x="1321" y="788"/>
                  </a:lnTo>
                  <a:lnTo>
                    <a:pt x="1312" y="786"/>
                  </a:lnTo>
                  <a:lnTo>
                    <a:pt x="1309" y="783"/>
                  </a:lnTo>
                  <a:lnTo>
                    <a:pt x="1307" y="778"/>
                  </a:lnTo>
                  <a:lnTo>
                    <a:pt x="1303" y="772"/>
                  </a:lnTo>
                  <a:lnTo>
                    <a:pt x="1301" y="768"/>
                  </a:lnTo>
                  <a:lnTo>
                    <a:pt x="1297" y="765"/>
                  </a:lnTo>
                  <a:lnTo>
                    <a:pt x="1294" y="764"/>
                  </a:lnTo>
                  <a:lnTo>
                    <a:pt x="1288" y="763"/>
                  </a:lnTo>
                  <a:lnTo>
                    <a:pt x="1284" y="764"/>
                  </a:lnTo>
                  <a:lnTo>
                    <a:pt x="1279" y="766"/>
                  </a:lnTo>
                  <a:lnTo>
                    <a:pt x="1273" y="770"/>
                  </a:lnTo>
                  <a:lnTo>
                    <a:pt x="1249" y="739"/>
                  </a:lnTo>
                  <a:lnTo>
                    <a:pt x="1277" y="689"/>
                  </a:lnTo>
                  <a:lnTo>
                    <a:pt x="1297" y="632"/>
                  </a:lnTo>
                  <a:lnTo>
                    <a:pt x="1328" y="653"/>
                  </a:lnTo>
                  <a:lnTo>
                    <a:pt x="1334" y="695"/>
                  </a:lnTo>
                  <a:lnTo>
                    <a:pt x="1337" y="684"/>
                  </a:lnTo>
                  <a:lnTo>
                    <a:pt x="1341" y="679"/>
                  </a:lnTo>
                  <a:lnTo>
                    <a:pt x="1347" y="676"/>
                  </a:lnTo>
                  <a:lnTo>
                    <a:pt x="1353" y="672"/>
                  </a:lnTo>
                  <a:lnTo>
                    <a:pt x="1361" y="671"/>
                  </a:lnTo>
                  <a:lnTo>
                    <a:pt x="1376" y="672"/>
                  </a:lnTo>
                  <a:lnTo>
                    <a:pt x="1401" y="657"/>
                  </a:lnTo>
                  <a:lnTo>
                    <a:pt x="1411" y="661"/>
                  </a:lnTo>
                  <a:lnTo>
                    <a:pt x="1422" y="664"/>
                  </a:lnTo>
                  <a:lnTo>
                    <a:pt x="1431" y="666"/>
                  </a:lnTo>
                  <a:lnTo>
                    <a:pt x="1442" y="667"/>
                  </a:lnTo>
                  <a:lnTo>
                    <a:pt x="1450" y="666"/>
                  </a:lnTo>
                  <a:lnTo>
                    <a:pt x="1460" y="664"/>
                  </a:lnTo>
                  <a:lnTo>
                    <a:pt x="1469" y="660"/>
                  </a:lnTo>
                  <a:lnTo>
                    <a:pt x="1477" y="655"/>
                  </a:lnTo>
                  <a:lnTo>
                    <a:pt x="1480" y="649"/>
                  </a:lnTo>
                  <a:lnTo>
                    <a:pt x="1485" y="644"/>
                  </a:lnTo>
                  <a:lnTo>
                    <a:pt x="1470" y="622"/>
                  </a:lnTo>
                  <a:lnTo>
                    <a:pt x="1466" y="561"/>
                  </a:lnTo>
                  <a:lnTo>
                    <a:pt x="1424" y="481"/>
                  </a:lnTo>
                  <a:lnTo>
                    <a:pt x="1432" y="444"/>
                  </a:lnTo>
                  <a:lnTo>
                    <a:pt x="1408" y="369"/>
                  </a:lnTo>
                  <a:lnTo>
                    <a:pt x="1415" y="370"/>
                  </a:lnTo>
                  <a:lnTo>
                    <a:pt x="1425" y="370"/>
                  </a:lnTo>
                  <a:lnTo>
                    <a:pt x="1434" y="369"/>
                  </a:lnTo>
                  <a:lnTo>
                    <a:pt x="1446" y="367"/>
                  </a:lnTo>
                  <a:lnTo>
                    <a:pt x="1457" y="362"/>
                  </a:lnTo>
                  <a:lnTo>
                    <a:pt x="1470" y="356"/>
                  </a:lnTo>
                  <a:lnTo>
                    <a:pt x="1482" y="349"/>
                  </a:lnTo>
                  <a:lnTo>
                    <a:pt x="1497" y="340"/>
                  </a:lnTo>
                  <a:lnTo>
                    <a:pt x="1502" y="334"/>
                  </a:lnTo>
                  <a:lnTo>
                    <a:pt x="1504" y="330"/>
                  </a:lnTo>
                  <a:lnTo>
                    <a:pt x="1507" y="326"/>
                  </a:lnTo>
                  <a:lnTo>
                    <a:pt x="1434" y="266"/>
                  </a:lnTo>
                  <a:lnTo>
                    <a:pt x="1410" y="232"/>
                  </a:lnTo>
                  <a:lnTo>
                    <a:pt x="1392" y="217"/>
                  </a:lnTo>
                  <a:lnTo>
                    <a:pt x="1247" y="286"/>
                  </a:lnTo>
                  <a:lnTo>
                    <a:pt x="1235" y="288"/>
                  </a:lnTo>
                  <a:lnTo>
                    <a:pt x="1225" y="283"/>
                  </a:lnTo>
                  <a:lnTo>
                    <a:pt x="1220" y="278"/>
                  </a:lnTo>
                  <a:lnTo>
                    <a:pt x="1218" y="273"/>
                  </a:lnTo>
                  <a:lnTo>
                    <a:pt x="1218" y="269"/>
                  </a:lnTo>
                  <a:lnTo>
                    <a:pt x="1218" y="264"/>
                  </a:lnTo>
                  <a:lnTo>
                    <a:pt x="1220" y="260"/>
                  </a:lnTo>
                  <a:lnTo>
                    <a:pt x="1195" y="239"/>
                  </a:lnTo>
                  <a:lnTo>
                    <a:pt x="1216" y="170"/>
                  </a:lnTo>
                  <a:lnTo>
                    <a:pt x="1174" y="119"/>
                  </a:lnTo>
                  <a:lnTo>
                    <a:pt x="1152" y="148"/>
                  </a:lnTo>
                  <a:lnTo>
                    <a:pt x="1016" y="152"/>
                  </a:lnTo>
                  <a:lnTo>
                    <a:pt x="984" y="110"/>
                  </a:lnTo>
                  <a:lnTo>
                    <a:pt x="919" y="118"/>
                  </a:lnTo>
                  <a:lnTo>
                    <a:pt x="876" y="166"/>
                  </a:lnTo>
                  <a:lnTo>
                    <a:pt x="837" y="147"/>
                  </a:lnTo>
                  <a:lnTo>
                    <a:pt x="774" y="159"/>
                  </a:lnTo>
                  <a:lnTo>
                    <a:pt x="708" y="196"/>
                  </a:lnTo>
                  <a:lnTo>
                    <a:pt x="635" y="176"/>
                  </a:lnTo>
                  <a:lnTo>
                    <a:pt x="637" y="116"/>
                  </a:lnTo>
                  <a:lnTo>
                    <a:pt x="625" y="68"/>
                  </a:lnTo>
                  <a:lnTo>
                    <a:pt x="568" y="4"/>
                  </a:lnTo>
                  <a:lnTo>
                    <a:pt x="497" y="0"/>
                  </a:lnTo>
                  <a:lnTo>
                    <a:pt x="471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Freeform 103">
              <a:extLst>
                <a:ext uri="{FF2B5EF4-FFF2-40B4-BE49-F238E27FC236}">
                  <a16:creationId xmlns:a16="http://schemas.microsoft.com/office/drawing/2014/main" id="{5A18815F-286B-6B98-30D2-E6CF880D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571"/>
              <a:ext cx="113" cy="123"/>
            </a:xfrm>
            <a:custGeom>
              <a:avLst/>
              <a:gdLst/>
              <a:ahLst/>
              <a:cxnLst>
                <a:cxn ang="0">
                  <a:pos x="38" y="847"/>
                </a:cxn>
                <a:cxn ang="0">
                  <a:pos x="54" y="864"/>
                </a:cxn>
                <a:cxn ang="0">
                  <a:pos x="111" y="945"/>
                </a:cxn>
                <a:cxn ang="0">
                  <a:pos x="0" y="1347"/>
                </a:cxn>
                <a:cxn ang="0">
                  <a:pos x="354" y="1342"/>
                </a:cxn>
                <a:cxn ang="0">
                  <a:pos x="447" y="1575"/>
                </a:cxn>
                <a:cxn ang="0">
                  <a:pos x="659" y="1654"/>
                </a:cxn>
                <a:cxn ang="0">
                  <a:pos x="974" y="1655"/>
                </a:cxn>
                <a:cxn ang="0">
                  <a:pos x="1040" y="1771"/>
                </a:cxn>
                <a:cxn ang="0">
                  <a:pos x="1057" y="1795"/>
                </a:cxn>
                <a:cxn ang="0">
                  <a:pos x="1329" y="1833"/>
                </a:cxn>
                <a:cxn ang="0">
                  <a:pos x="1350" y="1840"/>
                </a:cxn>
                <a:cxn ang="0">
                  <a:pos x="1360" y="1834"/>
                </a:cxn>
                <a:cxn ang="0">
                  <a:pos x="1358" y="1816"/>
                </a:cxn>
                <a:cxn ang="0">
                  <a:pos x="1426" y="1686"/>
                </a:cxn>
                <a:cxn ang="0">
                  <a:pos x="1599" y="1588"/>
                </a:cxn>
                <a:cxn ang="0">
                  <a:pos x="1629" y="1579"/>
                </a:cxn>
                <a:cxn ang="0">
                  <a:pos x="1631" y="1536"/>
                </a:cxn>
                <a:cxn ang="0">
                  <a:pos x="1604" y="1517"/>
                </a:cxn>
                <a:cxn ang="0">
                  <a:pos x="1606" y="1497"/>
                </a:cxn>
                <a:cxn ang="0">
                  <a:pos x="1759" y="1369"/>
                </a:cxn>
                <a:cxn ang="0">
                  <a:pos x="1776" y="1363"/>
                </a:cxn>
                <a:cxn ang="0">
                  <a:pos x="1784" y="1349"/>
                </a:cxn>
                <a:cxn ang="0">
                  <a:pos x="1758" y="1320"/>
                </a:cxn>
                <a:cxn ang="0">
                  <a:pos x="1780" y="1298"/>
                </a:cxn>
                <a:cxn ang="0">
                  <a:pos x="1798" y="1135"/>
                </a:cxn>
                <a:cxn ang="0">
                  <a:pos x="1632" y="943"/>
                </a:cxn>
                <a:cxn ang="0">
                  <a:pos x="1595" y="765"/>
                </a:cxn>
                <a:cxn ang="0">
                  <a:pos x="1555" y="745"/>
                </a:cxn>
                <a:cxn ang="0">
                  <a:pos x="1650" y="583"/>
                </a:cxn>
                <a:cxn ang="0">
                  <a:pos x="1653" y="556"/>
                </a:cxn>
                <a:cxn ang="0">
                  <a:pos x="1635" y="534"/>
                </a:cxn>
                <a:cxn ang="0">
                  <a:pos x="1614" y="535"/>
                </a:cxn>
                <a:cxn ang="0">
                  <a:pos x="1605" y="532"/>
                </a:cxn>
                <a:cxn ang="0">
                  <a:pos x="1586" y="517"/>
                </a:cxn>
                <a:cxn ang="0">
                  <a:pos x="1580" y="500"/>
                </a:cxn>
                <a:cxn ang="0">
                  <a:pos x="1596" y="494"/>
                </a:cxn>
                <a:cxn ang="0">
                  <a:pos x="1612" y="499"/>
                </a:cxn>
                <a:cxn ang="0">
                  <a:pos x="1613" y="488"/>
                </a:cxn>
                <a:cxn ang="0">
                  <a:pos x="1611" y="475"/>
                </a:cxn>
                <a:cxn ang="0">
                  <a:pos x="1455" y="400"/>
                </a:cxn>
                <a:cxn ang="0">
                  <a:pos x="1423" y="394"/>
                </a:cxn>
                <a:cxn ang="0">
                  <a:pos x="1379" y="307"/>
                </a:cxn>
                <a:cxn ang="0">
                  <a:pos x="1170" y="183"/>
                </a:cxn>
                <a:cxn ang="0">
                  <a:pos x="1062" y="224"/>
                </a:cxn>
                <a:cxn ang="0">
                  <a:pos x="1043" y="196"/>
                </a:cxn>
                <a:cxn ang="0">
                  <a:pos x="879" y="45"/>
                </a:cxn>
                <a:cxn ang="0">
                  <a:pos x="743" y="124"/>
                </a:cxn>
                <a:cxn ang="0">
                  <a:pos x="684" y="150"/>
                </a:cxn>
                <a:cxn ang="0">
                  <a:pos x="470" y="422"/>
                </a:cxn>
                <a:cxn ang="0">
                  <a:pos x="445" y="409"/>
                </a:cxn>
                <a:cxn ang="0">
                  <a:pos x="418" y="440"/>
                </a:cxn>
                <a:cxn ang="0">
                  <a:pos x="266" y="747"/>
                </a:cxn>
                <a:cxn ang="0">
                  <a:pos x="175" y="762"/>
                </a:cxn>
                <a:cxn ang="0">
                  <a:pos x="136" y="764"/>
                </a:cxn>
                <a:cxn ang="0">
                  <a:pos x="108" y="769"/>
                </a:cxn>
              </a:cxnLst>
              <a:rect l="0" t="0" r="r" b="b"/>
              <a:pathLst>
                <a:path w="1798" h="1840">
                  <a:moveTo>
                    <a:pt x="62" y="813"/>
                  </a:moveTo>
                  <a:lnTo>
                    <a:pt x="52" y="822"/>
                  </a:lnTo>
                  <a:lnTo>
                    <a:pt x="45" y="831"/>
                  </a:lnTo>
                  <a:lnTo>
                    <a:pt x="40" y="839"/>
                  </a:lnTo>
                  <a:lnTo>
                    <a:pt x="38" y="847"/>
                  </a:lnTo>
                  <a:lnTo>
                    <a:pt x="37" y="852"/>
                  </a:lnTo>
                  <a:lnTo>
                    <a:pt x="41" y="857"/>
                  </a:lnTo>
                  <a:lnTo>
                    <a:pt x="46" y="861"/>
                  </a:lnTo>
                  <a:lnTo>
                    <a:pt x="49" y="862"/>
                  </a:lnTo>
                  <a:lnTo>
                    <a:pt x="54" y="864"/>
                  </a:lnTo>
                  <a:lnTo>
                    <a:pt x="58" y="867"/>
                  </a:lnTo>
                  <a:lnTo>
                    <a:pt x="9" y="895"/>
                  </a:lnTo>
                  <a:lnTo>
                    <a:pt x="3" y="953"/>
                  </a:lnTo>
                  <a:lnTo>
                    <a:pt x="28" y="934"/>
                  </a:lnTo>
                  <a:lnTo>
                    <a:pt x="111" y="945"/>
                  </a:lnTo>
                  <a:lnTo>
                    <a:pt x="137" y="1002"/>
                  </a:lnTo>
                  <a:lnTo>
                    <a:pt x="80" y="1159"/>
                  </a:lnTo>
                  <a:lnTo>
                    <a:pt x="50" y="1196"/>
                  </a:lnTo>
                  <a:lnTo>
                    <a:pt x="81" y="1256"/>
                  </a:lnTo>
                  <a:lnTo>
                    <a:pt x="0" y="1347"/>
                  </a:lnTo>
                  <a:lnTo>
                    <a:pt x="79" y="1391"/>
                  </a:lnTo>
                  <a:lnTo>
                    <a:pt x="132" y="1394"/>
                  </a:lnTo>
                  <a:lnTo>
                    <a:pt x="172" y="1412"/>
                  </a:lnTo>
                  <a:lnTo>
                    <a:pt x="259" y="1413"/>
                  </a:lnTo>
                  <a:lnTo>
                    <a:pt x="354" y="1342"/>
                  </a:lnTo>
                  <a:lnTo>
                    <a:pt x="372" y="1342"/>
                  </a:lnTo>
                  <a:lnTo>
                    <a:pt x="411" y="1371"/>
                  </a:lnTo>
                  <a:lnTo>
                    <a:pt x="362" y="1409"/>
                  </a:lnTo>
                  <a:lnTo>
                    <a:pt x="364" y="1475"/>
                  </a:lnTo>
                  <a:lnTo>
                    <a:pt x="447" y="1575"/>
                  </a:lnTo>
                  <a:lnTo>
                    <a:pt x="459" y="1623"/>
                  </a:lnTo>
                  <a:lnTo>
                    <a:pt x="457" y="1683"/>
                  </a:lnTo>
                  <a:lnTo>
                    <a:pt x="530" y="1703"/>
                  </a:lnTo>
                  <a:lnTo>
                    <a:pt x="596" y="1666"/>
                  </a:lnTo>
                  <a:lnTo>
                    <a:pt x="659" y="1654"/>
                  </a:lnTo>
                  <a:lnTo>
                    <a:pt x="698" y="1673"/>
                  </a:lnTo>
                  <a:lnTo>
                    <a:pt x="741" y="1625"/>
                  </a:lnTo>
                  <a:lnTo>
                    <a:pt x="806" y="1617"/>
                  </a:lnTo>
                  <a:lnTo>
                    <a:pt x="838" y="1659"/>
                  </a:lnTo>
                  <a:lnTo>
                    <a:pt x="974" y="1655"/>
                  </a:lnTo>
                  <a:lnTo>
                    <a:pt x="996" y="1626"/>
                  </a:lnTo>
                  <a:lnTo>
                    <a:pt x="1038" y="1677"/>
                  </a:lnTo>
                  <a:lnTo>
                    <a:pt x="1017" y="1746"/>
                  </a:lnTo>
                  <a:lnTo>
                    <a:pt x="1042" y="1767"/>
                  </a:lnTo>
                  <a:lnTo>
                    <a:pt x="1040" y="1771"/>
                  </a:lnTo>
                  <a:lnTo>
                    <a:pt x="1040" y="1776"/>
                  </a:lnTo>
                  <a:lnTo>
                    <a:pt x="1040" y="1780"/>
                  </a:lnTo>
                  <a:lnTo>
                    <a:pt x="1042" y="1785"/>
                  </a:lnTo>
                  <a:lnTo>
                    <a:pt x="1047" y="1790"/>
                  </a:lnTo>
                  <a:lnTo>
                    <a:pt x="1057" y="1795"/>
                  </a:lnTo>
                  <a:lnTo>
                    <a:pt x="1069" y="1793"/>
                  </a:lnTo>
                  <a:lnTo>
                    <a:pt x="1214" y="1724"/>
                  </a:lnTo>
                  <a:lnTo>
                    <a:pt x="1232" y="1739"/>
                  </a:lnTo>
                  <a:lnTo>
                    <a:pt x="1256" y="1773"/>
                  </a:lnTo>
                  <a:lnTo>
                    <a:pt x="1329" y="1833"/>
                  </a:lnTo>
                  <a:lnTo>
                    <a:pt x="1333" y="1835"/>
                  </a:lnTo>
                  <a:lnTo>
                    <a:pt x="1339" y="1837"/>
                  </a:lnTo>
                  <a:lnTo>
                    <a:pt x="1343" y="1838"/>
                  </a:lnTo>
                  <a:lnTo>
                    <a:pt x="1348" y="1840"/>
                  </a:lnTo>
                  <a:lnTo>
                    <a:pt x="1350" y="1840"/>
                  </a:lnTo>
                  <a:lnTo>
                    <a:pt x="1354" y="1840"/>
                  </a:lnTo>
                  <a:lnTo>
                    <a:pt x="1356" y="1839"/>
                  </a:lnTo>
                  <a:lnTo>
                    <a:pt x="1359" y="1839"/>
                  </a:lnTo>
                  <a:lnTo>
                    <a:pt x="1359" y="1836"/>
                  </a:lnTo>
                  <a:lnTo>
                    <a:pt x="1360" y="1834"/>
                  </a:lnTo>
                  <a:lnTo>
                    <a:pt x="1360" y="1831"/>
                  </a:lnTo>
                  <a:lnTo>
                    <a:pt x="1361" y="1829"/>
                  </a:lnTo>
                  <a:lnTo>
                    <a:pt x="1360" y="1825"/>
                  </a:lnTo>
                  <a:lnTo>
                    <a:pt x="1360" y="1821"/>
                  </a:lnTo>
                  <a:lnTo>
                    <a:pt x="1358" y="1816"/>
                  </a:lnTo>
                  <a:lnTo>
                    <a:pt x="1357" y="1812"/>
                  </a:lnTo>
                  <a:lnTo>
                    <a:pt x="1356" y="1808"/>
                  </a:lnTo>
                  <a:lnTo>
                    <a:pt x="1358" y="1805"/>
                  </a:lnTo>
                  <a:lnTo>
                    <a:pt x="1424" y="1744"/>
                  </a:lnTo>
                  <a:lnTo>
                    <a:pt x="1426" y="1686"/>
                  </a:lnTo>
                  <a:lnTo>
                    <a:pt x="1535" y="1653"/>
                  </a:lnTo>
                  <a:lnTo>
                    <a:pt x="1591" y="1619"/>
                  </a:lnTo>
                  <a:lnTo>
                    <a:pt x="1592" y="1606"/>
                  </a:lnTo>
                  <a:lnTo>
                    <a:pt x="1596" y="1597"/>
                  </a:lnTo>
                  <a:lnTo>
                    <a:pt x="1599" y="1588"/>
                  </a:lnTo>
                  <a:lnTo>
                    <a:pt x="1603" y="1583"/>
                  </a:lnTo>
                  <a:lnTo>
                    <a:pt x="1607" y="1578"/>
                  </a:lnTo>
                  <a:lnTo>
                    <a:pt x="1614" y="1577"/>
                  </a:lnTo>
                  <a:lnTo>
                    <a:pt x="1620" y="1576"/>
                  </a:lnTo>
                  <a:lnTo>
                    <a:pt x="1629" y="1579"/>
                  </a:lnTo>
                  <a:lnTo>
                    <a:pt x="1632" y="1568"/>
                  </a:lnTo>
                  <a:lnTo>
                    <a:pt x="1635" y="1559"/>
                  </a:lnTo>
                  <a:lnTo>
                    <a:pt x="1636" y="1550"/>
                  </a:lnTo>
                  <a:lnTo>
                    <a:pt x="1635" y="1543"/>
                  </a:lnTo>
                  <a:lnTo>
                    <a:pt x="1631" y="1536"/>
                  </a:lnTo>
                  <a:lnTo>
                    <a:pt x="1626" y="1531"/>
                  </a:lnTo>
                  <a:lnTo>
                    <a:pt x="1618" y="1527"/>
                  </a:lnTo>
                  <a:lnTo>
                    <a:pt x="1608" y="1524"/>
                  </a:lnTo>
                  <a:lnTo>
                    <a:pt x="1605" y="1520"/>
                  </a:lnTo>
                  <a:lnTo>
                    <a:pt x="1604" y="1517"/>
                  </a:lnTo>
                  <a:lnTo>
                    <a:pt x="1610" y="1511"/>
                  </a:lnTo>
                  <a:lnTo>
                    <a:pt x="1614" y="1504"/>
                  </a:lnTo>
                  <a:lnTo>
                    <a:pt x="1614" y="1500"/>
                  </a:lnTo>
                  <a:lnTo>
                    <a:pt x="1610" y="1497"/>
                  </a:lnTo>
                  <a:lnTo>
                    <a:pt x="1606" y="1497"/>
                  </a:lnTo>
                  <a:lnTo>
                    <a:pt x="1602" y="1498"/>
                  </a:lnTo>
                  <a:lnTo>
                    <a:pt x="1683" y="1467"/>
                  </a:lnTo>
                  <a:lnTo>
                    <a:pt x="1698" y="1410"/>
                  </a:lnTo>
                  <a:lnTo>
                    <a:pt x="1752" y="1371"/>
                  </a:lnTo>
                  <a:lnTo>
                    <a:pt x="1759" y="1369"/>
                  </a:lnTo>
                  <a:lnTo>
                    <a:pt x="1765" y="1368"/>
                  </a:lnTo>
                  <a:lnTo>
                    <a:pt x="1770" y="1366"/>
                  </a:lnTo>
                  <a:lnTo>
                    <a:pt x="1772" y="1365"/>
                  </a:lnTo>
                  <a:lnTo>
                    <a:pt x="1775" y="1365"/>
                  </a:lnTo>
                  <a:lnTo>
                    <a:pt x="1776" y="1363"/>
                  </a:lnTo>
                  <a:lnTo>
                    <a:pt x="1778" y="1362"/>
                  </a:lnTo>
                  <a:lnTo>
                    <a:pt x="1781" y="1360"/>
                  </a:lnTo>
                  <a:lnTo>
                    <a:pt x="1786" y="1356"/>
                  </a:lnTo>
                  <a:lnTo>
                    <a:pt x="1784" y="1352"/>
                  </a:lnTo>
                  <a:lnTo>
                    <a:pt x="1784" y="1349"/>
                  </a:lnTo>
                  <a:lnTo>
                    <a:pt x="1781" y="1343"/>
                  </a:lnTo>
                  <a:lnTo>
                    <a:pt x="1775" y="1335"/>
                  </a:lnTo>
                  <a:lnTo>
                    <a:pt x="1770" y="1331"/>
                  </a:lnTo>
                  <a:lnTo>
                    <a:pt x="1765" y="1328"/>
                  </a:lnTo>
                  <a:lnTo>
                    <a:pt x="1758" y="1320"/>
                  </a:lnTo>
                  <a:lnTo>
                    <a:pt x="1752" y="1312"/>
                  </a:lnTo>
                  <a:lnTo>
                    <a:pt x="1756" y="1301"/>
                  </a:lnTo>
                  <a:lnTo>
                    <a:pt x="1762" y="1295"/>
                  </a:lnTo>
                  <a:lnTo>
                    <a:pt x="1770" y="1294"/>
                  </a:lnTo>
                  <a:lnTo>
                    <a:pt x="1780" y="1298"/>
                  </a:lnTo>
                  <a:lnTo>
                    <a:pt x="1787" y="1301"/>
                  </a:lnTo>
                  <a:lnTo>
                    <a:pt x="1779" y="1255"/>
                  </a:lnTo>
                  <a:lnTo>
                    <a:pt x="1763" y="1237"/>
                  </a:lnTo>
                  <a:lnTo>
                    <a:pt x="1756" y="1166"/>
                  </a:lnTo>
                  <a:lnTo>
                    <a:pt x="1798" y="1135"/>
                  </a:lnTo>
                  <a:lnTo>
                    <a:pt x="1741" y="1067"/>
                  </a:lnTo>
                  <a:lnTo>
                    <a:pt x="1727" y="1000"/>
                  </a:lnTo>
                  <a:lnTo>
                    <a:pt x="1759" y="968"/>
                  </a:lnTo>
                  <a:lnTo>
                    <a:pt x="1686" y="950"/>
                  </a:lnTo>
                  <a:lnTo>
                    <a:pt x="1632" y="943"/>
                  </a:lnTo>
                  <a:lnTo>
                    <a:pt x="1570" y="907"/>
                  </a:lnTo>
                  <a:lnTo>
                    <a:pt x="1615" y="864"/>
                  </a:lnTo>
                  <a:lnTo>
                    <a:pt x="1543" y="819"/>
                  </a:lnTo>
                  <a:lnTo>
                    <a:pt x="1599" y="776"/>
                  </a:lnTo>
                  <a:lnTo>
                    <a:pt x="1595" y="765"/>
                  </a:lnTo>
                  <a:lnTo>
                    <a:pt x="1586" y="756"/>
                  </a:lnTo>
                  <a:lnTo>
                    <a:pt x="1580" y="752"/>
                  </a:lnTo>
                  <a:lnTo>
                    <a:pt x="1572" y="749"/>
                  </a:lnTo>
                  <a:lnTo>
                    <a:pt x="1564" y="746"/>
                  </a:lnTo>
                  <a:lnTo>
                    <a:pt x="1555" y="745"/>
                  </a:lnTo>
                  <a:lnTo>
                    <a:pt x="1553" y="649"/>
                  </a:lnTo>
                  <a:lnTo>
                    <a:pt x="1585" y="648"/>
                  </a:lnTo>
                  <a:lnTo>
                    <a:pt x="1642" y="590"/>
                  </a:lnTo>
                  <a:lnTo>
                    <a:pt x="1646" y="586"/>
                  </a:lnTo>
                  <a:lnTo>
                    <a:pt x="1650" y="583"/>
                  </a:lnTo>
                  <a:lnTo>
                    <a:pt x="1655" y="575"/>
                  </a:lnTo>
                  <a:lnTo>
                    <a:pt x="1655" y="569"/>
                  </a:lnTo>
                  <a:lnTo>
                    <a:pt x="1655" y="564"/>
                  </a:lnTo>
                  <a:lnTo>
                    <a:pt x="1654" y="558"/>
                  </a:lnTo>
                  <a:lnTo>
                    <a:pt x="1653" y="556"/>
                  </a:lnTo>
                  <a:lnTo>
                    <a:pt x="1653" y="555"/>
                  </a:lnTo>
                  <a:lnTo>
                    <a:pt x="1653" y="553"/>
                  </a:lnTo>
                  <a:lnTo>
                    <a:pt x="1648" y="544"/>
                  </a:lnTo>
                  <a:lnTo>
                    <a:pt x="1639" y="539"/>
                  </a:lnTo>
                  <a:lnTo>
                    <a:pt x="1635" y="534"/>
                  </a:lnTo>
                  <a:lnTo>
                    <a:pt x="1632" y="532"/>
                  </a:lnTo>
                  <a:lnTo>
                    <a:pt x="1626" y="530"/>
                  </a:lnTo>
                  <a:lnTo>
                    <a:pt x="1621" y="530"/>
                  </a:lnTo>
                  <a:lnTo>
                    <a:pt x="1618" y="532"/>
                  </a:lnTo>
                  <a:lnTo>
                    <a:pt x="1614" y="535"/>
                  </a:lnTo>
                  <a:lnTo>
                    <a:pt x="1611" y="540"/>
                  </a:lnTo>
                  <a:lnTo>
                    <a:pt x="1607" y="541"/>
                  </a:lnTo>
                  <a:lnTo>
                    <a:pt x="1606" y="540"/>
                  </a:lnTo>
                  <a:lnTo>
                    <a:pt x="1605" y="537"/>
                  </a:lnTo>
                  <a:lnTo>
                    <a:pt x="1605" y="532"/>
                  </a:lnTo>
                  <a:lnTo>
                    <a:pt x="1606" y="526"/>
                  </a:lnTo>
                  <a:lnTo>
                    <a:pt x="1610" y="520"/>
                  </a:lnTo>
                  <a:lnTo>
                    <a:pt x="1602" y="516"/>
                  </a:lnTo>
                  <a:lnTo>
                    <a:pt x="1596" y="517"/>
                  </a:lnTo>
                  <a:lnTo>
                    <a:pt x="1586" y="517"/>
                  </a:lnTo>
                  <a:lnTo>
                    <a:pt x="1583" y="515"/>
                  </a:lnTo>
                  <a:lnTo>
                    <a:pt x="1582" y="513"/>
                  </a:lnTo>
                  <a:lnTo>
                    <a:pt x="1580" y="509"/>
                  </a:lnTo>
                  <a:lnTo>
                    <a:pt x="1580" y="505"/>
                  </a:lnTo>
                  <a:lnTo>
                    <a:pt x="1580" y="500"/>
                  </a:lnTo>
                  <a:lnTo>
                    <a:pt x="1582" y="494"/>
                  </a:lnTo>
                  <a:lnTo>
                    <a:pt x="1585" y="489"/>
                  </a:lnTo>
                  <a:lnTo>
                    <a:pt x="1590" y="491"/>
                  </a:lnTo>
                  <a:lnTo>
                    <a:pt x="1592" y="492"/>
                  </a:lnTo>
                  <a:lnTo>
                    <a:pt x="1596" y="494"/>
                  </a:lnTo>
                  <a:lnTo>
                    <a:pt x="1598" y="495"/>
                  </a:lnTo>
                  <a:lnTo>
                    <a:pt x="1600" y="497"/>
                  </a:lnTo>
                  <a:lnTo>
                    <a:pt x="1604" y="498"/>
                  </a:lnTo>
                  <a:lnTo>
                    <a:pt x="1608" y="499"/>
                  </a:lnTo>
                  <a:lnTo>
                    <a:pt x="1612" y="499"/>
                  </a:lnTo>
                  <a:lnTo>
                    <a:pt x="1614" y="498"/>
                  </a:lnTo>
                  <a:lnTo>
                    <a:pt x="1614" y="495"/>
                  </a:lnTo>
                  <a:lnTo>
                    <a:pt x="1614" y="491"/>
                  </a:lnTo>
                  <a:lnTo>
                    <a:pt x="1613" y="489"/>
                  </a:lnTo>
                  <a:lnTo>
                    <a:pt x="1613" y="488"/>
                  </a:lnTo>
                  <a:lnTo>
                    <a:pt x="1613" y="486"/>
                  </a:lnTo>
                  <a:lnTo>
                    <a:pt x="1612" y="484"/>
                  </a:lnTo>
                  <a:lnTo>
                    <a:pt x="1612" y="483"/>
                  </a:lnTo>
                  <a:lnTo>
                    <a:pt x="1612" y="481"/>
                  </a:lnTo>
                  <a:lnTo>
                    <a:pt x="1611" y="475"/>
                  </a:lnTo>
                  <a:lnTo>
                    <a:pt x="1614" y="469"/>
                  </a:lnTo>
                  <a:lnTo>
                    <a:pt x="1579" y="451"/>
                  </a:lnTo>
                  <a:lnTo>
                    <a:pt x="1499" y="432"/>
                  </a:lnTo>
                  <a:lnTo>
                    <a:pt x="1466" y="397"/>
                  </a:lnTo>
                  <a:lnTo>
                    <a:pt x="1455" y="400"/>
                  </a:lnTo>
                  <a:lnTo>
                    <a:pt x="1446" y="403"/>
                  </a:lnTo>
                  <a:lnTo>
                    <a:pt x="1438" y="404"/>
                  </a:lnTo>
                  <a:lnTo>
                    <a:pt x="1432" y="403"/>
                  </a:lnTo>
                  <a:lnTo>
                    <a:pt x="1426" y="399"/>
                  </a:lnTo>
                  <a:lnTo>
                    <a:pt x="1423" y="394"/>
                  </a:lnTo>
                  <a:lnTo>
                    <a:pt x="1420" y="387"/>
                  </a:lnTo>
                  <a:lnTo>
                    <a:pt x="1419" y="378"/>
                  </a:lnTo>
                  <a:lnTo>
                    <a:pt x="1476" y="317"/>
                  </a:lnTo>
                  <a:lnTo>
                    <a:pt x="1422" y="286"/>
                  </a:lnTo>
                  <a:lnTo>
                    <a:pt x="1379" y="307"/>
                  </a:lnTo>
                  <a:lnTo>
                    <a:pt x="1324" y="243"/>
                  </a:lnTo>
                  <a:lnTo>
                    <a:pt x="1312" y="191"/>
                  </a:lnTo>
                  <a:lnTo>
                    <a:pt x="1264" y="188"/>
                  </a:lnTo>
                  <a:lnTo>
                    <a:pt x="1203" y="175"/>
                  </a:lnTo>
                  <a:lnTo>
                    <a:pt x="1170" y="183"/>
                  </a:lnTo>
                  <a:lnTo>
                    <a:pt x="1123" y="156"/>
                  </a:lnTo>
                  <a:lnTo>
                    <a:pt x="1090" y="220"/>
                  </a:lnTo>
                  <a:lnTo>
                    <a:pt x="1079" y="223"/>
                  </a:lnTo>
                  <a:lnTo>
                    <a:pt x="1071" y="225"/>
                  </a:lnTo>
                  <a:lnTo>
                    <a:pt x="1062" y="224"/>
                  </a:lnTo>
                  <a:lnTo>
                    <a:pt x="1057" y="223"/>
                  </a:lnTo>
                  <a:lnTo>
                    <a:pt x="1051" y="218"/>
                  </a:lnTo>
                  <a:lnTo>
                    <a:pt x="1047" y="213"/>
                  </a:lnTo>
                  <a:lnTo>
                    <a:pt x="1044" y="205"/>
                  </a:lnTo>
                  <a:lnTo>
                    <a:pt x="1043" y="196"/>
                  </a:lnTo>
                  <a:lnTo>
                    <a:pt x="983" y="160"/>
                  </a:lnTo>
                  <a:lnTo>
                    <a:pt x="1015" y="80"/>
                  </a:lnTo>
                  <a:lnTo>
                    <a:pt x="981" y="48"/>
                  </a:lnTo>
                  <a:lnTo>
                    <a:pt x="943" y="35"/>
                  </a:lnTo>
                  <a:lnTo>
                    <a:pt x="879" y="45"/>
                  </a:lnTo>
                  <a:lnTo>
                    <a:pt x="844" y="0"/>
                  </a:lnTo>
                  <a:lnTo>
                    <a:pt x="812" y="32"/>
                  </a:lnTo>
                  <a:lnTo>
                    <a:pt x="806" y="68"/>
                  </a:lnTo>
                  <a:lnTo>
                    <a:pt x="759" y="127"/>
                  </a:lnTo>
                  <a:lnTo>
                    <a:pt x="743" y="124"/>
                  </a:lnTo>
                  <a:lnTo>
                    <a:pt x="730" y="123"/>
                  </a:lnTo>
                  <a:lnTo>
                    <a:pt x="726" y="122"/>
                  </a:lnTo>
                  <a:lnTo>
                    <a:pt x="725" y="120"/>
                  </a:lnTo>
                  <a:lnTo>
                    <a:pt x="726" y="112"/>
                  </a:lnTo>
                  <a:lnTo>
                    <a:pt x="684" y="150"/>
                  </a:lnTo>
                  <a:lnTo>
                    <a:pt x="701" y="199"/>
                  </a:lnTo>
                  <a:lnTo>
                    <a:pt x="683" y="261"/>
                  </a:lnTo>
                  <a:lnTo>
                    <a:pt x="583" y="362"/>
                  </a:lnTo>
                  <a:lnTo>
                    <a:pt x="535" y="357"/>
                  </a:lnTo>
                  <a:lnTo>
                    <a:pt x="470" y="422"/>
                  </a:lnTo>
                  <a:lnTo>
                    <a:pt x="464" y="414"/>
                  </a:lnTo>
                  <a:lnTo>
                    <a:pt x="459" y="409"/>
                  </a:lnTo>
                  <a:lnTo>
                    <a:pt x="454" y="407"/>
                  </a:lnTo>
                  <a:lnTo>
                    <a:pt x="451" y="407"/>
                  </a:lnTo>
                  <a:lnTo>
                    <a:pt x="445" y="409"/>
                  </a:lnTo>
                  <a:lnTo>
                    <a:pt x="438" y="412"/>
                  </a:lnTo>
                  <a:lnTo>
                    <a:pt x="436" y="416"/>
                  </a:lnTo>
                  <a:lnTo>
                    <a:pt x="439" y="420"/>
                  </a:lnTo>
                  <a:lnTo>
                    <a:pt x="448" y="426"/>
                  </a:lnTo>
                  <a:lnTo>
                    <a:pt x="418" y="440"/>
                  </a:lnTo>
                  <a:lnTo>
                    <a:pt x="368" y="547"/>
                  </a:lnTo>
                  <a:lnTo>
                    <a:pt x="368" y="666"/>
                  </a:lnTo>
                  <a:lnTo>
                    <a:pt x="329" y="665"/>
                  </a:lnTo>
                  <a:lnTo>
                    <a:pt x="276" y="709"/>
                  </a:lnTo>
                  <a:lnTo>
                    <a:pt x="266" y="747"/>
                  </a:lnTo>
                  <a:lnTo>
                    <a:pt x="198" y="783"/>
                  </a:lnTo>
                  <a:lnTo>
                    <a:pt x="192" y="774"/>
                  </a:lnTo>
                  <a:lnTo>
                    <a:pt x="187" y="769"/>
                  </a:lnTo>
                  <a:lnTo>
                    <a:pt x="180" y="764"/>
                  </a:lnTo>
                  <a:lnTo>
                    <a:pt x="175" y="762"/>
                  </a:lnTo>
                  <a:lnTo>
                    <a:pt x="166" y="761"/>
                  </a:lnTo>
                  <a:lnTo>
                    <a:pt x="159" y="762"/>
                  </a:lnTo>
                  <a:lnTo>
                    <a:pt x="150" y="764"/>
                  </a:lnTo>
                  <a:lnTo>
                    <a:pt x="143" y="769"/>
                  </a:lnTo>
                  <a:lnTo>
                    <a:pt x="136" y="764"/>
                  </a:lnTo>
                  <a:lnTo>
                    <a:pt x="129" y="761"/>
                  </a:lnTo>
                  <a:lnTo>
                    <a:pt x="123" y="760"/>
                  </a:lnTo>
                  <a:lnTo>
                    <a:pt x="117" y="761"/>
                  </a:lnTo>
                  <a:lnTo>
                    <a:pt x="112" y="764"/>
                  </a:lnTo>
                  <a:lnTo>
                    <a:pt x="108" y="769"/>
                  </a:lnTo>
                  <a:lnTo>
                    <a:pt x="104" y="776"/>
                  </a:lnTo>
                  <a:lnTo>
                    <a:pt x="100" y="786"/>
                  </a:lnTo>
                  <a:lnTo>
                    <a:pt x="62" y="8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Freeform 104">
              <a:extLst>
                <a:ext uri="{FF2B5EF4-FFF2-40B4-BE49-F238E27FC236}">
                  <a16:creationId xmlns:a16="http://schemas.microsoft.com/office/drawing/2014/main" id="{785BC913-C52C-7A1F-F82E-D1F47201C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645"/>
              <a:ext cx="93" cy="89"/>
            </a:xfrm>
            <a:custGeom>
              <a:avLst/>
              <a:gdLst/>
              <a:ahLst/>
              <a:cxnLst>
                <a:cxn ang="0">
                  <a:pos x="1098" y="140"/>
                </a:cxn>
                <a:cxn ang="0">
                  <a:pos x="1032" y="155"/>
                </a:cxn>
                <a:cxn ang="0">
                  <a:pos x="1023" y="181"/>
                </a:cxn>
                <a:cxn ang="0">
                  <a:pos x="986" y="187"/>
                </a:cxn>
                <a:cxn ang="0">
                  <a:pos x="960" y="180"/>
                </a:cxn>
                <a:cxn ang="0">
                  <a:pos x="934" y="151"/>
                </a:cxn>
                <a:cxn ang="0">
                  <a:pos x="722" y="0"/>
                </a:cxn>
                <a:cxn ang="0">
                  <a:pos x="620" y="14"/>
                </a:cxn>
                <a:cxn ang="0">
                  <a:pos x="549" y="150"/>
                </a:cxn>
                <a:cxn ang="0">
                  <a:pos x="526" y="196"/>
                </a:cxn>
                <a:cxn ang="0">
                  <a:pos x="545" y="230"/>
                </a:cxn>
                <a:cxn ang="0">
                  <a:pos x="551" y="255"/>
                </a:cxn>
                <a:cxn ang="0">
                  <a:pos x="540" y="261"/>
                </a:cxn>
                <a:cxn ang="0">
                  <a:pos x="453" y="362"/>
                </a:cxn>
                <a:cxn ang="0">
                  <a:pos x="384" y="399"/>
                </a:cxn>
                <a:cxn ang="0">
                  <a:pos x="388" y="422"/>
                </a:cxn>
                <a:cxn ang="0">
                  <a:pos x="405" y="454"/>
                </a:cxn>
                <a:cxn ang="0">
                  <a:pos x="377" y="473"/>
                </a:cxn>
                <a:cxn ang="0">
                  <a:pos x="361" y="514"/>
                </a:cxn>
                <a:cxn ang="0">
                  <a:pos x="126" y="703"/>
                </a:cxn>
                <a:cxn ang="0">
                  <a:pos x="131" y="724"/>
                </a:cxn>
                <a:cxn ang="0">
                  <a:pos x="126" y="734"/>
                </a:cxn>
                <a:cxn ang="0">
                  <a:pos x="109" y="732"/>
                </a:cxn>
                <a:cxn ang="0">
                  <a:pos x="89" y="742"/>
                </a:cxn>
                <a:cxn ang="0">
                  <a:pos x="26" y="771"/>
                </a:cxn>
                <a:cxn ang="0">
                  <a:pos x="16" y="883"/>
                </a:cxn>
                <a:cxn ang="0">
                  <a:pos x="130" y="1025"/>
                </a:cxn>
                <a:cxn ang="0">
                  <a:pos x="159" y="1023"/>
                </a:cxn>
                <a:cxn ang="0">
                  <a:pos x="112" y="1067"/>
                </a:cxn>
                <a:cxn ang="0">
                  <a:pos x="218" y="1170"/>
                </a:cxn>
                <a:cxn ang="0">
                  <a:pos x="220" y="1193"/>
                </a:cxn>
                <a:cxn ang="0">
                  <a:pos x="244" y="1204"/>
                </a:cxn>
                <a:cxn ang="0">
                  <a:pos x="273" y="1218"/>
                </a:cxn>
                <a:cxn ang="0">
                  <a:pos x="293" y="1212"/>
                </a:cxn>
                <a:cxn ang="0">
                  <a:pos x="307" y="1200"/>
                </a:cxn>
                <a:cxn ang="0">
                  <a:pos x="338" y="1276"/>
                </a:cxn>
                <a:cxn ang="0">
                  <a:pos x="369" y="1295"/>
                </a:cxn>
                <a:cxn ang="0">
                  <a:pos x="592" y="1226"/>
                </a:cxn>
                <a:cxn ang="0">
                  <a:pos x="659" y="1296"/>
                </a:cxn>
                <a:cxn ang="0">
                  <a:pos x="703" y="1182"/>
                </a:cxn>
                <a:cxn ang="0">
                  <a:pos x="742" y="1194"/>
                </a:cxn>
                <a:cxn ang="0">
                  <a:pos x="761" y="1230"/>
                </a:cxn>
                <a:cxn ang="0">
                  <a:pos x="778" y="1231"/>
                </a:cxn>
                <a:cxn ang="0">
                  <a:pos x="792" y="1212"/>
                </a:cxn>
                <a:cxn ang="0">
                  <a:pos x="790" y="1189"/>
                </a:cxn>
                <a:cxn ang="0">
                  <a:pos x="984" y="1130"/>
                </a:cxn>
                <a:cxn ang="0">
                  <a:pos x="1102" y="1097"/>
                </a:cxn>
                <a:cxn ang="0">
                  <a:pos x="1101" y="1080"/>
                </a:cxn>
                <a:cxn ang="0">
                  <a:pos x="1070" y="1045"/>
                </a:cxn>
                <a:cxn ang="0">
                  <a:pos x="1038" y="901"/>
                </a:cxn>
                <a:cxn ang="0">
                  <a:pos x="1109" y="871"/>
                </a:cxn>
                <a:cxn ang="0">
                  <a:pos x="1123" y="884"/>
                </a:cxn>
                <a:cxn ang="0">
                  <a:pos x="1124" y="880"/>
                </a:cxn>
                <a:cxn ang="0">
                  <a:pos x="1306" y="756"/>
                </a:cxn>
                <a:cxn ang="0">
                  <a:pos x="1314" y="753"/>
                </a:cxn>
                <a:cxn ang="0">
                  <a:pos x="1335" y="736"/>
                </a:cxn>
                <a:cxn ang="0">
                  <a:pos x="1417" y="747"/>
                </a:cxn>
                <a:cxn ang="0">
                  <a:pos x="1446" y="726"/>
                </a:cxn>
                <a:cxn ang="0">
                  <a:pos x="1431" y="616"/>
                </a:cxn>
                <a:cxn ang="0">
                  <a:pos x="1409" y="558"/>
                </a:cxn>
                <a:cxn ang="0">
                  <a:pos x="1435" y="376"/>
                </a:cxn>
                <a:cxn ang="0">
                  <a:pos x="1375" y="322"/>
                </a:cxn>
                <a:cxn ang="0">
                  <a:pos x="1350" y="244"/>
                </a:cxn>
              </a:cxnLst>
              <a:rect l="0" t="0" r="r" b="b"/>
              <a:pathLst>
                <a:path w="1480" h="1331">
                  <a:moveTo>
                    <a:pt x="1312" y="110"/>
                  </a:moveTo>
                  <a:lnTo>
                    <a:pt x="1218" y="112"/>
                  </a:lnTo>
                  <a:lnTo>
                    <a:pt x="1175" y="146"/>
                  </a:lnTo>
                  <a:lnTo>
                    <a:pt x="1130" y="104"/>
                  </a:lnTo>
                  <a:lnTo>
                    <a:pt x="1098" y="140"/>
                  </a:lnTo>
                  <a:lnTo>
                    <a:pt x="1044" y="169"/>
                  </a:lnTo>
                  <a:lnTo>
                    <a:pt x="1041" y="167"/>
                  </a:lnTo>
                  <a:lnTo>
                    <a:pt x="1040" y="165"/>
                  </a:lnTo>
                  <a:lnTo>
                    <a:pt x="1035" y="156"/>
                  </a:lnTo>
                  <a:lnTo>
                    <a:pt x="1032" y="155"/>
                  </a:lnTo>
                  <a:lnTo>
                    <a:pt x="1030" y="156"/>
                  </a:lnTo>
                  <a:lnTo>
                    <a:pt x="1029" y="161"/>
                  </a:lnTo>
                  <a:lnTo>
                    <a:pt x="1027" y="166"/>
                  </a:lnTo>
                  <a:lnTo>
                    <a:pt x="1027" y="175"/>
                  </a:lnTo>
                  <a:lnTo>
                    <a:pt x="1023" y="181"/>
                  </a:lnTo>
                  <a:lnTo>
                    <a:pt x="1014" y="186"/>
                  </a:lnTo>
                  <a:lnTo>
                    <a:pt x="1007" y="189"/>
                  </a:lnTo>
                  <a:lnTo>
                    <a:pt x="999" y="190"/>
                  </a:lnTo>
                  <a:lnTo>
                    <a:pt x="993" y="190"/>
                  </a:lnTo>
                  <a:lnTo>
                    <a:pt x="986" y="187"/>
                  </a:lnTo>
                  <a:lnTo>
                    <a:pt x="981" y="182"/>
                  </a:lnTo>
                  <a:lnTo>
                    <a:pt x="977" y="175"/>
                  </a:lnTo>
                  <a:lnTo>
                    <a:pt x="974" y="168"/>
                  </a:lnTo>
                  <a:lnTo>
                    <a:pt x="966" y="175"/>
                  </a:lnTo>
                  <a:lnTo>
                    <a:pt x="960" y="180"/>
                  </a:lnTo>
                  <a:lnTo>
                    <a:pt x="953" y="181"/>
                  </a:lnTo>
                  <a:lnTo>
                    <a:pt x="949" y="179"/>
                  </a:lnTo>
                  <a:lnTo>
                    <a:pt x="943" y="173"/>
                  </a:lnTo>
                  <a:lnTo>
                    <a:pt x="938" y="164"/>
                  </a:lnTo>
                  <a:lnTo>
                    <a:pt x="934" y="151"/>
                  </a:lnTo>
                  <a:lnTo>
                    <a:pt x="931" y="136"/>
                  </a:lnTo>
                  <a:lnTo>
                    <a:pt x="884" y="118"/>
                  </a:lnTo>
                  <a:lnTo>
                    <a:pt x="800" y="19"/>
                  </a:lnTo>
                  <a:lnTo>
                    <a:pt x="762" y="18"/>
                  </a:lnTo>
                  <a:lnTo>
                    <a:pt x="722" y="0"/>
                  </a:lnTo>
                  <a:lnTo>
                    <a:pt x="685" y="14"/>
                  </a:lnTo>
                  <a:lnTo>
                    <a:pt x="682" y="6"/>
                  </a:lnTo>
                  <a:lnTo>
                    <a:pt x="682" y="2"/>
                  </a:lnTo>
                  <a:lnTo>
                    <a:pt x="649" y="7"/>
                  </a:lnTo>
                  <a:lnTo>
                    <a:pt x="620" y="14"/>
                  </a:lnTo>
                  <a:lnTo>
                    <a:pt x="593" y="21"/>
                  </a:lnTo>
                  <a:lnTo>
                    <a:pt x="568" y="30"/>
                  </a:lnTo>
                  <a:lnTo>
                    <a:pt x="526" y="61"/>
                  </a:lnTo>
                  <a:lnTo>
                    <a:pt x="533" y="132"/>
                  </a:lnTo>
                  <a:lnTo>
                    <a:pt x="549" y="150"/>
                  </a:lnTo>
                  <a:lnTo>
                    <a:pt x="557" y="196"/>
                  </a:lnTo>
                  <a:lnTo>
                    <a:pt x="550" y="193"/>
                  </a:lnTo>
                  <a:lnTo>
                    <a:pt x="540" y="189"/>
                  </a:lnTo>
                  <a:lnTo>
                    <a:pt x="532" y="190"/>
                  </a:lnTo>
                  <a:lnTo>
                    <a:pt x="526" y="196"/>
                  </a:lnTo>
                  <a:lnTo>
                    <a:pt x="522" y="207"/>
                  </a:lnTo>
                  <a:lnTo>
                    <a:pt x="528" y="215"/>
                  </a:lnTo>
                  <a:lnTo>
                    <a:pt x="535" y="223"/>
                  </a:lnTo>
                  <a:lnTo>
                    <a:pt x="540" y="226"/>
                  </a:lnTo>
                  <a:lnTo>
                    <a:pt x="545" y="230"/>
                  </a:lnTo>
                  <a:lnTo>
                    <a:pt x="551" y="238"/>
                  </a:lnTo>
                  <a:lnTo>
                    <a:pt x="554" y="244"/>
                  </a:lnTo>
                  <a:lnTo>
                    <a:pt x="554" y="247"/>
                  </a:lnTo>
                  <a:lnTo>
                    <a:pt x="556" y="251"/>
                  </a:lnTo>
                  <a:lnTo>
                    <a:pt x="551" y="255"/>
                  </a:lnTo>
                  <a:lnTo>
                    <a:pt x="548" y="257"/>
                  </a:lnTo>
                  <a:lnTo>
                    <a:pt x="546" y="258"/>
                  </a:lnTo>
                  <a:lnTo>
                    <a:pt x="545" y="260"/>
                  </a:lnTo>
                  <a:lnTo>
                    <a:pt x="542" y="260"/>
                  </a:lnTo>
                  <a:lnTo>
                    <a:pt x="540" y="261"/>
                  </a:lnTo>
                  <a:lnTo>
                    <a:pt x="535" y="263"/>
                  </a:lnTo>
                  <a:lnTo>
                    <a:pt x="529" y="264"/>
                  </a:lnTo>
                  <a:lnTo>
                    <a:pt x="522" y="266"/>
                  </a:lnTo>
                  <a:lnTo>
                    <a:pt x="468" y="305"/>
                  </a:lnTo>
                  <a:lnTo>
                    <a:pt x="453" y="362"/>
                  </a:lnTo>
                  <a:lnTo>
                    <a:pt x="372" y="393"/>
                  </a:lnTo>
                  <a:lnTo>
                    <a:pt x="376" y="392"/>
                  </a:lnTo>
                  <a:lnTo>
                    <a:pt x="380" y="392"/>
                  </a:lnTo>
                  <a:lnTo>
                    <a:pt x="384" y="395"/>
                  </a:lnTo>
                  <a:lnTo>
                    <a:pt x="384" y="399"/>
                  </a:lnTo>
                  <a:lnTo>
                    <a:pt x="380" y="406"/>
                  </a:lnTo>
                  <a:lnTo>
                    <a:pt x="374" y="412"/>
                  </a:lnTo>
                  <a:lnTo>
                    <a:pt x="375" y="415"/>
                  </a:lnTo>
                  <a:lnTo>
                    <a:pt x="378" y="419"/>
                  </a:lnTo>
                  <a:lnTo>
                    <a:pt x="388" y="422"/>
                  </a:lnTo>
                  <a:lnTo>
                    <a:pt x="396" y="426"/>
                  </a:lnTo>
                  <a:lnTo>
                    <a:pt x="401" y="431"/>
                  </a:lnTo>
                  <a:lnTo>
                    <a:pt x="405" y="438"/>
                  </a:lnTo>
                  <a:lnTo>
                    <a:pt x="406" y="445"/>
                  </a:lnTo>
                  <a:lnTo>
                    <a:pt x="405" y="454"/>
                  </a:lnTo>
                  <a:lnTo>
                    <a:pt x="402" y="463"/>
                  </a:lnTo>
                  <a:lnTo>
                    <a:pt x="399" y="474"/>
                  </a:lnTo>
                  <a:lnTo>
                    <a:pt x="390" y="471"/>
                  </a:lnTo>
                  <a:lnTo>
                    <a:pt x="384" y="472"/>
                  </a:lnTo>
                  <a:lnTo>
                    <a:pt x="377" y="473"/>
                  </a:lnTo>
                  <a:lnTo>
                    <a:pt x="373" y="478"/>
                  </a:lnTo>
                  <a:lnTo>
                    <a:pt x="369" y="483"/>
                  </a:lnTo>
                  <a:lnTo>
                    <a:pt x="366" y="492"/>
                  </a:lnTo>
                  <a:lnTo>
                    <a:pt x="362" y="501"/>
                  </a:lnTo>
                  <a:lnTo>
                    <a:pt x="361" y="514"/>
                  </a:lnTo>
                  <a:lnTo>
                    <a:pt x="305" y="548"/>
                  </a:lnTo>
                  <a:lnTo>
                    <a:pt x="196" y="581"/>
                  </a:lnTo>
                  <a:lnTo>
                    <a:pt x="194" y="639"/>
                  </a:lnTo>
                  <a:lnTo>
                    <a:pt x="128" y="700"/>
                  </a:lnTo>
                  <a:lnTo>
                    <a:pt x="126" y="703"/>
                  </a:lnTo>
                  <a:lnTo>
                    <a:pt x="127" y="707"/>
                  </a:lnTo>
                  <a:lnTo>
                    <a:pt x="128" y="711"/>
                  </a:lnTo>
                  <a:lnTo>
                    <a:pt x="130" y="716"/>
                  </a:lnTo>
                  <a:lnTo>
                    <a:pt x="130" y="720"/>
                  </a:lnTo>
                  <a:lnTo>
                    <a:pt x="131" y="724"/>
                  </a:lnTo>
                  <a:lnTo>
                    <a:pt x="130" y="726"/>
                  </a:lnTo>
                  <a:lnTo>
                    <a:pt x="130" y="729"/>
                  </a:lnTo>
                  <a:lnTo>
                    <a:pt x="129" y="731"/>
                  </a:lnTo>
                  <a:lnTo>
                    <a:pt x="129" y="734"/>
                  </a:lnTo>
                  <a:lnTo>
                    <a:pt x="126" y="734"/>
                  </a:lnTo>
                  <a:lnTo>
                    <a:pt x="124" y="735"/>
                  </a:lnTo>
                  <a:lnTo>
                    <a:pt x="120" y="735"/>
                  </a:lnTo>
                  <a:lnTo>
                    <a:pt x="118" y="735"/>
                  </a:lnTo>
                  <a:lnTo>
                    <a:pt x="113" y="733"/>
                  </a:lnTo>
                  <a:lnTo>
                    <a:pt x="109" y="732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6" y="732"/>
                  </a:lnTo>
                  <a:lnTo>
                    <a:pt x="94" y="736"/>
                  </a:lnTo>
                  <a:lnTo>
                    <a:pt x="89" y="742"/>
                  </a:lnTo>
                  <a:lnTo>
                    <a:pt x="74" y="751"/>
                  </a:lnTo>
                  <a:lnTo>
                    <a:pt x="62" y="758"/>
                  </a:lnTo>
                  <a:lnTo>
                    <a:pt x="49" y="764"/>
                  </a:lnTo>
                  <a:lnTo>
                    <a:pt x="38" y="769"/>
                  </a:lnTo>
                  <a:lnTo>
                    <a:pt x="26" y="771"/>
                  </a:lnTo>
                  <a:lnTo>
                    <a:pt x="17" y="772"/>
                  </a:lnTo>
                  <a:lnTo>
                    <a:pt x="7" y="772"/>
                  </a:lnTo>
                  <a:lnTo>
                    <a:pt x="0" y="771"/>
                  </a:lnTo>
                  <a:lnTo>
                    <a:pt x="24" y="846"/>
                  </a:lnTo>
                  <a:lnTo>
                    <a:pt x="16" y="883"/>
                  </a:lnTo>
                  <a:lnTo>
                    <a:pt x="58" y="963"/>
                  </a:lnTo>
                  <a:lnTo>
                    <a:pt x="62" y="1024"/>
                  </a:lnTo>
                  <a:lnTo>
                    <a:pt x="77" y="1046"/>
                  </a:lnTo>
                  <a:lnTo>
                    <a:pt x="124" y="1026"/>
                  </a:lnTo>
                  <a:lnTo>
                    <a:pt x="130" y="1025"/>
                  </a:lnTo>
                  <a:lnTo>
                    <a:pt x="138" y="1023"/>
                  </a:lnTo>
                  <a:lnTo>
                    <a:pt x="145" y="1020"/>
                  </a:lnTo>
                  <a:lnTo>
                    <a:pt x="150" y="1020"/>
                  </a:lnTo>
                  <a:lnTo>
                    <a:pt x="154" y="1020"/>
                  </a:lnTo>
                  <a:lnTo>
                    <a:pt x="159" y="1023"/>
                  </a:lnTo>
                  <a:lnTo>
                    <a:pt x="161" y="1026"/>
                  </a:lnTo>
                  <a:lnTo>
                    <a:pt x="163" y="1031"/>
                  </a:lnTo>
                  <a:lnTo>
                    <a:pt x="163" y="1037"/>
                  </a:lnTo>
                  <a:lnTo>
                    <a:pt x="163" y="1046"/>
                  </a:lnTo>
                  <a:lnTo>
                    <a:pt x="112" y="1067"/>
                  </a:lnTo>
                  <a:lnTo>
                    <a:pt x="128" y="1129"/>
                  </a:lnTo>
                  <a:lnTo>
                    <a:pt x="176" y="1161"/>
                  </a:lnTo>
                  <a:lnTo>
                    <a:pt x="217" y="1159"/>
                  </a:lnTo>
                  <a:lnTo>
                    <a:pt x="217" y="1164"/>
                  </a:lnTo>
                  <a:lnTo>
                    <a:pt x="218" y="1170"/>
                  </a:lnTo>
                  <a:lnTo>
                    <a:pt x="218" y="1174"/>
                  </a:lnTo>
                  <a:lnTo>
                    <a:pt x="218" y="1179"/>
                  </a:lnTo>
                  <a:lnTo>
                    <a:pt x="217" y="1184"/>
                  </a:lnTo>
                  <a:lnTo>
                    <a:pt x="218" y="1189"/>
                  </a:lnTo>
                  <a:lnTo>
                    <a:pt x="220" y="1193"/>
                  </a:lnTo>
                  <a:lnTo>
                    <a:pt x="223" y="1197"/>
                  </a:lnTo>
                  <a:lnTo>
                    <a:pt x="226" y="1199"/>
                  </a:lnTo>
                  <a:lnTo>
                    <a:pt x="231" y="1202"/>
                  </a:lnTo>
                  <a:lnTo>
                    <a:pt x="237" y="1203"/>
                  </a:lnTo>
                  <a:lnTo>
                    <a:pt x="244" y="1204"/>
                  </a:lnTo>
                  <a:lnTo>
                    <a:pt x="249" y="1212"/>
                  </a:lnTo>
                  <a:lnTo>
                    <a:pt x="259" y="1216"/>
                  </a:lnTo>
                  <a:lnTo>
                    <a:pt x="265" y="1217"/>
                  </a:lnTo>
                  <a:lnTo>
                    <a:pt x="269" y="1217"/>
                  </a:lnTo>
                  <a:lnTo>
                    <a:pt x="273" y="1218"/>
                  </a:lnTo>
                  <a:lnTo>
                    <a:pt x="279" y="1218"/>
                  </a:lnTo>
                  <a:lnTo>
                    <a:pt x="287" y="1218"/>
                  </a:lnTo>
                  <a:lnTo>
                    <a:pt x="291" y="1215"/>
                  </a:lnTo>
                  <a:lnTo>
                    <a:pt x="293" y="1213"/>
                  </a:lnTo>
                  <a:lnTo>
                    <a:pt x="293" y="1212"/>
                  </a:lnTo>
                  <a:lnTo>
                    <a:pt x="294" y="1212"/>
                  </a:lnTo>
                  <a:lnTo>
                    <a:pt x="296" y="1212"/>
                  </a:lnTo>
                  <a:lnTo>
                    <a:pt x="301" y="1208"/>
                  </a:lnTo>
                  <a:lnTo>
                    <a:pt x="306" y="1204"/>
                  </a:lnTo>
                  <a:lnTo>
                    <a:pt x="307" y="1200"/>
                  </a:lnTo>
                  <a:lnTo>
                    <a:pt x="364" y="1197"/>
                  </a:lnTo>
                  <a:lnTo>
                    <a:pt x="341" y="1255"/>
                  </a:lnTo>
                  <a:lnTo>
                    <a:pt x="338" y="1262"/>
                  </a:lnTo>
                  <a:lnTo>
                    <a:pt x="338" y="1270"/>
                  </a:lnTo>
                  <a:lnTo>
                    <a:pt x="338" y="1276"/>
                  </a:lnTo>
                  <a:lnTo>
                    <a:pt x="341" y="1282"/>
                  </a:lnTo>
                  <a:lnTo>
                    <a:pt x="344" y="1286"/>
                  </a:lnTo>
                  <a:lnTo>
                    <a:pt x="351" y="1290"/>
                  </a:lnTo>
                  <a:lnTo>
                    <a:pt x="358" y="1292"/>
                  </a:lnTo>
                  <a:lnTo>
                    <a:pt x="369" y="1295"/>
                  </a:lnTo>
                  <a:lnTo>
                    <a:pt x="405" y="1294"/>
                  </a:lnTo>
                  <a:lnTo>
                    <a:pt x="431" y="1331"/>
                  </a:lnTo>
                  <a:lnTo>
                    <a:pt x="548" y="1256"/>
                  </a:lnTo>
                  <a:lnTo>
                    <a:pt x="570" y="1210"/>
                  </a:lnTo>
                  <a:lnTo>
                    <a:pt x="592" y="1226"/>
                  </a:lnTo>
                  <a:lnTo>
                    <a:pt x="641" y="1285"/>
                  </a:lnTo>
                  <a:lnTo>
                    <a:pt x="642" y="1286"/>
                  </a:lnTo>
                  <a:lnTo>
                    <a:pt x="646" y="1292"/>
                  </a:lnTo>
                  <a:lnTo>
                    <a:pt x="653" y="1296"/>
                  </a:lnTo>
                  <a:lnTo>
                    <a:pt x="659" y="1296"/>
                  </a:lnTo>
                  <a:lnTo>
                    <a:pt x="666" y="1294"/>
                  </a:lnTo>
                  <a:lnTo>
                    <a:pt x="706" y="1249"/>
                  </a:lnTo>
                  <a:lnTo>
                    <a:pt x="693" y="1184"/>
                  </a:lnTo>
                  <a:lnTo>
                    <a:pt x="696" y="1180"/>
                  </a:lnTo>
                  <a:lnTo>
                    <a:pt x="703" y="1182"/>
                  </a:lnTo>
                  <a:lnTo>
                    <a:pt x="713" y="1181"/>
                  </a:lnTo>
                  <a:lnTo>
                    <a:pt x="723" y="1182"/>
                  </a:lnTo>
                  <a:lnTo>
                    <a:pt x="730" y="1184"/>
                  </a:lnTo>
                  <a:lnTo>
                    <a:pt x="738" y="1189"/>
                  </a:lnTo>
                  <a:lnTo>
                    <a:pt x="742" y="1194"/>
                  </a:lnTo>
                  <a:lnTo>
                    <a:pt x="746" y="1202"/>
                  </a:lnTo>
                  <a:lnTo>
                    <a:pt x="749" y="1210"/>
                  </a:lnTo>
                  <a:lnTo>
                    <a:pt x="750" y="1221"/>
                  </a:lnTo>
                  <a:lnTo>
                    <a:pt x="756" y="1226"/>
                  </a:lnTo>
                  <a:lnTo>
                    <a:pt x="761" y="1230"/>
                  </a:lnTo>
                  <a:lnTo>
                    <a:pt x="768" y="1233"/>
                  </a:lnTo>
                  <a:lnTo>
                    <a:pt x="772" y="1234"/>
                  </a:lnTo>
                  <a:lnTo>
                    <a:pt x="774" y="1233"/>
                  </a:lnTo>
                  <a:lnTo>
                    <a:pt x="777" y="1233"/>
                  </a:lnTo>
                  <a:lnTo>
                    <a:pt x="778" y="1231"/>
                  </a:lnTo>
                  <a:lnTo>
                    <a:pt x="781" y="1230"/>
                  </a:lnTo>
                  <a:lnTo>
                    <a:pt x="785" y="1226"/>
                  </a:lnTo>
                  <a:lnTo>
                    <a:pt x="786" y="1222"/>
                  </a:lnTo>
                  <a:lnTo>
                    <a:pt x="788" y="1219"/>
                  </a:lnTo>
                  <a:lnTo>
                    <a:pt x="792" y="1212"/>
                  </a:lnTo>
                  <a:lnTo>
                    <a:pt x="785" y="1190"/>
                  </a:lnTo>
                  <a:lnTo>
                    <a:pt x="784" y="1186"/>
                  </a:lnTo>
                  <a:lnTo>
                    <a:pt x="784" y="1185"/>
                  </a:lnTo>
                  <a:lnTo>
                    <a:pt x="786" y="1186"/>
                  </a:lnTo>
                  <a:lnTo>
                    <a:pt x="790" y="1189"/>
                  </a:lnTo>
                  <a:lnTo>
                    <a:pt x="798" y="1195"/>
                  </a:lnTo>
                  <a:lnTo>
                    <a:pt x="856" y="1164"/>
                  </a:lnTo>
                  <a:lnTo>
                    <a:pt x="884" y="1161"/>
                  </a:lnTo>
                  <a:lnTo>
                    <a:pt x="939" y="1165"/>
                  </a:lnTo>
                  <a:lnTo>
                    <a:pt x="984" y="1130"/>
                  </a:lnTo>
                  <a:lnTo>
                    <a:pt x="1077" y="1126"/>
                  </a:lnTo>
                  <a:lnTo>
                    <a:pt x="1089" y="1116"/>
                  </a:lnTo>
                  <a:lnTo>
                    <a:pt x="1093" y="1111"/>
                  </a:lnTo>
                  <a:lnTo>
                    <a:pt x="1097" y="1107"/>
                  </a:lnTo>
                  <a:lnTo>
                    <a:pt x="1102" y="1097"/>
                  </a:lnTo>
                  <a:lnTo>
                    <a:pt x="1102" y="1094"/>
                  </a:lnTo>
                  <a:lnTo>
                    <a:pt x="1103" y="1092"/>
                  </a:lnTo>
                  <a:lnTo>
                    <a:pt x="1104" y="1088"/>
                  </a:lnTo>
                  <a:lnTo>
                    <a:pt x="1102" y="1082"/>
                  </a:lnTo>
                  <a:lnTo>
                    <a:pt x="1101" y="1080"/>
                  </a:lnTo>
                  <a:lnTo>
                    <a:pt x="1101" y="1079"/>
                  </a:lnTo>
                  <a:lnTo>
                    <a:pt x="1101" y="1077"/>
                  </a:lnTo>
                  <a:lnTo>
                    <a:pt x="1094" y="1067"/>
                  </a:lnTo>
                  <a:lnTo>
                    <a:pt x="1083" y="1055"/>
                  </a:lnTo>
                  <a:lnTo>
                    <a:pt x="1070" y="1045"/>
                  </a:lnTo>
                  <a:lnTo>
                    <a:pt x="1070" y="1043"/>
                  </a:lnTo>
                  <a:lnTo>
                    <a:pt x="1069" y="992"/>
                  </a:lnTo>
                  <a:lnTo>
                    <a:pt x="1044" y="935"/>
                  </a:lnTo>
                  <a:lnTo>
                    <a:pt x="1037" y="917"/>
                  </a:lnTo>
                  <a:lnTo>
                    <a:pt x="1038" y="901"/>
                  </a:lnTo>
                  <a:lnTo>
                    <a:pt x="1041" y="895"/>
                  </a:lnTo>
                  <a:lnTo>
                    <a:pt x="1045" y="892"/>
                  </a:lnTo>
                  <a:lnTo>
                    <a:pt x="1051" y="890"/>
                  </a:lnTo>
                  <a:lnTo>
                    <a:pt x="1109" y="868"/>
                  </a:lnTo>
                  <a:lnTo>
                    <a:pt x="1109" y="871"/>
                  </a:lnTo>
                  <a:lnTo>
                    <a:pt x="1111" y="875"/>
                  </a:lnTo>
                  <a:lnTo>
                    <a:pt x="1118" y="881"/>
                  </a:lnTo>
                  <a:lnTo>
                    <a:pt x="1120" y="883"/>
                  </a:lnTo>
                  <a:lnTo>
                    <a:pt x="1121" y="883"/>
                  </a:lnTo>
                  <a:lnTo>
                    <a:pt x="1123" y="884"/>
                  </a:lnTo>
                  <a:lnTo>
                    <a:pt x="1124" y="884"/>
                  </a:lnTo>
                  <a:lnTo>
                    <a:pt x="1124" y="883"/>
                  </a:lnTo>
                  <a:lnTo>
                    <a:pt x="1125" y="883"/>
                  </a:lnTo>
                  <a:lnTo>
                    <a:pt x="1124" y="881"/>
                  </a:lnTo>
                  <a:lnTo>
                    <a:pt x="1124" y="880"/>
                  </a:lnTo>
                  <a:lnTo>
                    <a:pt x="1123" y="876"/>
                  </a:lnTo>
                  <a:lnTo>
                    <a:pt x="1120" y="870"/>
                  </a:lnTo>
                  <a:lnTo>
                    <a:pt x="1118" y="864"/>
                  </a:lnTo>
                  <a:lnTo>
                    <a:pt x="1309" y="749"/>
                  </a:lnTo>
                  <a:lnTo>
                    <a:pt x="1306" y="756"/>
                  </a:lnTo>
                  <a:lnTo>
                    <a:pt x="1307" y="761"/>
                  </a:lnTo>
                  <a:lnTo>
                    <a:pt x="1310" y="763"/>
                  </a:lnTo>
                  <a:lnTo>
                    <a:pt x="1312" y="763"/>
                  </a:lnTo>
                  <a:lnTo>
                    <a:pt x="1314" y="757"/>
                  </a:lnTo>
                  <a:lnTo>
                    <a:pt x="1314" y="753"/>
                  </a:lnTo>
                  <a:lnTo>
                    <a:pt x="1316" y="748"/>
                  </a:lnTo>
                  <a:lnTo>
                    <a:pt x="1318" y="741"/>
                  </a:lnTo>
                  <a:lnTo>
                    <a:pt x="1321" y="736"/>
                  </a:lnTo>
                  <a:lnTo>
                    <a:pt x="1328" y="733"/>
                  </a:lnTo>
                  <a:lnTo>
                    <a:pt x="1335" y="736"/>
                  </a:lnTo>
                  <a:lnTo>
                    <a:pt x="1339" y="741"/>
                  </a:lnTo>
                  <a:lnTo>
                    <a:pt x="1344" y="748"/>
                  </a:lnTo>
                  <a:lnTo>
                    <a:pt x="1350" y="757"/>
                  </a:lnTo>
                  <a:lnTo>
                    <a:pt x="1414" y="759"/>
                  </a:lnTo>
                  <a:lnTo>
                    <a:pt x="1417" y="747"/>
                  </a:lnTo>
                  <a:lnTo>
                    <a:pt x="1422" y="738"/>
                  </a:lnTo>
                  <a:lnTo>
                    <a:pt x="1426" y="731"/>
                  </a:lnTo>
                  <a:lnTo>
                    <a:pt x="1432" y="727"/>
                  </a:lnTo>
                  <a:lnTo>
                    <a:pt x="1439" y="725"/>
                  </a:lnTo>
                  <a:lnTo>
                    <a:pt x="1446" y="726"/>
                  </a:lnTo>
                  <a:lnTo>
                    <a:pt x="1454" y="730"/>
                  </a:lnTo>
                  <a:lnTo>
                    <a:pt x="1463" y="737"/>
                  </a:lnTo>
                  <a:lnTo>
                    <a:pt x="1480" y="689"/>
                  </a:lnTo>
                  <a:lnTo>
                    <a:pt x="1438" y="656"/>
                  </a:lnTo>
                  <a:lnTo>
                    <a:pt x="1431" y="616"/>
                  </a:lnTo>
                  <a:lnTo>
                    <a:pt x="1444" y="592"/>
                  </a:lnTo>
                  <a:lnTo>
                    <a:pt x="1429" y="575"/>
                  </a:lnTo>
                  <a:lnTo>
                    <a:pt x="1416" y="560"/>
                  </a:lnTo>
                  <a:lnTo>
                    <a:pt x="1412" y="557"/>
                  </a:lnTo>
                  <a:lnTo>
                    <a:pt x="1409" y="558"/>
                  </a:lnTo>
                  <a:lnTo>
                    <a:pt x="1406" y="558"/>
                  </a:lnTo>
                  <a:lnTo>
                    <a:pt x="1403" y="560"/>
                  </a:lnTo>
                  <a:lnTo>
                    <a:pt x="1398" y="565"/>
                  </a:lnTo>
                  <a:lnTo>
                    <a:pt x="1433" y="437"/>
                  </a:lnTo>
                  <a:lnTo>
                    <a:pt x="1435" y="376"/>
                  </a:lnTo>
                  <a:lnTo>
                    <a:pt x="1411" y="358"/>
                  </a:lnTo>
                  <a:lnTo>
                    <a:pt x="1400" y="349"/>
                  </a:lnTo>
                  <a:lnTo>
                    <a:pt x="1392" y="341"/>
                  </a:lnTo>
                  <a:lnTo>
                    <a:pt x="1382" y="331"/>
                  </a:lnTo>
                  <a:lnTo>
                    <a:pt x="1375" y="322"/>
                  </a:lnTo>
                  <a:lnTo>
                    <a:pt x="1364" y="304"/>
                  </a:lnTo>
                  <a:lnTo>
                    <a:pt x="1355" y="284"/>
                  </a:lnTo>
                  <a:lnTo>
                    <a:pt x="1352" y="274"/>
                  </a:lnTo>
                  <a:lnTo>
                    <a:pt x="1351" y="265"/>
                  </a:lnTo>
                  <a:lnTo>
                    <a:pt x="1350" y="244"/>
                  </a:lnTo>
                  <a:lnTo>
                    <a:pt x="1354" y="224"/>
                  </a:lnTo>
                  <a:lnTo>
                    <a:pt x="1327" y="168"/>
                  </a:lnTo>
                  <a:lnTo>
                    <a:pt x="1312" y="1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Freeform 105">
              <a:extLst>
                <a:ext uri="{FF2B5EF4-FFF2-40B4-BE49-F238E27FC236}">
                  <a16:creationId xmlns:a16="http://schemas.microsoft.com/office/drawing/2014/main" id="{68511D50-9F20-9B09-13EA-2C972B58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569"/>
              <a:ext cx="97" cy="89"/>
            </a:xfrm>
            <a:custGeom>
              <a:avLst/>
              <a:gdLst/>
              <a:ahLst/>
              <a:cxnLst>
                <a:cxn ang="0">
                  <a:pos x="1465" y="96"/>
                </a:cxn>
                <a:cxn ang="0">
                  <a:pos x="1462" y="101"/>
                </a:cxn>
                <a:cxn ang="0">
                  <a:pos x="1456" y="104"/>
                </a:cxn>
                <a:cxn ang="0">
                  <a:pos x="1440" y="100"/>
                </a:cxn>
                <a:cxn ang="0">
                  <a:pos x="1353" y="90"/>
                </a:cxn>
                <a:cxn ang="0">
                  <a:pos x="1192" y="89"/>
                </a:cxn>
                <a:cxn ang="0">
                  <a:pos x="1185" y="102"/>
                </a:cxn>
                <a:cxn ang="0">
                  <a:pos x="1174" y="99"/>
                </a:cxn>
                <a:cxn ang="0">
                  <a:pos x="1174" y="83"/>
                </a:cxn>
                <a:cxn ang="0">
                  <a:pos x="1131" y="48"/>
                </a:cxn>
                <a:cxn ang="0">
                  <a:pos x="1064" y="51"/>
                </a:cxn>
                <a:cxn ang="0">
                  <a:pos x="1038" y="41"/>
                </a:cxn>
                <a:cxn ang="0">
                  <a:pos x="992" y="0"/>
                </a:cxn>
                <a:cxn ang="0">
                  <a:pos x="935" y="46"/>
                </a:cxn>
                <a:cxn ang="0">
                  <a:pos x="925" y="61"/>
                </a:cxn>
                <a:cxn ang="0">
                  <a:pos x="911" y="64"/>
                </a:cxn>
                <a:cxn ang="0">
                  <a:pos x="895" y="59"/>
                </a:cxn>
                <a:cxn ang="0">
                  <a:pos x="839" y="80"/>
                </a:cxn>
                <a:cxn ang="0">
                  <a:pos x="822" y="95"/>
                </a:cxn>
                <a:cxn ang="0">
                  <a:pos x="817" y="119"/>
                </a:cxn>
                <a:cxn ang="0">
                  <a:pos x="795" y="145"/>
                </a:cxn>
                <a:cxn ang="0">
                  <a:pos x="783" y="153"/>
                </a:cxn>
                <a:cxn ang="0">
                  <a:pos x="584" y="192"/>
                </a:cxn>
                <a:cxn ang="0">
                  <a:pos x="355" y="311"/>
                </a:cxn>
                <a:cxn ang="0">
                  <a:pos x="153" y="458"/>
                </a:cxn>
                <a:cxn ang="0">
                  <a:pos x="68" y="517"/>
                </a:cxn>
                <a:cxn ang="0">
                  <a:pos x="70" y="528"/>
                </a:cxn>
                <a:cxn ang="0">
                  <a:pos x="71" y="537"/>
                </a:cxn>
                <a:cxn ang="0">
                  <a:pos x="61" y="540"/>
                </a:cxn>
                <a:cxn ang="0">
                  <a:pos x="49" y="534"/>
                </a:cxn>
                <a:cxn ang="0">
                  <a:pos x="37" y="542"/>
                </a:cxn>
                <a:cxn ang="0">
                  <a:pos x="40" y="557"/>
                </a:cxn>
                <a:cxn ang="0">
                  <a:pos x="67" y="562"/>
                </a:cxn>
                <a:cxn ang="0">
                  <a:pos x="63" y="582"/>
                </a:cxn>
                <a:cxn ang="0">
                  <a:pos x="75" y="574"/>
                </a:cxn>
                <a:cxn ang="0">
                  <a:pos x="92" y="576"/>
                </a:cxn>
                <a:cxn ang="0">
                  <a:pos x="110" y="597"/>
                </a:cxn>
                <a:cxn ang="0">
                  <a:pos x="112" y="611"/>
                </a:cxn>
                <a:cxn ang="0">
                  <a:pos x="99" y="632"/>
                </a:cxn>
                <a:cxn ang="0">
                  <a:pos x="21" y="788"/>
                </a:cxn>
                <a:cxn ang="0">
                  <a:pos x="52" y="807"/>
                </a:cxn>
                <a:cxn ang="0">
                  <a:pos x="27" y="949"/>
                </a:cxn>
                <a:cxn ang="0">
                  <a:pos x="184" y="1042"/>
                </a:cxn>
                <a:cxn ang="0">
                  <a:pos x="307" y="1161"/>
                </a:cxn>
                <a:cxn ang="0">
                  <a:pos x="372" y="1161"/>
                </a:cxn>
                <a:cxn ang="0">
                  <a:pos x="571" y="1265"/>
                </a:cxn>
                <a:cxn ang="0">
                  <a:pos x="630" y="1320"/>
                </a:cxn>
                <a:cxn ang="0">
                  <a:pos x="653" y="1322"/>
                </a:cxn>
                <a:cxn ang="0">
                  <a:pos x="673" y="1334"/>
                </a:cxn>
                <a:cxn ang="0">
                  <a:pos x="701" y="1333"/>
                </a:cxn>
                <a:cxn ang="0">
                  <a:pos x="716" y="1308"/>
                </a:cxn>
                <a:cxn ang="0">
                  <a:pos x="727" y="1312"/>
                </a:cxn>
                <a:cxn ang="0">
                  <a:pos x="817" y="1251"/>
                </a:cxn>
                <a:cxn ang="0">
                  <a:pos x="1090" y="1232"/>
                </a:cxn>
                <a:cxn ang="0">
                  <a:pos x="1201" y="964"/>
                </a:cxn>
                <a:cxn ang="0">
                  <a:pos x="1254" y="758"/>
                </a:cxn>
                <a:cxn ang="0">
                  <a:pos x="1354" y="672"/>
                </a:cxn>
                <a:cxn ang="0">
                  <a:pos x="1370" y="590"/>
                </a:cxn>
                <a:cxn ang="0">
                  <a:pos x="1561" y="590"/>
                </a:cxn>
                <a:cxn ang="0">
                  <a:pos x="1559" y="391"/>
                </a:cxn>
                <a:cxn ang="0">
                  <a:pos x="1559" y="193"/>
                </a:cxn>
              </a:cxnLst>
              <a:rect l="0" t="0" r="r" b="b"/>
              <a:pathLst>
                <a:path w="1561" h="1337">
                  <a:moveTo>
                    <a:pt x="1558" y="83"/>
                  </a:moveTo>
                  <a:lnTo>
                    <a:pt x="1527" y="43"/>
                  </a:lnTo>
                  <a:lnTo>
                    <a:pt x="1469" y="91"/>
                  </a:lnTo>
                  <a:lnTo>
                    <a:pt x="1465" y="96"/>
                  </a:lnTo>
                  <a:lnTo>
                    <a:pt x="1463" y="98"/>
                  </a:lnTo>
                  <a:lnTo>
                    <a:pt x="1462" y="98"/>
                  </a:lnTo>
                  <a:lnTo>
                    <a:pt x="1462" y="99"/>
                  </a:lnTo>
                  <a:lnTo>
                    <a:pt x="1462" y="101"/>
                  </a:lnTo>
                  <a:lnTo>
                    <a:pt x="1460" y="101"/>
                  </a:lnTo>
                  <a:lnTo>
                    <a:pt x="1458" y="101"/>
                  </a:lnTo>
                  <a:lnTo>
                    <a:pt x="1458" y="102"/>
                  </a:lnTo>
                  <a:lnTo>
                    <a:pt x="1456" y="104"/>
                  </a:lnTo>
                  <a:lnTo>
                    <a:pt x="1452" y="105"/>
                  </a:lnTo>
                  <a:lnTo>
                    <a:pt x="1446" y="103"/>
                  </a:lnTo>
                  <a:lnTo>
                    <a:pt x="1442" y="101"/>
                  </a:lnTo>
                  <a:lnTo>
                    <a:pt x="1440" y="100"/>
                  </a:lnTo>
                  <a:lnTo>
                    <a:pt x="1434" y="95"/>
                  </a:lnTo>
                  <a:lnTo>
                    <a:pt x="1431" y="91"/>
                  </a:lnTo>
                  <a:lnTo>
                    <a:pt x="1429" y="88"/>
                  </a:lnTo>
                  <a:lnTo>
                    <a:pt x="1353" y="90"/>
                  </a:lnTo>
                  <a:lnTo>
                    <a:pt x="1319" y="152"/>
                  </a:lnTo>
                  <a:lnTo>
                    <a:pt x="1260" y="154"/>
                  </a:lnTo>
                  <a:lnTo>
                    <a:pt x="1254" y="119"/>
                  </a:lnTo>
                  <a:lnTo>
                    <a:pt x="1192" y="89"/>
                  </a:lnTo>
                  <a:lnTo>
                    <a:pt x="1190" y="93"/>
                  </a:lnTo>
                  <a:lnTo>
                    <a:pt x="1189" y="97"/>
                  </a:lnTo>
                  <a:lnTo>
                    <a:pt x="1186" y="100"/>
                  </a:lnTo>
                  <a:lnTo>
                    <a:pt x="1185" y="102"/>
                  </a:lnTo>
                  <a:lnTo>
                    <a:pt x="1181" y="102"/>
                  </a:lnTo>
                  <a:lnTo>
                    <a:pt x="1179" y="101"/>
                  </a:lnTo>
                  <a:lnTo>
                    <a:pt x="1178" y="101"/>
                  </a:lnTo>
                  <a:lnTo>
                    <a:pt x="1174" y="99"/>
                  </a:lnTo>
                  <a:lnTo>
                    <a:pt x="1170" y="97"/>
                  </a:lnTo>
                  <a:lnTo>
                    <a:pt x="1170" y="94"/>
                  </a:lnTo>
                  <a:lnTo>
                    <a:pt x="1173" y="89"/>
                  </a:lnTo>
                  <a:lnTo>
                    <a:pt x="1174" y="83"/>
                  </a:lnTo>
                  <a:lnTo>
                    <a:pt x="1177" y="79"/>
                  </a:lnTo>
                  <a:lnTo>
                    <a:pt x="1180" y="75"/>
                  </a:lnTo>
                  <a:lnTo>
                    <a:pt x="1185" y="74"/>
                  </a:lnTo>
                  <a:lnTo>
                    <a:pt x="1131" y="48"/>
                  </a:lnTo>
                  <a:lnTo>
                    <a:pt x="1084" y="48"/>
                  </a:lnTo>
                  <a:lnTo>
                    <a:pt x="1073" y="50"/>
                  </a:lnTo>
                  <a:lnTo>
                    <a:pt x="1068" y="50"/>
                  </a:lnTo>
                  <a:lnTo>
                    <a:pt x="1064" y="51"/>
                  </a:lnTo>
                  <a:lnTo>
                    <a:pt x="1053" y="50"/>
                  </a:lnTo>
                  <a:lnTo>
                    <a:pt x="1044" y="48"/>
                  </a:lnTo>
                  <a:lnTo>
                    <a:pt x="1039" y="45"/>
                  </a:lnTo>
                  <a:lnTo>
                    <a:pt x="1038" y="41"/>
                  </a:lnTo>
                  <a:lnTo>
                    <a:pt x="1037" y="35"/>
                  </a:lnTo>
                  <a:lnTo>
                    <a:pt x="1039" y="29"/>
                  </a:lnTo>
                  <a:lnTo>
                    <a:pt x="1039" y="26"/>
                  </a:lnTo>
                  <a:lnTo>
                    <a:pt x="992" y="0"/>
                  </a:lnTo>
                  <a:lnTo>
                    <a:pt x="941" y="22"/>
                  </a:lnTo>
                  <a:lnTo>
                    <a:pt x="939" y="33"/>
                  </a:lnTo>
                  <a:lnTo>
                    <a:pt x="937" y="43"/>
                  </a:lnTo>
                  <a:lnTo>
                    <a:pt x="935" y="46"/>
                  </a:lnTo>
                  <a:lnTo>
                    <a:pt x="934" y="50"/>
                  </a:lnTo>
                  <a:lnTo>
                    <a:pt x="932" y="53"/>
                  </a:lnTo>
                  <a:lnTo>
                    <a:pt x="930" y="57"/>
                  </a:lnTo>
                  <a:lnTo>
                    <a:pt x="925" y="61"/>
                  </a:lnTo>
                  <a:lnTo>
                    <a:pt x="919" y="64"/>
                  </a:lnTo>
                  <a:lnTo>
                    <a:pt x="914" y="64"/>
                  </a:lnTo>
                  <a:lnTo>
                    <a:pt x="912" y="64"/>
                  </a:lnTo>
                  <a:lnTo>
                    <a:pt x="911" y="64"/>
                  </a:lnTo>
                  <a:lnTo>
                    <a:pt x="911" y="65"/>
                  </a:lnTo>
                  <a:lnTo>
                    <a:pt x="907" y="64"/>
                  </a:lnTo>
                  <a:lnTo>
                    <a:pt x="904" y="64"/>
                  </a:lnTo>
                  <a:lnTo>
                    <a:pt x="895" y="59"/>
                  </a:lnTo>
                  <a:lnTo>
                    <a:pt x="870" y="90"/>
                  </a:lnTo>
                  <a:lnTo>
                    <a:pt x="856" y="87"/>
                  </a:lnTo>
                  <a:lnTo>
                    <a:pt x="845" y="82"/>
                  </a:lnTo>
                  <a:lnTo>
                    <a:pt x="839" y="80"/>
                  </a:lnTo>
                  <a:lnTo>
                    <a:pt x="833" y="81"/>
                  </a:lnTo>
                  <a:lnTo>
                    <a:pt x="829" y="84"/>
                  </a:lnTo>
                  <a:lnTo>
                    <a:pt x="826" y="91"/>
                  </a:lnTo>
                  <a:lnTo>
                    <a:pt x="822" y="95"/>
                  </a:lnTo>
                  <a:lnTo>
                    <a:pt x="817" y="100"/>
                  </a:lnTo>
                  <a:lnTo>
                    <a:pt x="818" y="106"/>
                  </a:lnTo>
                  <a:lnTo>
                    <a:pt x="818" y="113"/>
                  </a:lnTo>
                  <a:lnTo>
                    <a:pt x="817" y="119"/>
                  </a:lnTo>
                  <a:lnTo>
                    <a:pt x="814" y="127"/>
                  </a:lnTo>
                  <a:lnTo>
                    <a:pt x="809" y="133"/>
                  </a:lnTo>
                  <a:lnTo>
                    <a:pt x="802" y="139"/>
                  </a:lnTo>
                  <a:lnTo>
                    <a:pt x="795" y="145"/>
                  </a:lnTo>
                  <a:lnTo>
                    <a:pt x="786" y="152"/>
                  </a:lnTo>
                  <a:lnTo>
                    <a:pt x="784" y="152"/>
                  </a:lnTo>
                  <a:lnTo>
                    <a:pt x="783" y="152"/>
                  </a:lnTo>
                  <a:lnTo>
                    <a:pt x="783" y="153"/>
                  </a:lnTo>
                  <a:lnTo>
                    <a:pt x="719" y="131"/>
                  </a:lnTo>
                  <a:lnTo>
                    <a:pt x="682" y="123"/>
                  </a:lnTo>
                  <a:lnTo>
                    <a:pt x="668" y="158"/>
                  </a:lnTo>
                  <a:lnTo>
                    <a:pt x="584" y="192"/>
                  </a:lnTo>
                  <a:lnTo>
                    <a:pt x="502" y="284"/>
                  </a:lnTo>
                  <a:lnTo>
                    <a:pt x="458" y="287"/>
                  </a:lnTo>
                  <a:lnTo>
                    <a:pt x="420" y="322"/>
                  </a:lnTo>
                  <a:lnTo>
                    <a:pt x="355" y="311"/>
                  </a:lnTo>
                  <a:lnTo>
                    <a:pt x="304" y="323"/>
                  </a:lnTo>
                  <a:lnTo>
                    <a:pt x="266" y="372"/>
                  </a:lnTo>
                  <a:lnTo>
                    <a:pt x="223" y="367"/>
                  </a:lnTo>
                  <a:lnTo>
                    <a:pt x="153" y="458"/>
                  </a:lnTo>
                  <a:lnTo>
                    <a:pt x="68" y="441"/>
                  </a:lnTo>
                  <a:lnTo>
                    <a:pt x="36" y="493"/>
                  </a:lnTo>
                  <a:lnTo>
                    <a:pt x="71" y="511"/>
                  </a:lnTo>
                  <a:lnTo>
                    <a:pt x="68" y="517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69" y="526"/>
                  </a:lnTo>
                  <a:lnTo>
                    <a:pt x="70" y="528"/>
                  </a:lnTo>
                  <a:lnTo>
                    <a:pt x="70" y="530"/>
                  </a:lnTo>
                  <a:lnTo>
                    <a:pt x="70" y="531"/>
                  </a:lnTo>
                  <a:lnTo>
                    <a:pt x="71" y="533"/>
                  </a:lnTo>
                  <a:lnTo>
                    <a:pt x="71" y="537"/>
                  </a:lnTo>
                  <a:lnTo>
                    <a:pt x="71" y="540"/>
                  </a:lnTo>
                  <a:lnTo>
                    <a:pt x="69" y="541"/>
                  </a:lnTo>
                  <a:lnTo>
                    <a:pt x="65" y="541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5" y="537"/>
                  </a:lnTo>
                  <a:lnTo>
                    <a:pt x="53" y="536"/>
                  </a:lnTo>
                  <a:lnTo>
                    <a:pt x="49" y="534"/>
                  </a:lnTo>
                  <a:lnTo>
                    <a:pt x="47" y="533"/>
                  </a:lnTo>
                  <a:lnTo>
                    <a:pt x="42" y="531"/>
                  </a:lnTo>
                  <a:lnTo>
                    <a:pt x="39" y="536"/>
                  </a:lnTo>
                  <a:lnTo>
                    <a:pt x="37" y="542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39" y="555"/>
                  </a:lnTo>
                  <a:lnTo>
                    <a:pt x="40" y="557"/>
                  </a:lnTo>
                  <a:lnTo>
                    <a:pt x="43" y="559"/>
                  </a:lnTo>
                  <a:lnTo>
                    <a:pt x="53" y="559"/>
                  </a:lnTo>
                  <a:lnTo>
                    <a:pt x="59" y="558"/>
                  </a:lnTo>
                  <a:lnTo>
                    <a:pt x="67" y="562"/>
                  </a:lnTo>
                  <a:lnTo>
                    <a:pt x="63" y="568"/>
                  </a:lnTo>
                  <a:lnTo>
                    <a:pt x="62" y="574"/>
                  </a:lnTo>
                  <a:lnTo>
                    <a:pt x="62" y="579"/>
                  </a:lnTo>
                  <a:lnTo>
                    <a:pt x="63" y="582"/>
                  </a:lnTo>
                  <a:lnTo>
                    <a:pt x="64" y="583"/>
                  </a:lnTo>
                  <a:lnTo>
                    <a:pt x="68" y="582"/>
                  </a:lnTo>
                  <a:lnTo>
                    <a:pt x="71" y="577"/>
                  </a:lnTo>
                  <a:lnTo>
                    <a:pt x="75" y="574"/>
                  </a:lnTo>
                  <a:lnTo>
                    <a:pt x="78" y="572"/>
                  </a:lnTo>
                  <a:lnTo>
                    <a:pt x="83" y="572"/>
                  </a:lnTo>
                  <a:lnTo>
                    <a:pt x="89" y="574"/>
                  </a:lnTo>
                  <a:lnTo>
                    <a:pt x="92" y="576"/>
                  </a:lnTo>
                  <a:lnTo>
                    <a:pt x="96" y="581"/>
                  </a:lnTo>
                  <a:lnTo>
                    <a:pt x="105" y="586"/>
                  </a:lnTo>
                  <a:lnTo>
                    <a:pt x="110" y="595"/>
                  </a:lnTo>
                  <a:lnTo>
                    <a:pt x="110" y="597"/>
                  </a:lnTo>
                  <a:lnTo>
                    <a:pt x="110" y="598"/>
                  </a:lnTo>
                  <a:lnTo>
                    <a:pt x="111" y="600"/>
                  </a:lnTo>
                  <a:lnTo>
                    <a:pt x="112" y="606"/>
                  </a:lnTo>
                  <a:lnTo>
                    <a:pt x="112" y="611"/>
                  </a:lnTo>
                  <a:lnTo>
                    <a:pt x="112" y="617"/>
                  </a:lnTo>
                  <a:lnTo>
                    <a:pt x="107" y="625"/>
                  </a:lnTo>
                  <a:lnTo>
                    <a:pt x="103" y="628"/>
                  </a:lnTo>
                  <a:lnTo>
                    <a:pt x="99" y="632"/>
                  </a:lnTo>
                  <a:lnTo>
                    <a:pt x="42" y="690"/>
                  </a:lnTo>
                  <a:lnTo>
                    <a:pt x="10" y="691"/>
                  </a:lnTo>
                  <a:lnTo>
                    <a:pt x="12" y="787"/>
                  </a:lnTo>
                  <a:lnTo>
                    <a:pt x="21" y="788"/>
                  </a:lnTo>
                  <a:lnTo>
                    <a:pt x="29" y="791"/>
                  </a:lnTo>
                  <a:lnTo>
                    <a:pt x="37" y="794"/>
                  </a:lnTo>
                  <a:lnTo>
                    <a:pt x="43" y="798"/>
                  </a:lnTo>
                  <a:lnTo>
                    <a:pt x="52" y="807"/>
                  </a:lnTo>
                  <a:lnTo>
                    <a:pt x="56" y="818"/>
                  </a:lnTo>
                  <a:lnTo>
                    <a:pt x="0" y="861"/>
                  </a:lnTo>
                  <a:lnTo>
                    <a:pt x="72" y="906"/>
                  </a:lnTo>
                  <a:lnTo>
                    <a:pt x="27" y="949"/>
                  </a:lnTo>
                  <a:lnTo>
                    <a:pt x="89" y="985"/>
                  </a:lnTo>
                  <a:lnTo>
                    <a:pt x="143" y="992"/>
                  </a:lnTo>
                  <a:lnTo>
                    <a:pt x="216" y="1010"/>
                  </a:lnTo>
                  <a:lnTo>
                    <a:pt x="184" y="1042"/>
                  </a:lnTo>
                  <a:lnTo>
                    <a:pt x="198" y="1109"/>
                  </a:lnTo>
                  <a:lnTo>
                    <a:pt x="255" y="1177"/>
                  </a:lnTo>
                  <a:lnTo>
                    <a:pt x="280" y="1168"/>
                  </a:lnTo>
                  <a:lnTo>
                    <a:pt x="307" y="1161"/>
                  </a:lnTo>
                  <a:lnTo>
                    <a:pt x="336" y="1154"/>
                  </a:lnTo>
                  <a:lnTo>
                    <a:pt x="369" y="1149"/>
                  </a:lnTo>
                  <a:lnTo>
                    <a:pt x="369" y="1153"/>
                  </a:lnTo>
                  <a:lnTo>
                    <a:pt x="372" y="1161"/>
                  </a:lnTo>
                  <a:lnTo>
                    <a:pt x="409" y="1147"/>
                  </a:lnTo>
                  <a:lnTo>
                    <a:pt x="449" y="1165"/>
                  </a:lnTo>
                  <a:lnTo>
                    <a:pt x="487" y="1166"/>
                  </a:lnTo>
                  <a:lnTo>
                    <a:pt x="571" y="1265"/>
                  </a:lnTo>
                  <a:lnTo>
                    <a:pt x="618" y="1283"/>
                  </a:lnTo>
                  <a:lnTo>
                    <a:pt x="621" y="1298"/>
                  </a:lnTo>
                  <a:lnTo>
                    <a:pt x="625" y="1311"/>
                  </a:lnTo>
                  <a:lnTo>
                    <a:pt x="630" y="1320"/>
                  </a:lnTo>
                  <a:lnTo>
                    <a:pt x="636" y="1326"/>
                  </a:lnTo>
                  <a:lnTo>
                    <a:pt x="640" y="1328"/>
                  </a:lnTo>
                  <a:lnTo>
                    <a:pt x="647" y="1327"/>
                  </a:lnTo>
                  <a:lnTo>
                    <a:pt x="653" y="1322"/>
                  </a:lnTo>
                  <a:lnTo>
                    <a:pt x="661" y="1315"/>
                  </a:lnTo>
                  <a:lnTo>
                    <a:pt x="664" y="1322"/>
                  </a:lnTo>
                  <a:lnTo>
                    <a:pt x="668" y="1329"/>
                  </a:lnTo>
                  <a:lnTo>
                    <a:pt x="673" y="1334"/>
                  </a:lnTo>
                  <a:lnTo>
                    <a:pt x="680" y="1337"/>
                  </a:lnTo>
                  <a:lnTo>
                    <a:pt x="686" y="1337"/>
                  </a:lnTo>
                  <a:lnTo>
                    <a:pt x="694" y="1336"/>
                  </a:lnTo>
                  <a:lnTo>
                    <a:pt x="701" y="1333"/>
                  </a:lnTo>
                  <a:lnTo>
                    <a:pt x="710" y="1328"/>
                  </a:lnTo>
                  <a:lnTo>
                    <a:pt x="714" y="1322"/>
                  </a:lnTo>
                  <a:lnTo>
                    <a:pt x="714" y="1313"/>
                  </a:lnTo>
                  <a:lnTo>
                    <a:pt x="716" y="1308"/>
                  </a:lnTo>
                  <a:lnTo>
                    <a:pt x="717" y="1303"/>
                  </a:lnTo>
                  <a:lnTo>
                    <a:pt x="719" y="1302"/>
                  </a:lnTo>
                  <a:lnTo>
                    <a:pt x="722" y="1303"/>
                  </a:lnTo>
                  <a:lnTo>
                    <a:pt x="727" y="1312"/>
                  </a:lnTo>
                  <a:lnTo>
                    <a:pt x="728" y="1314"/>
                  </a:lnTo>
                  <a:lnTo>
                    <a:pt x="731" y="1316"/>
                  </a:lnTo>
                  <a:lnTo>
                    <a:pt x="785" y="1287"/>
                  </a:lnTo>
                  <a:lnTo>
                    <a:pt x="817" y="1251"/>
                  </a:lnTo>
                  <a:lnTo>
                    <a:pt x="862" y="1293"/>
                  </a:lnTo>
                  <a:lnTo>
                    <a:pt x="905" y="1259"/>
                  </a:lnTo>
                  <a:lnTo>
                    <a:pt x="999" y="1257"/>
                  </a:lnTo>
                  <a:lnTo>
                    <a:pt x="1090" y="1232"/>
                  </a:lnTo>
                  <a:lnTo>
                    <a:pt x="1047" y="1128"/>
                  </a:lnTo>
                  <a:lnTo>
                    <a:pt x="1135" y="1089"/>
                  </a:lnTo>
                  <a:lnTo>
                    <a:pt x="1145" y="1007"/>
                  </a:lnTo>
                  <a:lnTo>
                    <a:pt x="1201" y="964"/>
                  </a:lnTo>
                  <a:lnTo>
                    <a:pt x="1169" y="931"/>
                  </a:lnTo>
                  <a:lnTo>
                    <a:pt x="1157" y="865"/>
                  </a:lnTo>
                  <a:lnTo>
                    <a:pt x="1220" y="822"/>
                  </a:lnTo>
                  <a:lnTo>
                    <a:pt x="1254" y="758"/>
                  </a:lnTo>
                  <a:lnTo>
                    <a:pt x="1312" y="705"/>
                  </a:lnTo>
                  <a:lnTo>
                    <a:pt x="1362" y="683"/>
                  </a:lnTo>
                  <a:lnTo>
                    <a:pt x="1362" y="681"/>
                  </a:lnTo>
                  <a:lnTo>
                    <a:pt x="1354" y="672"/>
                  </a:lnTo>
                  <a:lnTo>
                    <a:pt x="1353" y="664"/>
                  </a:lnTo>
                  <a:lnTo>
                    <a:pt x="1358" y="656"/>
                  </a:lnTo>
                  <a:lnTo>
                    <a:pt x="1370" y="650"/>
                  </a:lnTo>
                  <a:lnTo>
                    <a:pt x="1370" y="590"/>
                  </a:lnTo>
                  <a:lnTo>
                    <a:pt x="1362" y="558"/>
                  </a:lnTo>
                  <a:lnTo>
                    <a:pt x="1461" y="605"/>
                  </a:lnTo>
                  <a:lnTo>
                    <a:pt x="1500" y="613"/>
                  </a:lnTo>
                  <a:lnTo>
                    <a:pt x="1561" y="590"/>
                  </a:lnTo>
                  <a:lnTo>
                    <a:pt x="1519" y="556"/>
                  </a:lnTo>
                  <a:lnTo>
                    <a:pt x="1544" y="458"/>
                  </a:lnTo>
                  <a:lnTo>
                    <a:pt x="1545" y="414"/>
                  </a:lnTo>
                  <a:lnTo>
                    <a:pt x="1559" y="391"/>
                  </a:lnTo>
                  <a:lnTo>
                    <a:pt x="1553" y="337"/>
                  </a:lnTo>
                  <a:lnTo>
                    <a:pt x="1509" y="251"/>
                  </a:lnTo>
                  <a:lnTo>
                    <a:pt x="1514" y="206"/>
                  </a:lnTo>
                  <a:lnTo>
                    <a:pt x="1559" y="193"/>
                  </a:lnTo>
                  <a:lnTo>
                    <a:pt x="1553" y="148"/>
                  </a:lnTo>
                  <a:lnTo>
                    <a:pt x="1558" y="8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 106">
              <a:extLst>
                <a:ext uri="{FF2B5EF4-FFF2-40B4-BE49-F238E27FC236}">
                  <a16:creationId xmlns:a16="http://schemas.microsoft.com/office/drawing/2014/main" id="{80FE9109-1F81-7BA3-72F1-9FA8F0951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500"/>
              <a:ext cx="95" cy="102"/>
            </a:xfrm>
            <a:custGeom>
              <a:avLst/>
              <a:gdLst/>
              <a:ahLst/>
              <a:cxnLst>
                <a:cxn ang="0">
                  <a:pos x="279" y="572"/>
                </a:cxn>
                <a:cxn ang="0">
                  <a:pos x="319" y="587"/>
                </a:cxn>
                <a:cxn ang="0">
                  <a:pos x="352" y="606"/>
                </a:cxn>
                <a:cxn ang="0">
                  <a:pos x="359" y="628"/>
                </a:cxn>
                <a:cxn ang="0">
                  <a:pos x="306" y="753"/>
                </a:cxn>
                <a:cxn ang="0">
                  <a:pos x="227" y="825"/>
                </a:cxn>
                <a:cxn ang="0">
                  <a:pos x="231" y="836"/>
                </a:cxn>
                <a:cxn ang="0">
                  <a:pos x="234" y="839"/>
                </a:cxn>
                <a:cxn ang="0">
                  <a:pos x="178" y="965"/>
                </a:cxn>
                <a:cxn ang="0">
                  <a:pos x="24" y="1044"/>
                </a:cxn>
                <a:cxn ang="0">
                  <a:pos x="137" y="1125"/>
                </a:cxn>
                <a:cxn ang="0">
                  <a:pos x="200" y="1282"/>
                </a:cxn>
                <a:cxn ang="0">
                  <a:pos x="218" y="1301"/>
                </a:cxn>
                <a:cxn ang="0">
                  <a:pos x="279" y="1233"/>
                </a:cxn>
                <a:cxn ang="0">
                  <a:pos x="468" y="1268"/>
                </a:cxn>
                <a:cxn ang="0">
                  <a:pos x="632" y="1394"/>
                </a:cxn>
                <a:cxn ang="0">
                  <a:pos x="582" y="1476"/>
                </a:cxn>
                <a:cxn ang="0">
                  <a:pos x="611" y="1477"/>
                </a:cxn>
                <a:cxn ang="0">
                  <a:pos x="767" y="1476"/>
                </a:cxn>
                <a:cxn ang="0">
                  <a:pos x="965" y="1407"/>
                </a:cxn>
                <a:cxn ang="0">
                  <a:pos x="1157" y="1322"/>
                </a:cxn>
                <a:cxn ang="0">
                  <a:pos x="1381" y="1158"/>
                </a:cxn>
                <a:cxn ang="0">
                  <a:pos x="1483" y="1187"/>
                </a:cxn>
                <a:cxn ang="0">
                  <a:pos x="1508" y="1168"/>
                </a:cxn>
                <a:cxn ang="0">
                  <a:pos x="1517" y="1141"/>
                </a:cxn>
                <a:cxn ang="0">
                  <a:pos x="1498" y="1109"/>
                </a:cxn>
                <a:cxn ang="0">
                  <a:pos x="1522" y="1021"/>
                </a:cxn>
                <a:cxn ang="0">
                  <a:pos x="1439" y="943"/>
                </a:cxn>
                <a:cxn ang="0">
                  <a:pos x="1433" y="951"/>
                </a:cxn>
                <a:cxn ang="0">
                  <a:pos x="1428" y="952"/>
                </a:cxn>
                <a:cxn ang="0">
                  <a:pos x="1373" y="917"/>
                </a:cxn>
                <a:cxn ang="0">
                  <a:pos x="1161" y="862"/>
                </a:cxn>
                <a:cxn ang="0">
                  <a:pos x="1161" y="829"/>
                </a:cxn>
                <a:cxn ang="0">
                  <a:pos x="1208" y="825"/>
                </a:cxn>
                <a:cxn ang="0">
                  <a:pos x="1103" y="779"/>
                </a:cxn>
                <a:cxn ang="0">
                  <a:pos x="1088" y="630"/>
                </a:cxn>
                <a:cxn ang="0">
                  <a:pos x="1099" y="534"/>
                </a:cxn>
                <a:cxn ang="0">
                  <a:pos x="1095" y="514"/>
                </a:cxn>
                <a:cxn ang="0">
                  <a:pos x="1073" y="499"/>
                </a:cxn>
                <a:cxn ang="0">
                  <a:pos x="998" y="354"/>
                </a:cxn>
                <a:cxn ang="0">
                  <a:pos x="958" y="209"/>
                </a:cxn>
                <a:cxn ang="0">
                  <a:pos x="994" y="133"/>
                </a:cxn>
                <a:cxn ang="0">
                  <a:pos x="971" y="97"/>
                </a:cxn>
                <a:cxn ang="0">
                  <a:pos x="960" y="86"/>
                </a:cxn>
                <a:cxn ang="0">
                  <a:pos x="752" y="51"/>
                </a:cxn>
                <a:cxn ang="0">
                  <a:pos x="531" y="53"/>
                </a:cxn>
                <a:cxn ang="0">
                  <a:pos x="330" y="203"/>
                </a:cxn>
                <a:cxn ang="0">
                  <a:pos x="250" y="421"/>
                </a:cxn>
              </a:cxnLst>
              <a:rect l="0" t="0" r="r" b="b"/>
              <a:pathLst>
                <a:path w="1522" h="1528">
                  <a:moveTo>
                    <a:pt x="250" y="421"/>
                  </a:moveTo>
                  <a:lnTo>
                    <a:pt x="262" y="471"/>
                  </a:lnTo>
                  <a:lnTo>
                    <a:pt x="240" y="533"/>
                  </a:lnTo>
                  <a:lnTo>
                    <a:pt x="279" y="572"/>
                  </a:lnTo>
                  <a:lnTo>
                    <a:pt x="298" y="597"/>
                  </a:lnTo>
                  <a:lnTo>
                    <a:pt x="305" y="591"/>
                  </a:lnTo>
                  <a:lnTo>
                    <a:pt x="312" y="588"/>
                  </a:lnTo>
                  <a:lnTo>
                    <a:pt x="319" y="587"/>
                  </a:lnTo>
                  <a:lnTo>
                    <a:pt x="327" y="589"/>
                  </a:lnTo>
                  <a:lnTo>
                    <a:pt x="335" y="592"/>
                  </a:lnTo>
                  <a:lnTo>
                    <a:pt x="343" y="598"/>
                  </a:lnTo>
                  <a:lnTo>
                    <a:pt x="352" y="606"/>
                  </a:lnTo>
                  <a:lnTo>
                    <a:pt x="360" y="617"/>
                  </a:lnTo>
                  <a:lnTo>
                    <a:pt x="360" y="619"/>
                  </a:lnTo>
                  <a:lnTo>
                    <a:pt x="360" y="623"/>
                  </a:lnTo>
                  <a:lnTo>
                    <a:pt x="359" y="628"/>
                  </a:lnTo>
                  <a:lnTo>
                    <a:pt x="358" y="635"/>
                  </a:lnTo>
                  <a:lnTo>
                    <a:pt x="389" y="679"/>
                  </a:lnTo>
                  <a:lnTo>
                    <a:pt x="359" y="711"/>
                  </a:lnTo>
                  <a:lnTo>
                    <a:pt x="306" y="753"/>
                  </a:lnTo>
                  <a:lnTo>
                    <a:pt x="224" y="749"/>
                  </a:lnTo>
                  <a:lnTo>
                    <a:pt x="233" y="820"/>
                  </a:lnTo>
                  <a:lnTo>
                    <a:pt x="229" y="822"/>
                  </a:lnTo>
                  <a:lnTo>
                    <a:pt x="227" y="825"/>
                  </a:lnTo>
                  <a:lnTo>
                    <a:pt x="224" y="830"/>
                  </a:lnTo>
                  <a:lnTo>
                    <a:pt x="223" y="833"/>
                  </a:lnTo>
                  <a:lnTo>
                    <a:pt x="226" y="836"/>
                  </a:lnTo>
                  <a:lnTo>
                    <a:pt x="231" y="836"/>
                  </a:lnTo>
                  <a:lnTo>
                    <a:pt x="232" y="836"/>
                  </a:lnTo>
                  <a:lnTo>
                    <a:pt x="234" y="837"/>
                  </a:lnTo>
                  <a:lnTo>
                    <a:pt x="235" y="839"/>
                  </a:lnTo>
                  <a:lnTo>
                    <a:pt x="234" y="839"/>
                  </a:lnTo>
                  <a:lnTo>
                    <a:pt x="234" y="840"/>
                  </a:lnTo>
                  <a:lnTo>
                    <a:pt x="233" y="842"/>
                  </a:lnTo>
                  <a:lnTo>
                    <a:pt x="186" y="912"/>
                  </a:lnTo>
                  <a:lnTo>
                    <a:pt x="178" y="965"/>
                  </a:lnTo>
                  <a:lnTo>
                    <a:pt x="102" y="937"/>
                  </a:lnTo>
                  <a:lnTo>
                    <a:pt x="99" y="1003"/>
                  </a:lnTo>
                  <a:lnTo>
                    <a:pt x="81" y="1004"/>
                  </a:lnTo>
                  <a:lnTo>
                    <a:pt x="24" y="1044"/>
                  </a:lnTo>
                  <a:lnTo>
                    <a:pt x="0" y="1077"/>
                  </a:lnTo>
                  <a:lnTo>
                    <a:pt x="35" y="1122"/>
                  </a:lnTo>
                  <a:lnTo>
                    <a:pt x="99" y="1112"/>
                  </a:lnTo>
                  <a:lnTo>
                    <a:pt x="137" y="1125"/>
                  </a:lnTo>
                  <a:lnTo>
                    <a:pt x="171" y="1157"/>
                  </a:lnTo>
                  <a:lnTo>
                    <a:pt x="139" y="1237"/>
                  </a:lnTo>
                  <a:lnTo>
                    <a:pt x="199" y="1273"/>
                  </a:lnTo>
                  <a:lnTo>
                    <a:pt x="200" y="1282"/>
                  </a:lnTo>
                  <a:lnTo>
                    <a:pt x="203" y="1290"/>
                  </a:lnTo>
                  <a:lnTo>
                    <a:pt x="207" y="1295"/>
                  </a:lnTo>
                  <a:lnTo>
                    <a:pt x="213" y="1300"/>
                  </a:lnTo>
                  <a:lnTo>
                    <a:pt x="218" y="1301"/>
                  </a:lnTo>
                  <a:lnTo>
                    <a:pt x="227" y="1302"/>
                  </a:lnTo>
                  <a:lnTo>
                    <a:pt x="235" y="1300"/>
                  </a:lnTo>
                  <a:lnTo>
                    <a:pt x="246" y="1297"/>
                  </a:lnTo>
                  <a:lnTo>
                    <a:pt x="279" y="1233"/>
                  </a:lnTo>
                  <a:lnTo>
                    <a:pt x="326" y="1260"/>
                  </a:lnTo>
                  <a:lnTo>
                    <a:pt x="359" y="1252"/>
                  </a:lnTo>
                  <a:lnTo>
                    <a:pt x="420" y="1265"/>
                  </a:lnTo>
                  <a:lnTo>
                    <a:pt x="468" y="1268"/>
                  </a:lnTo>
                  <a:lnTo>
                    <a:pt x="480" y="1320"/>
                  </a:lnTo>
                  <a:lnTo>
                    <a:pt x="535" y="1384"/>
                  </a:lnTo>
                  <a:lnTo>
                    <a:pt x="578" y="1363"/>
                  </a:lnTo>
                  <a:lnTo>
                    <a:pt x="632" y="1394"/>
                  </a:lnTo>
                  <a:lnTo>
                    <a:pt x="575" y="1455"/>
                  </a:lnTo>
                  <a:lnTo>
                    <a:pt x="576" y="1464"/>
                  </a:lnTo>
                  <a:lnTo>
                    <a:pt x="579" y="1471"/>
                  </a:lnTo>
                  <a:lnTo>
                    <a:pt x="582" y="1476"/>
                  </a:lnTo>
                  <a:lnTo>
                    <a:pt x="588" y="1480"/>
                  </a:lnTo>
                  <a:lnTo>
                    <a:pt x="594" y="1481"/>
                  </a:lnTo>
                  <a:lnTo>
                    <a:pt x="602" y="1480"/>
                  </a:lnTo>
                  <a:lnTo>
                    <a:pt x="611" y="1477"/>
                  </a:lnTo>
                  <a:lnTo>
                    <a:pt x="622" y="1474"/>
                  </a:lnTo>
                  <a:lnTo>
                    <a:pt x="655" y="1509"/>
                  </a:lnTo>
                  <a:lnTo>
                    <a:pt x="735" y="1528"/>
                  </a:lnTo>
                  <a:lnTo>
                    <a:pt x="767" y="1476"/>
                  </a:lnTo>
                  <a:lnTo>
                    <a:pt x="852" y="1493"/>
                  </a:lnTo>
                  <a:lnTo>
                    <a:pt x="866" y="1472"/>
                  </a:lnTo>
                  <a:lnTo>
                    <a:pt x="922" y="1402"/>
                  </a:lnTo>
                  <a:lnTo>
                    <a:pt x="965" y="1407"/>
                  </a:lnTo>
                  <a:lnTo>
                    <a:pt x="1003" y="1358"/>
                  </a:lnTo>
                  <a:lnTo>
                    <a:pt x="1054" y="1346"/>
                  </a:lnTo>
                  <a:lnTo>
                    <a:pt x="1119" y="1357"/>
                  </a:lnTo>
                  <a:lnTo>
                    <a:pt x="1157" y="1322"/>
                  </a:lnTo>
                  <a:lnTo>
                    <a:pt x="1201" y="1319"/>
                  </a:lnTo>
                  <a:lnTo>
                    <a:pt x="1283" y="1227"/>
                  </a:lnTo>
                  <a:lnTo>
                    <a:pt x="1367" y="1193"/>
                  </a:lnTo>
                  <a:lnTo>
                    <a:pt x="1381" y="1158"/>
                  </a:lnTo>
                  <a:lnTo>
                    <a:pt x="1418" y="1166"/>
                  </a:lnTo>
                  <a:lnTo>
                    <a:pt x="1482" y="1188"/>
                  </a:lnTo>
                  <a:lnTo>
                    <a:pt x="1482" y="1187"/>
                  </a:lnTo>
                  <a:lnTo>
                    <a:pt x="1483" y="1187"/>
                  </a:lnTo>
                  <a:lnTo>
                    <a:pt x="1485" y="1187"/>
                  </a:lnTo>
                  <a:lnTo>
                    <a:pt x="1494" y="1180"/>
                  </a:lnTo>
                  <a:lnTo>
                    <a:pt x="1501" y="1174"/>
                  </a:lnTo>
                  <a:lnTo>
                    <a:pt x="1508" y="1168"/>
                  </a:lnTo>
                  <a:lnTo>
                    <a:pt x="1513" y="1162"/>
                  </a:lnTo>
                  <a:lnTo>
                    <a:pt x="1516" y="1154"/>
                  </a:lnTo>
                  <a:lnTo>
                    <a:pt x="1517" y="1148"/>
                  </a:lnTo>
                  <a:lnTo>
                    <a:pt x="1517" y="1141"/>
                  </a:lnTo>
                  <a:lnTo>
                    <a:pt x="1516" y="1135"/>
                  </a:lnTo>
                  <a:lnTo>
                    <a:pt x="1503" y="1125"/>
                  </a:lnTo>
                  <a:lnTo>
                    <a:pt x="1497" y="1117"/>
                  </a:lnTo>
                  <a:lnTo>
                    <a:pt x="1498" y="1109"/>
                  </a:lnTo>
                  <a:lnTo>
                    <a:pt x="1508" y="1103"/>
                  </a:lnTo>
                  <a:lnTo>
                    <a:pt x="1509" y="1102"/>
                  </a:lnTo>
                  <a:lnTo>
                    <a:pt x="1488" y="1042"/>
                  </a:lnTo>
                  <a:lnTo>
                    <a:pt x="1522" y="1021"/>
                  </a:lnTo>
                  <a:lnTo>
                    <a:pt x="1501" y="982"/>
                  </a:lnTo>
                  <a:lnTo>
                    <a:pt x="1439" y="931"/>
                  </a:lnTo>
                  <a:lnTo>
                    <a:pt x="1439" y="937"/>
                  </a:lnTo>
                  <a:lnTo>
                    <a:pt x="1439" y="943"/>
                  </a:lnTo>
                  <a:lnTo>
                    <a:pt x="1437" y="947"/>
                  </a:lnTo>
                  <a:lnTo>
                    <a:pt x="1436" y="951"/>
                  </a:lnTo>
                  <a:lnTo>
                    <a:pt x="1434" y="951"/>
                  </a:lnTo>
                  <a:lnTo>
                    <a:pt x="1433" y="951"/>
                  </a:lnTo>
                  <a:lnTo>
                    <a:pt x="1433" y="952"/>
                  </a:lnTo>
                  <a:lnTo>
                    <a:pt x="1431" y="953"/>
                  </a:lnTo>
                  <a:lnTo>
                    <a:pt x="1429" y="952"/>
                  </a:lnTo>
                  <a:lnTo>
                    <a:pt x="1428" y="952"/>
                  </a:lnTo>
                  <a:lnTo>
                    <a:pt x="1426" y="951"/>
                  </a:lnTo>
                  <a:lnTo>
                    <a:pt x="1425" y="951"/>
                  </a:lnTo>
                  <a:lnTo>
                    <a:pt x="1419" y="948"/>
                  </a:lnTo>
                  <a:lnTo>
                    <a:pt x="1373" y="917"/>
                  </a:lnTo>
                  <a:lnTo>
                    <a:pt x="1364" y="860"/>
                  </a:lnTo>
                  <a:lnTo>
                    <a:pt x="1234" y="913"/>
                  </a:lnTo>
                  <a:lnTo>
                    <a:pt x="1169" y="875"/>
                  </a:lnTo>
                  <a:lnTo>
                    <a:pt x="1161" y="862"/>
                  </a:lnTo>
                  <a:lnTo>
                    <a:pt x="1158" y="852"/>
                  </a:lnTo>
                  <a:lnTo>
                    <a:pt x="1157" y="843"/>
                  </a:lnTo>
                  <a:lnTo>
                    <a:pt x="1158" y="836"/>
                  </a:lnTo>
                  <a:lnTo>
                    <a:pt x="1161" y="829"/>
                  </a:lnTo>
                  <a:lnTo>
                    <a:pt x="1168" y="826"/>
                  </a:lnTo>
                  <a:lnTo>
                    <a:pt x="1175" y="823"/>
                  </a:lnTo>
                  <a:lnTo>
                    <a:pt x="1187" y="823"/>
                  </a:lnTo>
                  <a:lnTo>
                    <a:pt x="1208" y="825"/>
                  </a:lnTo>
                  <a:lnTo>
                    <a:pt x="1200" y="800"/>
                  </a:lnTo>
                  <a:lnTo>
                    <a:pt x="1201" y="757"/>
                  </a:lnTo>
                  <a:lnTo>
                    <a:pt x="1140" y="775"/>
                  </a:lnTo>
                  <a:lnTo>
                    <a:pt x="1103" y="779"/>
                  </a:lnTo>
                  <a:lnTo>
                    <a:pt x="1062" y="754"/>
                  </a:lnTo>
                  <a:lnTo>
                    <a:pt x="1071" y="722"/>
                  </a:lnTo>
                  <a:lnTo>
                    <a:pt x="1136" y="685"/>
                  </a:lnTo>
                  <a:lnTo>
                    <a:pt x="1088" y="630"/>
                  </a:lnTo>
                  <a:lnTo>
                    <a:pt x="1090" y="558"/>
                  </a:lnTo>
                  <a:lnTo>
                    <a:pt x="1094" y="549"/>
                  </a:lnTo>
                  <a:lnTo>
                    <a:pt x="1097" y="541"/>
                  </a:lnTo>
                  <a:lnTo>
                    <a:pt x="1099" y="534"/>
                  </a:lnTo>
                  <a:lnTo>
                    <a:pt x="1100" y="528"/>
                  </a:lnTo>
                  <a:lnTo>
                    <a:pt x="1099" y="522"/>
                  </a:lnTo>
                  <a:lnTo>
                    <a:pt x="1098" y="518"/>
                  </a:lnTo>
                  <a:lnTo>
                    <a:pt x="1095" y="514"/>
                  </a:lnTo>
                  <a:lnTo>
                    <a:pt x="1092" y="512"/>
                  </a:lnTo>
                  <a:lnTo>
                    <a:pt x="1087" y="508"/>
                  </a:lnTo>
                  <a:lnTo>
                    <a:pt x="1082" y="505"/>
                  </a:lnTo>
                  <a:lnTo>
                    <a:pt x="1073" y="499"/>
                  </a:lnTo>
                  <a:lnTo>
                    <a:pt x="1039" y="477"/>
                  </a:lnTo>
                  <a:lnTo>
                    <a:pt x="1052" y="437"/>
                  </a:lnTo>
                  <a:lnTo>
                    <a:pt x="999" y="397"/>
                  </a:lnTo>
                  <a:lnTo>
                    <a:pt x="998" y="354"/>
                  </a:lnTo>
                  <a:lnTo>
                    <a:pt x="944" y="349"/>
                  </a:lnTo>
                  <a:lnTo>
                    <a:pt x="908" y="293"/>
                  </a:lnTo>
                  <a:lnTo>
                    <a:pt x="960" y="255"/>
                  </a:lnTo>
                  <a:lnTo>
                    <a:pt x="958" y="209"/>
                  </a:lnTo>
                  <a:lnTo>
                    <a:pt x="970" y="165"/>
                  </a:lnTo>
                  <a:lnTo>
                    <a:pt x="981" y="153"/>
                  </a:lnTo>
                  <a:lnTo>
                    <a:pt x="990" y="143"/>
                  </a:lnTo>
                  <a:lnTo>
                    <a:pt x="994" y="133"/>
                  </a:lnTo>
                  <a:lnTo>
                    <a:pt x="994" y="124"/>
                  </a:lnTo>
                  <a:lnTo>
                    <a:pt x="990" y="114"/>
                  </a:lnTo>
                  <a:lnTo>
                    <a:pt x="982" y="105"/>
                  </a:lnTo>
                  <a:lnTo>
                    <a:pt x="971" y="97"/>
                  </a:lnTo>
                  <a:lnTo>
                    <a:pt x="956" y="89"/>
                  </a:lnTo>
                  <a:lnTo>
                    <a:pt x="955" y="88"/>
                  </a:lnTo>
                  <a:lnTo>
                    <a:pt x="956" y="88"/>
                  </a:lnTo>
                  <a:lnTo>
                    <a:pt x="960" y="86"/>
                  </a:lnTo>
                  <a:lnTo>
                    <a:pt x="948" y="59"/>
                  </a:lnTo>
                  <a:lnTo>
                    <a:pt x="886" y="0"/>
                  </a:lnTo>
                  <a:lnTo>
                    <a:pt x="840" y="39"/>
                  </a:lnTo>
                  <a:lnTo>
                    <a:pt x="752" y="51"/>
                  </a:lnTo>
                  <a:lnTo>
                    <a:pt x="680" y="22"/>
                  </a:lnTo>
                  <a:lnTo>
                    <a:pt x="623" y="72"/>
                  </a:lnTo>
                  <a:lnTo>
                    <a:pt x="588" y="55"/>
                  </a:lnTo>
                  <a:lnTo>
                    <a:pt x="531" y="53"/>
                  </a:lnTo>
                  <a:lnTo>
                    <a:pt x="502" y="83"/>
                  </a:lnTo>
                  <a:lnTo>
                    <a:pt x="470" y="183"/>
                  </a:lnTo>
                  <a:lnTo>
                    <a:pt x="389" y="165"/>
                  </a:lnTo>
                  <a:lnTo>
                    <a:pt x="330" y="203"/>
                  </a:lnTo>
                  <a:lnTo>
                    <a:pt x="289" y="252"/>
                  </a:lnTo>
                  <a:lnTo>
                    <a:pt x="218" y="286"/>
                  </a:lnTo>
                  <a:lnTo>
                    <a:pt x="269" y="345"/>
                  </a:lnTo>
                  <a:lnTo>
                    <a:pt x="250" y="42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Freeform 107">
              <a:extLst>
                <a:ext uri="{FF2B5EF4-FFF2-40B4-BE49-F238E27FC236}">
                  <a16:creationId xmlns:a16="http://schemas.microsoft.com/office/drawing/2014/main" id="{E4B0709D-D707-ED8B-125F-46D5AFC1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526"/>
              <a:ext cx="105" cy="100"/>
            </a:xfrm>
            <a:custGeom>
              <a:avLst/>
              <a:gdLst/>
              <a:ahLst/>
              <a:cxnLst>
                <a:cxn ang="0">
                  <a:pos x="1164" y="18"/>
                </a:cxn>
                <a:cxn ang="0">
                  <a:pos x="1173" y="4"/>
                </a:cxn>
                <a:cxn ang="0">
                  <a:pos x="1105" y="47"/>
                </a:cxn>
                <a:cxn ang="0">
                  <a:pos x="1106" y="72"/>
                </a:cxn>
                <a:cxn ang="0">
                  <a:pos x="1135" y="83"/>
                </a:cxn>
                <a:cxn ang="0">
                  <a:pos x="1137" y="98"/>
                </a:cxn>
                <a:cxn ang="0">
                  <a:pos x="1137" y="103"/>
                </a:cxn>
                <a:cxn ang="0">
                  <a:pos x="1130" y="116"/>
                </a:cxn>
                <a:cxn ang="0">
                  <a:pos x="1102" y="132"/>
                </a:cxn>
                <a:cxn ang="0">
                  <a:pos x="1068" y="134"/>
                </a:cxn>
                <a:cxn ang="0">
                  <a:pos x="911" y="113"/>
                </a:cxn>
                <a:cxn ang="0">
                  <a:pos x="697" y="46"/>
                </a:cxn>
                <a:cxn ang="0">
                  <a:pos x="631" y="88"/>
                </a:cxn>
                <a:cxn ang="0">
                  <a:pos x="441" y="241"/>
                </a:cxn>
                <a:cxn ang="0">
                  <a:pos x="402" y="368"/>
                </a:cxn>
                <a:cxn ang="0">
                  <a:pos x="305" y="544"/>
                </a:cxn>
                <a:cxn ang="0">
                  <a:pos x="114" y="531"/>
                </a:cxn>
                <a:cxn ang="0">
                  <a:pos x="76" y="518"/>
                </a:cxn>
                <a:cxn ang="0">
                  <a:pos x="69" y="546"/>
                </a:cxn>
                <a:cxn ang="0">
                  <a:pos x="87" y="726"/>
                </a:cxn>
                <a:cxn ang="0">
                  <a:pos x="39" y="791"/>
                </a:cxn>
                <a:cxn ang="0">
                  <a:pos x="64" y="786"/>
                </a:cxn>
                <a:cxn ang="0">
                  <a:pos x="77" y="776"/>
                </a:cxn>
                <a:cxn ang="0">
                  <a:pos x="241" y="988"/>
                </a:cxn>
                <a:cxn ang="0">
                  <a:pos x="202" y="1029"/>
                </a:cxn>
                <a:cxn ang="0">
                  <a:pos x="188" y="1041"/>
                </a:cxn>
                <a:cxn ang="0">
                  <a:pos x="194" y="1052"/>
                </a:cxn>
                <a:cxn ang="0">
                  <a:pos x="237" y="1117"/>
                </a:cxn>
                <a:cxn ang="0">
                  <a:pos x="229" y="1138"/>
                </a:cxn>
                <a:cxn ang="0">
                  <a:pos x="195" y="1145"/>
                </a:cxn>
                <a:cxn ang="0">
                  <a:pos x="172" y="1163"/>
                </a:cxn>
                <a:cxn ang="0">
                  <a:pos x="154" y="1183"/>
                </a:cxn>
                <a:cxn ang="0">
                  <a:pos x="186" y="1297"/>
                </a:cxn>
                <a:cxn ang="0">
                  <a:pos x="353" y="1323"/>
                </a:cxn>
                <a:cxn ang="0">
                  <a:pos x="385" y="1336"/>
                </a:cxn>
                <a:cxn ang="0">
                  <a:pos x="384" y="1379"/>
                </a:cxn>
                <a:cxn ang="0">
                  <a:pos x="522" y="1437"/>
                </a:cxn>
                <a:cxn ang="0">
                  <a:pos x="564" y="1446"/>
                </a:cxn>
                <a:cxn ang="0">
                  <a:pos x="585" y="1438"/>
                </a:cxn>
                <a:cxn ang="0">
                  <a:pos x="615" y="1439"/>
                </a:cxn>
                <a:cxn ang="0">
                  <a:pos x="643" y="1446"/>
                </a:cxn>
                <a:cxn ang="0">
                  <a:pos x="732" y="1386"/>
                </a:cxn>
                <a:cxn ang="0">
                  <a:pos x="874" y="1117"/>
                </a:cxn>
                <a:cxn ang="0">
                  <a:pos x="894" y="1089"/>
                </a:cxn>
                <a:cxn ang="0">
                  <a:pos x="915" y="1086"/>
                </a:cxn>
                <a:cxn ang="0">
                  <a:pos x="1039" y="1039"/>
                </a:cxn>
                <a:cxn ang="0">
                  <a:pos x="1182" y="789"/>
                </a:cxn>
                <a:cxn ang="0">
                  <a:pos x="1199" y="801"/>
                </a:cxn>
                <a:cxn ang="0">
                  <a:pos x="1300" y="677"/>
                </a:cxn>
                <a:cxn ang="0">
                  <a:pos x="1402" y="537"/>
                </a:cxn>
                <a:cxn ang="0">
                  <a:pos x="1534" y="440"/>
                </a:cxn>
                <a:cxn ang="0">
                  <a:pos x="1532" y="436"/>
                </a:cxn>
                <a:cxn ang="0">
                  <a:pos x="1524" y="430"/>
                </a:cxn>
                <a:cxn ang="0">
                  <a:pos x="1524" y="349"/>
                </a:cxn>
                <a:cxn ang="0">
                  <a:pos x="1658" y="235"/>
                </a:cxn>
                <a:cxn ang="0">
                  <a:pos x="1660" y="217"/>
                </a:cxn>
                <a:cxn ang="0">
                  <a:pos x="1627" y="189"/>
                </a:cxn>
                <a:cxn ang="0">
                  <a:pos x="1598" y="197"/>
                </a:cxn>
                <a:cxn ang="0">
                  <a:pos x="1550" y="21"/>
                </a:cxn>
                <a:cxn ang="0">
                  <a:pos x="1508" y="15"/>
                </a:cxn>
                <a:cxn ang="0">
                  <a:pos x="1229" y="74"/>
                </a:cxn>
              </a:cxnLst>
              <a:rect l="0" t="0" r="r" b="b"/>
              <a:pathLst>
                <a:path w="1689" h="1490">
                  <a:moveTo>
                    <a:pt x="1229" y="74"/>
                  </a:moveTo>
                  <a:lnTo>
                    <a:pt x="1173" y="27"/>
                  </a:lnTo>
                  <a:lnTo>
                    <a:pt x="1166" y="22"/>
                  </a:lnTo>
                  <a:lnTo>
                    <a:pt x="1164" y="18"/>
                  </a:lnTo>
                  <a:lnTo>
                    <a:pt x="1165" y="14"/>
                  </a:lnTo>
                  <a:lnTo>
                    <a:pt x="1171" y="10"/>
                  </a:lnTo>
                  <a:lnTo>
                    <a:pt x="1173" y="6"/>
                  </a:lnTo>
                  <a:lnTo>
                    <a:pt x="1173" y="4"/>
                  </a:lnTo>
                  <a:lnTo>
                    <a:pt x="1169" y="2"/>
                  </a:lnTo>
                  <a:lnTo>
                    <a:pt x="1163" y="0"/>
                  </a:lnTo>
                  <a:lnTo>
                    <a:pt x="1108" y="43"/>
                  </a:lnTo>
                  <a:lnTo>
                    <a:pt x="1105" y="47"/>
                  </a:lnTo>
                  <a:lnTo>
                    <a:pt x="1101" y="54"/>
                  </a:lnTo>
                  <a:lnTo>
                    <a:pt x="1101" y="61"/>
                  </a:lnTo>
                  <a:lnTo>
                    <a:pt x="1102" y="66"/>
                  </a:lnTo>
                  <a:lnTo>
                    <a:pt x="1106" y="72"/>
                  </a:lnTo>
                  <a:lnTo>
                    <a:pt x="1110" y="75"/>
                  </a:lnTo>
                  <a:lnTo>
                    <a:pt x="1117" y="79"/>
                  </a:lnTo>
                  <a:lnTo>
                    <a:pt x="1125" y="81"/>
                  </a:lnTo>
                  <a:lnTo>
                    <a:pt x="1135" y="83"/>
                  </a:lnTo>
                  <a:lnTo>
                    <a:pt x="1137" y="91"/>
                  </a:lnTo>
                  <a:lnTo>
                    <a:pt x="1137" y="95"/>
                  </a:lnTo>
                  <a:lnTo>
                    <a:pt x="1137" y="97"/>
                  </a:lnTo>
                  <a:lnTo>
                    <a:pt x="1137" y="98"/>
                  </a:lnTo>
                  <a:lnTo>
                    <a:pt x="1138" y="100"/>
                  </a:lnTo>
                  <a:lnTo>
                    <a:pt x="1137" y="100"/>
                  </a:lnTo>
                  <a:lnTo>
                    <a:pt x="1137" y="101"/>
                  </a:lnTo>
                  <a:lnTo>
                    <a:pt x="1137" y="103"/>
                  </a:lnTo>
                  <a:lnTo>
                    <a:pt x="1137" y="107"/>
                  </a:lnTo>
                  <a:lnTo>
                    <a:pt x="1134" y="110"/>
                  </a:lnTo>
                  <a:lnTo>
                    <a:pt x="1133" y="114"/>
                  </a:lnTo>
                  <a:lnTo>
                    <a:pt x="1130" y="116"/>
                  </a:lnTo>
                  <a:lnTo>
                    <a:pt x="1128" y="119"/>
                  </a:lnTo>
                  <a:lnTo>
                    <a:pt x="1122" y="124"/>
                  </a:lnTo>
                  <a:lnTo>
                    <a:pt x="1112" y="128"/>
                  </a:lnTo>
                  <a:lnTo>
                    <a:pt x="1102" y="132"/>
                  </a:lnTo>
                  <a:lnTo>
                    <a:pt x="1093" y="132"/>
                  </a:lnTo>
                  <a:lnTo>
                    <a:pt x="1083" y="134"/>
                  </a:lnTo>
                  <a:lnTo>
                    <a:pt x="1076" y="135"/>
                  </a:lnTo>
                  <a:lnTo>
                    <a:pt x="1068" y="134"/>
                  </a:lnTo>
                  <a:lnTo>
                    <a:pt x="1063" y="133"/>
                  </a:lnTo>
                  <a:lnTo>
                    <a:pt x="1053" y="125"/>
                  </a:lnTo>
                  <a:lnTo>
                    <a:pt x="1048" y="113"/>
                  </a:lnTo>
                  <a:lnTo>
                    <a:pt x="911" y="113"/>
                  </a:lnTo>
                  <a:lnTo>
                    <a:pt x="806" y="52"/>
                  </a:lnTo>
                  <a:lnTo>
                    <a:pt x="774" y="71"/>
                  </a:lnTo>
                  <a:lnTo>
                    <a:pt x="712" y="46"/>
                  </a:lnTo>
                  <a:lnTo>
                    <a:pt x="697" y="46"/>
                  </a:lnTo>
                  <a:lnTo>
                    <a:pt x="687" y="46"/>
                  </a:lnTo>
                  <a:lnTo>
                    <a:pt x="683" y="58"/>
                  </a:lnTo>
                  <a:lnTo>
                    <a:pt x="681" y="56"/>
                  </a:lnTo>
                  <a:lnTo>
                    <a:pt x="631" y="88"/>
                  </a:lnTo>
                  <a:lnTo>
                    <a:pt x="522" y="111"/>
                  </a:lnTo>
                  <a:lnTo>
                    <a:pt x="531" y="160"/>
                  </a:lnTo>
                  <a:lnTo>
                    <a:pt x="512" y="196"/>
                  </a:lnTo>
                  <a:lnTo>
                    <a:pt x="441" y="241"/>
                  </a:lnTo>
                  <a:lnTo>
                    <a:pt x="445" y="307"/>
                  </a:lnTo>
                  <a:lnTo>
                    <a:pt x="394" y="300"/>
                  </a:lnTo>
                  <a:lnTo>
                    <a:pt x="382" y="326"/>
                  </a:lnTo>
                  <a:lnTo>
                    <a:pt x="402" y="368"/>
                  </a:lnTo>
                  <a:lnTo>
                    <a:pt x="392" y="436"/>
                  </a:lnTo>
                  <a:lnTo>
                    <a:pt x="392" y="479"/>
                  </a:lnTo>
                  <a:lnTo>
                    <a:pt x="358" y="536"/>
                  </a:lnTo>
                  <a:lnTo>
                    <a:pt x="305" y="544"/>
                  </a:lnTo>
                  <a:lnTo>
                    <a:pt x="261" y="497"/>
                  </a:lnTo>
                  <a:lnTo>
                    <a:pt x="196" y="500"/>
                  </a:lnTo>
                  <a:lnTo>
                    <a:pt x="178" y="525"/>
                  </a:lnTo>
                  <a:lnTo>
                    <a:pt x="114" y="531"/>
                  </a:lnTo>
                  <a:lnTo>
                    <a:pt x="101" y="524"/>
                  </a:lnTo>
                  <a:lnTo>
                    <a:pt x="91" y="519"/>
                  </a:lnTo>
                  <a:lnTo>
                    <a:pt x="82" y="517"/>
                  </a:lnTo>
                  <a:lnTo>
                    <a:pt x="76" y="518"/>
                  </a:lnTo>
                  <a:lnTo>
                    <a:pt x="71" y="521"/>
                  </a:lnTo>
                  <a:lnTo>
                    <a:pt x="69" y="527"/>
                  </a:lnTo>
                  <a:lnTo>
                    <a:pt x="68" y="535"/>
                  </a:lnTo>
                  <a:lnTo>
                    <a:pt x="69" y="546"/>
                  </a:lnTo>
                  <a:lnTo>
                    <a:pt x="0" y="570"/>
                  </a:lnTo>
                  <a:lnTo>
                    <a:pt x="59" y="612"/>
                  </a:lnTo>
                  <a:lnTo>
                    <a:pt x="41" y="682"/>
                  </a:lnTo>
                  <a:lnTo>
                    <a:pt x="87" y="726"/>
                  </a:lnTo>
                  <a:lnTo>
                    <a:pt x="54" y="728"/>
                  </a:lnTo>
                  <a:lnTo>
                    <a:pt x="24" y="778"/>
                  </a:lnTo>
                  <a:lnTo>
                    <a:pt x="30" y="786"/>
                  </a:lnTo>
                  <a:lnTo>
                    <a:pt x="39" y="791"/>
                  </a:lnTo>
                  <a:lnTo>
                    <a:pt x="48" y="793"/>
                  </a:lnTo>
                  <a:lnTo>
                    <a:pt x="57" y="792"/>
                  </a:lnTo>
                  <a:lnTo>
                    <a:pt x="61" y="788"/>
                  </a:lnTo>
                  <a:lnTo>
                    <a:pt x="64" y="786"/>
                  </a:lnTo>
                  <a:lnTo>
                    <a:pt x="64" y="785"/>
                  </a:lnTo>
                  <a:lnTo>
                    <a:pt x="65" y="785"/>
                  </a:lnTo>
                  <a:lnTo>
                    <a:pt x="67" y="785"/>
                  </a:lnTo>
                  <a:lnTo>
                    <a:pt x="77" y="776"/>
                  </a:lnTo>
                  <a:lnTo>
                    <a:pt x="182" y="881"/>
                  </a:lnTo>
                  <a:lnTo>
                    <a:pt x="154" y="926"/>
                  </a:lnTo>
                  <a:lnTo>
                    <a:pt x="221" y="948"/>
                  </a:lnTo>
                  <a:lnTo>
                    <a:pt x="241" y="988"/>
                  </a:lnTo>
                  <a:lnTo>
                    <a:pt x="214" y="1031"/>
                  </a:lnTo>
                  <a:lnTo>
                    <a:pt x="209" y="1029"/>
                  </a:lnTo>
                  <a:lnTo>
                    <a:pt x="205" y="1029"/>
                  </a:lnTo>
                  <a:lnTo>
                    <a:pt x="202" y="1029"/>
                  </a:lnTo>
                  <a:lnTo>
                    <a:pt x="201" y="1031"/>
                  </a:lnTo>
                  <a:lnTo>
                    <a:pt x="195" y="1034"/>
                  </a:lnTo>
                  <a:lnTo>
                    <a:pt x="192" y="1038"/>
                  </a:lnTo>
                  <a:lnTo>
                    <a:pt x="188" y="1041"/>
                  </a:lnTo>
                  <a:lnTo>
                    <a:pt x="187" y="1045"/>
                  </a:lnTo>
                  <a:lnTo>
                    <a:pt x="187" y="1049"/>
                  </a:lnTo>
                  <a:lnTo>
                    <a:pt x="189" y="1050"/>
                  </a:lnTo>
                  <a:lnTo>
                    <a:pt x="194" y="1052"/>
                  </a:lnTo>
                  <a:lnTo>
                    <a:pt x="225" y="1080"/>
                  </a:lnTo>
                  <a:lnTo>
                    <a:pt x="228" y="1117"/>
                  </a:lnTo>
                  <a:lnTo>
                    <a:pt x="234" y="1116"/>
                  </a:lnTo>
                  <a:lnTo>
                    <a:pt x="237" y="1117"/>
                  </a:lnTo>
                  <a:lnTo>
                    <a:pt x="237" y="1120"/>
                  </a:lnTo>
                  <a:lnTo>
                    <a:pt x="237" y="1124"/>
                  </a:lnTo>
                  <a:lnTo>
                    <a:pt x="235" y="1132"/>
                  </a:lnTo>
                  <a:lnTo>
                    <a:pt x="229" y="1138"/>
                  </a:lnTo>
                  <a:lnTo>
                    <a:pt x="220" y="1146"/>
                  </a:lnTo>
                  <a:lnTo>
                    <a:pt x="214" y="1142"/>
                  </a:lnTo>
                  <a:lnTo>
                    <a:pt x="200" y="1144"/>
                  </a:lnTo>
                  <a:lnTo>
                    <a:pt x="195" y="1145"/>
                  </a:lnTo>
                  <a:lnTo>
                    <a:pt x="192" y="1149"/>
                  </a:lnTo>
                  <a:lnTo>
                    <a:pt x="189" y="1152"/>
                  </a:lnTo>
                  <a:lnTo>
                    <a:pt x="187" y="1154"/>
                  </a:lnTo>
                  <a:lnTo>
                    <a:pt x="172" y="1163"/>
                  </a:lnTo>
                  <a:lnTo>
                    <a:pt x="160" y="1172"/>
                  </a:lnTo>
                  <a:lnTo>
                    <a:pt x="154" y="1175"/>
                  </a:lnTo>
                  <a:lnTo>
                    <a:pt x="153" y="1179"/>
                  </a:lnTo>
                  <a:lnTo>
                    <a:pt x="154" y="1183"/>
                  </a:lnTo>
                  <a:lnTo>
                    <a:pt x="158" y="1188"/>
                  </a:lnTo>
                  <a:lnTo>
                    <a:pt x="228" y="1229"/>
                  </a:lnTo>
                  <a:lnTo>
                    <a:pt x="183" y="1242"/>
                  </a:lnTo>
                  <a:lnTo>
                    <a:pt x="186" y="1297"/>
                  </a:lnTo>
                  <a:lnTo>
                    <a:pt x="249" y="1272"/>
                  </a:lnTo>
                  <a:lnTo>
                    <a:pt x="337" y="1306"/>
                  </a:lnTo>
                  <a:lnTo>
                    <a:pt x="347" y="1327"/>
                  </a:lnTo>
                  <a:lnTo>
                    <a:pt x="353" y="1323"/>
                  </a:lnTo>
                  <a:lnTo>
                    <a:pt x="359" y="1324"/>
                  </a:lnTo>
                  <a:lnTo>
                    <a:pt x="370" y="1326"/>
                  </a:lnTo>
                  <a:lnTo>
                    <a:pt x="379" y="1331"/>
                  </a:lnTo>
                  <a:lnTo>
                    <a:pt x="385" y="1336"/>
                  </a:lnTo>
                  <a:lnTo>
                    <a:pt x="389" y="1345"/>
                  </a:lnTo>
                  <a:lnTo>
                    <a:pt x="389" y="1354"/>
                  </a:lnTo>
                  <a:lnTo>
                    <a:pt x="388" y="1366"/>
                  </a:lnTo>
                  <a:lnTo>
                    <a:pt x="384" y="1379"/>
                  </a:lnTo>
                  <a:lnTo>
                    <a:pt x="378" y="1394"/>
                  </a:lnTo>
                  <a:lnTo>
                    <a:pt x="462" y="1397"/>
                  </a:lnTo>
                  <a:lnTo>
                    <a:pt x="485" y="1423"/>
                  </a:lnTo>
                  <a:lnTo>
                    <a:pt x="522" y="1437"/>
                  </a:lnTo>
                  <a:lnTo>
                    <a:pt x="518" y="1490"/>
                  </a:lnTo>
                  <a:lnTo>
                    <a:pt x="556" y="1463"/>
                  </a:lnTo>
                  <a:lnTo>
                    <a:pt x="560" y="1453"/>
                  </a:lnTo>
                  <a:lnTo>
                    <a:pt x="564" y="1446"/>
                  </a:lnTo>
                  <a:lnTo>
                    <a:pt x="568" y="1441"/>
                  </a:lnTo>
                  <a:lnTo>
                    <a:pt x="573" y="1438"/>
                  </a:lnTo>
                  <a:lnTo>
                    <a:pt x="579" y="1437"/>
                  </a:lnTo>
                  <a:lnTo>
                    <a:pt x="585" y="1438"/>
                  </a:lnTo>
                  <a:lnTo>
                    <a:pt x="592" y="1441"/>
                  </a:lnTo>
                  <a:lnTo>
                    <a:pt x="599" y="1446"/>
                  </a:lnTo>
                  <a:lnTo>
                    <a:pt x="606" y="1441"/>
                  </a:lnTo>
                  <a:lnTo>
                    <a:pt x="615" y="1439"/>
                  </a:lnTo>
                  <a:lnTo>
                    <a:pt x="622" y="1438"/>
                  </a:lnTo>
                  <a:lnTo>
                    <a:pt x="631" y="1439"/>
                  </a:lnTo>
                  <a:lnTo>
                    <a:pt x="636" y="1441"/>
                  </a:lnTo>
                  <a:lnTo>
                    <a:pt x="643" y="1446"/>
                  </a:lnTo>
                  <a:lnTo>
                    <a:pt x="648" y="1451"/>
                  </a:lnTo>
                  <a:lnTo>
                    <a:pt x="654" y="1460"/>
                  </a:lnTo>
                  <a:lnTo>
                    <a:pt x="722" y="1424"/>
                  </a:lnTo>
                  <a:lnTo>
                    <a:pt x="732" y="1386"/>
                  </a:lnTo>
                  <a:lnTo>
                    <a:pt x="785" y="1342"/>
                  </a:lnTo>
                  <a:lnTo>
                    <a:pt x="824" y="1343"/>
                  </a:lnTo>
                  <a:lnTo>
                    <a:pt x="824" y="1224"/>
                  </a:lnTo>
                  <a:lnTo>
                    <a:pt x="874" y="1117"/>
                  </a:lnTo>
                  <a:lnTo>
                    <a:pt x="904" y="1103"/>
                  </a:lnTo>
                  <a:lnTo>
                    <a:pt x="895" y="1097"/>
                  </a:lnTo>
                  <a:lnTo>
                    <a:pt x="892" y="1093"/>
                  </a:lnTo>
                  <a:lnTo>
                    <a:pt x="894" y="1089"/>
                  </a:lnTo>
                  <a:lnTo>
                    <a:pt x="901" y="1086"/>
                  </a:lnTo>
                  <a:lnTo>
                    <a:pt x="907" y="1084"/>
                  </a:lnTo>
                  <a:lnTo>
                    <a:pt x="910" y="1084"/>
                  </a:lnTo>
                  <a:lnTo>
                    <a:pt x="915" y="1086"/>
                  </a:lnTo>
                  <a:lnTo>
                    <a:pt x="920" y="1091"/>
                  </a:lnTo>
                  <a:lnTo>
                    <a:pt x="926" y="1099"/>
                  </a:lnTo>
                  <a:lnTo>
                    <a:pt x="991" y="1034"/>
                  </a:lnTo>
                  <a:lnTo>
                    <a:pt x="1039" y="1039"/>
                  </a:lnTo>
                  <a:lnTo>
                    <a:pt x="1139" y="938"/>
                  </a:lnTo>
                  <a:lnTo>
                    <a:pt x="1157" y="876"/>
                  </a:lnTo>
                  <a:lnTo>
                    <a:pt x="1140" y="827"/>
                  </a:lnTo>
                  <a:lnTo>
                    <a:pt x="1182" y="789"/>
                  </a:lnTo>
                  <a:lnTo>
                    <a:pt x="1181" y="797"/>
                  </a:lnTo>
                  <a:lnTo>
                    <a:pt x="1182" y="799"/>
                  </a:lnTo>
                  <a:lnTo>
                    <a:pt x="1186" y="800"/>
                  </a:lnTo>
                  <a:lnTo>
                    <a:pt x="1199" y="801"/>
                  </a:lnTo>
                  <a:lnTo>
                    <a:pt x="1215" y="804"/>
                  </a:lnTo>
                  <a:lnTo>
                    <a:pt x="1262" y="745"/>
                  </a:lnTo>
                  <a:lnTo>
                    <a:pt x="1268" y="709"/>
                  </a:lnTo>
                  <a:lnTo>
                    <a:pt x="1300" y="677"/>
                  </a:lnTo>
                  <a:lnTo>
                    <a:pt x="1324" y="644"/>
                  </a:lnTo>
                  <a:lnTo>
                    <a:pt x="1381" y="604"/>
                  </a:lnTo>
                  <a:lnTo>
                    <a:pt x="1399" y="603"/>
                  </a:lnTo>
                  <a:lnTo>
                    <a:pt x="1402" y="537"/>
                  </a:lnTo>
                  <a:lnTo>
                    <a:pt x="1478" y="565"/>
                  </a:lnTo>
                  <a:lnTo>
                    <a:pt x="1486" y="512"/>
                  </a:lnTo>
                  <a:lnTo>
                    <a:pt x="1533" y="442"/>
                  </a:lnTo>
                  <a:lnTo>
                    <a:pt x="1534" y="440"/>
                  </a:lnTo>
                  <a:lnTo>
                    <a:pt x="1534" y="439"/>
                  </a:lnTo>
                  <a:lnTo>
                    <a:pt x="1535" y="439"/>
                  </a:lnTo>
                  <a:lnTo>
                    <a:pt x="1534" y="437"/>
                  </a:lnTo>
                  <a:lnTo>
                    <a:pt x="1532" y="436"/>
                  </a:lnTo>
                  <a:lnTo>
                    <a:pt x="1531" y="436"/>
                  </a:lnTo>
                  <a:lnTo>
                    <a:pt x="1526" y="436"/>
                  </a:lnTo>
                  <a:lnTo>
                    <a:pt x="1523" y="433"/>
                  </a:lnTo>
                  <a:lnTo>
                    <a:pt x="1524" y="430"/>
                  </a:lnTo>
                  <a:lnTo>
                    <a:pt x="1527" y="425"/>
                  </a:lnTo>
                  <a:lnTo>
                    <a:pt x="1529" y="422"/>
                  </a:lnTo>
                  <a:lnTo>
                    <a:pt x="1533" y="420"/>
                  </a:lnTo>
                  <a:lnTo>
                    <a:pt x="1524" y="349"/>
                  </a:lnTo>
                  <a:lnTo>
                    <a:pt x="1606" y="353"/>
                  </a:lnTo>
                  <a:lnTo>
                    <a:pt x="1659" y="311"/>
                  </a:lnTo>
                  <a:lnTo>
                    <a:pt x="1689" y="279"/>
                  </a:lnTo>
                  <a:lnTo>
                    <a:pt x="1658" y="235"/>
                  </a:lnTo>
                  <a:lnTo>
                    <a:pt x="1659" y="228"/>
                  </a:lnTo>
                  <a:lnTo>
                    <a:pt x="1660" y="223"/>
                  </a:lnTo>
                  <a:lnTo>
                    <a:pt x="1660" y="219"/>
                  </a:lnTo>
                  <a:lnTo>
                    <a:pt x="1660" y="217"/>
                  </a:lnTo>
                  <a:lnTo>
                    <a:pt x="1652" y="206"/>
                  </a:lnTo>
                  <a:lnTo>
                    <a:pt x="1643" y="198"/>
                  </a:lnTo>
                  <a:lnTo>
                    <a:pt x="1635" y="192"/>
                  </a:lnTo>
                  <a:lnTo>
                    <a:pt x="1627" y="189"/>
                  </a:lnTo>
                  <a:lnTo>
                    <a:pt x="1619" y="187"/>
                  </a:lnTo>
                  <a:lnTo>
                    <a:pt x="1612" y="188"/>
                  </a:lnTo>
                  <a:lnTo>
                    <a:pt x="1605" y="191"/>
                  </a:lnTo>
                  <a:lnTo>
                    <a:pt x="1598" y="197"/>
                  </a:lnTo>
                  <a:lnTo>
                    <a:pt x="1579" y="172"/>
                  </a:lnTo>
                  <a:lnTo>
                    <a:pt x="1540" y="133"/>
                  </a:lnTo>
                  <a:lnTo>
                    <a:pt x="1562" y="71"/>
                  </a:lnTo>
                  <a:lnTo>
                    <a:pt x="1550" y="21"/>
                  </a:lnTo>
                  <a:lnTo>
                    <a:pt x="1550" y="20"/>
                  </a:lnTo>
                  <a:lnTo>
                    <a:pt x="1537" y="14"/>
                  </a:lnTo>
                  <a:lnTo>
                    <a:pt x="1523" y="13"/>
                  </a:lnTo>
                  <a:lnTo>
                    <a:pt x="1508" y="15"/>
                  </a:lnTo>
                  <a:lnTo>
                    <a:pt x="1419" y="2"/>
                  </a:lnTo>
                  <a:lnTo>
                    <a:pt x="1385" y="56"/>
                  </a:lnTo>
                  <a:lnTo>
                    <a:pt x="1287" y="97"/>
                  </a:lnTo>
                  <a:lnTo>
                    <a:pt x="1229" y="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Freeform 108">
              <a:extLst>
                <a:ext uri="{FF2B5EF4-FFF2-40B4-BE49-F238E27FC236}">
                  <a16:creationId xmlns:a16="http://schemas.microsoft.com/office/drawing/2014/main" id="{48B5655F-BE04-A144-D840-8D62B121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713"/>
              <a:ext cx="97" cy="66"/>
            </a:xfrm>
            <a:custGeom>
              <a:avLst/>
              <a:gdLst/>
              <a:ahLst/>
              <a:cxnLst>
                <a:cxn ang="0">
                  <a:pos x="217" y="145"/>
                </a:cxn>
                <a:cxn ang="0">
                  <a:pos x="238" y="165"/>
                </a:cxn>
                <a:cxn ang="0">
                  <a:pos x="269" y="185"/>
                </a:cxn>
                <a:cxn ang="0">
                  <a:pos x="253" y="205"/>
                </a:cxn>
                <a:cxn ang="0">
                  <a:pos x="147" y="328"/>
                </a:cxn>
                <a:cxn ang="0">
                  <a:pos x="169" y="355"/>
                </a:cxn>
                <a:cxn ang="0">
                  <a:pos x="180" y="348"/>
                </a:cxn>
                <a:cxn ang="0">
                  <a:pos x="70" y="420"/>
                </a:cxn>
                <a:cxn ang="0">
                  <a:pos x="63" y="442"/>
                </a:cxn>
                <a:cxn ang="0">
                  <a:pos x="4" y="518"/>
                </a:cxn>
                <a:cxn ang="0">
                  <a:pos x="52" y="695"/>
                </a:cxn>
                <a:cxn ang="0">
                  <a:pos x="20" y="718"/>
                </a:cxn>
                <a:cxn ang="0">
                  <a:pos x="220" y="899"/>
                </a:cxn>
                <a:cxn ang="0">
                  <a:pos x="533" y="963"/>
                </a:cxn>
                <a:cxn ang="0">
                  <a:pos x="575" y="977"/>
                </a:cxn>
                <a:cxn ang="0">
                  <a:pos x="645" y="965"/>
                </a:cxn>
                <a:cxn ang="0">
                  <a:pos x="678" y="959"/>
                </a:cxn>
                <a:cxn ang="0">
                  <a:pos x="852" y="845"/>
                </a:cxn>
                <a:cxn ang="0">
                  <a:pos x="917" y="802"/>
                </a:cxn>
                <a:cxn ang="0">
                  <a:pos x="1017" y="773"/>
                </a:cxn>
                <a:cxn ang="0">
                  <a:pos x="1025" y="745"/>
                </a:cxn>
                <a:cxn ang="0">
                  <a:pos x="1179" y="559"/>
                </a:cxn>
                <a:cxn ang="0">
                  <a:pos x="1320" y="461"/>
                </a:cxn>
                <a:cxn ang="0">
                  <a:pos x="1424" y="431"/>
                </a:cxn>
                <a:cxn ang="0">
                  <a:pos x="1445" y="436"/>
                </a:cxn>
                <a:cxn ang="0">
                  <a:pos x="1493" y="363"/>
                </a:cxn>
                <a:cxn ang="0">
                  <a:pos x="1472" y="358"/>
                </a:cxn>
                <a:cxn ang="0">
                  <a:pos x="1496" y="258"/>
                </a:cxn>
                <a:cxn ang="0">
                  <a:pos x="1509" y="257"/>
                </a:cxn>
                <a:cxn ang="0">
                  <a:pos x="1520" y="229"/>
                </a:cxn>
                <a:cxn ang="0">
                  <a:pos x="1522" y="209"/>
                </a:cxn>
                <a:cxn ang="0">
                  <a:pos x="1401" y="177"/>
                </a:cxn>
                <a:cxn ang="0">
                  <a:pos x="1391" y="135"/>
                </a:cxn>
                <a:cxn ang="0">
                  <a:pos x="1414" y="106"/>
                </a:cxn>
                <a:cxn ang="0">
                  <a:pos x="1127" y="169"/>
                </a:cxn>
                <a:cxn ang="0">
                  <a:pos x="1125" y="199"/>
                </a:cxn>
                <a:cxn ang="0">
                  <a:pos x="1111" y="213"/>
                </a:cxn>
                <a:cxn ang="0">
                  <a:pos x="1086" y="190"/>
                </a:cxn>
                <a:cxn ang="0">
                  <a:pos x="1050" y="161"/>
                </a:cxn>
                <a:cxn ang="0">
                  <a:pos x="996" y="276"/>
                </a:cxn>
                <a:cxn ang="0">
                  <a:pos x="907" y="190"/>
                </a:cxn>
                <a:cxn ang="0">
                  <a:pos x="688" y="270"/>
                </a:cxn>
                <a:cxn ang="0">
                  <a:pos x="678" y="235"/>
                </a:cxn>
                <a:cxn ang="0">
                  <a:pos x="631" y="192"/>
                </a:cxn>
                <a:cxn ang="0">
                  <a:pos x="610" y="198"/>
                </a:cxn>
                <a:cxn ang="0">
                  <a:pos x="574" y="183"/>
                </a:cxn>
                <a:cxn ang="0">
                  <a:pos x="554" y="164"/>
                </a:cxn>
                <a:cxn ang="0">
                  <a:pos x="513" y="141"/>
                </a:cxn>
                <a:cxn ang="0">
                  <a:pos x="498" y="6"/>
                </a:cxn>
                <a:cxn ang="0">
                  <a:pos x="467" y="5"/>
                </a:cxn>
                <a:cxn ang="0">
                  <a:pos x="389" y="46"/>
                </a:cxn>
                <a:cxn ang="0">
                  <a:pos x="330" y="39"/>
                </a:cxn>
                <a:cxn ang="0">
                  <a:pos x="266" y="66"/>
                </a:cxn>
              </a:cxnLst>
              <a:rect l="0" t="0" r="r" b="b"/>
              <a:pathLst>
                <a:path w="1542" h="989">
                  <a:moveTo>
                    <a:pt x="206" y="71"/>
                  </a:moveTo>
                  <a:lnTo>
                    <a:pt x="178" y="121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6"/>
                  </a:lnTo>
                  <a:lnTo>
                    <a:pt x="217" y="145"/>
                  </a:lnTo>
                  <a:lnTo>
                    <a:pt x="223" y="146"/>
                  </a:lnTo>
                  <a:lnTo>
                    <a:pt x="226" y="147"/>
                  </a:lnTo>
                  <a:lnTo>
                    <a:pt x="230" y="150"/>
                  </a:lnTo>
                  <a:lnTo>
                    <a:pt x="232" y="154"/>
                  </a:lnTo>
                  <a:lnTo>
                    <a:pt x="236" y="160"/>
                  </a:lnTo>
                  <a:lnTo>
                    <a:pt x="238" y="165"/>
                  </a:lnTo>
                  <a:lnTo>
                    <a:pt x="241" y="168"/>
                  </a:lnTo>
                  <a:lnTo>
                    <a:pt x="250" y="170"/>
                  </a:lnTo>
                  <a:lnTo>
                    <a:pt x="258" y="173"/>
                  </a:lnTo>
                  <a:lnTo>
                    <a:pt x="263" y="177"/>
                  </a:lnTo>
                  <a:lnTo>
                    <a:pt x="267" y="181"/>
                  </a:lnTo>
                  <a:lnTo>
                    <a:pt x="269" y="185"/>
                  </a:lnTo>
                  <a:lnTo>
                    <a:pt x="270" y="190"/>
                  </a:lnTo>
                  <a:lnTo>
                    <a:pt x="266" y="196"/>
                  </a:lnTo>
                  <a:lnTo>
                    <a:pt x="263" y="203"/>
                  </a:lnTo>
                  <a:lnTo>
                    <a:pt x="259" y="205"/>
                  </a:lnTo>
                  <a:lnTo>
                    <a:pt x="256" y="206"/>
                  </a:lnTo>
                  <a:lnTo>
                    <a:pt x="253" y="205"/>
                  </a:lnTo>
                  <a:lnTo>
                    <a:pt x="250" y="202"/>
                  </a:lnTo>
                  <a:lnTo>
                    <a:pt x="242" y="259"/>
                  </a:lnTo>
                  <a:lnTo>
                    <a:pt x="207" y="322"/>
                  </a:lnTo>
                  <a:lnTo>
                    <a:pt x="154" y="317"/>
                  </a:lnTo>
                  <a:lnTo>
                    <a:pt x="149" y="322"/>
                  </a:lnTo>
                  <a:lnTo>
                    <a:pt x="147" y="328"/>
                  </a:lnTo>
                  <a:lnTo>
                    <a:pt x="146" y="333"/>
                  </a:lnTo>
                  <a:lnTo>
                    <a:pt x="148" y="339"/>
                  </a:lnTo>
                  <a:lnTo>
                    <a:pt x="150" y="343"/>
                  </a:lnTo>
                  <a:lnTo>
                    <a:pt x="156" y="348"/>
                  </a:lnTo>
                  <a:lnTo>
                    <a:pt x="161" y="351"/>
                  </a:lnTo>
                  <a:lnTo>
                    <a:pt x="169" y="355"/>
                  </a:lnTo>
                  <a:lnTo>
                    <a:pt x="172" y="354"/>
                  </a:lnTo>
                  <a:lnTo>
                    <a:pt x="172" y="353"/>
                  </a:lnTo>
                  <a:lnTo>
                    <a:pt x="173" y="353"/>
                  </a:lnTo>
                  <a:lnTo>
                    <a:pt x="175" y="353"/>
                  </a:lnTo>
                  <a:lnTo>
                    <a:pt x="177" y="350"/>
                  </a:lnTo>
                  <a:lnTo>
                    <a:pt x="180" y="348"/>
                  </a:lnTo>
                  <a:lnTo>
                    <a:pt x="170" y="420"/>
                  </a:lnTo>
                  <a:lnTo>
                    <a:pt x="64" y="395"/>
                  </a:lnTo>
                  <a:lnTo>
                    <a:pt x="66" y="400"/>
                  </a:lnTo>
                  <a:lnTo>
                    <a:pt x="69" y="406"/>
                  </a:lnTo>
                  <a:lnTo>
                    <a:pt x="71" y="418"/>
                  </a:lnTo>
                  <a:lnTo>
                    <a:pt x="70" y="420"/>
                  </a:lnTo>
                  <a:lnTo>
                    <a:pt x="70" y="423"/>
                  </a:lnTo>
                  <a:lnTo>
                    <a:pt x="70" y="429"/>
                  </a:lnTo>
                  <a:lnTo>
                    <a:pt x="66" y="441"/>
                  </a:lnTo>
                  <a:lnTo>
                    <a:pt x="64" y="441"/>
                  </a:lnTo>
                  <a:lnTo>
                    <a:pt x="63" y="441"/>
                  </a:lnTo>
                  <a:lnTo>
                    <a:pt x="63" y="442"/>
                  </a:lnTo>
                  <a:lnTo>
                    <a:pt x="60" y="442"/>
                  </a:lnTo>
                  <a:lnTo>
                    <a:pt x="55" y="441"/>
                  </a:lnTo>
                  <a:lnTo>
                    <a:pt x="50" y="439"/>
                  </a:lnTo>
                  <a:lnTo>
                    <a:pt x="19" y="459"/>
                  </a:lnTo>
                  <a:lnTo>
                    <a:pt x="0" y="505"/>
                  </a:lnTo>
                  <a:lnTo>
                    <a:pt x="4" y="518"/>
                  </a:lnTo>
                  <a:lnTo>
                    <a:pt x="29" y="575"/>
                  </a:lnTo>
                  <a:lnTo>
                    <a:pt x="109" y="536"/>
                  </a:lnTo>
                  <a:lnTo>
                    <a:pt x="146" y="570"/>
                  </a:lnTo>
                  <a:lnTo>
                    <a:pt x="98" y="580"/>
                  </a:lnTo>
                  <a:lnTo>
                    <a:pt x="106" y="625"/>
                  </a:lnTo>
                  <a:lnTo>
                    <a:pt x="52" y="695"/>
                  </a:lnTo>
                  <a:lnTo>
                    <a:pt x="41" y="696"/>
                  </a:lnTo>
                  <a:lnTo>
                    <a:pt x="34" y="699"/>
                  </a:lnTo>
                  <a:lnTo>
                    <a:pt x="28" y="702"/>
                  </a:lnTo>
                  <a:lnTo>
                    <a:pt x="24" y="707"/>
                  </a:lnTo>
                  <a:lnTo>
                    <a:pt x="21" y="712"/>
                  </a:lnTo>
                  <a:lnTo>
                    <a:pt x="20" y="718"/>
                  </a:lnTo>
                  <a:lnTo>
                    <a:pt x="23" y="733"/>
                  </a:lnTo>
                  <a:lnTo>
                    <a:pt x="88" y="737"/>
                  </a:lnTo>
                  <a:lnTo>
                    <a:pt x="134" y="750"/>
                  </a:lnTo>
                  <a:lnTo>
                    <a:pt x="186" y="793"/>
                  </a:lnTo>
                  <a:lnTo>
                    <a:pt x="182" y="866"/>
                  </a:lnTo>
                  <a:lnTo>
                    <a:pt x="220" y="899"/>
                  </a:lnTo>
                  <a:lnTo>
                    <a:pt x="183" y="965"/>
                  </a:lnTo>
                  <a:lnTo>
                    <a:pt x="253" y="969"/>
                  </a:lnTo>
                  <a:lnTo>
                    <a:pt x="410" y="931"/>
                  </a:lnTo>
                  <a:lnTo>
                    <a:pt x="452" y="957"/>
                  </a:lnTo>
                  <a:lnTo>
                    <a:pt x="501" y="921"/>
                  </a:lnTo>
                  <a:lnTo>
                    <a:pt x="533" y="963"/>
                  </a:lnTo>
                  <a:lnTo>
                    <a:pt x="546" y="963"/>
                  </a:lnTo>
                  <a:lnTo>
                    <a:pt x="558" y="964"/>
                  </a:lnTo>
                  <a:lnTo>
                    <a:pt x="565" y="966"/>
                  </a:lnTo>
                  <a:lnTo>
                    <a:pt x="571" y="969"/>
                  </a:lnTo>
                  <a:lnTo>
                    <a:pt x="574" y="972"/>
                  </a:lnTo>
                  <a:lnTo>
                    <a:pt x="575" y="977"/>
                  </a:lnTo>
                  <a:lnTo>
                    <a:pt x="573" y="982"/>
                  </a:lnTo>
                  <a:lnTo>
                    <a:pt x="568" y="988"/>
                  </a:lnTo>
                  <a:lnTo>
                    <a:pt x="567" y="989"/>
                  </a:lnTo>
                  <a:lnTo>
                    <a:pt x="657" y="973"/>
                  </a:lnTo>
                  <a:lnTo>
                    <a:pt x="649" y="968"/>
                  </a:lnTo>
                  <a:lnTo>
                    <a:pt x="645" y="965"/>
                  </a:lnTo>
                  <a:lnTo>
                    <a:pt x="643" y="962"/>
                  </a:lnTo>
                  <a:lnTo>
                    <a:pt x="645" y="960"/>
                  </a:lnTo>
                  <a:lnTo>
                    <a:pt x="648" y="958"/>
                  </a:lnTo>
                  <a:lnTo>
                    <a:pt x="656" y="958"/>
                  </a:lnTo>
                  <a:lnTo>
                    <a:pt x="665" y="958"/>
                  </a:lnTo>
                  <a:lnTo>
                    <a:pt x="678" y="959"/>
                  </a:lnTo>
                  <a:lnTo>
                    <a:pt x="753" y="905"/>
                  </a:lnTo>
                  <a:lnTo>
                    <a:pt x="681" y="885"/>
                  </a:lnTo>
                  <a:lnTo>
                    <a:pt x="708" y="866"/>
                  </a:lnTo>
                  <a:lnTo>
                    <a:pt x="756" y="860"/>
                  </a:lnTo>
                  <a:lnTo>
                    <a:pt x="765" y="816"/>
                  </a:lnTo>
                  <a:lnTo>
                    <a:pt x="852" y="845"/>
                  </a:lnTo>
                  <a:lnTo>
                    <a:pt x="868" y="831"/>
                  </a:lnTo>
                  <a:lnTo>
                    <a:pt x="885" y="820"/>
                  </a:lnTo>
                  <a:lnTo>
                    <a:pt x="900" y="809"/>
                  </a:lnTo>
                  <a:lnTo>
                    <a:pt x="916" y="801"/>
                  </a:lnTo>
                  <a:lnTo>
                    <a:pt x="916" y="800"/>
                  </a:lnTo>
                  <a:lnTo>
                    <a:pt x="917" y="802"/>
                  </a:lnTo>
                  <a:lnTo>
                    <a:pt x="917" y="805"/>
                  </a:lnTo>
                  <a:lnTo>
                    <a:pt x="918" y="810"/>
                  </a:lnTo>
                  <a:lnTo>
                    <a:pt x="1001" y="775"/>
                  </a:lnTo>
                  <a:lnTo>
                    <a:pt x="1008" y="775"/>
                  </a:lnTo>
                  <a:lnTo>
                    <a:pt x="1013" y="775"/>
                  </a:lnTo>
                  <a:lnTo>
                    <a:pt x="1017" y="773"/>
                  </a:lnTo>
                  <a:lnTo>
                    <a:pt x="1022" y="770"/>
                  </a:lnTo>
                  <a:lnTo>
                    <a:pt x="1024" y="765"/>
                  </a:lnTo>
                  <a:lnTo>
                    <a:pt x="1024" y="762"/>
                  </a:lnTo>
                  <a:lnTo>
                    <a:pt x="1025" y="760"/>
                  </a:lnTo>
                  <a:lnTo>
                    <a:pt x="1025" y="753"/>
                  </a:lnTo>
                  <a:lnTo>
                    <a:pt x="1025" y="745"/>
                  </a:lnTo>
                  <a:lnTo>
                    <a:pt x="977" y="708"/>
                  </a:lnTo>
                  <a:lnTo>
                    <a:pt x="1009" y="701"/>
                  </a:lnTo>
                  <a:lnTo>
                    <a:pt x="1073" y="711"/>
                  </a:lnTo>
                  <a:lnTo>
                    <a:pt x="1081" y="682"/>
                  </a:lnTo>
                  <a:lnTo>
                    <a:pt x="1172" y="608"/>
                  </a:lnTo>
                  <a:lnTo>
                    <a:pt x="1179" y="559"/>
                  </a:lnTo>
                  <a:lnTo>
                    <a:pt x="1146" y="550"/>
                  </a:lnTo>
                  <a:lnTo>
                    <a:pt x="1126" y="475"/>
                  </a:lnTo>
                  <a:lnTo>
                    <a:pt x="1281" y="493"/>
                  </a:lnTo>
                  <a:lnTo>
                    <a:pt x="1301" y="465"/>
                  </a:lnTo>
                  <a:lnTo>
                    <a:pt x="1314" y="461"/>
                  </a:lnTo>
                  <a:lnTo>
                    <a:pt x="1320" y="461"/>
                  </a:lnTo>
                  <a:lnTo>
                    <a:pt x="1328" y="463"/>
                  </a:lnTo>
                  <a:lnTo>
                    <a:pt x="1340" y="467"/>
                  </a:lnTo>
                  <a:lnTo>
                    <a:pt x="1353" y="477"/>
                  </a:lnTo>
                  <a:lnTo>
                    <a:pt x="1362" y="424"/>
                  </a:lnTo>
                  <a:lnTo>
                    <a:pt x="1422" y="425"/>
                  </a:lnTo>
                  <a:lnTo>
                    <a:pt x="1424" y="431"/>
                  </a:lnTo>
                  <a:lnTo>
                    <a:pt x="1428" y="436"/>
                  </a:lnTo>
                  <a:lnTo>
                    <a:pt x="1430" y="439"/>
                  </a:lnTo>
                  <a:lnTo>
                    <a:pt x="1434" y="441"/>
                  </a:lnTo>
                  <a:lnTo>
                    <a:pt x="1436" y="440"/>
                  </a:lnTo>
                  <a:lnTo>
                    <a:pt x="1441" y="439"/>
                  </a:lnTo>
                  <a:lnTo>
                    <a:pt x="1445" y="436"/>
                  </a:lnTo>
                  <a:lnTo>
                    <a:pt x="1449" y="432"/>
                  </a:lnTo>
                  <a:lnTo>
                    <a:pt x="1429" y="395"/>
                  </a:lnTo>
                  <a:lnTo>
                    <a:pt x="1480" y="415"/>
                  </a:lnTo>
                  <a:lnTo>
                    <a:pt x="1542" y="412"/>
                  </a:lnTo>
                  <a:lnTo>
                    <a:pt x="1499" y="356"/>
                  </a:lnTo>
                  <a:lnTo>
                    <a:pt x="1493" y="363"/>
                  </a:lnTo>
                  <a:lnTo>
                    <a:pt x="1488" y="369"/>
                  </a:lnTo>
                  <a:lnTo>
                    <a:pt x="1482" y="372"/>
                  </a:lnTo>
                  <a:lnTo>
                    <a:pt x="1479" y="373"/>
                  </a:lnTo>
                  <a:lnTo>
                    <a:pt x="1476" y="370"/>
                  </a:lnTo>
                  <a:lnTo>
                    <a:pt x="1474" y="366"/>
                  </a:lnTo>
                  <a:lnTo>
                    <a:pt x="1472" y="358"/>
                  </a:lnTo>
                  <a:lnTo>
                    <a:pt x="1471" y="349"/>
                  </a:lnTo>
                  <a:lnTo>
                    <a:pt x="1426" y="309"/>
                  </a:lnTo>
                  <a:lnTo>
                    <a:pt x="1489" y="255"/>
                  </a:lnTo>
                  <a:lnTo>
                    <a:pt x="1490" y="255"/>
                  </a:lnTo>
                  <a:lnTo>
                    <a:pt x="1492" y="256"/>
                  </a:lnTo>
                  <a:lnTo>
                    <a:pt x="1496" y="258"/>
                  </a:lnTo>
                  <a:lnTo>
                    <a:pt x="1499" y="258"/>
                  </a:lnTo>
                  <a:lnTo>
                    <a:pt x="1504" y="259"/>
                  </a:lnTo>
                  <a:lnTo>
                    <a:pt x="1506" y="258"/>
                  </a:lnTo>
                  <a:lnTo>
                    <a:pt x="1506" y="257"/>
                  </a:lnTo>
                  <a:lnTo>
                    <a:pt x="1507" y="257"/>
                  </a:lnTo>
                  <a:lnTo>
                    <a:pt x="1509" y="257"/>
                  </a:lnTo>
                  <a:lnTo>
                    <a:pt x="1511" y="255"/>
                  </a:lnTo>
                  <a:lnTo>
                    <a:pt x="1514" y="253"/>
                  </a:lnTo>
                  <a:lnTo>
                    <a:pt x="1515" y="249"/>
                  </a:lnTo>
                  <a:lnTo>
                    <a:pt x="1518" y="245"/>
                  </a:lnTo>
                  <a:lnTo>
                    <a:pt x="1520" y="236"/>
                  </a:lnTo>
                  <a:lnTo>
                    <a:pt x="1520" y="229"/>
                  </a:lnTo>
                  <a:lnTo>
                    <a:pt x="1521" y="223"/>
                  </a:lnTo>
                  <a:lnTo>
                    <a:pt x="1521" y="216"/>
                  </a:lnTo>
                  <a:lnTo>
                    <a:pt x="1521" y="212"/>
                  </a:lnTo>
                  <a:lnTo>
                    <a:pt x="1521" y="210"/>
                  </a:lnTo>
                  <a:lnTo>
                    <a:pt x="1521" y="209"/>
                  </a:lnTo>
                  <a:lnTo>
                    <a:pt x="1522" y="209"/>
                  </a:lnTo>
                  <a:lnTo>
                    <a:pt x="1435" y="203"/>
                  </a:lnTo>
                  <a:lnTo>
                    <a:pt x="1424" y="198"/>
                  </a:lnTo>
                  <a:lnTo>
                    <a:pt x="1415" y="194"/>
                  </a:lnTo>
                  <a:lnTo>
                    <a:pt x="1408" y="189"/>
                  </a:lnTo>
                  <a:lnTo>
                    <a:pt x="1404" y="184"/>
                  </a:lnTo>
                  <a:lnTo>
                    <a:pt x="1401" y="177"/>
                  </a:lnTo>
                  <a:lnTo>
                    <a:pt x="1401" y="171"/>
                  </a:lnTo>
                  <a:lnTo>
                    <a:pt x="1402" y="164"/>
                  </a:lnTo>
                  <a:lnTo>
                    <a:pt x="1408" y="157"/>
                  </a:lnTo>
                  <a:lnTo>
                    <a:pt x="1399" y="149"/>
                  </a:lnTo>
                  <a:lnTo>
                    <a:pt x="1394" y="142"/>
                  </a:lnTo>
                  <a:lnTo>
                    <a:pt x="1391" y="135"/>
                  </a:lnTo>
                  <a:lnTo>
                    <a:pt x="1391" y="129"/>
                  </a:lnTo>
                  <a:lnTo>
                    <a:pt x="1392" y="123"/>
                  </a:lnTo>
                  <a:lnTo>
                    <a:pt x="1397" y="117"/>
                  </a:lnTo>
                  <a:lnTo>
                    <a:pt x="1404" y="112"/>
                  </a:lnTo>
                  <a:lnTo>
                    <a:pt x="1415" y="108"/>
                  </a:lnTo>
                  <a:lnTo>
                    <a:pt x="1414" y="106"/>
                  </a:lnTo>
                  <a:lnTo>
                    <a:pt x="1321" y="110"/>
                  </a:lnTo>
                  <a:lnTo>
                    <a:pt x="1276" y="145"/>
                  </a:lnTo>
                  <a:lnTo>
                    <a:pt x="1221" y="141"/>
                  </a:lnTo>
                  <a:lnTo>
                    <a:pt x="1193" y="144"/>
                  </a:lnTo>
                  <a:lnTo>
                    <a:pt x="1135" y="175"/>
                  </a:lnTo>
                  <a:lnTo>
                    <a:pt x="1127" y="169"/>
                  </a:lnTo>
                  <a:lnTo>
                    <a:pt x="1123" y="166"/>
                  </a:lnTo>
                  <a:lnTo>
                    <a:pt x="1121" y="165"/>
                  </a:lnTo>
                  <a:lnTo>
                    <a:pt x="1121" y="166"/>
                  </a:lnTo>
                  <a:lnTo>
                    <a:pt x="1122" y="170"/>
                  </a:lnTo>
                  <a:lnTo>
                    <a:pt x="1129" y="192"/>
                  </a:lnTo>
                  <a:lnTo>
                    <a:pt x="1125" y="199"/>
                  </a:lnTo>
                  <a:lnTo>
                    <a:pt x="1123" y="202"/>
                  </a:lnTo>
                  <a:lnTo>
                    <a:pt x="1122" y="206"/>
                  </a:lnTo>
                  <a:lnTo>
                    <a:pt x="1118" y="210"/>
                  </a:lnTo>
                  <a:lnTo>
                    <a:pt x="1115" y="211"/>
                  </a:lnTo>
                  <a:lnTo>
                    <a:pt x="1114" y="213"/>
                  </a:lnTo>
                  <a:lnTo>
                    <a:pt x="1111" y="213"/>
                  </a:lnTo>
                  <a:lnTo>
                    <a:pt x="1109" y="214"/>
                  </a:lnTo>
                  <a:lnTo>
                    <a:pt x="1105" y="213"/>
                  </a:lnTo>
                  <a:lnTo>
                    <a:pt x="1098" y="210"/>
                  </a:lnTo>
                  <a:lnTo>
                    <a:pt x="1093" y="206"/>
                  </a:lnTo>
                  <a:lnTo>
                    <a:pt x="1087" y="201"/>
                  </a:lnTo>
                  <a:lnTo>
                    <a:pt x="1086" y="190"/>
                  </a:lnTo>
                  <a:lnTo>
                    <a:pt x="1083" y="182"/>
                  </a:lnTo>
                  <a:lnTo>
                    <a:pt x="1079" y="174"/>
                  </a:lnTo>
                  <a:lnTo>
                    <a:pt x="1075" y="169"/>
                  </a:lnTo>
                  <a:lnTo>
                    <a:pt x="1067" y="164"/>
                  </a:lnTo>
                  <a:lnTo>
                    <a:pt x="1060" y="162"/>
                  </a:lnTo>
                  <a:lnTo>
                    <a:pt x="1050" y="161"/>
                  </a:lnTo>
                  <a:lnTo>
                    <a:pt x="1040" y="162"/>
                  </a:lnTo>
                  <a:lnTo>
                    <a:pt x="1033" y="160"/>
                  </a:lnTo>
                  <a:lnTo>
                    <a:pt x="1030" y="164"/>
                  </a:lnTo>
                  <a:lnTo>
                    <a:pt x="1043" y="229"/>
                  </a:lnTo>
                  <a:lnTo>
                    <a:pt x="1003" y="274"/>
                  </a:lnTo>
                  <a:lnTo>
                    <a:pt x="996" y="276"/>
                  </a:lnTo>
                  <a:lnTo>
                    <a:pt x="990" y="276"/>
                  </a:lnTo>
                  <a:lnTo>
                    <a:pt x="983" y="272"/>
                  </a:lnTo>
                  <a:lnTo>
                    <a:pt x="979" y="266"/>
                  </a:lnTo>
                  <a:lnTo>
                    <a:pt x="978" y="265"/>
                  </a:lnTo>
                  <a:lnTo>
                    <a:pt x="929" y="206"/>
                  </a:lnTo>
                  <a:lnTo>
                    <a:pt x="907" y="190"/>
                  </a:lnTo>
                  <a:lnTo>
                    <a:pt x="885" y="236"/>
                  </a:lnTo>
                  <a:lnTo>
                    <a:pt x="768" y="311"/>
                  </a:lnTo>
                  <a:lnTo>
                    <a:pt x="742" y="274"/>
                  </a:lnTo>
                  <a:lnTo>
                    <a:pt x="706" y="275"/>
                  </a:lnTo>
                  <a:lnTo>
                    <a:pt x="695" y="272"/>
                  </a:lnTo>
                  <a:lnTo>
                    <a:pt x="688" y="270"/>
                  </a:lnTo>
                  <a:lnTo>
                    <a:pt x="681" y="266"/>
                  </a:lnTo>
                  <a:lnTo>
                    <a:pt x="678" y="262"/>
                  </a:lnTo>
                  <a:lnTo>
                    <a:pt x="675" y="256"/>
                  </a:lnTo>
                  <a:lnTo>
                    <a:pt x="675" y="250"/>
                  </a:lnTo>
                  <a:lnTo>
                    <a:pt x="675" y="242"/>
                  </a:lnTo>
                  <a:lnTo>
                    <a:pt x="678" y="235"/>
                  </a:lnTo>
                  <a:lnTo>
                    <a:pt x="701" y="177"/>
                  </a:lnTo>
                  <a:lnTo>
                    <a:pt x="644" y="180"/>
                  </a:lnTo>
                  <a:lnTo>
                    <a:pt x="643" y="184"/>
                  </a:lnTo>
                  <a:lnTo>
                    <a:pt x="638" y="188"/>
                  </a:lnTo>
                  <a:lnTo>
                    <a:pt x="633" y="192"/>
                  </a:lnTo>
                  <a:lnTo>
                    <a:pt x="631" y="192"/>
                  </a:lnTo>
                  <a:lnTo>
                    <a:pt x="630" y="192"/>
                  </a:lnTo>
                  <a:lnTo>
                    <a:pt x="630" y="193"/>
                  </a:lnTo>
                  <a:lnTo>
                    <a:pt x="628" y="195"/>
                  </a:lnTo>
                  <a:lnTo>
                    <a:pt x="624" y="198"/>
                  </a:lnTo>
                  <a:lnTo>
                    <a:pt x="616" y="198"/>
                  </a:lnTo>
                  <a:lnTo>
                    <a:pt x="610" y="198"/>
                  </a:lnTo>
                  <a:lnTo>
                    <a:pt x="606" y="197"/>
                  </a:lnTo>
                  <a:lnTo>
                    <a:pt x="602" y="197"/>
                  </a:lnTo>
                  <a:lnTo>
                    <a:pt x="596" y="196"/>
                  </a:lnTo>
                  <a:lnTo>
                    <a:pt x="586" y="192"/>
                  </a:lnTo>
                  <a:lnTo>
                    <a:pt x="581" y="184"/>
                  </a:lnTo>
                  <a:lnTo>
                    <a:pt x="574" y="183"/>
                  </a:lnTo>
                  <a:lnTo>
                    <a:pt x="568" y="182"/>
                  </a:lnTo>
                  <a:lnTo>
                    <a:pt x="563" y="179"/>
                  </a:lnTo>
                  <a:lnTo>
                    <a:pt x="560" y="177"/>
                  </a:lnTo>
                  <a:lnTo>
                    <a:pt x="557" y="173"/>
                  </a:lnTo>
                  <a:lnTo>
                    <a:pt x="555" y="169"/>
                  </a:lnTo>
                  <a:lnTo>
                    <a:pt x="554" y="164"/>
                  </a:lnTo>
                  <a:lnTo>
                    <a:pt x="555" y="159"/>
                  </a:lnTo>
                  <a:lnTo>
                    <a:pt x="555" y="154"/>
                  </a:lnTo>
                  <a:lnTo>
                    <a:pt x="555" y="150"/>
                  </a:lnTo>
                  <a:lnTo>
                    <a:pt x="554" y="144"/>
                  </a:lnTo>
                  <a:lnTo>
                    <a:pt x="554" y="139"/>
                  </a:lnTo>
                  <a:lnTo>
                    <a:pt x="513" y="141"/>
                  </a:lnTo>
                  <a:lnTo>
                    <a:pt x="465" y="109"/>
                  </a:lnTo>
                  <a:lnTo>
                    <a:pt x="449" y="47"/>
                  </a:lnTo>
                  <a:lnTo>
                    <a:pt x="500" y="26"/>
                  </a:lnTo>
                  <a:lnTo>
                    <a:pt x="500" y="17"/>
                  </a:lnTo>
                  <a:lnTo>
                    <a:pt x="500" y="11"/>
                  </a:lnTo>
                  <a:lnTo>
                    <a:pt x="498" y="6"/>
                  </a:lnTo>
                  <a:lnTo>
                    <a:pt x="496" y="3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82" y="0"/>
                  </a:lnTo>
                  <a:lnTo>
                    <a:pt x="475" y="3"/>
                  </a:lnTo>
                  <a:lnTo>
                    <a:pt x="467" y="5"/>
                  </a:lnTo>
                  <a:lnTo>
                    <a:pt x="461" y="6"/>
                  </a:lnTo>
                  <a:lnTo>
                    <a:pt x="414" y="26"/>
                  </a:lnTo>
                  <a:lnTo>
                    <a:pt x="409" y="31"/>
                  </a:lnTo>
                  <a:lnTo>
                    <a:pt x="406" y="37"/>
                  </a:lnTo>
                  <a:lnTo>
                    <a:pt x="398" y="42"/>
                  </a:lnTo>
                  <a:lnTo>
                    <a:pt x="389" y="46"/>
                  </a:lnTo>
                  <a:lnTo>
                    <a:pt x="379" y="48"/>
                  </a:lnTo>
                  <a:lnTo>
                    <a:pt x="371" y="49"/>
                  </a:lnTo>
                  <a:lnTo>
                    <a:pt x="360" y="48"/>
                  </a:lnTo>
                  <a:lnTo>
                    <a:pt x="351" y="46"/>
                  </a:lnTo>
                  <a:lnTo>
                    <a:pt x="340" y="43"/>
                  </a:lnTo>
                  <a:lnTo>
                    <a:pt x="330" y="39"/>
                  </a:lnTo>
                  <a:lnTo>
                    <a:pt x="305" y="54"/>
                  </a:lnTo>
                  <a:lnTo>
                    <a:pt x="290" y="53"/>
                  </a:lnTo>
                  <a:lnTo>
                    <a:pt x="282" y="54"/>
                  </a:lnTo>
                  <a:lnTo>
                    <a:pt x="276" y="58"/>
                  </a:lnTo>
                  <a:lnTo>
                    <a:pt x="270" y="61"/>
                  </a:lnTo>
                  <a:lnTo>
                    <a:pt x="266" y="66"/>
                  </a:lnTo>
                  <a:lnTo>
                    <a:pt x="263" y="77"/>
                  </a:lnTo>
                  <a:lnTo>
                    <a:pt x="257" y="35"/>
                  </a:lnTo>
                  <a:lnTo>
                    <a:pt x="226" y="14"/>
                  </a:lnTo>
                  <a:lnTo>
                    <a:pt x="206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Freeform 109">
              <a:extLst>
                <a:ext uri="{FF2B5EF4-FFF2-40B4-BE49-F238E27FC236}">
                  <a16:creationId xmlns:a16="http://schemas.microsoft.com/office/drawing/2014/main" id="{2DE2C9E9-E004-733E-3D40-F2047890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849"/>
              <a:ext cx="80" cy="126"/>
            </a:xfrm>
            <a:custGeom>
              <a:avLst/>
              <a:gdLst/>
              <a:ahLst/>
              <a:cxnLst>
                <a:cxn ang="0">
                  <a:pos x="903" y="241"/>
                </a:cxn>
                <a:cxn ang="0">
                  <a:pos x="925" y="443"/>
                </a:cxn>
                <a:cxn ang="0">
                  <a:pos x="751" y="476"/>
                </a:cxn>
                <a:cxn ang="0">
                  <a:pos x="589" y="541"/>
                </a:cxn>
                <a:cxn ang="0">
                  <a:pos x="426" y="637"/>
                </a:cxn>
                <a:cxn ang="0">
                  <a:pos x="261" y="713"/>
                </a:cxn>
                <a:cxn ang="0">
                  <a:pos x="200" y="768"/>
                </a:cxn>
                <a:cxn ang="0">
                  <a:pos x="181" y="774"/>
                </a:cxn>
                <a:cxn ang="0">
                  <a:pos x="171" y="762"/>
                </a:cxn>
                <a:cxn ang="0">
                  <a:pos x="165" y="748"/>
                </a:cxn>
                <a:cxn ang="0">
                  <a:pos x="150" y="762"/>
                </a:cxn>
                <a:cxn ang="0">
                  <a:pos x="154" y="770"/>
                </a:cxn>
                <a:cxn ang="0">
                  <a:pos x="154" y="826"/>
                </a:cxn>
                <a:cxn ang="0">
                  <a:pos x="102" y="926"/>
                </a:cxn>
                <a:cxn ang="0">
                  <a:pos x="124" y="935"/>
                </a:cxn>
                <a:cxn ang="0">
                  <a:pos x="100" y="989"/>
                </a:cxn>
                <a:cxn ang="0">
                  <a:pos x="104" y="1006"/>
                </a:cxn>
                <a:cxn ang="0">
                  <a:pos x="99" y="1019"/>
                </a:cxn>
                <a:cxn ang="0">
                  <a:pos x="43" y="1073"/>
                </a:cxn>
                <a:cxn ang="0">
                  <a:pos x="100" y="1107"/>
                </a:cxn>
                <a:cxn ang="0">
                  <a:pos x="331" y="1161"/>
                </a:cxn>
                <a:cxn ang="0">
                  <a:pos x="352" y="1144"/>
                </a:cxn>
                <a:cxn ang="0">
                  <a:pos x="370" y="1145"/>
                </a:cxn>
                <a:cxn ang="0">
                  <a:pos x="374" y="1164"/>
                </a:cxn>
                <a:cxn ang="0">
                  <a:pos x="438" y="1258"/>
                </a:cxn>
                <a:cxn ang="0">
                  <a:pos x="456" y="1254"/>
                </a:cxn>
                <a:cxn ang="0">
                  <a:pos x="489" y="1286"/>
                </a:cxn>
                <a:cxn ang="0">
                  <a:pos x="667" y="1442"/>
                </a:cxn>
                <a:cxn ang="0">
                  <a:pos x="790" y="1598"/>
                </a:cxn>
                <a:cxn ang="0">
                  <a:pos x="880" y="1705"/>
                </a:cxn>
                <a:cxn ang="0">
                  <a:pos x="871" y="1726"/>
                </a:cxn>
                <a:cxn ang="0">
                  <a:pos x="873" y="1734"/>
                </a:cxn>
                <a:cxn ang="0">
                  <a:pos x="891" y="1742"/>
                </a:cxn>
                <a:cxn ang="0">
                  <a:pos x="879" y="1754"/>
                </a:cxn>
                <a:cxn ang="0">
                  <a:pos x="894" y="1765"/>
                </a:cxn>
                <a:cxn ang="0">
                  <a:pos x="951" y="1885"/>
                </a:cxn>
                <a:cxn ang="0">
                  <a:pos x="1116" y="1790"/>
                </a:cxn>
                <a:cxn ang="0">
                  <a:pos x="1144" y="1637"/>
                </a:cxn>
                <a:cxn ang="0">
                  <a:pos x="1225" y="1493"/>
                </a:cxn>
                <a:cxn ang="0">
                  <a:pos x="1273" y="1379"/>
                </a:cxn>
                <a:cxn ang="0">
                  <a:pos x="1267" y="1206"/>
                </a:cxn>
                <a:cxn ang="0">
                  <a:pos x="1244" y="1037"/>
                </a:cxn>
                <a:cxn ang="0">
                  <a:pos x="1208" y="872"/>
                </a:cxn>
                <a:cxn ang="0">
                  <a:pos x="1159" y="712"/>
                </a:cxn>
                <a:cxn ang="0">
                  <a:pos x="1096" y="557"/>
                </a:cxn>
                <a:cxn ang="0">
                  <a:pos x="1075" y="491"/>
                </a:cxn>
                <a:cxn ang="0">
                  <a:pos x="1076" y="424"/>
                </a:cxn>
                <a:cxn ang="0">
                  <a:pos x="1089" y="367"/>
                </a:cxn>
                <a:cxn ang="0">
                  <a:pos x="1039" y="35"/>
                </a:cxn>
                <a:cxn ang="0">
                  <a:pos x="916" y="113"/>
                </a:cxn>
              </a:cxnLst>
              <a:rect l="0" t="0" r="r" b="b"/>
              <a:pathLst>
                <a:path w="1273" h="1895">
                  <a:moveTo>
                    <a:pt x="916" y="148"/>
                  </a:moveTo>
                  <a:lnTo>
                    <a:pt x="876" y="199"/>
                  </a:lnTo>
                  <a:lnTo>
                    <a:pt x="903" y="241"/>
                  </a:lnTo>
                  <a:lnTo>
                    <a:pt x="871" y="293"/>
                  </a:lnTo>
                  <a:lnTo>
                    <a:pt x="915" y="351"/>
                  </a:lnTo>
                  <a:lnTo>
                    <a:pt x="925" y="443"/>
                  </a:lnTo>
                  <a:lnTo>
                    <a:pt x="872" y="550"/>
                  </a:lnTo>
                  <a:lnTo>
                    <a:pt x="815" y="484"/>
                  </a:lnTo>
                  <a:lnTo>
                    <a:pt x="751" y="476"/>
                  </a:lnTo>
                  <a:lnTo>
                    <a:pt x="703" y="463"/>
                  </a:lnTo>
                  <a:lnTo>
                    <a:pt x="646" y="479"/>
                  </a:lnTo>
                  <a:lnTo>
                    <a:pt x="589" y="541"/>
                  </a:lnTo>
                  <a:lnTo>
                    <a:pt x="578" y="595"/>
                  </a:lnTo>
                  <a:lnTo>
                    <a:pt x="522" y="630"/>
                  </a:lnTo>
                  <a:lnTo>
                    <a:pt x="426" y="637"/>
                  </a:lnTo>
                  <a:lnTo>
                    <a:pt x="359" y="670"/>
                  </a:lnTo>
                  <a:lnTo>
                    <a:pt x="342" y="696"/>
                  </a:lnTo>
                  <a:lnTo>
                    <a:pt x="261" y="713"/>
                  </a:lnTo>
                  <a:lnTo>
                    <a:pt x="250" y="782"/>
                  </a:lnTo>
                  <a:lnTo>
                    <a:pt x="207" y="765"/>
                  </a:lnTo>
                  <a:lnTo>
                    <a:pt x="200" y="768"/>
                  </a:lnTo>
                  <a:lnTo>
                    <a:pt x="195" y="771"/>
                  </a:lnTo>
                  <a:lnTo>
                    <a:pt x="185" y="774"/>
                  </a:lnTo>
                  <a:lnTo>
                    <a:pt x="181" y="774"/>
                  </a:lnTo>
                  <a:lnTo>
                    <a:pt x="179" y="774"/>
                  </a:lnTo>
                  <a:lnTo>
                    <a:pt x="175" y="771"/>
                  </a:lnTo>
                  <a:lnTo>
                    <a:pt x="171" y="762"/>
                  </a:lnTo>
                  <a:lnTo>
                    <a:pt x="168" y="755"/>
                  </a:lnTo>
                  <a:lnTo>
                    <a:pt x="166" y="750"/>
                  </a:lnTo>
                  <a:lnTo>
                    <a:pt x="165" y="748"/>
                  </a:lnTo>
                  <a:lnTo>
                    <a:pt x="156" y="752"/>
                  </a:lnTo>
                  <a:lnTo>
                    <a:pt x="152" y="757"/>
                  </a:lnTo>
                  <a:lnTo>
                    <a:pt x="150" y="762"/>
                  </a:lnTo>
                  <a:lnTo>
                    <a:pt x="152" y="768"/>
                  </a:lnTo>
                  <a:lnTo>
                    <a:pt x="152" y="769"/>
                  </a:lnTo>
                  <a:lnTo>
                    <a:pt x="154" y="770"/>
                  </a:lnTo>
                  <a:lnTo>
                    <a:pt x="156" y="769"/>
                  </a:lnTo>
                  <a:lnTo>
                    <a:pt x="160" y="769"/>
                  </a:lnTo>
                  <a:lnTo>
                    <a:pt x="154" y="826"/>
                  </a:lnTo>
                  <a:lnTo>
                    <a:pt x="105" y="859"/>
                  </a:lnTo>
                  <a:lnTo>
                    <a:pt x="88" y="929"/>
                  </a:lnTo>
                  <a:lnTo>
                    <a:pt x="102" y="926"/>
                  </a:lnTo>
                  <a:lnTo>
                    <a:pt x="116" y="927"/>
                  </a:lnTo>
                  <a:lnTo>
                    <a:pt x="121" y="930"/>
                  </a:lnTo>
                  <a:lnTo>
                    <a:pt x="124" y="935"/>
                  </a:lnTo>
                  <a:lnTo>
                    <a:pt x="88" y="980"/>
                  </a:lnTo>
                  <a:lnTo>
                    <a:pt x="94" y="983"/>
                  </a:lnTo>
                  <a:lnTo>
                    <a:pt x="100" y="989"/>
                  </a:lnTo>
                  <a:lnTo>
                    <a:pt x="103" y="995"/>
                  </a:lnTo>
                  <a:lnTo>
                    <a:pt x="105" y="1004"/>
                  </a:lnTo>
                  <a:lnTo>
                    <a:pt x="104" y="1006"/>
                  </a:lnTo>
                  <a:lnTo>
                    <a:pt x="104" y="1009"/>
                  </a:lnTo>
                  <a:lnTo>
                    <a:pt x="102" y="1015"/>
                  </a:lnTo>
                  <a:lnTo>
                    <a:pt x="99" y="1019"/>
                  </a:lnTo>
                  <a:lnTo>
                    <a:pt x="94" y="1025"/>
                  </a:lnTo>
                  <a:lnTo>
                    <a:pt x="38" y="1025"/>
                  </a:lnTo>
                  <a:lnTo>
                    <a:pt x="43" y="1073"/>
                  </a:lnTo>
                  <a:lnTo>
                    <a:pt x="0" y="1083"/>
                  </a:lnTo>
                  <a:lnTo>
                    <a:pt x="35" y="1100"/>
                  </a:lnTo>
                  <a:lnTo>
                    <a:pt x="100" y="1107"/>
                  </a:lnTo>
                  <a:lnTo>
                    <a:pt x="143" y="1127"/>
                  </a:lnTo>
                  <a:lnTo>
                    <a:pt x="256" y="1155"/>
                  </a:lnTo>
                  <a:lnTo>
                    <a:pt x="331" y="1161"/>
                  </a:lnTo>
                  <a:lnTo>
                    <a:pt x="343" y="1150"/>
                  </a:lnTo>
                  <a:lnTo>
                    <a:pt x="347" y="1146"/>
                  </a:lnTo>
                  <a:lnTo>
                    <a:pt x="352" y="1144"/>
                  </a:lnTo>
                  <a:lnTo>
                    <a:pt x="360" y="1141"/>
                  </a:lnTo>
                  <a:lnTo>
                    <a:pt x="366" y="1142"/>
                  </a:lnTo>
                  <a:lnTo>
                    <a:pt x="370" y="1145"/>
                  </a:lnTo>
                  <a:lnTo>
                    <a:pt x="371" y="1148"/>
                  </a:lnTo>
                  <a:lnTo>
                    <a:pt x="373" y="1153"/>
                  </a:lnTo>
                  <a:lnTo>
                    <a:pt x="374" y="1164"/>
                  </a:lnTo>
                  <a:lnTo>
                    <a:pt x="373" y="1179"/>
                  </a:lnTo>
                  <a:lnTo>
                    <a:pt x="405" y="1233"/>
                  </a:lnTo>
                  <a:lnTo>
                    <a:pt x="438" y="1258"/>
                  </a:lnTo>
                  <a:lnTo>
                    <a:pt x="444" y="1255"/>
                  </a:lnTo>
                  <a:lnTo>
                    <a:pt x="451" y="1254"/>
                  </a:lnTo>
                  <a:lnTo>
                    <a:pt x="456" y="1254"/>
                  </a:lnTo>
                  <a:lnTo>
                    <a:pt x="462" y="1257"/>
                  </a:lnTo>
                  <a:lnTo>
                    <a:pt x="463" y="1260"/>
                  </a:lnTo>
                  <a:lnTo>
                    <a:pt x="489" y="1286"/>
                  </a:lnTo>
                  <a:lnTo>
                    <a:pt x="620" y="1320"/>
                  </a:lnTo>
                  <a:lnTo>
                    <a:pt x="630" y="1377"/>
                  </a:lnTo>
                  <a:lnTo>
                    <a:pt x="667" y="1442"/>
                  </a:lnTo>
                  <a:lnTo>
                    <a:pt x="748" y="1503"/>
                  </a:lnTo>
                  <a:lnTo>
                    <a:pt x="749" y="1547"/>
                  </a:lnTo>
                  <a:lnTo>
                    <a:pt x="790" y="1598"/>
                  </a:lnTo>
                  <a:lnTo>
                    <a:pt x="867" y="1591"/>
                  </a:lnTo>
                  <a:lnTo>
                    <a:pt x="865" y="1634"/>
                  </a:lnTo>
                  <a:lnTo>
                    <a:pt x="880" y="1705"/>
                  </a:lnTo>
                  <a:lnTo>
                    <a:pt x="878" y="1715"/>
                  </a:lnTo>
                  <a:lnTo>
                    <a:pt x="876" y="1721"/>
                  </a:lnTo>
                  <a:lnTo>
                    <a:pt x="871" y="1726"/>
                  </a:lnTo>
                  <a:lnTo>
                    <a:pt x="870" y="1727"/>
                  </a:lnTo>
                  <a:lnTo>
                    <a:pt x="871" y="1729"/>
                  </a:lnTo>
                  <a:lnTo>
                    <a:pt x="873" y="1734"/>
                  </a:lnTo>
                  <a:lnTo>
                    <a:pt x="878" y="1738"/>
                  </a:lnTo>
                  <a:lnTo>
                    <a:pt x="884" y="1741"/>
                  </a:lnTo>
                  <a:lnTo>
                    <a:pt x="891" y="1742"/>
                  </a:lnTo>
                  <a:lnTo>
                    <a:pt x="884" y="1749"/>
                  </a:lnTo>
                  <a:lnTo>
                    <a:pt x="880" y="1751"/>
                  </a:lnTo>
                  <a:lnTo>
                    <a:pt x="879" y="1754"/>
                  </a:lnTo>
                  <a:lnTo>
                    <a:pt x="876" y="1757"/>
                  </a:lnTo>
                  <a:lnTo>
                    <a:pt x="877" y="1760"/>
                  </a:lnTo>
                  <a:lnTo>
                    <a:pt x="894" y="1765"/>
                  </a:lnTo>
                  <a:lnTo>
                    <a:pt x="912" y="1778"/>
                  </a:lnTo>
                  <a:lnTo>
                    <a:pt x="897" y="1866"/>
                  </a:lnTo>
                  <a:lnTo>
                    <a:pt x="951" y="1885"/>
                  </a:lnTo>
                  <a:lnTo>
                    <a:pt x="1004" y="1895"/>
                  </a:lnTo>
                  <a:lnTo>
                    <a:pt x="1120" y="1844"/>
                  </a:lnTo>
                  <a:lnTo>
                    <a:pt x="1116" y="1790"/>
                  </a:lnTo>
                  <a:lnTo>
                    <a:pt x="1119" y="1738"/>
                  </a:lnTo>
                  <a:lnTo>
                    <a:pt x="1128" y="1686"/>
                  </a:lnTo>
                  <a:lnTo>
                    <a:pt x="1144" y="1637"/>
                  </a:lnTo>
                  <a:lnTo>
                    <a:pt x="1164" y="1587"/>
                  </a:lnTo>
                  <a:lnTo>
                    <a:pt x="1192" y="1540"/>
                  </a:lnTo>
                  <a:lnTo>
                    <a:pt x="1225" y="1493"/>
                  </a:lnTo>
                  <a:lnTo>
                    <a:pt x="1264" y="1448"/>
                  </a:lnTo>
                  <a:lnTo>
                    <a:pt x="1273" y="1439"/>
                  </a:lnTo>
                  <a:lnTo>
                    <a:pt x="1273" y="1379"/>
                  </a:lnTo>
                  <a:lnTo>
                    <a:pt x="1272" y="1321"/>
                  </a:lnTo>
                  <a:lnTo>
                    <a:pt x="1270" y="1263"/>
                  </a:lnTo>
                  <a:lnTo>
                    <a:pt x="1267" y="1206"/>
                  </a:lnTo>
                  <a:lnTo>
                    <a:pt x="1260" y="1149"/>
                  </a:lnTo>
                  <a:lnTo>
                    <a:pt x="1253" y="1093"/>
                  </a:lnTo>
                  <a:lnTo>
                    <a:pt x="1244" y="1037"/>
                  </a:lnTo>
                  <a:lnTo>
                    <a:pt x="1235" y="982"/>
                  </a:lnTo>
                  <a:lnTo>
                    <a:pt x="1222" y="926"/>
                  </a:lnTo>
                  <a:lnTo>
                    <a:pt x="1208" y="872"/>
                  </a:lnTo>
                  <a:lnTo>
                    <a:pt x="1193" y="818"/>
                  </a:lnTo>
                  <a:lnTo>
                    <a:pt x="1177" y="765"/>
                  </a:lnTo>
                  <a:lnTo>
                    <a:pt x="1159" y="712"/>
                  </a:lnTo>
                  <a:lnTo>
                    <a:pt x="1140" y="660"/>
                  </a:lnTo>
                  <a:lnTo>
                    <a:pt x="1118" y="608"/>
                  </a:lnTo>
                  <a:lnTo>
                    <a:pt x="1096" y="557"/>
                  </a:lnTo>
                  <a:lnTo>
                    <a:pt x="1085" y="531"/>
                  </a:lnTo>
                  <a:lnTo>
                    <a:pt x="1078" y="505"/>
                  </a:lnTo>
                  <a:lnTo>
                    <a:pt x="1075" y="491"/>
                  </a:lnTo>
                  <a:lnTo>
                    <a:pt x="1073" y="478"/>
                  </a:lnTo>
                  <a:lnTo>
                    <a:pt x="1073" y="452"/>
                  </a:lnTo>
                  <a:lnTo>
                    <a:pt x="1076" y="424"/>
                  </a:lnTo>
                  <a:lnTo>
                    <a:pt x="1081" y="396"/>
                  </a:lnTo>
                  <a:lnTo>
                    <a:pt x="1084" y="381"/>
                  </a:lnTo>
                  <a:lnTo>
                    <a:pt x="1089" y="367"/>
                  </a:lnTo>
                  <a:lnTo>
                    <a:pt x="1102" y="339"/>
                  </a:lnTo>
                  <a:lnTo>
                    <a:pt x="1029" y="77"/>
                  </a:lnTo>
                  <a:lnTo>
                    <a:pt x="1039" y="35"/>
                  </a:lnTo>
                  <a:lnTo>
                    <a:pt x="986" y="0"/>
                  </a:lnTo>
                  <a:lnTo>
                    <a:pt x="889" y="29"/>
                  </a:lnTo>
                  <a:lnTo>
                    <a:pt x="916" y="113"/>
                  </a:lnTo>
                  <a:lnTo>
                    <a:pt x="916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Freeform 110">
              <a:extLst>
                <a:ext uri="{FF2B5EF4-FFF2-40B4-BE49-F238E27FC236}">
                  <a16:creationId xmlns:a16="http://schemas.microsoft.com/office/drawing/2014/main" id="{86B6747E-4DF7-AC48-BAE4-198E341F5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921"/>
              <a:ext cx="74" cy="104"/>
            </a:xfrm>
            <a:custGeom>
              <a:avLst/>
              <a:gdLst/>
              <a:ahLst/>
              <a:cxnLst>
                <a:cxn ang="0">
                  <a:pos x="404" y="62"/>
                </a:cxn>
                <a:cxn ang="0">
                  <a:pos x="377" y="67"/>
                </a:cxn>
                <a:cxn ang="0">
                  <a:pos x="69" y="17"/>
                </a:cxn>
                <a:cxn ang="0">
                  <a:pos x="96" y="54"/>
                </a:cxn>
                <a:cxn ang="0">
                  <a:pos x="97" y="81"/>
                </a:cxn>
                <a:cxn ang="0">
                  <a:pos x="188" y="148"/>
                </a:cxn>
                <a:cxn ang="0">
                  <a:pos x="57" y="270"/>
                </a:cxn>
                <a:cxn ang="0">
                  <a:pos x="53" y="276"/>
                </a:cxn>
                <a:cxn ang="0">
                  <a:pos x="70" y="298"/>
                </a:cxn>
                <a:cxn ang="0">
                  <a:pos x="70" y="308"/>
                </a:cxn>
                <a:cxn ang="0">
                  <a:pos x="66" y="317"/>
                </a:cxn>
                <a:cxn ang="0">
                  <a:pos x="57" y="324"/>
                </a:cxn>
                <a:cxn ang="0">
                  <a:pos x="48" y="368"/>
                </a:cxn>
                <a:cxn ang="0">
                  <a:pos x="68" y="372"/>
                </a:cxn>
                <a:cxn ang="0">
                  <a:pos x="81" y="397"/>
                </a:cxn>
                <a:cxn ang="0">
                  <a:pos x="159" y="410"/>
                </a:cxn>
                <a:cxn ang="0">
                  <a:pos x="191" y="431"/>
                </a:cxn>
                <a:cxn ang="0">
                  <a:pos x="290" y="503"/>
                </a:cxn>
                <a:cxn ang="0">
                  <a:pos x="293" y="516"/>
                </a:cxn>
                <a:cxn ang="0">
                  <a:pos x="283" y="528"/>
                </a:cxn>
                <a:cxn ang="0">
                  <a:pos x="188" y="612"/>
                </a:cxn>
                <a:cxn ang="0">
                  <a:pos x="191" y="637"/>
                </a:cxn>
                <a:cxn ang="0">
                  <a:pos x="177" y="648"/>
                </a:cxn>
                <a:cxn ang="0">
                  <a:pos x="144" y="657"/>
                </a:cxn>
                <a:cxn ang="0">
                  <a:pos x="299" y="730"/>
                </a:cxn>
                <a:cxn ang="0">
                  <a:pos x="317" y="704"/>
                </a:cxn>
                <a:cxn ang="0">
                  <a:pos x="326" y="847"/>
                </a:cxn>
                <a:cxn ang="0">
                  <a:pos x="320" y="910"/>
                </a:cxn>
                <a:cxn ang="0">
                  <a:pos x="306" y="917"/>
                </a:cxn>
                <a:cxn ang="0">
                  <a:pos x="298" y="915"/>
                </a:cxn>
                <a:cxn ang="0">
                  <a:pos x="285" y="913"/>
                </a:cxn>
                <a:cxn ang="0">
                  <a:pos x="220" y="1007"/>
                </a:cxn>
                <a:cxn ang="0">
                  <a:pos x="229" y="1014"/>
                </a:cxn>
                <a:cxn ang="0">
                  <a:pos x="556" y="1080"/>
                </a:cxn>
                <a:cxn ang="0">
                  <a:pos x="409" y="1299"/>
                </a:cxn>
                <a:cxn ang="0">
                  <a:pos x="487" y="1350"/>
                </a:cxn>
                <a:cxn ang="0">
                  <a:pos x="564" y="1368"/>
                </a:cxn>
                <a:cxn ang="0">
                  <a:pos x="686" y="1402"/>
                </a:cxn>
                <a:cxn ang="0">
                  <a:pos x="722" y="1426"/>
                </a:cxn>
                <a:cxn ang="0">
                  <a:pos x="744" y="1430"/>
                </a:cxn>
                <a:cxn ang="0">
                  <a:pos x="780" y="1436"/>
                </a:cxn>
                <a:cxn ang="0">
                  <a:pos x="804" y="1448"/>
                </a:cxn>
                <a:cxn ang="0">
                  <a:pos x="898" y="1536"/>
                </a:cxn>
                <a:cxn ang="0">
                  <a:pos x="983" y="1454"/>
                </a:cxn>
                <a:cxn ang="0">
                  <a:pos x="1039" y="1299"/>
                </a:cxn>
                <a:cxn ang="0">
                  <a:pos x="1139" y="1207"/>
                </a:cxn>
                <a:cxn ang="0">
                  <a:pos x="1121" y="1185"/>
                </a:cxn>
                <a:cxn ang="0">
                  <a:pos x="1078" y="1180"/>
                </a:cxn>
                <a:cxn ang="0">
                  <a:pos x="1040" y="1180"/>
                </a:cxn>
                <a:cxn ang="0">
                  <a:pos x="1115" y="1132"/>
                </a:cxn>
                <a:cxn ang="0">
                  <a:pos x="1161" y="1062"/>
                </a:cxn>
                <a:cxn ang="0">
                  <a:pos x="1141" y="1050"/>
                </a:cxn>
                <a:cxn ang="0">
                  <a:pos x="1159" y="1034"/>
                </a:cxn>
                <a:cxn ang="0">
                  <a:pos x="1152" y="860"/>
                </a:cxn>
                <a:cxn ang="0">
                  <a:pos x="946" y="695"/>
                </a:cxn>
                <a:cxn ang="0">
                  <a:pos x="914" y="668"/>
                </a:cxn>
                <a:cxn ang="0">
                  <a:pos x="907" y="651"/>
                </a:cxn>
                <a:cxn ang="0">
                  <a:pos x="912" y="632"/>
                </a:cxn>
                <a:cxn ang="0">
                  <a:pos x="783" y="464"/>
                </a:cxn>
                <a:cxn ang="0">
                  <a:pos x="523" y="203"/>
                </a:cxn>
                <a:cxn ang="0">
                  <a:pos x="478" y="172"/>
                </a:cxn>
              </a:cxnLst>
              <a:rect l="0" t="0" r="r" b="b"/>
              <a:pathLst>
                <a:path w="1174" h="1560">
                  <a:moveTo>
                    <a:pt x="407" y="96"/>
                  </a:moveTo>
                  <a:lnTo>
                    <a:pt x="408" y="81"/>
                  </a:lnTo>
                  <a:lnTo>
                    <a:pt x="407" y="70"/>
                  </a:lnTo>
                  <a:lnTo>
                    <a:pt x="405" y="65"/>
                  </a:lnTo>
                  <a:lnTo>
                    <a:pt x="404" y="62"/>
                  </a:lnTo>
                  <a:lnTo>
                    <a:pt x="400" y="59"/>
                  </a:lnTo>
                  <a:lnTo>
                    <a:pt x="394" y="58"/>
                  </a:lnTo>
                  <a:lnTo>
                    <a:pt x="386" y="61"/>
                  </a:lnTo>
                  <a:lnTo>
                    <a:pt x="381" y="63"/>
                  </a:lnTo>
                  <a:lnTo>
                    <a:pt x="377" y="67"/>
                  </a:lnTo>
                  <a:lnTo>
                    <a:pt x="365" y="78"/>
                  </a:lnTo>
                  <a:lnTo>
                    <a:pt x="290" y="72"/>
                  </a:lnTo>
                  <a:lnTo>
                    <a:pt x="177" y="44"/>
                  </a:lnTo>
                  <a:lnTo>
                    <a:pt x="134" y="24"/>
                  </a:lnTo>
                  <a:lnTo>
                    <a:pt x="69" y="1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30" y="75"/>
                  </a:lnTo>
                  <a:lnTo>
                    <a:pt x="89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4" y="74"/>
                  </a:lnTo>
                  <a:lnTo>
                    <a:pt x="100" y="80"/>
                  </a:lnTo>
                  <a:lnTo>
                    <a:pt x="97" y="81"/>
                  </a:lnTo>
                  <a:lnTo>
                    <a:pt x="96" y="83"/>
                  </a:lnTo>
                  <a:lnTo>
                    <a:pt x="93" y="87"/>
                  </a:lnTo>
                  <a:lnTo>
                    <a:pt x="84" y="93"/>
                  </a:lnTo>
                  <a:lnTo>
                    <a:pt x="72" y="101"/>
                  </a:lnTo>
                  <a:lnTo>
                    <a:pt x="188" y="148"/>
                  </a:lnTo>
                  <a:lnTo>
                    <a:pt x="196" y="178"/>
                  </a:lnTo>
                  <a:lnTo>
                    <a:pt x="134" y="200"/>
                  </a:lnTo>
                  <a:lnTo>
                    <a:pt x="105" y="198"/>
                  </a:lnTo>
                  <a:lnTo>
                    <a:pt x="17" y="242"/>
                  </a:lnTo>
                  <a:lnTo>
                    <a:pt x="57" y="270"/>
                  </a:lnTo>
                  <a:lnTo>
                    <a:pt x="49" y="271"/>
                  </a:lnTo>
                  <a:lnTo>
                    <a:pt x="47" y="273"/>
                  </a:lnTo>
                  <a:lnTo>
                    <a:pt x="46" y="273"/>
                  </a:lnTo>
                  <a:lnTo>
                    <a:pt x="47" y="274"/>
                  </a:lnTo>
                  <a:lnTo>
                    <a:pt x="53" y="276"/>
                  </a:lnTo>
                  <a:lnTo>
                    <a:pt x="57" y="277"/>
                  </a:lnTo>
                  <a:lnTo>
                    <a:pt x="64" y="280"/>
                  </a:lnTo>
                  <a:lnTo>
                    <a:pt x="65" y="284"/>
                  </a:lnTo>
                  <a:lnTo>
                    <a:pt x="68" y="289"/>
                  </a:lnTo>
                  <a:lnTo>
                    <a:pt x="70" y="298"/>
                  </a:lnTo>
                  <a:lnTo>
                    <a:pt x="70" y="301"/>
                  </a:lnTo>
                  <a:lnTo>
                    <a:pt x="71" y="305"/>
                  </a:lnTo>
                  <a:lnTo>
                    <a:pt x="70" y="305"/>
                  </a:lnTo>
                  <a:lnTo>
                    <a:pt x="70" y="306"/>
                  </a:lnTo>
                  <a:lnTo>
                    <a:pt x="70" y="308"/>
                  </a:lnTo>
                  <a:lnTo>
                    <a:pt x="70" y="312"/>
                  </a:lnTo>
                  <a:lnTo>
                    <a:pt x="68" y="314"/>
                  </a:lnTo>
                  <a:lnTo>
                    <a:pt x="66" y="314"/>
                  </a:lnTo>
                  <a:lnTo>
                    <a:pt x="66" y="315"/>
                  </a:lnTo>
                  <a:lnTo>
                    <a:pt x="66" y="317"/>
                  </a:lnTo>
                  <a:lnTo>
                    <a:pt x="62" y="321"/>
                  </a:lnTo>
                  <a:lnTo>
                    <a:pt x="60" y="321"/>
                  </a:lnTo>
                  <a:lnTo>
                    <a:pt x="59" y="321"/>
                  </a:lnTo>
                  <a:lnTo>
                    <a:pt x="59" y="322"/>
                  </a:lnTo>
                  <a:lnTo>
                    <a:pt x="57" y="324"/>
                  </a:lnTo>
                  <a:lnTo>
                    <a:pt x="50" y="326"/>
                  </a:lnTo>
                  <a:lnTo>
                    <a:pt x="73" y="353"/>
                  </a:lnTo>
                  <a:lnTo>
                    <a:pt x="60" y="359"/>
                  </a:lnTo>
                  <a:lnTo>
                    <a:pt x="53" y="364"/>
                  </a:lnTo>
                  <a:lnTo>
                    <a:pt x="48" y="368"/>
                  </a:lnTo>
                  <a:lnTo>
                    <a:pt x="47" y="369"/>
                  </a:lnTo>
                  <a:lnTo>
                    <a:pt x="48" y="371"/>
                  </a:lnTo>
                  <a:lnTo>
                    <a:pt x="50" y="372"/>
                  </a:lnTo>
                  <a:lnTo>
                    <a:pt x="58" y="373"/>
                  </a:lnTo>
                  <a:lnTo>
                    <a:pt x="68" y="372"/>
                  </a:lnTo>
                  <a:lnTo>
                    <a:pt x="82" y="370"/>
                  </a:lnTo>
                  <a:lnTo>
                    <a:pt x="79" y="379"/>
                  </a:lnTo>
                  <a:lnTo>
                    <a:pt x="78" y="387"/>
                  </a:lnTo>
                  <a:lnTo>
                    <a:pt x="78" y="392"/>
                  </a:lnTo>
                  <a:lnTo>
                    <a:pt x="81" y="397"/>
                  </a:lnTo>
                  <a:lnTo>
                    <a:pt x="85" y="398"/>
                  </a:lnTo>
                  <a:lnTo>
                    <a:pt x="91" y="399"/>
                  </a:lnTo>
                  <a:lnTo>
                    <a:pt x="98" y="396"/>
                  </a:lnTo>
                  <a:lnTo>
                    <a:pt x="109" y="393"/>
                  </a:lnTo>
                  <a:lnTo>
                    <a:pt x="159" y="410"/>
                  </a:lnTo>
                  <a:lnTo>
                    <a:pt x="165" y="418"/>
                  </a:lnTo>
                  <a:lnTo>
                    <a:pt x="171" y="425"/>
                  </a:lnTo>
                  <a:lnTo>
                    <a:pt x="177" y="429"/>
                  </a:lnTo>
                  <a:lnTo>
                    <a:pt x="185" y="432"/>
                  </a:lnTo>
                  <a:lnTo>
                    <a:pt x="191" y="431"/>
                  </a:lnTo>
                  <a:lnTo>
                    <a:pt x="200" y="429"/>
                  </a:lnTo>
                  <a:lnTo>
                    <a:pt x="207" y="423"/>
                  </a:lnTo>
                  <a:lnTo>
                    <a:pt x="216" y="416"/>
                  </a:lnTo>
                  <a:lnTo>
                    <a:pt x="237" y="436"/>
                  </a:lnTo>
                  <a:lnTo>
                    <a:pt x="290" y="503"/>
                  </a:lnTo>
                  <a:lnTo>
                    <a:pt x="292" y="507"/>
                  </a:lnTo>
                  <a:lnTo>
                    <a:pt x="292" y="509"/>
                  </a:lnTo>
                  <a:lnTo>
                    <a:pt x="292" y="510"/>
                  </a:lnTo>
                  <a:lnTo>
                    <a:pt x="293" y="512"/>
                  </a:lnTo>
                  <a:lnTo>
                    <a:pt x="293" y="516"/>
                  </a:lnTo>
                  <a:lnTo>
                    <a:pt x="293" y="521"/>
                  </a:lnTo>
                  <a:lnTo>
                    <a:pt x="290" y="523"/>
                  </a:lnTo>
                  <a:lnTo>
                    <a:pt x="288" y="524"/>
                  </a:lnTo>
                  <a:lnTo>
                    <a:pt x="287" y="526"/>
                  </a:lnTo>
                  <a:lnTo>
                    <a:pt x="283" y="528"/>
                  </a:lnTo>
                  <a:lnTo>
                    <a:pt x="279" y="531"/>
                  </a:lnTo>
                  <a:lnTo>
                    <a:pt x="271" y="528"/>
                  </a:lnTo>
                  <a:lnTo>
                    <a:pt x="185" y="607"/>
                  </a:lnTo>
                  <a:lnTo>
                    <a:pt x="186" y="609"/>
                  </a:lnTo>
                  <a:lnTo>
                    <a:pt x="188" y="612"/>
                  </a:lnTo>
                  <a:lnTo>
                    <a:pt x="191" y="618"/>
                  </a:lnTo>
                  <a:lnTo>
                    <a:pt x="193" y="628"/>
                  </a:lnTo>
                  <a:lnTo>
                    <a:pt x="192" y="632"/>
                  </a:lnTo>
                  <a:lnTo>
                    <a:pt x="191" y="634"/>
                  </a:lnTo>
                  <a:lnTo>
                    <a:pt x="191" y="637"/>
                  </a:lnTo>
                  <a:lnTo>
                    <a:pt x="186" y="645"/>
                  </a:lnTo>
                  <a:lnTo>
                    <a:pt x="181" y="647"/>
                  </a:lnTo>
                  <a:lnTo>
                    <a:pt x="178" y="647"/>
                  </a:lnTo>
                  <a:lnTo>
                    <a:pt x="177" y="647"/>
                  </a:lnTo>
                  <a:lnTo>
                    <a:pt x="177" y="648"/>
                  </a:lnTo>
                  <a:lnTo>
                    <a:pt x="175" y="650"/>
                  </a:lnTo>
                  <a:lnTo>
                    <a:pt x="162" y="654"/>
                  </a:lnTo>
                  <a:lnTo>
                    <a:pt x="157" y="654"/>
                  </a:lnTo>
                  <a:lnTo>
                    <a:pt x="153" y="655"/>
                  </a:lnTo>
                  <a:lnTo>
                    <a:pt x="144" y="657"/>
                  </a:lnTo>
                  <a:lnTo>
                    <a:pt x="123" y="659"/>
                  </a:lnTo>
                  <a:lnTo>
                    <a:pt x="109" y="671"/>
                  </a:lnTo>
                  <a:lnTo>
                    <a:pt x="152" y="710"/>
                  </a:lnTo>
                  <a:lnTo>
                    <a:pt x="139" y="775"/>
                  </a:lnTo>
                  <a:lnTo>
                    <a:pt x="299" y="730"/>
                  </a:lnTo>
                  <a:lnTo>
                    <a:pt x="300" y="721"/>
                  </a:lnTo>
                  <a:lnTo>
                    <a:pt x="303" y="715"/>
                  </a:lnTo>
                  <a:lnTo>
                    <a:pt x="306" y="710"/>
                  </a:lnTo>
                  <a:lnTo>
                    <a:pt x="312" y="707"/>
                  </a:lnTo>
                  <a:lnTo>
                    <a:pt x="317" y="704"/>
                  </a:lnTo>
                  <a:lnTo>
                    <a:pt x="325" y="704"/>
                  </a:lnTo>
                  <a:lnTo>
                    <a:pt x="343" y="709"/>
                  </a:lnTo>
                  <a:lnTo>
                    <a:pt x="386" y="761"/>
                  </a:lnTo>
                  <a:lnTo>
                    <a:pt x="373" y="831"/>
                  </a:lnTo>
                  <a:lnTo>
                    <a:pt x="326" y="847"/>
                  </a:lnTo>
                  <a:lnTo>
                    <a:pt x="369" y="861"/>
                  </a:lnTo>
                  <a:lnTo>
                    <a:pt x="324" y="900"/>
                  </a:lnTo>
                  <a:lnTo>
                    <a:pt x="321" y="905"/>
                  </a:lnTo>
                  <a:lnTo>
                    <a:pt x="320" y="907"/>
                  </a:lnTo>
                  <a:lnTo>
                    <a:pt x="320" y="910"/>
                  </a:lnTo>
                  <a:lnTo>
                    <a:pt x="318" y="911"/>
                  </a:lnTo>
                  <a:lnTo>
                    <a:pt x="317" y="913"/>
                  </a:lnTo>
                  <a:lnTo>
                    <a:pt x="315" y="916"/>
                  </a:lnTo>
                  <a:lnTo>
                    <a:pt x="311" y="917"/>
                  </a:lnTo>
                  <a:lnTo>
                    <a:pt x="306" y="917"/>
                  </a:lnTo>
                  <a:lnTo>
                    <a:pt x="304" y="916"/>
                  </a:lnTo>
                  <a:lnTo>
                    <a:pt x="303" y="916"/>
                  </a:lnTo>
                  <a:lnTo>
                    <a:pt x="301" y="916"/>
                  </a:lnTo>
                  <a:lnTo>
                    <a:pt x="299" y="915"/>
                  </a:lnTo>
                  <a:lnTo>
                    <a:pt x="298" y="915"/>
                  </a:lnTo>
                  <a:lnTo>
                    <a:pt x="296" y="915"/>
                  </a:lnTo>
                  <a:lnTo>
                    <a:pt x="295" y="913"/>
                  </a:lnTo>
                  <a:lnTo>
                    <a:pt x="293" y="913"/>
                  </a:lnTo>
                  <a:lnTo>
                    <a:pt x="289" y="913"/>
                  </a:lnTo>
                  <a:lnTo>
                    <a:pt x="285" y="913"/>
                  </a:lnTo>
                  <a:lnTo>
                    <a:pt x="309" y="948"/>
                  </a:lnTo>
                  <a:lnTo>
                    <a:pt x="235" y="997"/>
                  </a:lnTo>
                  <a:lnTo>
                    <a:pt x="228" y="1000"/>
                  </a:lnTo>
                  <a:lnTo>
                    <a:pt x="223" y="1004"/>
                  </a:lnTo>
                  <a:lnTo>
                    <a:pt x="220" y="1007"/>
                  </a:lnTo>
                  <a:lnTo>
                    <a:pt x="219" y="1010"/>
                  </a:lnTo>
                  <a:lnTo>
                    <a:pt x="218" y="1011"/>
                  </a:lnTo>
                  <a:lnTo>
                    <a:pt x="220" y="1013"/>
                  </a:lnTo>
                  <a:lnTo>
                    <a:pt x="223" y="1013"/>
                  </a:lnTo>
                  <a:lnTo>
                    <a:pt x="229" y="1014"/>
                  </a:lnTo>
                  <a:lnTo>
                    <a:pt x="280" y="1036"/>
                  </a:lnTo>
                  <a:lnTo>
                    <a:pt x="379" y="1013"/>
                  </a:lnTo>
                  <a:lnTo>
                    <a:pt x="395" y="1071"/>
                  </a:lnTo>
                  <a:lnTo>
                    <a:pt x="438" y="1053"/>
                  </a:lnTo>
                  <a:lnTo>
                    <a:pt x="556" y="1080"/>
                  </a:lnTo>
                  <a:lnTo>
                    <a:pt x="509" y="1143"/>
                  </a:lnTo>
                  <a:lnTo>
                    <a:pt x="428" y="1178"/>
                  </a:lnTo>
                  <a:lnTo>
                    <a:pt x="396" y="1240"/>
                  </a:lnTo>
                  <a:lnTo>
                    <a:pt x="425" y="1273"/>
                  </a:lnTo>
                  <a:lnTo>
                    <a:pt x="409" y="1299"/>
                  </a:lnTo>
                  <a:lnTo>
                    <a:pt x="487" y="1320"/>
                  </a:lnTo>
                  <a:lnTo>
                    <a:pt x="484" y="1329"/>
                  </a:lnTo>
                  <a:lnTo>
                    <a:pt x="482" y="1338"/>
                  </a:lnTo>
                  <a:lnTo>
                    <a:pt x="484" y="1345"/>
                  </a:lnTo>
                  <a:lnTo>
                    <a:pt x="487" y="1350"/>
                  </a:lnTo>
                  <a:lnTo>
                    <a:pt x="491" y="1352"/>
                  </a:lnTo>
                  <a:lnTo>
                    <a:pt x="498" y="1353"/>
                  </a:lnTo>
                  <a:lnTo>
                    <a:pt x="507" y="1352"/>
                  </a:lnTo>
                  <a:lnTo>
                    <a:pt x="519" y="1349"/>
                  </a:lnTo>
                  <a:lnTo>
                    <a:pt x="564" y="1368"/>
                  </a:lnTo>
                  <a:lnTo>
                    <a:pt x="588" y="1396"/>
                  </a:lnTo>
                  <a:lnTo>
                    <a:pt x="668" y="1414"/>
                  </a:lnTo>
                  <a:lnTo>
                    <a:pt x="673" y="1407"/>
                  </a:lnTo>
                  <a:lnTo>
                    <a:pt x="680" y="1404"/>
                  </a:lnTo>
                  <a:lnTo>
                    <a:pt x="686" y="1402"/>
                  </a:lnTo>
                  <a:lnTo>
                    <a:pt x="693" y="1403"/>
                  </a:lnTo>
                  <a:lnTo>
                    <a:pt x="699" y="1405"/>
                  </a:lnTo>
                  <a:lnTo>
                    <a:pt x="706" y="1410"/>
                  </a:lnTo>
                  <a:lnTo>
                    <a:pt x="714" y="1417"/>
                  </a:lnTo>
                  <a:lnTo>
                    <a:pt x="722" y="1426"/>
                  </a:lnTo>
                  <a:lnTo>
                    <a:pt x="724" y="1426"/>
                  </a:lnTo>
                  <a:lnTo>
                    <a:pt x="729" y="1428"/>
                  </a:lnTo>
                  <a:lnTo>
                    <a:pt x="734" y="1428"/>
                  </a:lnTo>
                  <a:lnTo>
                    <a:pt x="743" y="1429"/>
                  </a:lnTo>
                  <a:lnTo>
                    <a:pt x="744" y="1430"/>
                  </a:lnTo>
                  <a:lnTo>
                    <a:pt x="743" y="1431"/>
                  </a:lnTo>
                  <a:lnTo>
                    <a:pt x="742" y="1434"/>
                  </a:lnTo>
                  <a:lnTo>
                    <a:pt x="786" y="1414"/>
                  </a:lnTo>
                  <a:lnTo>
                    <a:pt x="781" y="1426"/>
                  </a:lnTo>
                  <a:lnTo>
                    <a:pt x="780" y="1436"/>
                  </a:lnTo>
                  <a:lnTo>
                    <a:pt x="780" y="1443"/>
                  </a:lnTo>
                  <a:lnTo>
                    <a:pt x="783" y="1449"/>
                  </a:lnTo>
                  <a:lnTo>
                    <a:pt x="786" y="1451"/>
                  </a:lnTo>
                  <a:lnTo>
                    <a:pt x="794" y="1451"/>
                  </a:lnTo>
                  <a:lnTo>
                    <a:pt x="804" y="1448"/>
                  </a:lnTo>
                  <a:lnTo>
                    <a:pt x="815" y="1444"/>
                  </a:lnTo>
                  <a:lnTo>
                    <a:pt x="849" y="1456"/>
                  </a:lnTo>
                  <a:lnTo>
                    <a:pt x="820" y="1527"/>
                  </a:lnTo>
                  <a:lnTo>
                    <a:pt x="869" y="1525"/>
                  </a:lnTo>
                  <a:lnTo>
                    <a:pt x="898" y="1536"/>
                  </a:lnTo>
                  <a:lnTo>
                    <a:pt x="933" y="1560"/>
                  </a:lnTo>
                  <a:lnTo>
                    <a:pt x="990" y="1560"/>
                  </a:lnTo>
                  <a:lnTo>
                    <a:pt x="1038" y="1463"/>
                  </a:lnTo>
                  <a:lnTo>
                    <a:pt x="978" y="1494"/>
                  </a:lnTo>
                  <a:lnTo>
                    <a:pt x="983" y="1454"/>
                  </a:lnTo>
                  <a:lnTo>
                    <a:pt x="1042" y="1401"/>
                  </a:lnTo>
                  <a:lnTo>
                    <a:pt x="1054" y="1347"/>
                  </a:lnTo>
                  <a:lnTo>
                    <a:pt x="1039" y="1310"/>
                  </a:lnTo>
                  <a:lnTo>
                    <a:pt x="1037" y="1304"/>
                  </a:lnTo>
                  <a:lnTo>
                    <a:pt x="1039" y="1299"/>
                  </a:lnTo>
                  <a:lnTo>
                    <a:pt x="1046" y="1295"/>
                  </a:lnTo>
                  <a:lnTo>
                    <a:pt x="1058" y="1292"/>
                  </a:lnTo>
                  <a:lnTo>
                    <a:pt x="1128" y="1229"/>
                  </a:lnTo>
                  <a:lnTo>
                    <a:pt x="1134" y="1216"/>
                  </a:lnTo>
                  <a:lnTo>
                    <a:pt x="1139" y="1207"/>
                  </a:lnTo>
                  <a:lnTo>
                    <a:pt x="1141" y="1198"/>
                  </a:lnTo>
                  <a:lnTo>
                    <a:pt x="1141" y="1193"/>
                  </a:lnTo>
                  <a:lnTo>
                    <a:pt x="1136" y="1188"/>
                  </a:lnTo>
                  <a:lnTo>
                    <a:pt x="1131" y="1186"/>
                  </a:lnTo>
                  <a:lnTo>
                    <a:pt x="1121" y="1185"/>
                  </a:lnTo>
                  <a:lnTo>
                    <a:pt x="1112" y="1188"/>
                  </a:lnTo>
                  <a:lnTo>
                    <a:pt x="1102" y="1182"/>
                  </a:lnTo>
                  <a:lnTo>
                    <a:pt x="1094" y="1179"/>
                  </a:lnTo>
                  <a:lnTo>
                    <a:pt x="1085" y="1178"/>
                  </a:lnTo>
                  <a:lnTo>
                    <a:pt x="1078" y="1180"/>
                  </a:lnTo>
                  <a:lnTo>
                    <a:pt x="1070" y="1183"/>
                  </a:lnTo>
                  <a:lnTo>
                    <a:pt x="1064" y="1190"/>
                  </a:lnTo>
                  <a:lnTo>
                    <a:pt x="1057" y="1199"/>
                  </a:lnTo>
                  <a:lnTo>
                    <a:pt x="1053" y="1211"/>
                  </a:lnTo>
                  <a:lnTo>
                    <a:pt x="1040" y="1180"/>
                  </a:lnTo>
                  <a:lnTo>
                    <a:pt x="1072" y="1142"/>
                  </a:lnTo>
                  <a:lnTo>
                    <a:pt x="1128" y="1151"/>
                  </a:lnTo>
                  <a:lnTo>
                    <a:pt x="1121" y="1143"/>
                  </a:lnTo>
                  <a:lnTo>
                    <a:pt x="1118" y="1137"/>
                  </a:lnTo>
                  <a:lnTo>
                    <a:pt x="1115" y="1132"/>
                  </a:lnTo>
                  <a:lnTo>
                    <a:pt x="1116" y="1128"/>
                  </a:lnTo>
                  <a:lnTo>
                    <a:pt x="1121" y="1121"/>
                  </a:lnTo>
                  <a:lnTo>
                    <a:pt x="1135" y="1118"/>
                  </a:lnTo>
                  <a:lnTo>
                    <a:pt x="1136" y="1121"/>
                  </a:lnTo>
                  <a:lnTo>
                    <a:pt x="1161" y="1062"/>
                  </a:lnTo>
                  <a:lnTo>
                    <a:pt x="1151" y="1059"/>
                  </a:lnTo>
                  <a:lnTo>
                    <a:pt x="1147" y="1057"/>
                  </a:lnTo>
                  <a:lnTo>
                    <a:pt x="1145" y="1056"/>
                  </a:lnTo>
                  <a:lnTo>
                    <a:pt x="1142" y="1052"/>
                  </a:lnTo>
                  <a:lnTo>
                    <a:pt x="1141" y="1050"/>
                  </a:lnTo>
                  <a:lnTo>
                    <a:pt x="1142" y="1049"/>
                  </a:lnTo>
                  <a:lnTo>
                    <a:pt x="1142" y="1046"/>
                  </a:lnTo>
                  <a:lnTo>
                    <a:pt x="1144" y="1044"/>
                  </a:lnTo>
                  <a:lnTo>
                    <a:pt x="1150" y="1040"/>
                  </a:lnTo>
                  <a:lnTo>
                    <a:pt x="1159" y="1034"/>
                  </a:lnTo>
                  <a:lnTo>
                    <a:pt x="1164" y="1031"/>
                  </a:lnTo>
                  <a:lnTo>
                    <a:pt x="1171" y="1029"/>
                  </a:lnTo>
                  <a:lnTo>
                    <a:pt x="1174" y="906"/>
                  </a:lnTo>
                  <a:lnTo>
                    <a:pt x="1157" y="893"/>
                  </a:lnTo>
                  <a:lnTo>
                    <a:pt x="1152" y="860"/>
                  </a:lnTo>
                  <a:lnTo>
                    <a:pt x="1154" y="761"/>
                  </a:lnTo>
                  <a:lnTo>
                    <a:pt x="1038" y="812"/>
                  </a:lnTo>
                  <a:lnTo>
                    <a:pt x="985" y="802"/>
                  </a:lnTo>
                  <a:lnTo>
                    <a:pt x="931" y="783"/>
                  </a:lnTo>
                  <a:lnTo>
                    <a:pt x="946" y="695"/>
                  </a:lnTo>
                  <a:lnTo>
                    <a:pt x="928" y="682"/>
                  </a:lnTo>
                  <a:lnTo>
                    <a:pt x="911" y="677"/>
                  </a:lnTo>
                  <a:lnTo>
                    <a:pt x="910" y="674"/>
                  </a:lnTo>
                  <a:lnTo>
                    <a:pt x="913" y="671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25" y="659"/>
                  </a:lnTo>
                  <a:lnTo>
                    <a:pt x="918" y="658"/>
                  </a:lnTo>
                  <a:lnTo>
                    <a:pt x="912" y="655"/>
                  </a:lnTo>
                  <a:lnTo>
                    <a:pt x="907" y="651"/>
                  </a:lnTo>
                  <a:lnTo>
                    <a:pt x="905" y="646"/>
                  </a:lnTo>
                  <a:lnTo>
                    <a:pt x="904" y="644"/>
                  </a:lnTo>
                  <a:lnTo>
                    <a:pt x="905" y="643"/>
                  </a:lnTo>
                  <a:lnTo>
                    <a:pt x="910" y="638"/>
                  </a:lnTo>
                  <a:lnTo>
                    <a:pt x="912" y="632"/>
                  </a:lnTo>
                  <a:lnTo>
                    <a:pt x="914" y="622"/>
                  </a:lnTo>
                  <a:lnTo>
                    <a:pt x="899" y="551"/>
                  </a:lnTo>
                  <a:lnTo>
                    <a:pt x="901" y="508"/>
                  </a:lnTo>
                  <a:lnTo>
                    <a:pt x="824" y="515"/>
                  </a:lnTo>
                  <a:lnTo>
                    <a:pt x="783" y="464"/>
                  </a:lnTo>
                  <a:lnTo>
                    <a:pt x="782" y="420"/>
                  </a:lnTo>
                  <a:lnTo>
                    <a:pt x="701" y="359"/>
                  </a:lnTo>
                  <a:lnTo>
                    <a:pt x="664" y="294"/>
                  </a:lnTo>
                  <a:lnTo>
                    <a:pt x="654" y="237"/>
                  </a:lnTo>
                  <a:lnTo>
                    <a:pt x="523" y="203"/>
                  </a:lnTo>
                  <a:lnTo>
                    <a:pt x="497" y="177"/>
                  </a:lnTo>
                  <a:lnTo>
                    <a:pt x="496" y="174"/>
                  </a:lnTo>
                  <a:lnTo>
                    <a:pt x="490" y="171"/>
                  </a:lnTo>
                  <a:lnTo>
                    <a:pt x="485" y="171"/>
                  </a:lnTo>
                  <a:lnTo>
                    <a:pt x="478" y="172"/>
                  </a:lnTo>
                  <a:lnTo>
                    <a:pt x="472" y="175"/>
                  </a:lnTo>
                  <a:lnTo>
                    <a:pt x="439" y="150"/>
                  </a:lnTo>
                  <a:lnTo>
                    <a:pt x="407" y="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77201EDE-D6A8-1A60-0B7E-F8DD75F33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0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</a:t>
              </a:r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DAA4C1FC-98A6-4642-199A-CDB54856C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26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C65544E3-11AD-A449-18F6-C3DC8660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2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56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D30E1782-666A-D90C-96D0-D9B1795D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26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A6CF81CA-1A01-DDE1-3BD6-82B456CC3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50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1E8CE515-2574-1795-8DE7-FA3A4CAE3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20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14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8C7C197-93EF-EB79-CA61-C68725691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24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61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71276D8E-D0B1-CB77-A6E6-58F76599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204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27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93654535-8B4A-3DEA-8C62-79A2A21B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15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72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30709E22-A02C-1378-72E6-F7A7B5B3C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303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53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A8E8B084-3D12-16E5-985D-069DAC52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8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49</a:t>
              </a:r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D3FA8F4D-7DFD-7BA0-5BA0-49790DA1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38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44</a:t>
              </a:r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DA2AA6FB-F586-D3E5-A984-886FD2397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39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37</a:t>
              </a:r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C4F44C07-C2EF-CE5D-FA7D-133324F8C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14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76</a:t>
              </a:r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2A2A73E5-5A99-F7F4-87D5-BAAC33694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5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41</a:t>
              </a:r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8F4BC19B-B2FC-FAFE-2C0F-EFCFE56FB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27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28</a:t>
              </a:r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4EE9855A-DCE8-9F9C-74AD-CEB1D47B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A503EACB-88B0-C5DC-8F7B-2F439FCA9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55"/>
              <a:ext cx="21" cy="23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62</a:t>
              </a:r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38CE1519-11CB-558D-94B7-D596CC0B4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7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CC9B66A8-181C-F836-C167-09E533BE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06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C6AB8770-B004-E9AA-9855-B74F26B7E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36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9C4B89EB-B4A8-51CD-B068-AE43A29B5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69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E1BBB8C3-034D-E3B5-8068-E9ABE03F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49"/>
              <a:ext cx="0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4E037342-8DED-CA72-A87A-C63F0FB8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329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45</a:t>
              </a:r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2E022F51-51DF-2748-1797-ADF206955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21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18</a:t>
              </a:r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DEE17835-1D84-F410-5270-15D53A144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45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36</a:t>
              </a:r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E43FB749-F21A-22CD-4A55-9F86A5BA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49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03</a:t>
              </a:r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3DD91807-C973-BCBF-E8E4-E040E2A3F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52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23</a:t>
              </a:r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244DBA87-283E-2E7E-2F32-7B9392F3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" y="54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87</a:t>
              </a:r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ACA2FE4B-659E-0916-202F-0F8FB0BEF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" y="47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86</a:t>
              </a:r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7C528EDD-A953-F6F8-BAB4-E89C7E7B4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45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79</a:t>
              </a:r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F460C8A3-CED7-2ECA-AC70-25A87A0E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455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85</a:t>
              </a:r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C381F15D-7B8E-79C1-0CD2-B0C6888EB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54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</a:t>
              </a:r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3305A3FA-7BAF-1633-C043-6727F525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53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E35F49A5-3AEB-605B-2659-D415F9756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4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02</a:t>
              </a:r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A75BE53-6323-2259-1F40-307E3AB98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50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08</a:t>
              </a:r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7EA7E725-663D-D9D1-55E9-B535A0304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1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51</a:t>
              </a:r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EF00FA57-48AB-D830-F1E1-9FB300DBB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8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07CEC472-5F00-53C3-607F-F0C38C444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31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52</a:t>
              </a:r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9C8CB358-BFE7-9842-D26D-B53036CCB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11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55</a:t>
              </a:r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586B7AD7-9FF0-85C0-9320-5DEA4E02B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24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54</a:t>
              </a:r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4041C546-C7A9-0A61-AD6F-6758AF40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57</a:t>
              </a:r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F7B56BDB-4091-A860-8374-0C2E544CE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3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67</a:t>
              </a:r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CF2CA7DA-F448-A7AC-9399-6265D049B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7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88</a:t>
              </a:r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3F9E00A6-F0DA-6FBE-C1EF-C5F1F29E8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2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68</a:t>
              </a:r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2FB6ADC6-7246-C0E4-A5E3-8E281D14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5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70</a:t>
              </a:r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977AA7CB-ECA7-263C-8BB5-40A3F6628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406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25</a:t>
              </a:r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F3EAC5FA-84ED-FE90-0BDD-C5DF24AD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45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39</a:t>
              </a:r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02FE7168-7144-5F60-96F6-85565435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38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9D49BD59-556A-1F14-A98A-201C468DD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459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71</a:t>
              </a:r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065C1DDD-D11B-6962-5F33-2AEBBEF76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413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58</a:t>
              </a:r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2B294D4F-84AC-4271-4237-C6A8F282E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34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89</a:t>
              </a:r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340DA93D-E115-14F3-FD37-CCF72BE1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56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63</a:t>
              </a:r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FFEE2CA1-61CF-2BC4-F02F-B055FC50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629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</a:t>
              </a:r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76CF35AC-5148-7D43-9C98-3A8F8026E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62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43</a:t>
              </a:r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74A9244F-E4D8-D538-3858-B2C1AC578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55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42</a:t>
              </a:r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6447F938-643F-2CA3-4C1B-C988B11D3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55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69</a:t>
              </a:r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BE14F54A-B7B5-1697-4B2B-16709248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52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01</a:t>
              </a:r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E829B6A9-8843-29C6-2438-3DFF43029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52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74</a:t>
              </a:r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57970769-06F3-457F-B5A7-E9EEA1C6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59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73</a:t>
              </a:r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FD4F0196-48C8-3691-B313-0565FD911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1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38</a:t>
              </a:r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E54561C6-0305-444A-23BB-87F341A74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67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05</a:t>
              </a:r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02BE4782-B1A8-7354-CE3A-A889CEA85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4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04</a:t>
              </a:r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9212AC90-849D-8224-6CC9-E100192D3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745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06</a:t>
              </a:r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E6DD9E99-5195-DC32-F626-EB8DFCF8E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80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83</a:t>
              </a:r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2D3297ED-DD97-F5B1-1917-6DB3EC0E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85"/>
              <a:ext cx="18" cy="20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86F0283A-6E6B-9BFD-D6BA-8B9A6BBB6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74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84</a:t>
              </a:r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F80A3655-BAAB-1DB0-6E2C-2BCA401C7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671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26</a:t>
              </a:r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D85FEECC-A2BD-C07D-BCBB-2F3643CD4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67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07</a:t>
              </a:r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167DFE6E-D688-3B82-F29F-B8381E0A1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74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</a:t>
              </a:r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EEED3B16-9945-0295-D9CC-EAF957CEB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791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34</a:t>
              </a:r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8FD82367-EDD3-0B39-0B95-B9E3FF583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84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522B3489-B69F-E06D-0E5F-92635EF44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89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66</a:t>
              </a:r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6081E7D0-B216-F4C2-1C49-A62DA616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690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48</a:t>
              </a:r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5FEB09FB-6219-E17D-1FC7-1EDEB7928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70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1D1BEDEF-59BE-EF3B-F659-6A418DCB4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769"/>
              <a:ext cx="18" cy="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81</a:t>
              </a:r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9A073299-177C-B27B-6152-FE335C873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80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31</a:t>
              </a:r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C841FEED-82A1-E073-6795-1CB52C43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74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82</a:t>
              </a:r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5324036B-62AA-69A0-ABDD-E0C8A82B9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52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33</a:t>
              </a:r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966682F5-374D-2F34-31AF-9328D121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740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32890693-4856-0F38-4FE6-466BA67F3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823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64</a:t>
              </a:r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62AD2138-DDAA-BF10-FEE6-88BBEFA6B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84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65</a:t>
              </a:r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EC967AE1-9C78-843C-4050-F98669C2B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781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32</a:t>
              </a:r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284C41E9-988B-E842-E04F-7B76F6C1E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704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47</a:t>
              </a:r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3C01177F-52B0-BD93-8687-431330011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627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24</a:t>
              </a:r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D294E926-9F77-E376-AB9F-7E1E6891C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678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46</a:t>
              </a:r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CF0103E9-7EE9-37F3-9761-388FDC806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609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83170ACD-ABD9-2B8A-92A3-6D778112B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907"/>
              <a:ext cx="21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2B</a:t>
              </a:r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C74F60FC-EA81-EAF7-B4A8-1131E62CB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966"/>
              <a:ext cx="21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2A</a:t>
              </a:r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FD800761-0EEC-B96F-2006-CCC0DD095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76"/>
              <a:ext cx="18" cy="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59</a:t>
              </a:r>
            </a:p>
          </p:txBody>
        </p:sp>
      </p:grpSp>
      <p:grpSp>
        <p:nvGrpSpPr>
          <p:cNvPr id="821" name="Groupe 820">
            <a:extLst>
              <a:ext uri="{FF2B5EF4-FFF2-40B4-BE49-F238E27FC236}">
                <a16:creationId xmlns:a16="http://schemas.microsoft.com/office/drawing/2014/main" id="{38FE790C-660C-7A99-D5FD-61CBC67A5A36}"/>
              </a:ext>
            </a:extLst>
          </p:cNvPr>
          <p:cNvGrpSpPr/>
          <p:nvPr/>
        </p:nvGrpSpPr>
        <p:grpSpPr>
          <a:xfrm>
            <a:off x="2000466" y="2984277"/>
            <a:ext cx="362555" cy="283677"/>
            <a:chOff x="2000466" y="2984277"/>
            <a:chExt cx="362555" cy="283677"/>
          </a:xfrm>
        </p:grpSpPr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40C34C78-B488-8BE3-CED5-9C5EF78CA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466" y="3122337"/>
              <a:ext cx="70532" cy="76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78</a:t>
              </a:r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4E9CB35D-7FBC-88E2-0828-37347029B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489" y="3155222"/>
              <a:ext cx="70532" cy="769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500" b="1" i="0" u="none" strike="noStrike" kern="1200" cap="none" spc="0" normalizeH="0" baseline="0" noProof="0">
                  <a:ln>
                    <a:noFill/>
                  </a:ln>
                  <a:solidFill>
                    <a:srgbClr val="0A00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77</a:t>
              </a:r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74C30A0B-B12F-4BA2-A126-1A3FFA908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434" y="3191010"/>
              <a:ext cx="70532" cy="76944"/>
            </a:xfrm>
            <a:prstGeom prst="rect">
              <a:avLst/>
            </a:prstGeom>
            <a:solidFill>
              <a:srgbClr val="0A009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lang="fr-FR" sz="500" b="1">
                  <a:solidFill>
                    <a:schemeClr val="bg1"/>
                  </a:solidFill>
                  <a:latin typeface="Arial"/>
                  <a:cs typeface="Arial"/>
                </a:rPr>
                <a:t>91</a:t>
              </a: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614A4E50-1995-7045-FD5C-985CF607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69" y="2984277"/>
              <a:ext cx="70532" cy="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lang="fr-FR" sz="500" b="1">
                  <a:solidFill>
                    <a:srgbClr val="0A0096"/>
                  </a:solidFill>
                  <a:latin typeface="Arial"/>
                  <a:cs typeface="Arial"/>
                </a:rPr>
                <a:t>95</a:t>
              </a:r>
              <a:endParaRPr kumimoji="0" lang="fr-FR" sz="5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588" name="Image 587" descr="Une image contenant carte, art, Graphique&#10;&#10;Description générée automatiquement">
            <a:extLst>
              <a:ext uri="{FF2B5EF4-FFF2-40B4-BE49-F238E27FC236}">
                <a16:creationId xmlns:a16="http://schemas.microsoft.com/office/drawing/2014/main" id="{35301AEB-EDBE-8286-9561-0809A52B06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1"/>
          <a:stretch/>
        </p:blipFill>
        <p:spPr>
          <a:xfrm>
            <a:off x="11440595" y="1815280"/>
            <a:ext cx="797865" cy="3376455"/>
          </a:xfrm>
          <a:prstGeom prst="rect">
            <a:avLst/>
          </a:prstGeom>
        </p:spPr>
      </p:pic>
      <p:sp>
        <p:nvSpPr>
          <p:cNvPr id="589" name="ZoneTexte 588">
            <a:extLst>
              <a:ext uri="{FF2B5EF4-FFF2-40B4-BE49-F238E27FC236}">
                <a16:creationId xmlns:a16="http://schemas.microsoft.com/office/drawing/2014/main" id="{B2D497CE-7D34-F889-85B4-0210BE939DA3}"/>
              </a:ext>
            </a:extLst>
          </p:cNvPr>
          <p:cNvSpPr txBox="1"/>
          <p:nvPr/>
        </p:nvSpPr>
        <p:spPr>
          <a:xfrm>
            <a:off x="11619334" y="4123708"/>
            <a:ext cx="680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bg1"/>
                </a:solidFill>
              </a:rPr>
              <a:t>973</a:t>
            </a:r>
            <a:endParaRPr lang="fr-FR" sz="500">
              <a:solidFill>
                <a:schemeClr val="bg1"/>
              </a:solidFill>
            </a:endParaRPr>
          </a:p>
        </p:txBody>
      </p:sp>
      <p:sp>
        <p:nvSpPr>
          <p:cNvPr id="590" name="ZoneTexte 589">
            <a:extLst>
              <a:ext uri="{FF2B5EF4-FFF2-40B4-BE49-F238E27FC236}">
                <a16:creationId xmlns:a16="http://schemas.microsoft.com/office/drawing/2014/main" id="{9EC8968C-5691-5365-CA2C-04A12ECA4AFC}"/>
              </a:ext>
            </a:extLst>
          </p:cNvPr>
          <p:cNvSpPr txBox="1"/>
          <p:nvPr/>
        </p:nvSpPr>
        <p:spPr>
          <a:xfrm>
            <a:off x="11527063" y="2610835"/>
            <a:ext cx="680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bg1"/>
                </a:solidFill>
              </a:rPr>
              <a:t>974</a:t>
            </a:r>
            <a:endParaRPr lang="fr-FR" sz="500">
              <a:solidFill>
                <a:schemeClr val="bg1"/>
              </a:solidFill>
            </a:endParaRPr>
          </a:p>
        </p:txBody>
      </p:sp>
      <p:sp>
        <p:nvSpPr>
          <p:cNvPr id="591" name="ZoneTexte 590">
            <a:extLst>
              <a:ext uri="{FF2B5EF4-FFF2-40B4-BE49-F238E27FC236}">
                <a16:creationId xmlns:a16="http://schemas.microsoft.com/office/drawing/2014/main" id="{AC2B2784-315D-4EF1-7EDF-EE7A444A759E}"/>
              </a:ext>
            </a:extLst>
          </p:cNvPr>
          <p:cNvSpPr txBox="1"/>
          <p:nvPr/>
        </p:nvSpPr>
        <p:spPr>
          <a:xfrm>
            <a:off x="11463916" y="3116602"/>
            <a:ext cx="5826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971</a:t>
            </a:r>
            <a:endParaRPr lang="fr-FR" sz="500">
              <a:solidFill>
                <a:schemeClr val="bg1"/>
              </a:solidFill>
            </a:endParaRPr>
          </a:p>
        </p:txBody>
      </p:sp>
      <p:sp>
        <p:nvSpPr>
          <p:cNvPr id="592" name="ZoneTexte 591">
            <a:extLst>
              <a:ext uri="{FF2B5EF4-FFF2-40B4-BE49-F238E27FC236}">
                <a16:creationId xmlns:a16="http://schemas.microsoft.com/office/drawing/2014/main" id="{5374AE52-1FF2-E7F5-C823-622CD9CE5659}"/>
              </a:ext>
            </a:extLst>
          </p:cNvPr>
          <p:cNvSpPr txBox="1"/>
          <p:nvPr/>
        </p:nvSpPr>
        <p:spPr>
          <a:xfrm>
            <a:off x="11588457" y="3575129"/>
            <a:ext cx="680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bg1"/>
                </a:solidFill>
              </a:rPr>
              <a:t>972</a:t>
            </a:r>
            <a:endParaRPr lang="fr-FR" sz="500">
              <a:solidFill>
                <a:schemeClr val="bg1"/>
              </a:solidFill>
            </a:endParaRPr>
          </a:p>
        </p:txBody>
      </p:sp>
      <p:sp>
        <p:nvSpPr>
          <p:cNvPr id="593" name="ZoneTexte 592">
            <a:extLst>
              <a:ext uri="{FF2B5EF4-FFF2-40B4-BE49-F238E27FC236}">
                <a16:creationId xmlns:a16="http://schemas.microsoft.com/office/drawing/2014/main" id="{0DD78DD4-8DBD-0E99-F7F6-AF9A1B36A1FB}"/>
              </a:ext>
            </a:extLst>
          </p:cNvPr>
          <p:cNvSpPr txBox="1"/>
          <p:nvPr/>
        </p:nvSpPr>
        <p:spPr>
          <a:xfrm>
            <a:off x="11599840" y="4611328"/>
            <a:ext cx="6804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>
                <a:solidFill>
                  <a:schemeClr val="bg1"/>
                </a:solidFill>
              </a:rPr>
              <a:t>976</a:t>
            </a:r>
            <a:endParaRPr lang="fr-FR" sz="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1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C213B0-6D09-1C70-6651-5D7057F44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8690756" cy="1517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b="1">
                <a:latin typeface="Montserrat" pitchFamily="2" charset="77"/>
              </a:rPr>
              <a:t>RÉSOLUTIONS </a:t>
            </a:r>
          </a:p>
          <a:p>
            <a:r>
              <a:rPr lang="en-US" b="1">
                <a:latin typeface="Montserrat" pitchFamily="2" charset="77"/>
              </a:rPr>
              <a:t>SPORTIVES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7F91B9D-5512-901E-D56D-7BF61A3CE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407" y="2670363"/>
            <a:ext cx="1517276" cy="15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3BB7F0-1CCB-42D0-1E01-06255A8A4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039" y="2822072"/>
            <a:ext cx="2477392" cy="676030"/>
          </a:xfrm>
        </p:spPr>
        <p:txBody>
          <a:bodyPr/>
          <a:lstStyle/>
          <a:p>
            <a:pPr algn="ctr"/>
            <a:r>
              <a:rPr lang="fr-FR" sz="1200" b="1"/>
              <a:t>Modifications concernant la règlementation d’arbitrage des personnes en situation de handicap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1A6CC7-46EA-58B9-F2E0-B4BD2FA288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01863" y="2822072"/>
            <a:ext cx="2588273" cy="676030"/>
          </a:xfrm>
        </p:spPr>
        <p:txBody>
          <a:bodyPr/>
          <a:lstStyle/>
          <a:p>
            <a:pPr algn="ctr"/>
            <a:r>
              <a:rPr lang="fr-FR" sz="1200" b="1"/>
              <a:t>Modifications proposées en phase test sur la saison 2023-2024 </a:t>
            </a:r>
            <a:r>
              <a:rPr lang="fr-FR" sz="1200"/>
              <a:t>: </a:t>
            </a:r>
            <a:r>
              <a:rPr lang="fr-FR" sz="1200" i="1"/>
              <a:t>aire d’évolution de compétition, pesée et contrôle, règles d’éloignement lors des tirages au sort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35EE577-95C4-F118-7B95-42EBE3E706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95192" y="2822869"/>
            <a:ext cx="2755422" cy="676030"/>
          </a:xfrm>
        </p:spPr>
        <p:txBody>
          <a:bodyPr/>
          <a:lstStyle/>
          <a:p>
            <a:pPr algn="ctr"/>
            <a:r>
              <a:rPr lang="fr-FR" sz="1200" b="1"/>
              <a:t>Modifications concernant les règles de double appartenance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4F9036-C0C3-5A0C-B07C-AD0FE07131E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46701" y="4883184"/>
            <a:ext cx="3267523" cy="676030"/>
          </a:xfrm>
        </p:spPr>
        <p:txBody>
          <a:bodyPr/>
          <a:lstStyle/>
          <a:p>
            <a:pPr algn="ctr"/>
            <a:r>
              <a:rPr lang="fr-FR" sz="1200" b="1"/>
              <a:t>Modifications concernant les règles de participation des étrangers aux compétitions par équipe et les règles de participation en Europa </a:t>
            </a:r>
            <a:r>
              <a:rPr lang="fr-FR" sz="1200" b="1" err="1"/>
              <a:t>league</a:t>
            </a:r>
            <a:r>
              <a:rPr lang="fr-FR" sz="1200" b="1"/>
              <a:t> et en Champions </a:t>
            </a:r>
            <a:r>
              <a:rPr lang="fr-FR" sz="1200" b="1" err="1"/>
              <a:t>league</a:t>
            </a:r>
            <a:endParaRPr lang="fr-FR" sz="1200" b="1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EDFE080-A804-BDC9-D4BF-DBAAFA96A8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70063" y="4883184"/>
            <a:ext cx="2436167" cy="676030"/>
          </a:xfrm>
        </p:spPr>
        <p:txBody>
          <a:bodyPr/>
          <a:lstStyle/>
          <a:p>
            <a:pPr algn="ctr"/>
            <a:r>
              <a:rPr lang="fr-FR" sz="1200" b="1"/>
              <a:t>Modifications concernant les tenues des combattants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4489E9-6B4F-D3A3-3930-ACCB11B678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/>
              <a:t>RÉSOLUTIONS SPORTIVES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DBC4F64-8FDE-164F-43AD-E881BB4CC5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/>
              <a:t>APPROUVÉES EN ASSEMBLÉE GÉNÉRALE FÉDÉRALE – 21 avril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86E6A3-1437-EFA6-33E9-3202A410CA0F}"/>
              </a:ext>
            </a:extLst>
          </p:cNvPr>
          <p:cNvSpPr txBox="1"/>
          <p:nvPr/>
        </p:nvSpPr>
        <p:spPr>
          <a:xfrm>
            <a:off x="1003948" y="1336816"/>
            <a:ext cx="9821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A0096"/>
                </a:solidFill>
                <a:latin typeface="Montserrat" panose="00000500000000000000" pitchFamily="2" charset="0"/>
              </a:rPr>
              <a:t>L’assemblée générale, sur proposition du Conseil d’Administration fédéral et après en avoir pris connaissance, a approuvé les modifications suivantes :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7CEFED40-7075-F49A-F05A-671DAE20C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7983" y="4174525"/>
            <a:ext cx="700329" cy="700329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F9A483E8-C574-8279-4C0C-E488B07EF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8462" y="4199184"/>
            <a:ext cx="684000" cy="6840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6C3FC072-66B4-E0F4-2B49-D7F2C7AE8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3265" y="2284541"/>
            <a:ext cx="540000" cy="540000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5C0EB69E-ACBA-C4A3-C342-55CDE5DC1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8735" y="2284541"/>
            <a:ext cx="540000" cy="5400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EFAD8BF8-15DA-9277-1D0B-CC6A5DD0C7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1999" y="217407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4811" y="2279137"/>
            <a:ext cx="8373109" cy="221567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indent="-635" algn="ctr">
              <a:lnSpc>
                <a:spcPct val="99300"/>
              </a:lnSpc>
              <a:spcBef>
                <a:spcPts val="170"/>
              </a:spcBef>
            </a:pPr>
            <a:r>
              <a:rPr sz="4800" b="1" spc="-4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RÉFLEXIONS</a:t>
            </a:r>
            <a:r>
              <a:rPr sz="4800" b="1" spc="-28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 spc="-1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AUTOUR </a:t>
            </a:r>
            <a:r>
              <a:rPr sz="4800" b="1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DES</a:t>
            </a:r>
            <a:r>
              <a:rPr sz="4800" b="1" spc="-26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ORGANISATIONS</a:t>
            </a:r>
            <a:r>
              <a:rPr sz="4800" b="1" spc="-26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 spc="-3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DES </a:t>
            </a:r>
            <a:r>
              <a:rPr sz="4800" b="1" spc="-12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PASSAGES</a:t>
            </a:r>
            <a:r>
              <a:rPr sz="4800" b="1" spc="-10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DE</a:t>
            </a:r>
            <a:r>
              <a:rPr sz="4800" b="1" spc="-9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 spc="-1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GRADES</a:t>
            </a:r>
            <a:endParaRPr sz="4800" b="1">
              <a:latin typeface="Montserrat" panose="00000500000000000000" pitchFamily="2" charset="0"/>
              <a:cs typeface="Arial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F0ACD2E-F862-73A9-610D-669FD3661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970" y="2586729"/>
            <a:ext cx="1517276" cy="15172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C213B0-6D09-1C70-6651-5D7057F44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8690756" cy="1517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b="1">
                <a:latin typeface="Montserrat" pitchFamily="2" charset="77"/>
              </a:rPr>
              <a:t>LUTTE CONTRE </a:t>
            </a:r>
          </a:p>
          <a:p>
            <a:r>
              <a:rPr lang="en-US" b="1">
                <a:latin typeface="Montserrat" pitchFamily="2" charset="77"/>
              </a:rPr>
              <a:t>LES DERIVES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7F91B9D-5512-901E-D56D-7BF61A3CE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407" y="2670363"/>
            <a:ext cx="1517276" cy="15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7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EAC5BB-1822-C774-3B69-B8EF67A29024}"/>
              </a:ext>
            </a:extLst>
          </p:cNvPr>
          <p:cNvSpPr/>
          <p:nvPr/>
        </p:nvSpPr>
        <p:spPr>
          <a:xfrm>
            <a:off x="5455920" y="2287010"/>
            <a:ext cx="3375353" cy="2284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8D55E88-CD03-83B7-F8BE-31CD1743FFBF}"/>
              </a:ext>
            </a:extLst>
          </p:cNvPr>
          <p:cNvSpPr txBox="1"/>
          <p:nvPr/>
        </p:nvSpPr>
        <p:spPr>
          <a:xfrm>
            <a:off x="2597190" y="2954127"/>
            <a:ext cx="2393679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28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7D29B401-A827-E09E-7F7B-0B5FC8ED3303}"/>
              </a:ext>
            </a:extLst>
          </p:cNvPr>
          <p:cNvSpPr txBox="1"/>
          <p:nvPr/>
        </p:nvSpPr>
        <p:spPr>
          <a:xfrm>
            <a:off x="2620661" y="3755235"/>
            <a:ext cx="2457760" cy="174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Réunions commission Dérives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576E0C74-0F41-DA13-64BE-D52578D8EC79}"/>
              </a:ext>
            </a:extLst>
          </p:cNvPr>
          <p:cNvSpPr txBox="1"/>
          <p:nvPr/>
        </p:nvSpPr>
        <p:spPr>
          <a:xfrm>
            <a:off x="9349969" y="2963084"/>
            <a:ext cx="2323191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3 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7F2D1EAD-12B2-F64A-B71B-260B16DE301C}"/>
              </a:ext>
            </a:extLst>
          </p:cNvPr>
          <p:cNvSpPr txBox="1"/>
          <p:nvPr/>
        </p:nvSpPr>
        <p:spPr>
          <a:xfrm>
            <a:off x="9134128" y="3687073"/>
            <a:ext cx="2818560" cy="848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Modules de formation </a:t>
            </a: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Ethique et déontologie</a:t>
            </a: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Lutte contre les violences</a:t>
            </a: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Valeurs Républicaine et Laïcité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9880F7E-6C3B-AD20-6B33-E596D7A1CD8F}"/>
              </a:ext>
            </a:extLst>
          </p:cNvPr>
          <p:cNvSpPr txBox="1"/>
          <p:nvPr/>
        </p:nvSpPr>
        <p:spPr>
          <a:xfrm>
            <a:off x="2934446" y="5208859"/>
            <a:ext cx="1361781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3547F1FF-E7E2-539B-DFC2-402C6AB81136}"/>
              </a:ext>
            </a:extLst>
          </p:cNvPr>
          <p:cNvSpPr txBox="1"/>
          <p:nvPr/>
        </p:nvSpPr>
        <p:spPr>
          <a:xfrm>
            <a:off x="2608167" y="5970350"/>
            <a:ext cx="2384217" cy="174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Charte de protection de l’enfant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B97B9643-77F3-6AF0-FF1C-8B7F8D8AF286}"/>
              </a:ext>
            </a:extLst>
          </p:cNvPr>
          <p:cNvSpPr txBox="1"/>
          <p:nvPr/>
        </p:nvSpPr>
        <p:spPr>
          <a:xfrm>
            <a:off x="6354464" y="5195616"/>
            <a:ext cx="1361781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1 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C855D05F-CF0D-6550-6893-F9D3E6452EA1}"/>
              </a:ext>
            </a:extLst>
          </p:cNvPr>
          <p:cNvSpPr txBox="1"/>
          <p:nvPr/>
        </p:nvSpPr>
        <p:spPr>
          <a:xfrm>
            <a:off x="5982410" y="5985600"/>
            <a:ext cx="2360744" cy="585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Livre blanc</a:t>
            </a: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Le judo, une école de l’antiviolence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FB4F13A2-AF29-C6D3-982D-A8C0FB446F8D}"/>
              </a:ext>
            </a:extLst>
          </p:cNvPr>
          <p:cNvSpPr txBox="1"/>
          <p:nvPr/>
        </p:nvSpPr>
        <p:spPr>
          <a:xfrm>
            <a:off x="9811134" y="5193297"/>
            <a:ext cx="1361781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20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12F923EE-BCBA-C4D7-DE2C-441C2C61356C}"/>
              </a:ext>
            </a:extLst>
          </p:cNvPr>
          <p:cNvSpPr txBox="1"/>
          <p:nvPr/>
        </p:nvSpPr>
        <p:spPr>
          <a:xfrm>
            <a:off x="9375920" y="5973568"/>
            <a:ext cx="2384217" cy="174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Référents dérives formés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D7924C89-C3AE-296E-93B5-C38B0D9C046C}"/>
              </a:ext>
            </a:extLst>
          </p:cNvPr>
          <p:cNvSpPr txBox="1"/>
          <p:nvPr/>
        </p:nvSpPr>
        <p:spPr>
          <a:xfrm>
            <a:off x="5840307" y="974922"/>
            <a:ext cx="2393679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90000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AAF24B10-1A30-6096-A898-780335D2CEE3}"/>
              </a:ext>
            </a:extLst>
          </p:cNvPr>
          <p:cNvSpPr txBox="1"/>
          <p:nvPr/>
        </p:nvSpPr>
        <p:spPr>
          <a:xfrm>
            <a:off x="5863778" y="1674607"/>
            <a:ext cx="2457760" cy="360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Noms déposés Logiciel SI Honorabilité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B8F2394D-EE88-9AF1-D695-A08E9B4DFE8A}"/>
              </a:ext>
            </a:extLst>
          </p:cNvPr>
          <p:cNvSpPr txBox="1"/>
          <p:nvPr/>
        </p:nvSpPr>
        <p:spPr>
          <a:xfrm>
            <a:off x="9175887" y="984518"/>
            <a:ext cx="2393679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206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6AF428F1-F77F-B5E0-4900-683A7DB65BAC}"/>
              </a:ext>
            </a:extLst>
          </p:cNvPr>
          <p:cNvSpPr txBox="1"/>
          <p:nvPr/>
        </p:nvSpPr>
        <p:spPr>
          <a:xfrm>
            <a:off x="9199358" y="1684203"/>
            <a:ext cx="2457760" cy="360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Signalements traités plateforme alerte judo propre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3F93419-8722-A230-95A3-8E2C2B897F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264768"/>
            <a:ext cx="7355994" cy="341313"/>
          </a:xfrm>
          <a:prstGeom prst="rect">
            <a:avLst/>
          </a:prstGeom>
        </p:spPr>
        <p:txBody>
          <a:bodyPr/>
          <a:lstStyle/>
          <a:p>
            <a:r>
              <a:rPr lang="en-US" sz="3600"/>
              <a:t>ASSEMBLÉE GÉNÉRALE 2024</a:t>
            </a:r>
            <a:endParaRPr lang="fr-FR" sz="3600"/>
          </a:p>
          <a:p>
            <a:endParaRPr lang="fr-FR" sz="360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6DFAF0C-CB8F-A278-ABCE-2DB4BFCDBA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38235"/>
            <a:ext cx="4203051" cy="492566"/>
          </a:xfrm>
          <a:prstGeom prst="rect">
            <a:avLst/>
          </a:prstGeom>
        </p:spPr>
        <p:txBody>
          <a:bodyPr/>
          <a:lstStyle/>
          <a:p>
            <a:r>
              <a:rPr lang="fr-FR" sz="3200"/>
              <a:t>Caen</a:t>
            </a:r>
          </a:p>
          <a:p>
            <a:endParaRPr lang="fr-FR" sz="3200"/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043EEA93-0E88-C4A6-D38C-A2583153D977}"/>
              </a:ext>
            </a:extLst>
          </p:cNvPr>
          <p:cNvSpPr txBox="1">
            <a:spLocks/>
          </p:cNvSpPr>
          <p:nvPr/>
        </p:nvSpPr>
        <p:spPr>
          <a:xfrm>
            <a:off x="1003948" y="1258674"/>
            <a:ext cx="4203051" cy="4925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>
                <a:solidFill>
                  <a:srgbClr val="FF0000"/>
                </a:solidFill>
              </a:rPr>
              <a:t>Bilan Olympiade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EFD95B-EECE-053A-4498-45D755BFC8AB}"/>
              </a:ext>
            </a:extLst>
          </p:cNvPr>
          <p:cNvSpPr txBox="1"/>
          <p:nvPr/>
        </p:nvSpPr>
        <p:spPr>
          <a:xfrm>
            <a:off x="323056" y="5193296"/>
            <a:ext cx="1361781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572644-2C9E-66D3-CEA9-090BC86E1C68}"/>
              </a:ext>
            </a:extLst>
          </p:cNvPr>
          <p:cNvSpPr txBox="1"/>
          <p:nvPr/>
        </p:nvSpPr>
        <p:spPr>
          <a:xfrm>
            <a:off x="-188161" y="5985600"/>
            <a:ext cx="2384217" cy="399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Partenariats avec </a:t>
            </a: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des associations spécialisées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DF311-DC9E-18E3-F22A-52295BF5C58E}"/>
              </a:ext>
            </a:extLst>
          </p:cNvPr>
          <p:cNvSpPr/>
          <p:nvPr/>
        </p:nvSpPr>
        <p:spPr>
          <a:xfrm>
            <a:off x="5461978" y="2286505"/>
            <a:ext cx="3375353" cy="2284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FF00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BC2263-E642-C1CC-E979-7A81A7C38FD4}"/>
              </a:ext>
            </a:extLst>
          </p:cNvPr>
          <p:cNvSpPr txBox="1"/>
          <p:nvPr/>
        </p:nvSpPr>
        <p:spPr>
          <a:xfrm>
            <a:off x="5982409" y="2954127"/>
            <a:ext cx="2377534" cy="7614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9325ED-C957-942C-57B5-40651E120FE1}"/>
              </a:ext>
            </a:extLst>
          </p:cNvPr>
          <p:cNvSpPr txBox="1"/>
          <p:nvPr/>
        </p:nvSpPr>
        <p:spPr>
          <a:xfrm>
            <a:off x="5971431" y="3755235"/>
            <a:ext cx="2372368" cy="546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Prestation saluée par la commission d’enquête parlementaire</a:t>
            </a:r>
          </a:p>
        </p:txBody>
      </p:sp>
    </p:spTree>
    <p:extLst>
      <p:ext uri="{BB962C8B-B14F-4D97-AF65-F5344CB8AC3E}">
        <p14:creationId xmlns:p14="http://schemas.microsoft.com/office/powerpoint/2010/main" val="1777128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2293A2A-F16C-D06B-7161-47390772B1D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101598" indent="0">
              <a:buNone/>
            </a:pPr>
            <a:endParaRPr lang="fr-FR">
              <a:latin typeface="Montserrat" panose="00000500000000000000" pitchFamily="2" charset="0"/>
            </a:endParaRPr>
          </a:p>
          <a:p>
            <a:pPr marL="101598" indent="0">
              <a:buNone/>
            </a:pPr>
            <a:endParaRPr lang="fr-FR">
              <a:latin typeface="Montserrat" panose="00000500000000000000" pitchFamily="2" charset="0"/>
            </a:endParaRPr>
          </a:p>
          <a:p>
            <a:pPr marL="101598" indent="0">
              <a:buNone/>
            </a:pPr>
            <a:r>
              <a:rPr lang="fr-FR">
                <a:latin typeface="Montserrat" panose="00000500000000000000" pitchFamily="2" charset="0"/>
              </a:rPr>
              <a:t>- Pour les salariés (et les </a:t>
            </a:r>
            <a:r>
              <a:rPr lang="fr-FR" err="1">
                <a:latin typeface="Montserrat" panose="00000500000000000000" pitchFamily="2" charset="0"/>
              </a:rPr>
              <a:t>dirigeant.e.s</a:t>
            </a:r>
            <a:r>
              <a:rPr lang="fr-FR">
                <a:latin typeface="Montserrat" panose="00000500000000000000" pitchFamily="2" charset="0"/>
              </a:rPr>
              <a:t> de structures employeur)</a:t>
            </a:r>
          </a:p>
          <a:p>
            <a:pPr marL="101598" indent="0">
              <a:buNone/>
            </a:pPr>
            <a:r>
              <a:rPr lang="fr-FR">
                <a:latin typeface="Montserrat" panose="00000500000000000000" pitchFamily="2" charset="0"/>
              </a:rPr>
              <a:t>		</a:t>
            </a:r>
          </a:p>
          <a:p>
            <a:pPr marL="101598" indent="0">
              <a:buNone/>
            </a:pPr>
            <a:r>
              <a:rPr lang="fr-FR">
                <a:latin typeface="Montserrat" panose="00000500000000000000" pitchFamily="2" charset="0"/>
              </a:rPr>
              <a:t>		AFDAS*</a:t>
            </a:r>
          </a:p>
          <a:p>
            <a:pPr marL="101598" indent="0">
              <a:buNone/>
            </a:pPr>
            <a:endParaRPr lang="fr-FR">
              <a:latin typeface="Montserrat" panose="00000500000000000000" pitchFamily="2" charset="0"/>
            </a:endParaRPr>
          </a:p>
          <a:p>
            <a:pPr marL="101598" indent="0">
              <a:buNone/>
            </a:pPr>
            <a:r>
              <a:rPr lang="fr-FR">
                <a:latin typeface="Montserrat" panose="00000500000000000000" pitchFamily="2" charset="0"/>
              </a:rPr>
              <a:t>* Voir le pas à pas proposé sur les sites internes des ligues</a:t>
            </a:r>
          </a:p>
          <a:p>
            <a:pPr marL="101598" indent="0">
              <a:buNone/>
            </a:pPr>
            <a:endParaRPr lang="fr-FR">
              <a:latin typeface="Arial Nova" panose="020B0504020202020204" pitchFamily="34" charset="0"/>
            </a:endParaRPr>
          </a:p>
          <a:p>
            <a:pPr marL="101598" indent="0">
              <a:buNone/>
            </a:pPr>
            <a:endParaRPr lang="fr-FR">
              <a:latin typeface="Arial Nova" panose="020B0504020202020204" pitchFamily="34" charset="0"/>
            </a:endParaRPr>
          </a:p>
          <a:p>
            <a:pPr marL="101598" indent="0">
              <a:buNone/>
            </a:pPr>
            <a:r>
              <a:rPr lang="fr-FR">
                <a:latin typeface="Arial Nova" panose="020B0504020202020204" pitchFamily="34" charset="0"/>
              </a:rPr>
              <a:t>		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8DDE9DD-EEC8-A987-A220-F3F4D1F88C9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82672" y="1858522"/>
            <a:ext cx="5234414" cy="4019862"/>
          </a:xfrm>
        </p:spPr>
        <p:txBody>
          <a:bodyPr/>
          <a:lstStyle/>
          <a:p>
            <a:pPr marL="101598" indent="0">
              <a:buNone/>
            </a:pPr>
            <a:endParaRPr lang="fr-FR" sz="2000">
              <a:latin typeface="Arial Nova" panose="020B0504020202020204" pitchFamily="34" charset="0"/>
            </a:endParaRPr>
          </a:p>
          <a:p>
            <a:pPr marL="101598" indent="0">
              <a:buNone/>
            </a:pPr>
            <a:endParaRPr lang="fr-FR">
              <a:latin typeface="Arial Nova" panose="020B0504020202020204" pitchFamily="34" charset="0"/>
            </a:endParaRPr>
          </a:p>
          <a:p>
            <a:pPr marL="101598" indent="0">
              <a:buNone/>
            </a:pPr>
            <a:r>
              <a:rPr lang="fr-FR" sz="1800">
                <a:latin typeface="Montserrat" panose="00000500000000000000" pitchFamily="2" charset="0"/>
              </a:rPr>
              <a:t>- Pour les bénévoles ( dirigeants, professeurs, arbitres, etc.)</a:t>
            </a:r>
          </a:p>
          <a:p>
            <a:pPr marL="101598" indent="0">
              <a:buNone/>
            </a:pPr>
            <a:endParaRPr lang="fr-FR" sz="1800">
              <a:latin typeface="Montserrat" panose="00000500000000000000" pitchFamily="2" charset="0"/>
            </a:endParaRPr>
          </a:p>
          <a:p>
            <a:pPr marL="101598" indent="0">
              <a:buNone/>
            </a:pPr>
            <a:r>
              <a:rPr lang="fr-FR" sz="1800">
                <a:latin typeface="Montserrat" panose="00000500000000000000" pitchFamily="2" charset="0"/>
              </a:rPr>
              <a:t>		PST en priorité, PSF, CDOS…</a:t>
            </a:r>
          </a:p>
          <a:p>
            <a:pPr marL="101598" indent="0">
              <a:buNone/>
            </a:pPr>
            <a:endParaRPr lang="fr-FR" sz="1800">
              <a:latin typeface="Montserrat" panose="00000500000000000000" pitchFamily="2" charset="0"/>
            </a:endParaRPr>
          </a:p>
          <a:p>
            <a:pPr marL="101598" indent="0">
              <a:buNone/>
            </a:pPr>
            <a:r>
              <a:rPr lang="fr-FR" sz="1800">
                <a:latin typeface="Montserrat" panose="00000500000000000000" pitchFamily="2" charset="0"/>
              </a:rPr>
              <a:t>Note : la formation (7H) de Colosse aux Pieds d’Argile donne l’équivalence</a:t>
            </a:r>
          </a:p>
          <a:p>
            <a:pPr marL="101598" indent="0">
              <a:buNone/>
            </a:pPr>
            <a:r>
              <a:rPr lang="fr-FR" sz="1800">
                <a:latin typeface="Montserrat" panose="00000500000000000000" pitchFamily="2" charset="0"/>
              </a:rPr>
              <a:t>Pour les clubs : priorité sur </a:t>
            </a:r>
            <a:r>
              <a:rPr lang="fr-FR" sz="1800" err="1">
                <a:latin typeface="Montserrat" panose="00000500000000000000" pitchFamily="2" charset="0"/>
              </a:rPr>
              <a:t>président.e</a:t>
            </a:r>
            <a:r>
              <a:rPr lang="fr-FR" sz="1800">
                <a:latin typeface="Montserrat" panose="00000500000000000000" pitchFamily="2" charset="0"/>
              </a:rPr>
              <a:t> et prof principal</a:t>
            </a:r>
          </a:p>
          <a:p>
            <a:pPr marL="101598" indent="0">
              <a:buNone/>
            </a:pPr>
            <a:endParaRPr lang="fr-FR" sz="2000">
              <a:latin typeface="Arial Nova" panose="020B05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681FBD0-BCDA-CCE3-0FFA-4849E4744AB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/>
              <a:t>Modules de formation lutte contre les dérives</a:t>
            </a:r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30EF8B2D-EF0F-EA54-DCAF-D61A06A5A07C}"/>
              </a:ext>
            </a:extLst>
          </p:cNvPr>
          <p:cNvSpPr/>
          <p:nvPr/>
        </p:nvSpPr>
        <p:spPr>
          <a:xfrm>
            <a:off x="1404257" y="3628522"/>
            <a:ext cx="1001486" cy="283029"/>
          </a:xfrm>
          <a:prstGeom prst="rightArrow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FF0000"/>
              </a:highlight>
            </a:endParaRP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43F4A9D3-4201-786F-0A12-984A8A4AEA6B}"/>
              </a:ext>
            </a:extLst>
          </p:cNvPr>
          <p:cNvSpPr/>
          <p:nvPr/>
        </p:nvSpPr>
        <p:spPr>
          <a:xfrm>
            <a:off x="6650883" y="3584978"/>
            <a:ext cx="1001486" cy="283029"/>
          </a:xfrm>
          <a:prstGeom prst="rightArrow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77543-D89E-0A67-EF0E-0D3A2D017499}"/>
              </a:ext>
            </a:extLst>
          </p:cNvPr>
          <p:cNvSpPr txBox="1"/>
          <p:nvPr/>
        </p:nvSpPr>
        <p:spPr>
          <a:xfrm>
            <a:off x="1089144" y="5965682"/>
            <a:ext cx="10007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598" indent="0">
              <a:buNone/>
            </a:pPr>
            <a:r>
              <a:rPr lang="fr-FR" sz="2800" b="1">
                <a:solidFill>
                  <a:srgbClr val="FF0000"/>
                </a:solidFill>
                <a:latin typeface="Montserrat" panose="00000500000000000000" pitchFamily="2" charset="0"/>
              </a:rPr>
              <a:t>Une prise en charge complète pour tous les acteurs </a:t>
            </a:r>
          </a:p>
        </p:txBody>
      </p:sp>
    </p:spTree>
    <p:extLst>
      <p:ext uri="{BB962C8B-B14F-4D97-AF65-F5344CB8AC3E}">
        <p14:creationId xmlns:p14="http://schemas.microsoft.com/office/powerpoint/2010/main" val="131581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C213B0-6D09-1C70-6651-5D7057F44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9683" y="2670362"/>
            <a:ext cx="8398866" cy="1517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b="1">
                <a:latin typeface="Montserrat" pitchFamily="2" charset="77"/>
              </a:rPr>
              <a:t>BILAN D’UN </a:t>
            </a:r>
          </a:p>
          <a:p>
            <a:r>
              <a:rPr lang="en-US" b="1">
                <a:latin typeface="Montserrat" pitchFamily="2" charset="77"/>
              </a:rPr>
              <a:t>MANDAT AU </a:t>
            </a:r>
          </a:p>
          <a:p>
            <a:r>
              <a:rPr lang="en-US" b="1">
                <a:latin typeface="Montserrat" pitchFamily="2" charset="77"/>
              </a:rPr>
              <a:t>SERVICE DES </a:t>
            </a:r>
          </a:p>
          <a:p>
            <a:r>
              <a:rPr lang="en-US" b="1">
                <a:latin typeface="Montserrat" pitchFamily="2" charset="77"/>
              </a:rPr>
              <a:t>CLUBS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7F91B9D-5512-901E-D56D-7BF61A3CE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407" y="2670363"/>
            <a:ext cx="1517276" cy="15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6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3272C74E-76DA-E78C-D6AD-3CEBB2275984}"/>
              </a:ext>
            </a:extLst>
          </p:cNvPr>
          <p:cNvSpPr/>
          <p:nvPr/>
        </p:nvSpPr>
        <p:spPr>
          <a:xfrm>
            <a:off x="5423847" y="2782847"/>
            <a:ext cx="6016471" cy="3402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space réservé du texte 127">
            <a:extLst>
              <a:ext uri="{FF2B5EF4-FFF2-40B4-BE49-F238E27FC236}">
                <a16:creationId xmlns:a16="http://schemas.microsoft.com/office/drawing/2014/main" id="{4B8EDFE2-357C-D298-5A4B-4FFB73E7B62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48972" y="3830307"/>
            <a:ext cx="1267386" cy="2981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/>
              <a:t>Label clubs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92668AB-72FA-FF2F-793B-9BA67BC480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28693" y="3830307"/>
            <a:ext cx="1700232" cy="500366"/>
          </a:xfrm>
        </p:spPr>
        <p:txBody>
          <a:bodyPr/>
          <a:lstStyle/>
          <a:p>
            <a:pPr algn="ctr"/>
            <a:r>
              <a:rPr lang="en-US" sz="1200" err="1"/>
              <a:t>Nouvel</a:t>
            </a:r>
            <a:r>
              <a:rPr lang="en-US" sz="1200"/>
              <a:t> extranet</a:t>
            </a:r>
          </a:p>
          <a:p>
            <a:pPr algn="ctr"/>
            <a:endParaRPr lang="fr-FR" sz="12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AD86D8-3822-AFA6-BEAF-01B790B88B4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57440" y="5150246"/>
            <a:ext cx="1700233" cy="546100"/>
          </a:xfrm>
        </p:spPr>
        <p:txBody>
          <a:bodyPr/>
          <a:lstStyle/>
          <a:p>
            <a:pPr algn="ctr"/>
            <a:r>
              <a:rPr lang="en-US" sz="1200"/>
              <a:t>Actions </a:t>
            </a:r>
            <a:r>
              <a:rPr lang="en-US" sz="1200" err="1"/>
              <a:t>internationales</a:t>
            </a:r>
            <a:endParaRPr lang="en-US" sz="1200"/>
          </a:p>
          <a:p>
            <a:pPr algn="ctr"/>
            <a:endParaRPr lang="fr-FR" sz="1200"/>
          </a:p>
        </p:txBody>
      </p:sp>
      <p:sp>
        <p:nvSpPr>
          <p:cNvPr id="120" name="Espace réservé du texte 119">
            <a:extLst>
              <a:ext uri="{FF2B5EF4-FFF2-40B4-BE49-F238E27FC236}">
                <a16:creationId xmlns:a16="http://schemas.microsoft.com/office/drawing/2014/main" id="{C99828A8-FB95-FDC2-2B59-10486FB8DE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ASSEMBLÉE GÉNÉRALE 2024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53C511-9668-EB0F-35F0-7361107DBE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/>
              <a:t>RAPPORT D’ACTIVITÉ </a:t>
            </a:r>
            <a:r>
              <a:rPr lang="fr-FR" sz="1400"/>
              <a:t>DE LA DIRECTION GÉNÉRALE</a:t>
            </a:r>
          </a:p>
        </p:txBody>
      </p:sp>
      <p:sp>
        <p:nvSpPr>
          <p:cNvPr id="26" name="Espace réservé du texte 122">
            <a:extLst>
              <a:ext uri="{FF2B5EF4-FFF2-40B4-BE49-F238E27FC236}">
                <a16:creationId xmlns:a16="http://schemas.microsoft.com/office/drawing/2014/main" id="{7D25E068-E7E0-74D0-E557-17A88F9E3886}"/>
              </a:ext>
            </a:extLst>
          </p:cNvPr>
          <p:cNvSpPr txBox="1">
            <a:spLocks/>
          </p:cNvSpPr>
          <p:nvPr/>
        </p:nvSpPr>
        <p:spPr>
          <a:xfrm>
            <a:off x="5524742" y="3830307"/>
            <a:ext cx="1658740" cy="2981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0A009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Plan </a:t>
            </a:r>
            <a:r>
              <a:rPr lang="en-US" sz="1200" err="1"/>
              <a:t>Emploi</a:t>
            </a:r>
            <a:endParaRPr lang="en-US" sz="1200"/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1F03DDCA-B1FA-1581-1555-8516119A8463}"/>
              </a:ext>
            </a:extLst>
          </p:cNvPr>
          <p:cNvSpPr txBox="1">
            <a:spLocks/>
          </p:cNvSpPr>
          <p:nvPr/>
        </p:nvSpPr>
        <p:spPr>
          <a:xfrm>
            <a:off x="7417826" y="5150246"/>
            <a:ext cx="1850714" cy="7465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0A009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err="1"/>
              <a:t>Accueil</a:t>
            </a:r>
            <a:r>
              <a:rPr lang="en-US" sz="1200"/>
              <a:t> </a:t>
            </a:r>
            <a:br>
              <a:rPr lang="en-US" sz="1200"/>
            </a:br>
            <a:r>
              <a:rPr lang="en-US" sz="1200"/>
              <a:t>de grands </a:t>
            </a:r>
            <a:r>
              <a:rPr lang="en-US" sz="1200" err="1"/>
              <a:t>championnats</a:t>
            </a:r>
            <a:endParaRPr lang="en-US" sz="1200"/>
          </a:p>
          <a:p>
            <a:pPr algn="ctr"/>
            <a:endParaRPr lang="fr-FR" sz="1200"/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8E1B3E9C-F0A1-0C3E-800F-F0F3F91C87C3}"/>
              </a:ext>
            </a:extLst>
          </p:cNvPr>
          <p:cNvSpPr txBox="1">
            <a:spLocks/>
          </p:cNvSpPr>
          <p:nvPr/>
        </p:nvSpPr>
        <p:spPr>
          <a:xfrm>
            <a:off x="9428693" y="5150246"/>
            <a:ext cx="1700233" cy="7453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0A009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Aide aux clubs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difficulté</a:t>
            </a:r>
            <a:endParaRPr lang="en-US" sz="1200"/>
          </a:p>
          <a:p>
            <a:pPr algn="ctr"/>
            <a:r>
              <a:rPr lang="fr-FR" sz="1050" b="0"/>
              <a:t>(dons de tatamis, …)</a:t>
            </a:r>
            <a:endParaRPr lang="en-US" sz="1050" b="0"/>
          </a:p>
          <a:p>
            <a:pPr algn="ctr"/>
            <a:endParaRPr lang="en-US" sz="1200"/>
          </a:p>
          <a:p>
            <a:pPr algn="ctr"/>
            <a:endParaRPr lang="fr-FR" sz="1200"/>
          </a:p>
        </p:txBody>
      </p:sp>
      <p:pic>
        <p:nvPicPr>
          <p:cNvPr id="83" name="Image 8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5A9D356-19DD-FC9D-098F-79BD76EA3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72" y="4795512"/>
            <a:ext cx="1129195" cy="492136"/>
          </a:xfrm>
          <a:prstGeom prst="rect">
            <a:avLst/>
          </a:prstGeom>
        </p:spPr>
      </p:pic>
      <p:pic>
        <p:nvPicPr>
          <p:cNvPr id="85" name="Image 84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4E9F4C61-7270-F988-BE42-90CAA56BC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5" y="3619422"/>
            <a:ext cx="1700233" cy="586093"/>
          </a:xfrm>
          <a:prstGeom prst="rect">
            <a:avLst/>
          </a:prstGeom>
        </p:spPr>
      </p:pic>
      <p:pic>
        <p:nvPicPr>
          <p:cNvPr id="87" name="Image 86" descr="Une image contenant Graphique, graphisme, Police, Caractère coloré&#10;&#10;Description générée automatiquement">
            <a:extLst>
              <a:ext uri="{FF2B5EF4-FFF2-40B4-BE49-F238E27FC236}">
                <a16:creationId xmlns:a16="http://schemas.microsoft.com/office/drawing/2014/main" id="{B28BA154-870D-7BD7-F010-20D9F9357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96" y="3641948"/>
            <a:ext cx="1374354" cy="500472"/>
          </a:xfrm>
          <a:prstGeom prst="rect">
            <a:avLst/>
          </a:prstGeom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id="{A32453BC-0365-D4E3-01A4-DE0A03C2F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7" y="4744311"/>
            <a:ext cx="1509557" cy="543338"/>
          </a:xfrm>
          <a:prstGeom prst="rect">
            <a:avLst/>
          </a:prstGeom>
        </p:spPr>
      </p:pic>
      <p:sp>
        <p:nvSpPr>
          <p:cNvPr id="143" name="Espace réservé du texte 1">
            <a:extLst>
              <a:ext uri="{FF2B5EF4-FFF2-40B4-BE49-F238E27FC236}">
                <a16:creationId xmlns:a16="http://schemas.microsoft.com/office/drawing/2014/main" id="{57EA7425-AE29-2AE3-3170-B74C688CC806}"/>
              </a:ext>
            </a:extLst>
          </p:cNvPr>
          <p:cNvSpPr txBox="1">
            <a:spLocks/>
          </p:cNvSpPr>
          <p:nvPr/>
        </p:nvSpPr>
        <p:spPr>
          <a:xfrm>
            <a:off x="551137" y="1925083"/>
            <a:ext cx="8115786" cy="547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>
                <a:solidFill>
                  <a:srgbClr val="0A0096"/>
                </a:solidFill>
                <a:latin typeface="Montserrat" panose="00000500000000000000" pitchFamily="2" charset="0"/>
              </a:rPr>
              <a:t>Une olympiade caractérisée par des projets innovants </a:t>
            </a:r>
            <a:br>
              <a:rPr lang="fr-FR" sz="2000" b="1">
                <a:solidFill>
                  <a:srgbClr val="0A0096"/>
                </a:solidFill>
                <a:latin typeface="Montserrat" panose="00000500000000000000" pitchFamily="2" charset="0"/>
              </a:rPr>
            </a:br>
            <a:r>
              <a:rPr lang="fr-FR" sz="1400" b="1">
                <a:solidFill>
                  <a:srgbClr val="0A0096"/>
                </a:solidFill>
                <a:latin typeface="Montserrat SemiBold" pitchFamily="2" charset="77"/>
              </a:rPr>
              <a:t>et utiles au judo français, à son rayonnement, à son développement et à ses acteurs : </a:t>
            </a:r>
          </a:p>
        </p:txBody>
      </p: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D5E3A14F-46F7-35AB-7D7C-99F720A075F4}"/>
              </a:ext>
            </a:extLst>
          </p:cNvPr>
          <p:cNvGrpSpPr/>
          <p:nvPr/>
        </p:nvGrpSpPr>
        <p:grpSpPr>
          <a:xfrm>
            <a:off x="650787" y="2649868"/>
            <a:ext cx="3443649" cy="23283"/>
            <a:chOff x="769714" y="3075465"/>
            <a:chExt cx="3443649" cy="23283"/>
          </a:xfrm>
        </p:grpSpPr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0AF41FF5-2173-5621-E2FE-120DBC35F93C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3443649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0FE7D32F-974E-66BB-1D86-EFA2D58E616D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" name="Graphique 147">
            <a:extLst>
              <a:ext uri="{FF2B5EF4-FFF2-40B4-BE49-F238E27FC236}">
                <a16:creationId xmlns:a16="http://schemas.microsoft.com/office/drawing/2014/main" id="{5DEBAD0C-2EC7-FC95-86DA-CA3245339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7865" y="3120246"/>
            <a:ext cx="609600" cy="609600"/>
          </a:xfrm>
          <a:prstGeom prst="rect">
            <a:avLst/>
          </a:prstGeom>
        </p:spPr>
      </p:pic>
      <p:pic>
        <p:nvPicPr>
          <p:cNvPr id="149" name="Graphique 148">
            <a:extLst>
              <a:ext uri="{FF2B5EF4-FFF2-40B4-BE49-F238E27FC236}">
                <a16:creationId xmlns:a16="http://schemas.microsoft.com/office/drawing/2014/main" id="{FC16EB8E-8A26-4213-E0CA-727FCAC9FD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4506" y="4483091"/>
            <a:ext cx="546100" cy="546100"/>
          </a:xfrm>
          <a:prstGeom prst="rect">
            <a:avLst/>
          </a:prstGeom>
        </p:spPr>
      </p:pic>
      <p:pic>
        <p:nvPicPr>
          <p:cNvPr id="150" name="Graphique 149">
            <a:extLst>
              <a:ext uri="{FF2B5EF4-FFF2-40B4-BE49-F238E27FC236}">
                <a16:creationId xmlns:a16="http://schemas.microsoft.com/office/drawing/2014/main" id="{43BBF174-7784-1835-DE4B-07611C355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0486" y="3135489"/>
            <a:ext cx="546100" cy="546100"/>
          </a:xfrm>
          <a:prstGeom prst="rect">
            <a:avLst/>
          </a:prstGeom>
        </p:spPr>
      </p:pic>
      <p:pic>
        <p:nvPicPr>
          <p:cNvPr id="154" name="Graphique 153" descr="Ordinateur contour">
            <a:extLst>
              <a:ext uri="{FF2B5EF4-FFF2-40B4-BE49-F238E27FC236}">
                <a16:creationId xmlns:a16="http://schemas.microsoft.com/office/drawing/2014/main" id="{58BBAB7E-379F-B3B8-9CC9-E63EC361C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69707" y="3039425"/>
            <a:ext cx="851305" cy="851305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C1A11F0D-84EB-0021-18A2-33AD2E7BF2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31492" y="4528101"/>
            <a:ext cx="692504" cy="473427"/>
          </a:xfrm>
          <a:prstGeom prst="rect">
            <a:avLst/>
          </a:prstGeom>
        </p:spPr>
      </p:pic>
      <p:pic>
        <p:nvPicPr>
          <p:cNvPr id="159" name="Graphique 158">
            <a:extLst>
              <a:ext uri="{FF2B5EF4-FFF2-40B4-BE49-F238E27FC236}">
                <a16:creationId xmlns:a16="http://schemas.microsoft.com/office/drawing/2014/main" id="{DFCCFF70-317B-C187-403D-9A7427EFFD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70865" y="4462505"/>
            <a:ext cx="546101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4">
            <a:extLst>
              <a:ext uri="{FF2B5EF4-FFF2-40B4-BE49-F238E27FC236}">
                <a16:creationId xmlns:a16="http://schemas.microsoft.com/office/drawing/2014/main" id="{E0705F9E-814F-BD6B-2C36-ACD64EEA3436}"/>
              </a:ext>
            </a:extLst>
          </p:cNvPr>
          <p:cNvSpPr txBox="1"/>
          <p:nvPr/>
        </p:nvSpPr>
        <p:spPr>
          <a:xfrm>
            <a:off x="4555056" y="3246478"/>
            <a:ext cx="4427537" cy="15543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100" b="1">
                <a:solidFill>
                  <a:schemeClr val="bg1"/>
                </a:solidFill>
                <a:latin typeface="Montserrat" panose="00000500000000000000" pitchFamily="2" charset="0"/>
              </a:rPr>
              <a:t>Création du fonds de développement territorial 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1100" b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1100" b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1100" b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100" b="1">
                <a:solidFill>
                  <a:schemeClr val="bg1"/>
                </a:solidFill>
                <a:latin typeface="Montserrat" panose="00000500000000000000" pitchFamily="2" charset="0"/>
              </a:rPr>
              <a:t>Une redistribution aux OTD et aux territoires passés de 8,2 millions € en 2019, à 21,6 millions € en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3994D-6609-1A85-01BE-89160020AE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55056" y="2206522"/>
            <a:ext cx="4653511" cy="782571"/>
          </a:xfrm>
        </p:spPr>
        <p:txBody>
          <a:bodyPr/>
          <a:lstStyle/>
          <a:p>
            <a:r>
              <a:rPr lang="fr-FR" sz="1800"/>
              <a:t>Un mandat marqué par une augmentation du soutien aux clubs </a:t>
            </a:r>
            <a:br>
              <a:rPr lang="fr-FR" sz="1800"/>
            </a:br>
            <a:r>
              <a:rPr lang="fr-FR" sz="1800"/>
              <a:t>et aux acteurs</a:t>
            </a:r>
            <a:endParaRPr lang="en-US" sz="18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4FBDF3F-9EAC-92DC-773E-D343810EA0A9}"/>
              </a:ext>
            </a:extLst>
          </p:cNvPr>
          <p:cNvGrpSpPr/>
          <p:nvPr/>
        </p:nvGrpSpPr>
        <p:grpSpPr>
          <a:xfrm>
            <a:off x="4650306" y="4834145"/>
            <a:ext cx="2469614" cy="23283"/>
            <a:chOff x="769714" y="3075465"/>
            <a:chExt cx="2469614" cy="23283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62A7BED8-DEBB-535B-AF56-CF961A55422F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246961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03FD05F-D8FA-BAF5-719A-856537EC857E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EC39D3A-5E51-76A2-3347-9C78EBE73732}"/>
              </a:ext>
            </a:extLst>
          </p:cNvPr>
          <p:cNvGrpSpPr/>
          <p:nvPr/>
        </p:nvGrpSpPr>
        <p:grpSpPr>
          <a:xfrm>
            <a:off x="4650306" y="3571105"/>
            <a:ext cx="2469614" cy="23283"/>
            <a:chOff x="769714" y="3075465"/>
            <a:chExt cx="2469614" cy="23283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F1B2F211-FB63-6CB4-BAC7-8E821F0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75465"/>
              <a:ext cx="246961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217D58D-FE73-50C1-41E4-04CC3381986A}"/>
                </a:ext>
              </a:extLst>
            </p:cNvPr>
            <p:cNvCxnSpPr>
              <a:cxnSpLocks/>
            </p:cNvCxnSpPr>
            <p:nvPr/>
          </p:nvCxnSpPr>
          <p:spPr>
            <a:xfrm>
              <a:off x="769714" y="3098748"/>
              <a:ext cx="35106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Placeholder 13" descr="A group of kids in karate uniforms&#10;&#10;Description automatically generated">
            <a:extLst>
              <a:ext uri="{FF2B5EF4-FFF2-40B4-BE49-F238E27FC236}">
                <a16:creationId xmlns:a16="http://schemas.microsoft.com/office/drawing/2014/main" id="{9D49C3E4-0996-E460-4563-9702FDD3A1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4" r="8018"/>
          <a:stretch/>
        </p:blipFill>
        <p:spPr>
          <a:xfrm>
            <a:off x="814387" y="1140151"/>
            <a:ext cx="3371850" cy="5318430"/>
          </a:xfr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EBEEE900-A939-1CF5-CAF8-69E8BF424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326" y="2132740"/>
            <a:ext cx="5559203" cy="785133"/>
          </a:xfrm>
        </p:spPr>
        <p:txBody>
          <a:bodyPr/>
          <a:lstStyle/>
          <a:p>
            <a:r>
              <a:rPr lang="fr-FR" sz="2400"/>
              <a:t>Une olympiade au service </a:t>
            </a:r>
            <a:br>
              <a:rPr lang="fr-FR" sz="2400"/>
            </a:br>
            <a:r>
              <a:rPr lang="fr-FR" sz="2400"/>
              <a:t>de l’engagement bénévole :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BA191636-DAC6-D058-5719-B3CE7102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6862" y="4586132"/>
            <a:ext cx="2325523" cy="716707"/>
          </a:xfrm>
        </p:spPr>
        <p:txBody>
          <a:bodyPr/>
          <a:lstStyle/>
          <a:p>
            <a:r>
              <a:rPr lang="fr-FR" b="1">
                <a:solidFill>
                  <a:schemeClr val="tx2"/>
                </a:solidFill>
              </a:rPr>
              <a:t>1350 </a:t>
            </a:r>
            <a:r>
              <a:rPr lang="fr-FR" b="1"/>
              <a:t>récompenses </a:t>
            </a:r>
            <a:br>
              <a:rPr lang="fr-FR" b="1"/>
            </a:br>
            <a:r>
              <a:rPr lang="fr-FR"/>
              <a:t>attribuées aux dirigeants qui œuvrent quotidiennement au service du judo.</a:t>
            </a:r>
            <a:endParaRPr lang="en-US" sz="1100">
              <a:solidFill>
                <a:srgbClr val="0A0096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CA7CFDD8-8969-CBD6-C12C-77A486C2AA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913" y="4586132"/>
            <a:ext cx="2452447" cy="1713717"/>
          </a:xfrm>
        </p:spPr>
        <p:txBody>
          <a:bodyPr/>
          <a:lstStyle/>
          <a:p>
            <a:pPr indent="-228600">
              <a:lnSpc>
                <a:spcPct val="115000"/>
              </a:lnSpc>
              <a:spcAft>
                <a:spcPts val="800"/>
              </a:spcAft>
            </a:pPr>
            <a:r>
              <a:rPr lang="fr-FR" b="1">
                <a:solidFill>
                  <a:srgbClr val="0A0096"/>
                </a:solidFill>
                <a:latin typeface="Montserrat" panose="00000500000000000000" pitchFamily="2" charset="0"/>
              </a:rPr>
              <a:t>2 000 invitations </a:t>
            </a:r>
            <a:br>
              <a:rPr lang="fr-FR" b="1"/>
            </a:br>
            <a:r>
              <a:rPr lang="fr-FR" b="1">
                <a:solidFill>
                  <a:srgbClr val="0A0096"/>
                </a:solidFill>
                <a:latin typeface="Montserrat" panose="00000500000000000000" pitchFamily="2" charset="0"/>
              </a:rPr>
              <a:t>offertes aux OTD</a:t>
            </a:r>
            <a:r>
              <a:rPr lang="fr-FR" kern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fr-FR"/>
            </a:br>
            <a:r>
              <a:rPr lang="fr-FR"/>
              <a:t>pour assister aux grands événements internationaux organisés en France durant l’olympiade </a:t>
            </a:r>
            <a:br>
              <a:rPr lang="fr-FR"/>
            </a:br>
            <a:r>
              <a:rPr lang="fr-FR" sz="900" i="1"/>
              <a:t>(Grand chelem de Paris, championnats d’Europe de Montpellier, Coupe d’Europe </a:t>
            </a:r>
            <a:r>
              <a:rPr lang="fr-FR" sz="900" i="1" err="1"/>
              <a:t>Mixteam</a:t>
            </a:r>
            <a:r>
              <a:rPr lang="fr-FR" sz="900" i="1"/>
              <a:t> de Mulhouse, …).</a:t>
            </a:r>
            <a:endParaRPr lang="fr-FR" i="1"/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8E67E27A-C923-6EC9-E227-952BE720BB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913" y="3123408"/>
            <a:ext cx="2325523" cy="1248616"/>
          </a:xfrm>
        </p:spPr>
        <p:txBody>
          <a:bodyPr/>
          <a:lstStyle/>
          <a:p>
            <a:r>
              <a:rPr lang="fr-FR" b="1"/>
              <a:t>7 000 invitations </a:t>
            </a:r>
            <a:br>
              <a:rPr lang="fr-FR" b="1"/>
            </a:br>
            <a:r>
              <a:rPr lang="fr-FR" b="1"/>
              <a:t>offertes aux acteurs </a:t>
            </a:r>
            <a:br>
              <a:rPr lang="fr-FR" b="1"/>
            </a:br>
            <a:r>
              <a:rPr lang="fr-FR"/>
              <a:t>qui font le judo (OTD, délégués nationaux, clubs, …) pour venir encourager </a:t>
            </a:r>
            <a:br>
              <a:rPr lang="fr-FR"/>
            </a:br>
            <a:r>
              <a:rPr lang="fr-FR"/>
              <a:t>nos équipes de France aux JOP de Paris 2024.</a:t>
            </a:r>
          </a:p>
          <a:p>
            <a:endParaRPr lang="en-US" sz="1100">
              <a:solidFill>
                <a:srgbClr val="0A0096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8B5977FD-66A7-36D0-F5A4-9DB15732CC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6862" y="3123408"/>
            <a:ext cx="2325523" cy="1248616"/>
          </a:xfrm>
        </p:spPr>
        <p:txBody>
          <a:bodyPr/>
          <a:lstStyle/>
          <a:p>
            <a:pPr indent="-228600">
              <a:lnSpc>
                <a:spcPct val="115000"/>
              </a:lnSpc>
              <a:spcAft>
                <a:spcPts val="800"/>
              </a:spcAft>
            </a:pPr>
            <a:r>
              <a:rPr lang="fr-FR" b="1">
                <a:solidFill>
                  <a:srgbClr val="0A0096"/>
                </a:solidFill>
                <a:latin typeface="Montserrat" panose="00000500000000000000" pitchFamily="2" charset="0"/>
              </a:rPr>
              <a:t>Des centaines de</a:t>
            </a:r>
            <a:br>
              <a:rPr lang="fr-FR" b="1">
                <a:solidFill>
                  <a:srgbClr val="0A0096"/>
                </a:solidFill>
                <a:latin typeface="Montserrat" panose="00000500000000000000" pitchFamily="2" charset="0"/>
              </a:rPr>
            </a:br>
            <a:r>
              <a:rPr lang="fr-FR" b="1">
                <a:solidFill>
                  <a:srgbClr val="0A0096"/>
                </a:solidFill>
                <a:latin typeface="Montserrat" panose="00000500000000000000" pitchFamily="2" charset="0"/>
              </a:rPr>
              <a:t>déplacements des élus</a:t>
            </a:r>
            <a:r>
              <a:rPr lang="fr-FR" kern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fr-FR" kern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>
                <a:solidFill>
                  <a:srgbClr val="0A0096"/>
                </a:solidFill>
                <a:latin typeface="Montserrat" panose="00000500000000000000" pitchFamily="2" charset="0"/>
              </a:rPr>
              <a:t>de France judo pour écouter, échanger, aider et valoriser le travail des bénévoles du judo et de ses disciplines 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7759CC3-7BF4-A6F4-F996-11475CDB6A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ASSEMBLÉE GÉNÉRALE 2024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3B53E38-0C9E-4AF4-E414-012B79A65F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RAPPORT D’ACTIVITÉ </a:t>
            </a:r>
            <a:r>
              <a:rPr lang="fr-FR" sz="1400"/>
              <a:t>DE LA DIRECTION GÉNÉRALE</a:t>
            </a:r>
          </a:p>
        </p:txBody>
      </p:sp>
      <p:pic>
        <p:nvPicPr>
          <p:cNvPr id="10" name="Espace réservé pour une image  9" descr="Une image contenant habits, personne, homme, chaussures&#10;&#10;Description générée automatiquement">
            <a:extLst>
              <a:ext uri="{FF2B5EF4-FFF2-40B4-BE49-F238E27FC236}">
                <a16:creationId xmlns:a16="http://schemas.microsoft.com/office/drawing/2014/main" id="{7DACC8EB-CA38-A6FC-452B-8C1D166707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r="26762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EAC5BB-1822-C774-3B69-B8EF67A29024}"/>
              </a:ext>
            </a:extLst>
          </p:cNvPr>
          <p:cNvSpPr/>
          <p:nvPr/>
        </p:nvSpPr>
        <p:spPr>
          <a:xfrm>
            <a:off x="5455920" y="2287010"/>
            <a:ext cx="3375353" cy="2284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FF0000"/>
              </a:highlight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FE03FA51-E0DB-742E-411F-1DD1A1E561B8}"/>
              </a:ext>
            </a:extLst>
          </p:cNvPr>
          <p:cNvSpPr txBox="1"/>
          <p:nvPr/>
        </p:nvSpPr>
        <p:spPr>
          <a:xfrm>
            <a:off x="5712333" y="2954127"/>
            <a:ext cx="2862526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latin typeface="Montserrat" panose="00000500000000000000" pitchFamily="2" charset="0"/>
              </a:rPr>
              <a:t>530 000 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F6A47444-91C7-A720-0604-CCF1656AF7A0}"/>
              </a:ext>
            </a:extLst>
          </p:cNvPr>
          <p:cNvSpPr txBox="1"/>
          <p:nvPr/>
        </p:nvSpPr>
        <p:spPr>
          <a:xfrm>
            <a:off x="5971431" y="3755235"/>
            <a:ext cx="2372368" cy="253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600" b="1">
                <a:solidFill>
                  <a:schemeClr val="bg1"/>
                </a:solidFill>
                <a:latin typeface="Montserrat" panose="00000500000000000000" pitchFamily="2" charset="0"/>
              </a:rPr>
              <a:t>licences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576E0C74-0F41-DA13-64BE-D52578D8EC79}"/>
              </a:ext>
            </a:extLst>
          </p:cNvPr>
          <p:cNvSpPr txBox="1"/>
          <p:nvPr/>
        </p:nvSpPr>
        <p:spPr>
          <a:xfrm>
            <a:off x="9349969" y="3120102"/>
            <a:ext cx="2323191" cy="68275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Des centaines </a:t>
            </a:r>
            <a:b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de professeurs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7F2D1EAD-12B2-F64A-B71B-260B16DE301C}"/>
              </a:ext>
            </a:extLst>
          </p:cNvPr>
          <p:cNvSpPr txBox="1"/>
          <p:nvPr/>
        </p:nvSpPr>
        <p:spPr>
          <a:xfrm>
            <a:off x="9134128" y="3842470"/>
            <a:ext cx="2818560" cy="174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formés chaque année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9880F7E-6C3B-AD20-6B33-E596D7A1CD8F}"/>
              </a:ext>
            </a:extLst>
          </p:cNvPr>
          <p:cNvSpPr txBox="1"/>
          <p:nvPr/>
        </p:nvSpPr>
        <p:spPr>
          <a:xfrm>
            <a:off x="2420336" y="5190079"/>
            <a:ext cx="2792387" cy="7614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220 000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3547F1FF-E7E2-539B-DFC2-402C6AB81136}"/>
              </a:ext>
            </a:extLst>
          </p:cNvPr>
          <p:cNvSpPr txBox="1"/>
          <p:nvPr/>
        </p:nvSpPr>
        <p:spPr>
          <a:xfrm>
            <a:off x="2575156" y="5970350"/>
            <a:ext cx="2384217" cy="174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nouveaux licenciés chaque année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B97B9643-77F3-6AF0-FF1C-8B7F8D8AF286}"/>
              </a:ext>
            </a:extLst>
          </p:cNvPr>
          <p:cNvSpPr txBox="1"/>
          <p:nvPr/>
        </p:nvSpPr>
        <p:spPr>
          <a:xfrm>
            <a:off x="5570107" y="5312798"/>
            <a:ext cx="3146977" cy="8320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Une belle image, 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éducative, moderne, innovante </a:t>
            </a:r>
            <a:b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et performante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FB4F13A2-AF29-C6D3-982D-A8C0FB446F8D}"/>
              </a:ext>
            </a:extLst>
          </p:cNvPr>
          <p:cNvSpPr txBox="1"/>
          <p:nvPr/>
        </p:nvSpPr>
        <p:spPr>
          <a:xfrm>
            <a:off x="9242177" y="5190731"/>
            <a:ext cx="2538774" cy="68275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Des professeurs </a:t>
            </a:r>
            <a:b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et de bénévoles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12F923EE-BCBA-C4D7-DE2C-441C2C61356C}"/>
              </a:ext>
            </a:extLst>
          </p:cNvPr>
          <p:cNvSpPr txBox="1"/>
          <p:nvPr/>
        </p:nvSpPr>
        <p:spPr>
          <a:xfrm>
            <a:off x="9288943" y="5976279"/>
            <a:ext cx="2384217" cy="174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fr-FR" sz="1100">
                <a:solidFill>
                  <a:schemeClr val="bg1"/>
                </a:solidFill>
                <a:latin typeface="Montserrat" panose="00000500000000000000" pitchFamily="2" charset="0"/>
              </a:rPr>
              <a:t>passionnés et engagés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D7924C89-C3AE-296E-93B5-C38B0D9C046C}"/>
              </a:ext>
            </a:extLst>
          </p:cNvPr>
          <p:cNvSpPr txBox="1"/>
          <p:nvPr/>
        </p:nvSpPr>
        <p:spPr>
          <a:xfrm>
            <a:off x="5776320" y="1089200"/>
            <a:ext cx="2734552" cy="655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Des dojos solidaires partout en France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B8F2394D-EE88-9AF1-D695-A08E9B4DFE8A}"/>
              </a:ext>
            </a:extLst>
          </p:cNvPr>
          <p:cNvSpPr txBox="1"/>
          <p:nvPr/>
        </p:nvSpPr>
        <p:spPr>
          <a:xfrm>
            <a:off x="9175887" y="1089199"/>
            <a:ext cx="2393679" cy="6558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Des beaux </a:t>
            </a:r>
            <a:r>
              <a:rPr lang="fr-FR" sz="2000" b="1" err="1">
                <a:solidFill>
                  <a:schemeClr val="bg1"/>
                </a:solidFill>
                <a:latin typeface="Montserrat" panose="00000500000000000000" pitchFamily="2" charset="0"/>
              </a:rPr>
              <a:t>champion.</a:t>
            </a: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ne.s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3F93419-8722-A230-95A3-8E2C2B897F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188701"/>
            <a:ext cx="4451971" cy="949670"/>
          </a:xfrm>
          <a:prstGeom prst="rect">
            <a:avLst/>
          </a:prstGeom>
        </p:spPr>
        <p:txBody>
          <a:bodyPr/>
          <a:lstStyle/>
          <a:p>
            <a:r>
              <a:rPr lang="fr-FR" sz="3200" kern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Un judo français </a:t>
            </a:r>
            <a:br>
              <a:rPr lang="fr-FR" sz="3200" kern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fr-FR" sz="3200" kern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qui se porte bien !</a:t>
            </a:r>
            <a:endParaRPr lang="fr-FR" sz="48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00A352-CA52-68E0-88DD-F063EE03C10D}"/>
              </a:ext>
            </a:extLst>
          </p:cNvPr>
          <p:cNvSpPr txBox="1"/>
          <p:nvPr/>
        </p:nvSpPr>
        <p:spPr>
          <a:xfrm>
            <a:off x="2543545" y="3186649"/>
            <a:ext cx="2393679" cy="655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b="1">
                <a:solidFill>
                  <a:schemeClr val="bg1"/>
                </a:solidFill>
                <a:latin typeface="Montserrat" panose="00000500000000000000" pitchFamily="2" charset="0"/>
              </a:rPr>
              <a:t>Des clubs partout en France</a:t>
            </a:r>
          </a:p>
        </p:txBody>
      </p:sp>
    </p:spTree>
    <p:extLst>
      <p:ext uri="{BB962C8B-B14F-4D97-AF65-F5344CB8AC3E}">
        <p14:creationId xmlns:p14="http://schemas.microsoft.com/office/powerpoint/2010/main" val="19538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3653" y="2493396"/>
            <a:ext cx="1519555" cy="158440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200" spc="-385">
                <a:solidFill>
                  <a:srgbClr val="073ACB"/>
                </a:solidFill>
                <a:latin typeface="Montserrat" panose="00000500000000000000" pitchFamily="2" charset="0"/>
                <a:cs typeface="Matura MT Script Capitals"/>
              </a:rPr>
              <a:t>01</a:t>
            </a:r>
            <a:endParaRPr sz="10200">
              <a:latin typeface="Montserrat" panose="00000500000000000000" pitchFamily="2" charset="0"/>
              <a:cs typeface="Matura MT Script Capital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8890" y="3098287"/>
            <a:ext cx="3416935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b="1" spc="-13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CONSTATS</a:t>
            </a:r>
            <a:endParaRPr sz="4800" b="1">
              <a:latin typeface="Montserrat" panose="00000500000000000000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85AD28-71EB-0971-F5B9-B641F7287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888632"/>
            <a:ext cx="4807974" cy="847164"/>
          </a:xfrm>
        </p:spPr>
        <p:txBody>
          <a:bodyPr/>
          <a:lstStyle/>
          <a:p>
            <a:r>
              <a:rPr lang="fr-FR">
                <a:solidFill>
                  <a:srgbClr val="0A0096"/>
                </a:solidFill>
              </a:rPr>
              <a:t>CONSTATS A L’ORIGINE DES RÉFLEXIONS</a:t>
            </a:r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57414-D7D6-219E-ABE1-5F0BB808A4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032568"/>
            <a:ext cx="4807974" cy="2764460"/>
          </a:xfrm>
        </p:spPr>
        <p:txBody>
          <a:bodyPr/>
          <a:lstStyle/>
          <a:p>
            <a:pPr algn="just"/>
            <a:r>
              <a:rPr lang="fr-FR" sz="2000"/>
              <a:t>Un taux important d’absentéisme sur les inscriptions aux passages de grades qui entraine la mobilisation excessive d’acteurs (organisateurs, jurys, corps arbitral) et des dépenses non justifiées (repas, frais, etc…).</a:t>
            </a:r>
          </a:p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84B490E-34FB-44EB-6323-F4D20C2BB6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ASSEMBLÉE GÉNÉRALE 2024</a:t>
            </a:r>
          </a:p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56863B-2E83-0D0E-2741-56CB322C23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/>
              <a:t>ORGANISATION DES PASSAGES DE GRADES</a:t>
            </a:r>
          </a:p>
          <a:p>
            <a:endParaRPr lang="fr-FR"/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19CAE68B-69E4-0DFA-1AB2-DE58DD9A068B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 cstate="print"/>
          <a:srcRect l="77" r="77"/>
          <a:stretch>
            <a:fillRect/>
          </a:stretch>
        </p:blipFill>
        <p:spPr>
          <a:xfrm>
            <a:off x="0" y="2008188"/>
            <a:ext cx="5675313" cy="37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4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CC900CE8-44E6-4B28-33A5-7B6FA6D644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047875"/>
            <a:ext cx="3676649" cy="436244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CF9309-32DC-6F81-1D6A-41BADC530E3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80321" y="1622324"/>
            <a:ext cx="4923173" cy="4682016"/>
          </a:xfrm>
        </p:spPr>
        <p:txBody>
          <a:bodyPr/>
          <a:lstStyle/>
          <a:p>
            <a:pPr marL="319405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9009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ADAPTATIONS</a:t>
            </a:r>
            <a:r>
              <a:rPr kumimoji="0" lang="fr-FR" sz="2400" b="1" i="0" u="none" strike="noStrike" kern="1200" cap="none" spc="-45" normalizeH="0" baseline="0" noProof="0">
                <a:ln>
                  <a:noFill/>
                </a:ln>
                <a:solidFill>
                  <a:srgbClr val="09009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9009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DE</a:t>
            </a:r>
            <a:r>
              <a:rPr kumimoji="0" lang="fr-FR" sz="2400" b="1" i="0" u="none" strike="noStrike" kern="1200" cap="none" spc="-40" normalizeH="0" baseline="0" noProof="0">
                <a:ln>
                  <a:noFill/>
                </a:ln>
                <a:solidFill>
                  <a:srgbClr val="09009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 </a:t>
            </a:r>
            <a:r>
              <a:rPr kumimoji="0" lang="fr-FR" sz="2400" b="1" i="0" u="none" strike="noStrike" kern="1200" cap="none" spc="-10" normalizeH="0" baseline="0" noProof="0">
                <a:ln>
                  <a:noFill/>
                </a:ln>
                <a:solidFill>
                  <a:srgbClr val="09009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TERRAIN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12700" marR="135255" lvl="0" indent="0" algn="just" defTabSz="914400" rtl="0" eaLnBrk="1" fontAlgn="auto" latinLnBrk="0" hangingPunct="1">
              <a:lnSpc>
                <a:spcPct val="66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latin typeface="Montserrat" panose="00000500000000000000" pitchFamily="2" charset="0"/>
              </a:rPr>
              <a:t>Certains territoires ont posé un principe de participation à l’organisation des passages de grades en 2023-2024 et sont satisfaits des retours.</a:t>
            </a:r>
          </a:p>
          <a:p>
            <a:pPr marL="12700" marR="135255" lvl="0" indent="0" algn="just" defTabSz="914400" rtl="0" eaLnBrk="1" fontAlgn="auto" latinLnBrk="0" hangingPunct="1">
              <a:lnSpc>
                <a:spcPct val="66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Lucida Sans"/>
            </a:endParaRPr>
          </a:p>
          <a:p>
            <a:pPr marL="12700" marR="135255" lvl="0" indent="0" algn="ctr" defTabSz="914400" rtl="0" eaLnBrk="1" fontAlgn="auto" latinLnBrk="0" hangingPunct="1">
              <a:lnSpc>
                <a:spcPct val="100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Lucida Sans"/>
              </a:rPr>
              <a:t>Taux d’absentéisme réduit</a:t>
            </a:r>
          </a:p>
          <a:p>
            <a:pPr marL="12700" marR="135255" lvl="0" indent="0" algn="ctr" defTabSz="914400" rtl="0" eaLnBrk="1" fontAlgn="auto" latinLnBrk="0" hangingPunct="1">
              <a:lnSpc>
                <a:spcPct val="100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Lucida Sans"/>
            </a:endParaRPr>
          </a:p>
          <a:p>
            <a:pPr marL="12700" marR="135255" lvl="0" indent="0" algn="ctr" defTabSz="914400" rtl="0" eaLnBrk="1" fontAlgn="auto" latinLnBrk="0" hangingPunct="1">
              <a:lnSpc>
                <a:spcPct val="100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Lucida Sans"/>
              </a:rPr>
              <a:t>Meilleure gestion des ressources</a:t>
            </a:r>
          </a:p>
          <a:p>
            <a:pPr marL="12700" marR="135255" lvl="0" indent="0" algn="ctr" defTabSz="914400" rtl="0" eaLnBrk="1" fontAlgn="auto" latinLnBrk="0" hangingPunct="1">
              <a:lnSpc>
                <a:spcPct val="100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Lucida Sans"/>
            </a:endParaRPr>
          </a:p>
          <a:p>
            <a:pPr marL="12700" marR="135255" lvl="0" indent="0" algn="ctr" defTabSz="914400" rtl="0" eaLnBrk="1" fontAlgn="auto" latinLnBrk="0" hangingPunct="1">
              <a:lnSpc>
                <a:spcPct val="100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Lucida Sans"/>
              </a:rPr>
              <a:t>Recettes réinvesties dans la qualité d’organisation des passages de grades.</a:t>
            </a:r>
          </a:p>
          <a:p>
            <a:pPr marL="12700" marR="135255" lvl="0" indent="0" algn="just" defTabSz="914400" rtl="0" eaLnBrk="1" fontAlgn="auto" latinLnBrk="0" hangingPunct="1">
              <a:lnSpc>
                <a:spcPct val="66000"/>
              </a:lnSpc>
              <a:spcBef>
                <a:spcPts val="2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Lucida Sans"/>
            </a:endParaRPr>
          </a:p>
          <a:p>
            <a:pPr marL="101598" indent="0">
              <a:buNone/>
            </a:pPr>
            <a:endParaRPr lang="fr-FR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E87A12BA-9C28-0F0C-7C7B-D20F46416C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5181599" cy="6857999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7BAC40-9740-3083-5995-B8CBD73283A2}"/>
              </a:ext>
            </a:extLst>
          </p:cNvPr>
          <p:cNvSpPr txBox="1">
            <a:spLocks/>
          </p:cNvSpPr>
          <p:nvPr/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2400" b="1" kern="1200" spc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CBF9">
                  <a:lumMod val="90000"/>
                </a:srgbClr>
              </a:buClr>
              <a:buSzPts val="2400"/>
              <a:buFont typeface="+mj-lt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ASSEMBLÉE GÉNÉRALE 2024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CBF9">
                  <a:lumMod val="90000"/>
                </a:srgbClr>
              </a:buClr>
              <a:buSzPts val="2400"/>
              <a:buFont typeface="+mj-lt"/>
              <a:buNone/>
              <a:tabLst/>
              <a:defRPr/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530C8B6-A465-46D3-B54A-F9D93C7FF477}"/>
              </a:ext>
            </a:extLst>
          </p:cNvPr>
          <p:cNvSpPr txBox="1">
            <a:spLocks/>
          </p:cNvSpPr>
          <p:nvPr/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CBF9">
                  <a:lumMod val="90000"/>
                </a:srgbClr>
              </a:buClr>
              <a:buSzPts val="2400"/>
              <a:buFont typeface="+mj-lt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ORGANISATION DES PASSAGES DE GRADES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76115B3-E35D-B1D2-A254-D990255BD3A2}"/>
              </a:ext>
            </a:extLst>
          </p:cNvPr>
          <p:cNvSpPr/>
          <p:nvPr/>
        </p:nvSpPr>
        <p:spPr>
          <a:xfrm>
            <a:off x="3157996" y="3176586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497016" y="504824"/>
                </a:moveTo>
                <a:lnTo>
                  <a:pt x="7808" y="504824"/>
                </a:lnTo>
                <a:lnTo>
                  <a:pt x="5265" y="503771"/>
                </a:lnTo>
                <a:lnTo>
                  <a:pt x="1053" y="499559"/>
                </a:lnTo>
                <a:lnTo>
                  <a:pt x="0" y="497016"/>
                </a:lnTo>
                <a:lnTo>
                  <a:pt x="0" y="7808"/>
                </a:lnTo>
                <a:lnTo>
                  <a:pt x="1053" y="5265"/>
                </a:lnTo>
                <a:lnTo>
                  <a:pt x="5265" y="1053"/>
                </a:lnTo>
                <a:lnTo>
                  <a:pt x="7808" y="0"/>
                </a:lnTo>
                <a:lnTo>
                  <a:pt x="13765" y="0"/>
                </a:lnTo>
                <a:lnTo>
                  <a:pt x="16308" y="1053"/>
                </a:lnTo>
                <a:lnTo>
                  <a:pt x="20520" y="5265"/>
                </a:lnTo>
                <a:lnTo>
                  <a:pt x="21573" y="7808"/>
                </a:lnTo>
                <a:lnTo>
                  <a:pt x="21573" y="483251"/>
                </a:lnTo>
                <a:lnTo>
                  <a:pt x="497016" y="483251"/>
                </a:lnTo>
                <a:lnTo>
                  <a:pt x="499559" y="484304"/>
                </a:lnTo>
                <a:lnTo>
                  <a:pt x="503771" y="488516"/>
                </a:lnTo>
                <a:lnTo>
                  <a:pt x="504824" y="491059"/>
                </a:lnTo>
                <a:lnTo>
                  <a:pt x="504824" y="497016"/>
                </a:lnTo>
                <a:lnTo>
                  <a:pt x="503771" y="499559"/>
                </a:lnTo>
                <a:lnTo>
                  <a:pt x="499559" y="503771"/>
                </a:lnTo>
                <a:lnTo>
                  <a:pt x="497016" y="504824"/>
                </a:lnTo>
                <a:close/>
              </a:path>
              <a:path w="504825" h="504825">
                <a:moveTo>
                  <a:pt x="205669" y="248465"/>
                </a:moveTo>
                <a:lnTo>
                  <a:pt x="202936" y="248465"/>
                </a:lnTo>
                <a:lnTo>
                  <a:pt x="200204" y="247342"/>
                </a:lnTo>
                <a:lnTo>
                  <a:pt x="197417" y="246305"/>
                </a:lnTo>
                <a:lnTo>
                  <a:pt x="195403" y="244435"/>
                </a:lnTo>
                <a:lnTo>
                  <a:pt x="126465" y="94371"/>
                </a:lnTo>
                <a:lnTo>
                  <a:pt x="126355" y="91615"/>
                </a:lnTo>
                <a:lnTo>
                  <a:pt x="128419" y="86012"/>
                </a:lnTo>
                <a:lnTo>
                  <a:pt x="130291" y="83986"/>
                </a:lnTo>
                <a:lnTo>
                  <a:pt x="135712" y="81484"/>
                </a:lnTo>
                <a:lnTo>
                  <a:pt x="138468" y="81374"/>
                </a:lnTo>
                <a:lnTo>
                  <a:pt x="144071" y="83438"/>
                </a:lnTo>
                <a:lnTo>
                  <a:pt x="146097" y="85310"/>
                </a:lnTo>
                <a:lnTo>
                  <a:pt x="208941" y="222748"/>
                </a:lnTo>
                <a:lnTo>
                  <a:pt x="262352" y="222748"/>
                </a:lnTo>
                <a:lnTo>
                  <a:pt x="208402" y="247342"/>
                </a:lnTo>
                <a:lnTo>
                  <a:pt x="205669" y="248465"/>
                </a:lnTo>
                <a:close/>
              </a:path>
              <a:path w="504825" h="504825">
                <a:moveTo>
                  <a:pt x="262352" y="222748"/>
                </a:moveTo>
                <a:lnTo>
                  <a:pt x="208941" y="222748"/>
                </a:lnTo>
                <a:lnTo>
                  <a:pt x="290813" y="185426"/>
                </a:lnTo>
                <a:lnTo>
                  <a:pt x="293546" y="184303"/>
                </a:lnTo>
                <a:lnTo>
                  <a:pt x="296279" y="184303"/>
                </a:lnTo>
                <a:lnTo>
                  <a:pt x="299011" y="185426"/>
                </a:lnTo>
                <a:lnTo>
                  <a:pt x="301798" y="186463"/>
                </a:lnTo>
                <a:lnTo>
                  <a:pt x="303811" y="188332"/>
                </a:lnTo>
                <a:lnTo>
                  <a:pt x="313693" y="210020"/>
                </a:lnTo>
                <a:lnTo>
                  <a:pt x="290274" y="210020"/>
                </a:lnTo>
                <a:lnTo>
                  <a:pt x="262352" y="222748"/>
                </a:lnTo>
                <a:close/>
              </a:path>
              <a:path w="504825" h="504825">
                <a:moveTo>
                  <a:pt x="395349" y="353808"/>
                </a:moveTo>
                <a:lnTo>
                  <a:pt x="355966" y="353808"/>
                </a:lnTo>
                <a:lnTo>
                  <a:pt x="290274" y="210020"/>
                </a:lnTo>
                <a:lnTo>
                  <a:pt x="313693" y="210020"/>
                </a:lnTo>
                <a:lnTo>
                  <a:pt x="375274" y="345179"/>
                </a:lnTo>
                <a:lnTo>
                  <a:pt x="399498" y="345179"/>
                </a:lnTo>
                <a:lnTo>
                  <a:pt x="395349" y="353808"/>
                </a:lnTo>
                <a:close/>
              </a:path>
              <a:path w="504825" h="504825">
                <a:moveTo>
                  <a:pt x="399498" y="345179"/>
                </a:moveTo>
                <a:lnTo>
                  <a:pt x="375274" y="345179"/>
                </a:lnTo>
                <a:lnTo>
                  <a:pt x="412504" y="268282"/>
                </a:lnTo>
                <a:lnTo>
                  <a:pt x="414570" y="266455"/>
                </a:lnTo>
                <a:lnTo>
                  <a:pt x="420217" y="264513"/>
                </a:lnTo>
                <a:lnTo>
                  <a:pt x="422971" y="264684"/>
                </a:lnTo>
                <a:lnTo>
                  <a:pt x="428335" y="267307"/>
                </a:lnTo>
                <a:lnTo>
                  <a:pt x="430161" y="269375"/>
                </a:lnTo>
                <a:lnTo>
                  <a:pt x="432097" y="275024"/>
                </a:lnTo>
                <a:lnTo>
                  <a:pt x="431925" y="277776"/>
                </a:lnTo>
                <a:lnTo>
                  <a:pt x="430611" y="280458"/>
                </a:lnTo>
                <a:lnTo>
                  <a:pt x="399498" y="345179"/>
                </a:lnTo>
                <a:close/>
              </a:path>
              <a:path w="504825" h="504825">
                <a:moveTo>
                  <a:pt x="374339" y="381313"/>
                </a:moveTo>
                <a:lnTo>
                  <a:pt x="373405" y="381313"/>
                </a:lnTo>
                <a:lnTo>
                  <a:pt x="372452" y="381202"/>
                </a:lnTo>
                <a:lnTo>
                  <a:pt x="268916" y="352946"/>
                </a:lnTo>
                <a:lnTo>
                  <a:pt x="267408" y="352702"/>
                </a:lnTo>
                <a:lnTo>
                  <a:pt x="259745" y="342444"/>
                </a:lnTo>
                <a:lnTo>
                  <a:pt x="259827" y="340952"/>
                </a:lnTo>
                <a:lnTo>
                  <a:pt x="271624" y="331447"/>
                </a:lnTo>
                <a:lnTo>
                  <a:pt x="273100" y="331684"/>
                </a:lnTo>
                <a:lnTo>
                  <a:pt x="274525" y="332235"/>
                </a:lnTo>
                <a:lnTo>
                  <a:pt x="355966" y="353808"/>
                </a:lnTo>
                <a:lnTo>
                  <a:pt x="395349" y="353808"/>
                </a:lnTo>
                <a:lnTo>
                  <a:pt x="384875" y="375598"/>
                </a:lnTo>
                <a:lnTo>
                  <a:pt x="384120" y="376784"/>
                </a:lnTo>
                <a:lnTo>
                  <a:pt x="383904" y="377169"/>
                </a:lnTo>
                <a:lnTo>
                  <a:pt x="383652" y="377529"/>
                </a:lnTo>
                <a:lnTo>
                  <a:pt x="382445" y="378898"/>
                </a:lnTo>
                <a:lnTo>
                  <a:pt x="381366" y="379725"/>
                </a:lnTo>
                <a:lnTo>
                  <a:pt x="380128" y="380344"/>
                </a:lnTo>
                <a:lnTo>
                  <a:pt x="379265" y="380344"/>
                </a:lnTo>
                <a:lnTo>
                  <a:pt x="377996" y="380915"/>
                </a:lnTo>
                <a:lnTo>
                  <a:pt x="376666" y="381202"/>
                </a:lnTo>
                <a:lnTo>
                  <a:pt x="375274" y="381207"/>
                </a:lnTo>
                <a:lnTo>
                  <a:pt x="374339" y="381313"/>
                </a:lnTo>
                <a:close/>
              </a:path>
            </a:pathLst>
          </a:custGeom>
          <a:solidFill>
            <a:srgbClr val="1A0D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1">
            <a:extLst>
              <a:ext uri="{FF2B5EF4-FFF2-40B4-BE49-F238E27FC236}">
                <a16:creationId xmlns:a16="http://schemas.microsoft.com/office/drawing/2014/main" id="{377F82E7-5134-E723-D23A-185C260AB6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1824" y="4322871"/>
            <a:ext cx="457199" cy="457199"/>
          </a:xfrm>
          <a:prstGeom prst="rect">
            <a:avLst/>
          </a:prstGeom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5E69A164-38C6-1F7F-0F08-7B1CEF1443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1824" y="5394246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983" y="2198121"/>
            <a:ext cx="10201275" cy="158440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5400" spc="-742" baseline="-10701">
                <a:solidFill>
                  <a:srgbClr val="073ACB"/>
                </a:solidFill>
                <a:latin typeface="Montserrat" panose="00000500000000000000" pitchFamily="2" charset="0"/>
                <a:cs typeface="Lucida Calligraphy"/>
              </a:rPr>
              <a:t>02</a:t>
            </a:r>
            <a:r>
              <a:rPr sz="15300" b="1" spc="-3615" baseline="-10701">
                <a:solidFill>
                  <a:srgbClr val="073ACB"/>
                </a:solidFill>
                <a:latin typeface="Montserrat" panose="00000500000000000000" pitchFamily="2" charset="0"/>
                <a:cs typeface="Lucida Calligraphy"/>
              </a:rPr>
              <a:t> </a:t>
            </a:r>
            <a:r>
              <a:rPr lang="fr-FR" sz="15300" b="1" spc="-3615" baseline="-10701">
                <a:solidFill>
                  <a:srgbClr val="073ACB"/>
                </a:solidFill>
                <a:latin typeface="Montserrat" panose="00000500000000000000" pitchFamily="2" charset="0"/>
                <a:cs typeface="Lucida Calligraphy"/>
              </a:rPr>
              <a:t>        </a:t>
            </a:r>
            <a:r>
              <a:rPr lang="fr-FR" sz="4800" b="1" spc="-4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É</a:t>
            </a:r>
            <a:r>
              <a:rPr sz="4800" b="1" spc="-4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LÉMENTS</a:t>
            </a:r>
            <a:r>
              <a:rPr sz="4800" b="1" spc="-18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DE</a:t>
            </a:r>
            <a:r>
              <a:rPr sz="4800" b="1" spc="-114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4800" b="1" spc="-3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CONTEXTE</a:t>
            </a:r>
            <a:endParaRPr sz="4800" b="1">
              <a:latin typeface="Montserrat" panose="00000500000000000000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F04A9C-F635-35B1-7451-B2C508E5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8" y="1172792"/>
            <a:ext cx="10225523" cy="520639"/>
          </a:xfrm>
        </p:spPr>
        <p:txBody>
          <a:bodyPr/>
          <a:lstStyle/>
          <a:p>
            <a:r>
              <a:rPr lang="fr-FR"/>
              <a:t>ÉLÉMENTS CONTEXTUELS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BE466839-CDA6-EFA8-F971-EFB3921D56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5" y="1858076"/>
            <a:ext cx="4574765" cy="4239421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905B37E7-C31B-4857-362A-B4EB94F252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7110" y="1858076"/>
            <a:ext cx="4574765" cy="4239421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950031D-1413-3276-3FEE-28F2E87EE301}"/>
              </a:ext>
            </a:extLst>
          </p:cNvPr>
          <p:cNvSpPr txBox="1">
            <a:spLocks/>
          </p:cNvSpPr>
          <p:nvPr/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2400" b="1" kern="1200" spc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CBF9">
                  <a:lumMod val="90000"/>
                </a:srgbClr>
              </a:buClr>
              <a:buSzPts val="2400"/>
              <a:buFont typeface="+mj-lt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ASSEMBLÉE GÉNÉRALE 2024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CBF9">
                  <a:lumMod val="90000"/>
                </a:srgbClr>
              </a:buClr>
              <a:buSzPts val="2400"/>
              <a:buFont typeface="+mj-lt"/>
              <a:buNone/>
              <a:tabLst/>
              <a:defRPr/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0A009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96DC9DC-A7F6-B1FE-BE6E-58327A8D00BF}"/>
              </a:ext>
            </a:extLst>
          </p:cNvPr>
          <p:cNvSpPr txBox="1">
            <a:spLocks/>
          </p:cNvSpPr>
          <p:nvPr/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CBF9">
                  <a:lumMod val="90000"/>
                </a:srgbClr>
              </a:buClr>
              <a:buSzPts val="2400"/>
              <a:buFont typeface="+mj-lt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A009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ORGANISATION DES PASSAGES DE GRADES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C9CA70-ED52-C827-9D53-817D6E0C0F3D}"/>
              </a:ext>
            </a:extLst>
          </p:cNvPr>
          <p:cNvSpPr txBox="1"/>
          <p:nvPr/>
        </p:nvSpPr>
        <p:spPr>
          <a:xfrm>
            <a:off x="1160206" y="2106634"/>
            <a:ext cx="4277340" cy="335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660" marR="5080">
              <a:lnSpc>
                <a:spcPts val="1950"/>
              </a:lnSpc>
              <a:spcBef>
                <a:spcPts val="445"/>
              </a:spcBef>
            </a:pPr>
            <a:r>
              <a:rPr lang="fr-FR" b="1" spc="-90">
                <a:solidFill>
                  <a:srgbClr val="FFFFFF"/>
                </a:solidFill>
                <a:latin typeface="Montserrat" panose="00000500000000000000" pitchFamily="2" charset="0"/>
              </a:rPr>
              <a:t>Réflexions</a:t>
            </a:r>
            <a:r>
              <a:rPr lang="fr-FR" b="1" spc="-15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100">
                <a:solidFill>
                  <a:srgbClr val="FFFFFF"/>
                </a:solidFill>
                <a:latin typeface="Montserrat" panose="00000500000000000000" pitchFamily="2" charset="0"/>
              </a:rPr>
              <a:t>issues</a:t>
            </a:r>
            <a:r>
              <a:rPr lang="fr-FR" b="1" spc="-15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25">
                <a:solidFill>
                  <a:srgbClr val="FFFFFF"/>
                </a:solidFill>
                <a:latin typeface="Montserrat" panose="00000500000000000000" pitchFamily="2" charset="0"/>
              </a:rPr>
              <a:t>du </a:t>
            </a:r>
            <a:r>
              <a:rPr lang="fr-FR" b="1" spc="-70">
                <a:solidFill>
                  <a:srgbClr val="FFFFFF"/>
                </a:solidFill>
                <a:latin typeface="Montserrat" panose="00000500000000000000" pitchFamily="2" charset="0"/>
              </a:rPr>
              <a:t>colloque</a:t>
            </a:r>
            <a:r>
              <a:rPr lang="fr-FR" b="1" spc="-14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95">
                <a:solidFill>
                  <a:srgbClr val="FFFFFF"/>
                </a:solidFill>
                <a:latin typeface="Montserrat" panose="00000500000000000000" pitchFamily="2" charset="0"/>
              </a:rPr>
              <a:t>des</a:t>
            </a:r>
            <a:r>
              <a:rPr lang="fr-FR" b="1" spc="-14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114">
                <a:solidFill>
                  <a:srgbClr val="FFFFFF"/>
                </a:solidFill>
                <a:latin typeface="Montserrat" panose="00000500000000000000" pitchFamily="2" charset="0"/>
              </a:rPr>
              <a:t>hauts-</a:t>
            </a:r>
            <a:r>
              <a:rPr lang="fr-FR" b="1" spc="-10">
                <a:solidFill>
                  <a:srgbClr val="FFFFFF"/>
                </a:solidFill>
                <a:latin typeface="Montserrat" panose="00000500000000000000" pitchFamily="2" charset="0"/>
              </a:rPr>
              <a:t>gradés </a:t>
            </a:r>
            <a:r>
              <a:rPr lang="fr-FR" b="1" spc="-80">
                <a:solidFill>
                  <a:srgbClr val="FFFFFF"/>
                </a:solidFill>
                <a:latin typeface="Montserrat" panose="00000500000000000000" pitchFamily="2" charset="0"/>
              </a:rPr>
              <a:t>de</a:t>
            </a:r>
            <a:r>
              <a:rPr lang="fr-FR" b="1" spc="-18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90">
                <a:solidFill>
                  <a:srgbClr val="FFFFFF"/>
                </a:solidFill>
                <a:latin typeface="Montserrat" panose="00000500000000000000" pitchFamily="2" charset="0"/>
              </a:rPr>
              <a:t>juin</a:t>
            </a:r>
            <a:r>
              <a:rPr lang="fr-FR" b="1" spc="-17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215">
                <a:solidFill>
                  <a:srgbClr val="FFFFFF"/>
                </a:solidFill>
                <a:latin typeface="Montserrat" panose="00000500000000000000" pitchFamily="2" charset="0"/>
              </a:rPr>
              <a:t>2023</a:t>
            </a:r>
            <a:r>
              <a:rPr lang="fr-FR" b="1" spc="-18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145">
                <a:solidFill>
                  <a:srgbClr val="FFFFFF"/>
                </a:solidFill>
                <a:latin typeface="Montserrat" panose="00000500000000000000" pitchFamily="2" charset="0"/>
              </a:rPr>
              <a:t>(Temple</a:t>
            </a:r>
            <a:r>
              <a:rPr lang="fr-FR" b="1" spc="-17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100">
                <a:solidFill>
                  <a:srgbClr val="FFFFFF"/>
                </a:solidFill>
                <a:latin typeface="Montserrat" panose="00000500000000000000" pitchFamily="2" charset="0"/>
              </a:rPr>
              <a:t>sur</a:t>
            </a:r>
            <a:r>
              <a:rPr lang="fr-FR" b="1" spc="-18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b="1" spc="-80">
                <a:solidFill>
                  <a:srgbClr val="FFFFFF"/>
                </a:solidFill>
                <a:latin typeface="Montserrat" panose="00000500000000000000" pitchFamily="2" charset="0"/>
              </a:rPr>
              <a:t>lot)</a:t>
            </a: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lang="fr-FR" sz="160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12700" marR="559435">
              <a:lnSpc>
                <a:spcPts val="1950"/>
              </a:lnSpc>
            </a:pPr>
            <a:r>
              <a:rPr lang="fr-FR" sz="1600" spc="-4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Questionnement</a:t>
            </a:r>
            <a:r>
              <a:rPr lang="fr-FR" sz="1600" spc="-3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légitime </a:t>
            </a:r>
            <a:r>
              <a:rPr lang="fr-FR" sz="1600" spc="-4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autour</a:t>
            </a:r>
            <a:r>
              <a:rPr lang="fr-FR" sz="1600" spc="-7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:</a:t>
            </a: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47320" indent="-134620">
              <a:lnSpc>
                <a:spcPct val="100000"/>
              </a:lnSpc>
              <a:spcBef>
                <a:spcPts val="509"/>
              </a:spcBef>
              <a:buChar char="-"/>
              <a:tabLst>
                <a:tab pos="147320" algn="l"/>
              </a:tabLst>
            </a:pPr>
            <a:r>
              <a:rPr lang="fr-FR" sz="1600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du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paiement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des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grades,</a:t>
            </a: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2700" marR="21590" indent="134620">
              <a:lnSpc>
                <a:spcPts val="1950"/>
              </a:lnSpc>
              <a:spcBef>
                <a:spcPts val="780"/>
              </a:spcBef>
              <a:buChar char="-"/>
              <a:tabLst>
                <a:tab pos="147320" algn="l"/>
              </a:tabLst>
            </a:pP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ou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du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paiement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des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passages </a:t>
            </a:r>
            <a:r>
              <a:rPr lang="fr-FR" sz="1600" spc="-1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grades,</a:t>
            </a: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47320" indent="-134620">
              <a:lnSpc>
                <a:spcPct val="100000"/>
              </a:lnSpc>
              <a:spcBef>
                <a:spcPts val="509"/>
              </a:spcBef>
              <a:buChar char="-"/>
              <a:tabLst>
                <a:tab pos="147320" algn="l"/>
              </a:tabLst>
            </a:pP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ou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des </a:t>
            </a:r>
            <a:r>
              <a:rPr lang="fr-FR" sz="1600" spc="-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systèmes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caution.</a:t>
            </a:r>
          </a:p>
          <a:p>
            <a:pPr marL="147320" indent="-134620">
              <a:lnSpc>
                <a:spcPct val="100000"/>
              </a:lnSpc>
              <a:spcBef>
                <a:spcPts val="509"/>
              </a:spcBef>
              <a:buChar char="-"/>
              <a:tabLst>
                <a:tab pos="147320" algn="l"/>
              </a:tabLst>
            </a:pP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2700" marR="574675" algn="just">
              <a:lnSpc>
                <a:spcPts val="1950"/>
              </a:lnSpc>
              <a:spcBef>
                <a:spcPts val="780"/>
              </a:spcBef>
            </a:pPr>
            <a:r>
              <a:rPr lang="fr-FR" sz="1600" spc="-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Le</a:t>
            </a:r>
            <a:r>
              <a:rPr lang="fr-FR" sz="1600" spc="-10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rappel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est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9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posé</a:t>
            </a:r>
            <a:r>
              <a:rPr lang="fr-FR" sz="1600" spc="-3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que</a:t>
            </a:r>
            <a:r>
              <a:rPr lang="fr-FR" sz="1600" spc="-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les </a:t>
            </a:r>
            <a:r>
              <a:rPr lang="fr-FR" sz="1600" spc="-9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grades</a:t>
            </a:r>
            <a:r>
              <a:rPr lang="fr-FR" sz="1600" spc="-3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ont</a:t>
            </a:r>
            <a:r>
              <a:rPr lang="fr-FR" sz="1600" spc="-7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3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longtemps</a:t>
            </a:r>
            <a:r>
              <a:rPr lang="fr-FR" sz="1600" spc="-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été </a:t>
            </a:r>
            <a:r>
              <a:rPr lang="fr-FR" sz="1600" spc="-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payants.</a:t>
            </a: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9C19AF-9D63-5BDA-1368-4C665DBD91B6}"/>
              </a:ext>
            </a:extLst>
          </p:cNvPr>
          <p:cNvSpPr txBox="1"/>
          <p:nvPr/>
        </p:nvSpPr>
        <p:spPr>
          <a:xfrm>
            <a:off x="6774427" y="2006604"/>
            <a:ext cx="4257368" cy="3590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5080">
              <a:lnSpc>
                <a:spcPts val="1950"/>
              </a:lnSpc>
              <a:spcBef>
                <a:spcPts val="445"/>
              </a:spcBef>
            </a:pPr>
            <a:r>
              <a:rPr lang="fr-FR" sz="1600" b="1" spc="-100">
                <a:solidFill>
                  <a:srgbClr val="FFFFFF"/>
                </a:solidFill>
                <a:latin typeface="Montserrat" panose="00000500000000000000" pitchFamily="2" charset="0"/>
              </a:rPr>
              <a:t>Comparatif</a:t>
            </a:r>
            <a:r>
              <a:rPr lang="fr-FR" sz="1600" b="1" spc="-16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114">
                <a:solidFill>
                  <a:srgbClr val="FFFFFF"/>
                </a:solidFill>
                <a:latin typeface="Montserrat" panose="00000500000000000000" pitchFamily="2" charset="0"/>
              </a:rPr>
              <a:t>avec</a:t>
            </a:r>
            <a:r>
              <a:rPr lang="fr-FR" sz="1600" b="1" spc="-16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25">
                <a:solidFill>
                  <a:srgbClr val="FFFFFF"/>
                </a:solidFill>
                <a:latin typeface="Montserrat" panose="00000500000000000000" pitchFamily="2" charset="0"/>
              </a:rPr>
              <a:t>les </a:t>
            </a:r>
            <a:r>
              <a:rPr lang="fr-FR" sz="1600" b="1" spc="-90">
                <a:solidFill>
                  <a:srgbClr val="FFFFFF"/>
                </a:solidFill>
                <a:latin typeface="Montserrat" panose="00000500000000000000" pitchFamily="2" charset="0"/>
              </a:rPr>
              <a:t>fédérations</a:t>
            </a:r>
            <a:r>
              <a:rPr lang="fr-FR" sz="1600" b="1" spc="-15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120">
                <a:solidFill>
                  <a:srgbClr val="FFFFFF"/>
                </a:solidFill>
                <a:latin typeface="Montserrat" panose="00000500000000000000" pitchFamily="2" charset="0"/>
              </a:rPr>
              <a:t>ayant</a:t>
            </a:r>
            <a:r>
              <a:rPr lang="fr-FR" sz="1600" b="1" spc="-14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55">
                <a:solidFill>
                  <a:srgbClr val="FFFFFF"/>
                </a:solidFill>
                <a:latin typeface="Montserrat" panose="00000500000000000000" pitchFamily="2" charset="0"/>
              </a:rPr>
              <a:t>délégation </a:t>
            </a:r>
            <a:r>
              <a:rPr lang="fr-FR" sz="1600" b="1" spc="-80">
                <a:solidFill>
                  <a:srgbClr val="FFFFFF"/>
                </a:solidFill>
                <a:latin typeface="Montserrat" panose="00000500000000000000" pitchFamily="2" charset="0"/>
              </a:rPr>
              <a:t>de</a:t>
            </a:r>
            <a:r>
              <a:rPr lang="fr-FR" sz="1600" b="1" spc="-204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75">
                <a:solidFill>
                  <a:srgbClr val="FFFFFF"/>
                </a:solidFill>
                <a:latin typeface="Montserrat" panose="00000500000000000000" pitchFamily="2" charset="0"/>
              </a:rPr>
              <a:t>gestion</a:t>
            </a:r>
            <a:r>
              <a:rPr lang="fr-FR" sz="1600" b="1" spc="-204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95">
                <a:solidFill>
                  <a:srgbClr val="FFFFFF"/>
                </a:solidFill>
                <a:latin typeface="Montserrat" panose="00000500000000000000" pitchFamily="2" charset="0"/>
              </a:rPr>
              <a:t>des</a:t>
            </a:r>
            <a:r>
              <a:rPr lang="fr-FR" sz="1600" b="1" spc="-204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50">
                <a:solidFill>
                  <a:srgbClr val="FFFFFF"/>
                </a:solidFill>
                <a:latin typeface="Montserrat" panose="00000500000000000000" pitchFamily="2" charset="0"/>
              </a:rPr>
              <a:t>grades</a:t>
            </a:r>
            <a:r>
              <a:rPr lang="fr-FR" sz="1600" b="1" spc="55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fr-FR" sz="1600" b="1" spc="-65">
                <a:solidFill>
                  <a:srgbClr val="FFFFFF"/>
                </a:solidFill>
                <a:latin typeface="Montserrat" panose="00000500000000000000" pitchFamily="2" charset="0"/>
              </a:rPr>
              <a:t>d’état</a:t>
            </a:r>
          </a:p>
          <a:p>
            <a:pPr>
              <a:lnSpc>
                <a:spcPct val="100000"/>
              </a:lnSpc>
            </a:pPr>
            <a:endParaRPr lang="fr-FR" sz="160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lang="fr-FR" sz="160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12700">
              <a:lnSpc>
                <a:spcPct val="100000"/>
              </a:lnSpc>
            </a:pPr>
            <a:r>
              <a:rPr lang="fr-FR" sz="1600" b="1" u="heavy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</a:rPr>
              <a:t>Karaté</a:t>
            </a:r>
            <a:r>
              <a:rPr lang="fr-FR" sz="1600" b="1" u="none" spc="-185">
                <a:solidFill>
                  <a:srgbClr val="FFFFFF"/>
                </a:solidFill>
                <a:latin typeface="Montserrat" panose="00000500000000000000" pitchFamily="2" charset="0"/>
              </a:rPr>
              <a:t>  </a:t>
            </a:r>
            <a:r>
              <a:rPr lang="fr-FR" sz="1600" b="1" u="none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:</a:t>
            </a:r>
            <a:endParaRPr lang="fr-FR" sz="1600" b="1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2700" marR="114300">
              <a:lnSpc>
                <a:spcPts val="1950"/>
              </a:lnSpc>
              <a:spcBef>
                <a:spcPts val="760"/>
              </a:spcBef>
            </a:pPr>
            <a:r>
              <a:rPr lang="fr-FR" sz="16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50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3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€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pour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l’homologation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de </a:t>
            </a:r>
            <a:r>
              <a:rPr lang="fr-FR" sz="1600" spc="-14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chaque</a:t>
            </a:r>
            <a:r>
              <a:rPr lang="fr-FR" sz="1600" spc="-4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3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grade</a:t>
            </a:r>
            <a:r>
              <a:rPr lang="fr-FR" sz="1600" spc="-3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lang="fr-FR" sz="1600" spc="-3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CN </a:t>
            </a:r>
            <a:r>
              <a:rPr lang="fr-FR" sz="1600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(règlement</a:t>
            </a:r>
            <a:r>
              <a:rPr lang="fr-FR" sz="1600" spc="-3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fédéral</a:t>
            </a:r>
            <a:r>
              <a:rPr lang="fr-FR" sz="1600" spc="-3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3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2023-</a:t>
            </a:r>
            <a:r>
              <a:rPr lang="fr-FR" sz="1600" spc="-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2024)</a:t>
            </a:r>
          </a:p>
          <a:p>
            <a:pPr marL="12700" marR="114300">
              <a:lnSpc>
                <a:spcPts val="1950"/>
              </a:lnSpc>
              <a:spcBef>
                <a:spcPts val="760"/>
              </a:spcBef>
            </a:pP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fr-FR" sz="1600" b="1" u="heavy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</a:rPr>
              <a:t>Aïkido</a:t>
            </a:r>
            <a:r>
              <a:rPr lang="fr-FR" sz="1600" b="1" u="none" spc="-204">
                <a:solidFill>
                  <a:srgbClr val="FFFFFF"/>
                </a:solidFill>
                <a:latin typeface="Montserrat" panose="00000500000000000000" pitchFamily="2" charset="0"/>
              </a:rPr>
              <a:t>  </a:t>
            </a:r>
            <a:r>
              <a:rPr lang="fr-FR" sz="1600" b="1" u="none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:</a:t>
            </a:r>
            <a:endParaRPr lang="fr-FR" sz="1600" b="1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2700" marR="93345">
              <a:lnSpc>
                <a:spcPts val="1950"/>
              </a:lnSpc>
              <a:spcBef>
                <a:spcPts val="760"/>
              </a:spcBef>
            </a:pPr>
            <a:r>
              <a:rPr lang="fr-FR" sz="16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50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3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€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pour</a:t>
            </a:r>
            <a:r>
              <a:rPr lang="fr-FR" sz="1600" spc="-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5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le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1er</a:t>
            </a:r>
            <a:r>
              <a:rPr lang="fr-FR" sz="1600" spc="-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et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1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2ème</a:t>
            </a:r>
            <a:r>
              <a:rPr lang="fr-FR" sz="1600" spc="-5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9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Dan</a:t>
            </a:r>
            <a:r>
              <a:rPr lang="fr-FR" sz="1600" spc="-6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endParaRPr lang="fr-FR" sz="1600" spc="-5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  <a:p>
            <a:pPr marL="12700" marR="93345">
              <a:lnSpc>
                <a:spcPts val="1950"/>
              </a:lnSpc>
              <a:spcBef>
                <a:spcPts val="760"/>
              </a:spcBef>
            </a:pPr>
            <a:r>
              <a:rPr lang="fr-FR" sz="1600" spc="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80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3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€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pour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les</a:t>
            </a:r>
            <a:r>
              <a:rPr lang="fr-FR" sz="1600" spc="-7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10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3ème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7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et</a:t>
            </a:r>
            <a:r>
              <a:rPr lang="fr-FR" sz="1600" spc="-65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lang="fr-FR" sz="1600" spc="-20">
                <a:solidFill>
                  <a:srgbClr val="FFFFFF"/>
                </a:solidFill>
                <a:latin typeface="Montserrat" panose="00000500000000000000" pitchFamily="2" charset="0"/>
                <a:cs typeface="Century Gothic"/>
              </a:rPr>
              <a:t>4ème Dan.</a:t>
            </a:r>
            <a:endParaRPr lang="fr-FR" sz="1600">
              <a:solidFill>
                <a:srgbClr val="FFFFFF"/>
              </a:solidFill>
              <a:latin typeface="Montserrat" panose="00000500000000000000" pitchFamily="2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279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5" y="2114550"/>
            <a:ext cx="6562724" cy="39829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89682" y="2269335"/>
            <a:ext cx="5621655" cy="32374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62585" marR="18415" algn="ctr">
              <a:lnSpc>
                <a:spcPts val="1950"/>
              </a:lnSpc>
              <a:spcBef>
                <a:spcPts val="445"/>
              </a:spcBef>
            </a:pPr>
            <a:r>
              <a:rPr sz="1600" b="1" spc="-10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Thématiques</a:t>
            </a:r>
            <a:r>
              <a:rPr sz="1600" b="1" spc="-17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8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de</a:t>
            </a:r>
            <a:r>
              <a:rPr sz="1600" b="1" spc="-17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1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rélexion</a:t>
            </a:r>
            <a:r>
              <a:rPr sz="1600" b="1" spc="-17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9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posées</a:t>
            </a:r>
            <a:r>
              <a:rPr sz="1600" b="1" spc="-17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10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sur</a:t>
            </a:r>
            <a:r>
              <a:rPr sz="1600" b="1" spc="-17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9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les</a:t>
            </a:r>
            <a:r>
              <a:rPr sz="1600" b="1" spc="-17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8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assises </a:t>
            </a:r>
            <a:r>
              <a:rPr sz="1600" b="1" spc="-9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territorialisées</a:t>
            </a:r>
            <a:r>
              <a:rPr sz="1600" b="1" spc="-14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9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en</a:t>
            </a:r>
            <a:r>
              <a:rPr sz="1600" b="1" spc="-14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9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décembre</a:t>
            </a:r>
            <a:r>
              <a:rPr sz="1600" b="1" spc="-145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1600" b="1" spc="-2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2023</a:t>
            </a:r>
            <a:endParaRPr sz="1600" b="1">
              <a:latin typeface="Montserrat" panose="00000500000000000000" pitchFamily="2" charset="0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Montserrat" panose="00000500000000000000" pitchFamily="2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00">
              <a:latin typeface="Montserrat" panose="00000500000000000000" pitchFamily="2" charset="0"/>
              <a:cs typeface="Verdana"/>
            </a:endParaRPr>
          </a:p>
          <a:p>
            <a:pPr marL="12700" marR="5080" algn="just">
              <a:spcBef>
                <a:spcPts val="5"/>
              </a:spcBef>
            </a:pP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Un</a:t>
            </a:r>
            <a:r>
              <a:rPr sz="1600" spc="-7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absentéisme</a:t>
            </a:r>
            <a:r>
              <a:rPr sz="1600" spc="-6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2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régulé</a:t>
            </a:r>
            <a:r>
              <a:rPr sz="1600" spc="-7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1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par</a:t>
            </a:r>
            <a:r>
              <a:rPr sz="1600" spc="-6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3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endroit</a:t>
            </a:r>
            <a:r>
              <a:rPr sz="1600" spc="-6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2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grâce</a:t>
            </a:r>
            <a:r>
              <a:rPr sz="1600" spc="-7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au</a:t>
            </a:r>
            <a:r>
              <a:rPr sz="1600" spc="-6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1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civisme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des</a:t>
            </a:r>
            <a:r>
              <a:rPr sz="1600" spc="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clubs</a:t>
            </a:r>
            <a:r>
              <a:rPr sz="1600" spc="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et</a:t>
            </a:r>
            <a:r>
              <a:rPr sz="1600" spc="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des</a:t>
            </a:r>
            <a:r>
              <a:rPr sz="1600" spc="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enseignants,</a:t>
            </a:r>
            <a:r>
              <a:rPr sz="1600" spc="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mais</a:t>
            </a:r>
            <a:r>
              <a:rPr sz="1600" spc="6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très</a:t>
            </a:r>
            <a:r>
              <a:rPr sz="1600" spc="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 spc="-4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large </a:t>
            </a:r>
            <a:r>
              <a:rPr sz="1600" spc="-1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majorité</a:t>
            </a:r>
            <a:r>
              <a:rPr sz="1600" spc="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de</a:t>
            </a:r>
            <a:r>
              <a:rPr sz="1600" spc="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4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territoires</a:t>
            </a:r>
            <a:r>
              <a:rPr sz="1600" spc="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impactés</a:t>
            </a:r>
            <a:r>
              <a:rPr sz="1600" spc="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par</a:t>
            </a:r>
            <a:r>
              <a:rPr sz="1600" spc="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des</a:t>
            </a:r>
            <a:r>
              <a:rPr sz="1600" spc="3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problèmes </a:t>
            </a:r>
            <a:r>
              <a:rPr sz="1600" spc="-1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d’absentéisme.</a:t>
            </a:r>
            <a:endParaRPr lang="fr-FR" sz="1600">
              <a:latin typeface="Montserrat" panose="00000500000000000000" pitchFamily="2" charset="0"/>
              <a:cs typeface="Lucida Sans"/>
            </a:endParaRPr>
          </a:p>
          <a:p>
            <a:pPr marL="12700" marR="6350" algn="just">
              <a:spcBef>
                <a:spcPts val="1425"/>
              </a:spcBef>
            </a:pP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Un</a:t>
            </a:r>
            <a:r>
              <a:rPr sz="1600" spc="2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consensus</a:t>
            </a:r>
            <a:r>
              <a:rPr sz="1600" spc="2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se</a:t>
            </a:r>
            <a:r>
              <a:rPr sz="1600" spc="2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dégage</a:t>
            </a:r>
            <a:r>
              <a:rPr sz="1600" spc="2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(abordés</a:t>
            </a:r>
            <a:r>
              <a:rPr sz="1600" spc="2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sur</a:t>
            </a:r>
            <a:r>
              <a:rPr sz="1600" spc="2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1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quasiment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toutes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les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assises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)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: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2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Généraliser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la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2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possibilité</a:t>
            </a:r>
            <a:r>
              <a:rPr sz="1600" spc="8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5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d’un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principe</a:t>
            </a:r>
            <a:r>
              <a:rPr sz="1600" spc="24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d’empêchement</a:t>
            </a:r>
            <a:r>
              <a:rPr sz="1600" spc="24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d’inscription</a:t>
            </a:r>
            <a:r>
              <a:rPr sz="1600" spc="24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suite</a:t>
            </a:r>
            <a:r>
              <a:rPr sz="1600" spc="24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 </a:t>
            </a:r>
            <a:r>
              <a:rPr sz="1600" spc="-5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à </a:t>
            </a:r>
            <a:r>
              <a:rPr sz="1600" spc="-10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une/des</a:t>
            </a:r>
            <a:r>
              <a:rPr sz="1600" spc="-9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65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inscriptions</a:t>
            </a:r>
            <a:r>
              <a:rPr sz="1600" spc="-9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4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non</a:t>
            </a:r>
            <a:r>
              <a:rPr sz="1600" spc="-9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6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honorées</a:t>
            </a:r>
            <a:r>
              <a:rPr sz="1600" spc="-9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7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sans</a:t>
            </a:r>
            <a:r>
              <a:rPr sz="1600" spc="-9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sz="1600" spc="-10">
                <a:solidFill>
                  <a:srgbClr val="FFFFFF"/>
                </a:solidFill>
                <a:latin typeface="Montserrat" panose="00000500000000000000" pitchFamily="2" charset="0"/>
                <a:cs typeface="Lucida Sans"/>
              </a:rPr>
              <a:t>annulation.</a:t>
            </a:r>
            <a:endParaRPr lang="fr-FR" sz="1600">
              <a:latin typeface="Montserrat" panose="00000500000000000000" pitchFamily="2" charset="0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050" y="1523490"/>
            <a:ext cx="4942963" cy="4456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00" b="1" spc="-25">
                <a:solidFill>
                  <a:srgbClr val="090095"/>
                </a:solidFill>
                <a:latin typeface="Montserrat" panose="00000500000000000000" pitchFamily="2" charset="0"/>
                <a:cs typeface="Verdana"/>
              </a:rPr>
              <a:t>ÉLÉMENTS</a:t>
            </a:r>
            <a:r>
              <a:rPr sz="2800" b="1" spc="-165">
                <a:solidFill>
                  <a:srgbClr val="090095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800" b="1" spc="-50">
                <a:solidFill>
                  <a:srgbClr val="090095"/>
                </a:solidFill>
                <a:latin typeface="Montserrat" panose="00000500000000000000" pitchFamily="2" charset="0"/>
                <a:cs typeface="Verdana"/>
              </a:rPr>
              <a:t>CONTEXTUELS</a:t>
            </a:r>
            <a:endParaRPr sz="2800" b="1">
              <a:latin typeface="Montserrat" panose="00000500000000000000" pitchFamily="2" charset="0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0894" y="1521032"/>
            <a:ext cx="4200525" cy="2572057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587F9F51-3184-C754-D518-81B6CBD2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pc="-80"/>
            </a:br>
            <a:endParaRPr lang="fr-FR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6644EAC1-28E0-9C4D-9699-684F3E458E0E}"/>
              </a:ext>
            </a:extLst>
          </p:cNvPr>
          <p:cNvSpPr txBox="1"/>
          <p:nvPr/>
        </p:nvSpPr>
        <p:spPr>
          <a:xfrm>
            <a:off x="987425" y="760503"/>
            <a:ext cx="39979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ORGANISATION</a:t>
            </a:r>
            <a:r>
              <a:rPr sz="1400" spc="-3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140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DES</a:t>
            </a:r>
            <a:r>
              <a:rPr sz="1400" spc="-3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1400" spc="-65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PASSAGES</a:t>
            </a:r>
            <a:r>
              <a:rPr sz="1400" spc="-25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140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DE</a:t>
            </a:r>
            <a:r>
              <a:rPr sz="1400" spc="-3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1400" spc="-10">
                <a:solidFill>
                  <a:srgbClr val="090095"/>
                </a:solidFill>
                <a:latin typeface="Montserrat" panose="00000500000000000000" pitchFamily="2" charset="0"/>
                <a:cs typeface="Arial"/>
              </a:rPr>
              <a:t>GRADES</a:t>
            </a:r>
            <a:endParaRPr sz="140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3723A873-EC03-2673-8A14-6AD60DAC3A33}"/>
              </a:ext>
            </a:extLst>
          </p:cNvPr>
          <p:cNvSpPr txBox="1">
            <a:spLocks/>
          </p:cNvSpPr>
          <p:nvPr/>
        </p:nvSpPr>
        <p:spPr>
          <a:xfrm>
            <a:off x="987425" y="261681"/>
            <a:ext cx="4990588" cy="40716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0" i="0" kern="1200">
                <a:ln>
                  <a:noFill/>
                </a:ln>
                <a:solidFill>
                  <a:srgbClr val="09009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fr-FR" b="1" spc="-20">
                <a:latin typeface="Montserrat" panose="00000500000000000000" pitchFamily="2" charset="0"/>
              </a:rPr>
              <a:t>ASSEMBLÉE</a:t>
            </a:r>
            <a:r>
              <a:rPr lang="fr-FR" b="1" spc="-155">
                <a:latin typeface="Montserrat" panose="00000500000000000000" pitchFamily="2" charset="0"/>
              </a:rPr>
              <a:t> </a:t>
            </a:r>
            <a:r>
              <a:rPr lang="fr-FR" b="1" spc="-10">
                <a:latin typeface="Montserrat" panose="00000500000000000000" pitchFamily="2" charset="0"/>
              </a:rPr>
              <a:t>GÉNÉRALE</a:t>
            </a:r>
            <a:r>
              <a:rPr lang="fr-FR" b="1" spc="-150">
                <a:latin typeface="Montserrat" panose="00000500000000000000" pitchFamily="2" charset="0"/>
              </a:rPr>
              <a:t> </a:t>
            </a:r>
            <a:r>
              <a:rPr lang="fr-FR" b="1" spc="-80">
                <a:latin typeface="Montserrat" panose="00000500000000000000" pitchFamily="2" charset="0"/>
              </a:rPr>
              <a:t>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502921"/>
            <a:ext cx="11277600" cy="158440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5300" spc="-1132" baseline="-10701">
                <a:solidFill>
                  <a:srgbClr val="073ACB"/>
                </a:solidFill>
                <a:latin typeface="Montserrat" panose="00000500000000000000" pitchFamily="2" charset="0"/>
                <a:cs typeface="Lucida Sans"/>
              </a:rPr>
              <a:t>03</a:t>
            </a:r>
            <a:r>
              <a:rPr sz="15300" spc="-2850" baseline="-10701">
                <a:solidFill>
                  <a:srgbClr val="073ACB"/>
                </a:solidFill>
                <a:latin typeface="Montserrat" panose="00000500000000000000" pitchFamily="2" charset="0"/>
                <a:cs typeface="Lucida Sans"/>
              </a:rPr>
              <a:t> </a:t>
            </a:r>
            <a:r>
              <a:rPr lang="fr-FR" sz="4800" b="1" spc="-9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D</a:t>
            </a:r>
            <a:r>
              <a:rPr lang="fr-FR" sz="4800" b="1" spc="-4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É</a:t>
            </a:r>
            <a:r>
              <a:rPr lang="fr-FR" sz="4800" b="1" spc="-9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CISION DE L’AG F</a:t>
            </a:r>
            <a:r>
              <a:rPr lang="fr-FR" sz="4800" b="1" spc="-4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É</a:t>
            </a:r>
            <a:r>
              <a:rPr lang="fr-FR" sz="4800" b="1" spc="-9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D</a:t>
            </a:r>
            <a:r>
              <a:rPr lang="fr-FR" sz="4800" b="1" spc="-4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É</a:t>
            </a:r>
            <a:r>
              <a:rPr lang="fr-FR" sz="4800" b="1" spc="-95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RALE</a:t>
            </a:r>
            <a:endParaRPr sz="5100" b="1">
              <a:latin typeface="Montserrat" panose="00000500000000000000" pitchFamily="2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94CA6254-E14D-5949-B43F-23D3C5800BE4}"/>
    </a:ext>
  </a:extLst>
</a:theme>
</file>

<file path=ppt/theme/theme2.xml><?xml version="1.0" encoding="utf-8"?>
<a:theme xmlns:a="http://schemas.openxmlformats.org/drawingml/2006/main" name="2_Template FFJDA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6969D5BE-F722-3549-A281-FAF448DF64B6}"/>
    </a:ext>
  </a:extLst>
</a:theme>
</file>

<file path=ppt/theme/theme3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6F3D9AC6-AFA3-0A4F-A585-9B528EBA8929}"/>
    </a:ext>
  </a:extLst>
</a:theme>
</file>

<file path=ppt/theme/theme4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BLANC PRESENTATION FFJDA (6)" id="{69D1938C-E658-D542-892C-F6436D4AC866}" vid="{29DB5657-4C7D-FC41-992F-50532EADD1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8" ma:contentTypeDescription="Crée un document." ma:contentTypeScope="" ma:versionID="a663352cd119190969e027cd71e3a59f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b89ae54d15a1821171c5f44077b74ebd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b0ff5-4a91-4c9b-97f1-17ff3cddb804}" ma:internalName="TaxCatchAll" ma:showField="CatchAllData" ma:web="0df99280-9175-4501-99c1-85f5ee6f6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99e393-72f4-4cb5-bcbf-c4cf7249fd86">
      <Terms xmlns="http://schemas.microsoft.com/office/infopath/2007/PartnerControls"/>
    </lcf76f155ced4ddcb4097134ff3c332f>
    <TaxCatchAll xmlns="0df99280-9175-4501-99c1-85f5ee6f6238" xsi:nil="true"/>
  </documentManagement>
</p:properties>
</file>

<file path=customXml/itemProps1.xml><?xml version="1.0" encoding="utf-8"?>
<ds:datastoreItem xmlns:ds="http://schemas.openxmlformats.org/officeDocument/2006/customXml" ds:itemID="{D399523C-0F61-45B3-ABC3-D0A5DFF8F50C}">
  <ds:schemaRefs>
    <ds:schemaRef ds:uri="0df99280-9175-4501-99c1-85f5ee6f6238"/>
    <ds:schemaRef ds:uri="f099e393-72f4-4cb5-bcbf-c4cf7249fd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7F285-9F9C-4CEA-8DC8-CF9392934C5A}">
  <ds:schemaRefs>
    <ds:schemaRef ds:uri="0df99280-9175-4501-99c1-85f5ee6f6238"/>
    <ds:schemaRef ds:uri="f099e393-72f4-4cb5-bcbf-c4cf7249fd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BLANC PRESENTATION FFJDA (MOD)</Template>
  <TotalTime>7</TotalTime>
  <Words>1399</Words>
  <Application>Microsoft Office PowerPoint</Application>
  <PresentationFormat>Grand écran</PresentationFormat>
  <Paragraphs>488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47" baseType="lpstr">
      <vt:lpstr>Arial</vt:lpstr>
      <vt:lpstr>Arial Nova</vt:lpstr>
      <vt:lpstr>Barlow</vt:lpstr>
      <vt:lpstr>Calibri</vt:lpstr>
      <vt:lpstr>Century Gothic</vt:lpstr>
      <vt:lpstr>Grtsk Peta Semibold</vt:lpstr>
      <vt:lpstr>Inria Sans</vt:lpstr>
      <vt:lpstr>Inria Sans Light</vt:lpstr>
      <vt:lpstr>Inria Serif</vt:lpstr>
      <vt:lpstr>Lucida Sans</vt:lpstr>
      <vt:lpstr>Montserrat</vt:lpstr>
      <vt:lpstr>Montserrat </vt:lpstr>
      <vt:lpstr>Montserrat Light</vt:lpstr>
      <vt:lpstr>Montserrat SemiBold</vt:lpstr>
      <vt:lpstr>Verdana</vt:lpstr>
      <vt:lpstr>Wingdings</vt:lpstr>
      <vt:lpstr>Template FFJDA</vt:lpstr>
      <vt:lpstr>2_Template FFJDA</vt:lpstr>
      <vt:lpstr>3_Template FFJDA</vt:lpstr>
      <vt:lpstr>4_Template FFJDA</vt:lpstr>
      <vt:lpstr>Informations fédérales</vt:lpstr>
      <vt:lpstr>RÉFLEXIONS AUTOUR DES ORGANISATIONS DES PASSAGES DE GRADES</vt:lpstr>
      <vt:lpstr>Présentation PowerPoint</vt:lpstr>
      <vt:lpstr>Présentation PowerPoint</vt:lpstr>
      <vt:lpstr>Présentation PowerPoint</vt:lpstr>
      <vt:lpstr>02         ÉLÉMENTS DE CONTEXTE</vt:lpstr>
      <vt:lpstr>ÉLÉMENTS CONTEXTUELS</vt:lpstr>
      <vt:lpstr> </vt:lpstr>
      <vt:lpstr>03 DÉCISION DE L’AG FÉDÉRALE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Modules de formation lutte contre les dérives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Veronique ADMONT</dc:creator>
  <cp:lastModifiedBy>lucien lamy</cp:lastModifiedBy>
  <cp:revision>3</cp:revision>
  <dcterms:created xsi:type="dcterms:W3CDTF">2022-02-25T13:44:23Z</dcterms:created>
  <dcterms:modified xsi:type="dcterms:W3CDTF">2024-05-30T09:28:24Z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0x010100FFB5B68D3209F84D9BEDCD10EDD87270</vt:lpwstr>
  </property>
  <property fmtid="{D5CDD505-2E9C-101B-9397-08002B2CF9AE}" pid="3" name="MediaServiceImageTags">
    <vt:lpwstr/>
  </property>
</Properties>
</file>