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6F029-9254-5807-9EE8-876611CC5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710457-F4F0-0DCE-3D9A-546CBCFE3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12923E-1FEC-7C30-5BF4-3592E2AD8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4CCD63-94F4-3830-D636-72F7290B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0DF350-5734-4D0C-8E98-E7403613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75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49973A-083A-828E-901F-C313756B8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E22684-F778-3113-3314-13A3D59B0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F17A92-2DC1-70DE-F748-2E785B9FC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8EFAD1-168B-855F-63B0-3FA97DE46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6DE41B-B1E4-8C60-B053-96B6B5A0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88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C80B4A-2FD2-4A32-384E-CD52E696D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9A241C-0B28-98DD-1D3F-24D60C827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D2F111-1825-70E9-F9EB-CC9BA69C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D5C5F4-59D7-E749-89E2-24FC92FD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25F59F-623A-73A6-F99F-FC07BB8F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2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6D80F2-FB4C-4A67-5C43-94CBFC7B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DE1BD6-C000-920C-3009-F42E76E50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A9FBD6-AD1C-F45C-A49E-BB2464E7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1A2540-EEFD-DCC2-4729-716EE3F4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8903E7-AA44-CB3A-A8B4-4120EE61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47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98AB5-33B2-4DA4-E75A-9455ABAD1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215DC5-35F9-DB41-FC1C-14172868C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2A164B-B02A-6942-780F-20F224B69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AD07D-9A25-9FEE-65D1-ED85C6AA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CBE0A7-2DE4-A2E6-7240-61B2F3C4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85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09074-08C3-A438-B448-BA661D77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0872FE-5E3D-CDDB-98C6-FCE591455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76444C-A88E-B606-64D2-9E70AEA13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A9E2EC-212E-FBE9-35BA-D2A65706C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FE6415-18DA-36AC-7EAF-324399EA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D78810-2532-C68F-84B0-46E3B46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57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1135D-1815-AE59-093A-240A08F8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5971E7-FE8F-EEDE-C04F-483AC2E4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7F3D94-FB16-302E-799A-39050AE02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543F2B-96DE-02D6-3F76-7D88E83B07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86B120-0331-F5CF-92FF-928F2D8E6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7182C7-B03B-46FE-14B0-FE6C4CAE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F541ED-592E-D829-9B82-03B2BDAC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AC64AB6-5A69-F0E3-BC87-A2CF51B8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92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43942-CBF9-C803-E964-FC1D91AC8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38F24D-DDB2-9F30-9EB4-CE3BB916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DC55B8-67B5-31FD-51D1-04BF904F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93AF03-5634-CE05-9E9A-D30FE776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3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93524D-A8CF-EDBE-6830-8A28CFBF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9F64744-9CFA-B9E0-E80D-385BA5A5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ED4C5A-C388-88F1-11F9-1C3DDC21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24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D4440-B33D-DDC3-86BE-E68B9CF19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E3CB8F-3141-4817-E7B2-9D9AA7210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BDF9DB-968D-12F0-D8C2-003593A32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E27C22-EBBB-9FA5-22A2-609E1539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FAAAAA-3329-D1DB-DC7A-077F6F7D5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107402-402D-5D22-97CB-1DB7742BF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2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3BF9A-46B6-EBF5-5176-68EE3D91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F1372B1-1DF8-1176-A09D-FA438BC2C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640CE5-76AB-A554-5A5D-BC456AE58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C6783B-A484-55AE-EFBF-5F6BA05C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38FC9F-4820-1943-931C-9789BCA2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380950-7A3F-4063-9901-06BA6878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69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360BCA-7BC5-DFDF-5FF9-6A9756A1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182922-B796-55B5-A5B2-A286CCEC5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7603B9-2EED-DC0E-F82C-82E1B46EA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2EE8E-51CC-40F3-B55D-8CA9B459BB4D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995A15-1057-74C5-D2FC-A8BC6E1E5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EC9010-683D-8954-E0F7-F37029BE7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7B7C3-34B8-4C69-A91E-C9CD06517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1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00F4BB-0D9A-63F6-1921-AB471C09AA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b="1" dirty="0"/>
              <a:t>Bilan Saison 2023/2024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6227B5-A6B1-E469-B205-F77C4393B6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600" dirty="0"/>
              <a:t>Arbitrage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CC459F5-9445-0C27-F3A2-27842146E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6" y="390525"/>
            <a:ext cx="1662673" cy="166267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75416CC-7AF3-DE8D-5EA1-AFC11315A3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21177" r="29191" b="14641"/>
          <a:stretch/>
        </p:blipFill>
        <p:spPr>
          <a:xfrm>
            <a:off x="9215717" y="486952"/>
            <a:ext cx="210089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8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0C679-39DB-D350-65AB-8D4423A0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Activités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3C6C5A-00D9-AB87-C643-E1F090764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812" y="2117969"/>
            <a:ext cx="10515600" cy="4001938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3 championnats départementaux</a:t>
            </a:r>
          </a:p>
          <a:p>
            <a:r>
              <a:rPr lang="fr-FR" dirty="0"/>
              <a:t>2 animations Poussins</a:t>
            </a:r>
          </a:p>
          <a:p>
            <a:r>
              <a:rPr lang="fr-FR" dirty="0"/>
              <a:t>7 interclubs</a:t>
            </a:r>
          </a:p>
          <a:p>
            <a:r>
              <a:rPr lang="fr-FR" dirty="0"/>
              <a:t>Des arbitres convoqués sur le Tournoi de Dijon et de Belfort</a:t>
            </a:r>
          </a:p>
          <a:p>
            <a:r>
              <a:rPr lang="fr-FR" dirty="0"/>
              <a:t>Tournoi local de Marsannay 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56B081D-D79B-F362-27AF-53BEBEB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6" y="390525"/>
            <a:ext cx="1662673" cy="16626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03B2BB9-7983-4DC1-5294-FE14E86A86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21177" r="29191" b="14641"/>
          <a:stretch/>
        </p:blipFill>
        <p:spPr>
          <a:xfrm>
            <a:off x="9215717" y="486952"/>
            <a:ext cx="210089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3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762E0F-591B-4DA8-1E7D-A8F87A48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7537AF-50F5-9BF6-E5B7-27A9C39B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2713"/>
            <a:ext cx="10515600" cy="4034249"/>
          </a:xfrm>
        </p:spPr>
        <p:txBody>
          <a:bodyPr/>
          <a:lstStyle/>
          <a:p>
            <a:r>
              <a:rPr lang="fr-FR" dirty="0"/>
              <a:t> 3 Stages pour un total de 42 participants</a:t>
            </a:r>
          </a:p>
          <a:p>
            <a:pPr marL="457200" lvl="1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5 F1 validés sur la saison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2 F2 validés sur la saison 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79DCCAB-A9D0-7506-4349-B3C1D4F65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6" y="390525"/>
            <a:ext cx="1662673" cy="16626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4E16B78-16CE-DA1E-823F-38C5179A06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21177" r="29191" b="14641"/>
          <a:stretch/>
        </p:blipFill>
        <p:spPr>
          <a:xfrm>
            <a:off x="9215717" y="486952"/>
            <a:ext cx="210089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42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803C1-CEFB-1B99-BF56-724D88C0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Coupe du jeune arbitre</a:t>
            </a:r>
            <a:br>
              <a:rPr lang="fr-FR" b="1" dirty="0"/>
            </a:br>
            <a:r>
              <a:rPr lang="fr-FR" b="1" dirty="0"/>
              <a:t>Minimes et Cadets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7A1A21-65D7-EC5D-294E-5D9CC544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012" y="20197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/>
              <a:t>Au niveau du département :</a:t>
            </a:r>
          </a:p>
          <a:p>
            <a:r>
              <a:rPr lang="fr-FR" sz="2000" dirty="0"/>
              <a:t>Cadets (9 participants)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 Mathéo ROCHES (ASQ) 1</a:t>
            </a:r>
            <a:r>
              <a:rPr lang="fr-FR" sz="2000" baseline="30000" dirty="0"/>
              <a:t>er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 </a:t>
            </a:r>
            <a:r>
              <a:rPr lang="fr-FR" sz="2000" dirty="0" err="1"/>
              <a:t>Maïssa</a:t>
            </a:r>
            <a:r>
              <a:rPr lang="fr-FR" sz="2000" dirty="0"/>
              <a:t> BEN SALAH (ASQ) 2</a:t>
            </a:r>
            <a:r>
              <a:rPr lang="fr-FR" sz="2000" baseline="30000" dirty="0"/>
              <a:t>ème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 Hugo ROJAS (JCD) 3</a:t>
            </a:r>
            <a:r>
              <a:rPr lang="fr-FR" sz="2000" baseline="30000" dirty="0"/>
              <a:t>ème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 Agathe PIGNET (ALC) 4</a:t>
            </a:r>
            <a:r>
              <a:rPr lang="fr-FR" sz="2000" baseline="30000" dirty="0"/>
              <a:t>ème</a:t>
            </a:r>
          </a:p>
          <a:p>
            <a:r>
              <a:rPr lang="fr-FR" sz="2000" dirty="0"/>
              <a:t>Minimes (10 participants)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err="1"/>
              <a:t>Molaei</a:t>
            </a:r>
            <a:r>
              <a:rPr lang="fr-FR" sz="2000" dirty="0"/>
              <a:t> </a:t>
            </a:r>
            <a:r>
              <a:rPr lang="fr-FR" sz="2000" dirty="0" err="1"/>
              <a:t>Mountasir</a:t>
            </a:r>
            <a:r>
              <a:rPr lang="fr-FR" sz="2000" dirty="0"/>
              <a:t> LAHRIFI (ASQ) 1</a:t>
            </a:r>
            <a:r>
              <a:rPr lang="fr-FR" sz="2000" baseline="30000" dirty="0"/>
              <a:t>er</a:t>
            </a:r>
            <a:r>
              <a:rPr lang="fr-FR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err="1"/>
              <a:t>Masaki</a:t>
            </a:r>
            <a:r>
              <a:rPr lang="fr-FR" sz="2000" dirty="0"/>
              <a:t> CHAILLOU (JCS) 2</a:t>
            </a:r>
            <a:r>
              <a:rPr lang="fr-FR" sz="2000" baseline="30000" dirty="0"/>
              <a:t>ème</a:t>
            </a:r>
            <a:r>
              <a:rPr lang="fr-FR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Nolan ROCHES (ASQ) 3</a:t>
            </a:r>
            <a:r>
              <a:rPr lang="fr-FR" sz="2000" baseline="30000" dirty="0"/>
              <a:t>ème</a:t>
            </a:r>
            <a:r>
              <a:rPr lang="fr-FR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err="1"/>
              <a:t>Maïssan</a:t>
            </a:r>
            <a:r>
              <a:rPr lang="fr-FR" sz="2000" dirty="0"/>
              <a:t> BEN SALAH (ASQ) 4</a:t>
            </a:r>
            <a:r>
              <a:rPr lang="fr-FR" sz="2000" baseline="30000" dirty="0"/>
              <a:t>ème</a:t>
            </a:r>
            <a:r>
              <a:rPr lang="fr-FR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baseline="30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0CD197-C577-5637-9D85-A8629FF9C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6" y="390525"/>
            <a:ext cx="1662673" cy="16626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10EB0EF-67A0-51B8-F73E-745615C180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21177" r="29191" b="14641"/>
          <a:stretch/>
        </p:blipFill>
        <p:spPr>
          <a:xfrm>
            <a:off x="9215717" y="486952"/>
            <a:ext cx="210089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73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803C1-CEFB-1B99-BF56-724D88C0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Coupe du jeune arbitre</a:t>
            </a:r>
            <a:br>
              <a:rPr lang="fr-FR" b="1" dirty="0"/>
            </a:br>
            <a:r>
              <a:rPr lang="fr-FR" b="1" dirty="0"/>
              <a:t>Cadets BFC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7A1A21-65D7-EC5D-294E-5D9CC544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012" y="201971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Au niveau de la région:</a:t>
            </a:r>
          </a:p>
          <a:p>
            <a:r>
              <a:rPr lang="fr-FR" sz="2000" dirty="0"/>
              <a:t>Cadets: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 Mathéo ROCHES  (ASQ)  1</a:t>
            </a:r>
            <a:r>
              <a:rPr lang="fr-FR" sz="2000" baseline="30000" dirty="0"/>
              <a:t>er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 </a:t>
            </a:r>
            <a:r>
              <a:rPr lang="fr-FR" sz="2000" dirty="0" err="1"/>
              <a:t>Maïssa</a:t>
            </a:r>
            <a:r>
              <a:rPr lang="fr-FR" sz="2000" dirty="0"/>
              <a:t> BEN SALAH (ASQ)  2</a:t>
            </a:r>
            <a:r>
              <a:rPr lang="fr-FR" sz="2000" baseline="30000" dirty="0"/>
              <a:t>ème</a:t>
            </a:r>
            <a:r>
              <a:rPr lang="fr-FR" sz="2000" dirty="0"/>
              <a:t> </a:t>
            </a:r>
          </a:p>
          <a:p>
            <a:pPr marL="457200" lvl="1" indent="0">
              <a:buNone/>
            </a:pPr>
            <a:endParaRPr lang="fr-FR" sz="2000" baseline="30000" dirty="0"/>
          </a:p>
          <a:p>
            <a:pPr marL="457200" lvl="1" indent="0">
              <a:buNone/>
            </a:pPr>
            <a:r>
              <a:rPr lang="fr-FR" sz="2800" baseline="30000" dirty="0"/>
              <a:t>Participation à la coupe de France minimes </a:t>
            </a:r>
          </a:p>
          <a:p>
            <a:pPr marL="457200" lvl="1" indent="0">
              <a:buNone/>
            </a:pPr>
            <a:endParaRPr lang="fr-FR" sz="2000" dirty="0"/>
          </a:p>
          <a:p>
            <a:pPr marL="457200" lvl="1" indent="0">
              <a:buNone/>
            </a:pPr>
            <a:endParaRPr lang="fr-FR" baseline="30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0CD197-C577-5637-9D85-A8629FF9C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6" y="390525"/>
            <a:ext cx="1662673" cy="16626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10EB0EF-67A0-51B8-F73E-745615C180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21177" r="29191" b="14641"/>
          <a:stretch/>
        </p:blipFill>
        <p:spPr>
          <a:xfrm>
            <a:off x="9215717" y="486952"/>
            <a:ext cx="210089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7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C462C6-CEAD-EEB3-1F44-B0A3F297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Arbitres en activité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1C060F-927E-FE47-1CD8-92E8CAAD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2423646"/>
          </a:xfrm>
        </p:spPr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dirty="0"/>
              <a:t>4 F4 (dont 1 arbitre première division)</a:t>
            </a:r>
          </a:p>
          <a:p>
            <a:r>
              <a:rPr lang="fr-FR" dirty="0"/>
              <a:t>1 F3</a:t>
            </a:r>
          </a:p>
          <a:p>
            <a:r>
              <a:rPr lang="fr-FR" dirty="0"/>
              <a:t>13 F2</a:t>
            </a:r>
          </a:p>
          <a:p>
            <a:r>
              <a:rPr lang="fr-FR" dirty="0"/>
              <a:t>8 F1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A7084E1-ABA6-768E-5F18-5BCF6969F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6" y="390525"/>
            <a:ext cx="1662673" cy="16626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38F28B6-DC16-82B4-319A-21DE4B42DE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21177" r="29191" b="14641"/>
          <a:stretch/>
        </p:blipFill>
        <p:spPr>
          <a:xfrm>
            <a:off x="9215717" y="486952"/>
            <a:ext cx="210089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671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185</Words>
  <Application>Microsoft Office PowerPoint</Application>
  <PresentationFormat>Grand écran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Bilan Saison 2023/2024</vt:lpstr>
      <vt:lpstr>Activités</vt:lpstr>
      <vt:lpstr>Formation</vt:lpstr>
      <vt:lpstr>Coupe du jeune arbitre Minimes et Cadets </vt:lpstr>
      <vt:lpstr>Coupe du jeune arbitre Cadets BFC </vt:lpstr>
      <vt:lpstr>Arbitres en activité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Saison 2022/2023</dc:title>
  <dc:creator>Romain BRIGAND</dc:creator>
  <cp:lastModifiedBy>lucien lamy</cp:lastModifiedBy>
  <cp:revision>5</cp:revision>
  <dcterms:created xsi:type="dcterms:W3CDTF">2023-05-14T16:57:00Z</dcterms:created>
  <dcterms:modified xsi:type="dcterms:W3CDTF">2024-05-27T09:06:24Z</dcterms:modified>
</cp:coreProperties>
</file>