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Open Sans Extra Bold" charset="1" panose="020B0906030804020204"/>
      <p:regular r:id="rId10"/>
    </p:embeddedFont>
    <p:embeddedFont>
      <p:font typeface="Poppins" charset="1" panose="00000500000000000000"/>
      <p:regular r:id="rId11"/>
    </p:embeddedFont>
    <p:embeddedFont>
      <p:font typeface="Poppins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97502" y="5590237"/>
            <a:ext cx="14099416" cy="1409941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91331" y="3355897"/>
            <a:ext cx="8015383" cy="2334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>
                <a:solidFill>
                  <a:srgbClr val="051D40"/>
                </a:solidFill>
                <a:latin typeface="Open Sans Extra Bold"/>
              </a:rPr>
              <a:t>Commission</a:t>
            </a:r>
          </a:p>
          <a:p>
            <a:pPr algn="l">
              <a:lnSpc>
                <a:spcPts val="9380"/>
              </a:lnSpc>
              <a:spcBef>
                <a:spcPct val="0"/>
              </a:spcBef>
            </a:pPr>
            <a:r>
              <a:rPr lang="en-US" sz="6700">
                <a:solidFill>
                  <a:srgbClr val="051D40"/>
                </a:solidFill>
                <a:latin typeface="Open Sans Extra Bold"/>
              </a:rPr>
              <a:t>Communication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420234" y="-1717598"/>
            <a:ext cx="3735531" cy="373553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47857" y="-643475"/>
            <a:ext cx="1286950" cy="128695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1929195" y="8389571"/>
            <a:ext cx="3735531" cy="373553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757394" y="7522582"/>
            <a:ext cx="8779632" cy="1733977"/>
          </a:xfrm>
          <a:custGeom>
            <a:avLst/>
            <a:gdLst/>
            <a:ahLst/>
            <a:cxnLst/>
            <a:rect r="r" b="b" t="t" l="l"/>
            <a:pathLst>
              <a:path h="1733977" w="8779632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391331" y="5958104"/>
            <a:ext cx="7366063" cy="501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5"/>
              </a:lnSpc>
              <a:spcBef>
                <a:spcPct val="0"/>
              </a:spcBef>
            </a:pPr>
            <a:r>
              <a:rPr lang="en-US" sz="2753" spc="-55">
                <a:solidFill>
                  <a:srgbClr val="051D40"/>
                </a:solidFill>
                <a:latin typeface="Poppins"/>
              </a:rPr>
              <a:t>FOURNIER Baptiste ; MUIN Gaëtan</a:t>
            </a:r>
          </a:p>
        </p:txBody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8573918" y="3143201"/>
            <a:ext cx="9146584" cy="5246370"/>
            <a:chOff x="0" y="0"/>
            <a:chExt cx="7981950" cy="45783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0" t="-3128" r="0" b="-3128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391331" y="1160878"/>
            <a:ext cx="1966419" cy="1966419"/>
          </a:xfrm>
          <a:custGeom>
            <a:avLst/>
            <a:gdLst/>
            <a:ahLst/>
            <a:cxnLst/>
            <a:rect r="r" b="b" t="t" l="l"/>
            <a:pathLst>
              <a:path h="1966419" w="1966419">
                <a:moveTo>
                  <a:pt x="0" y="0"/>
                </a:moveTo>
                <a:lnTo>
                  <a:pt x="1966420" y="0"/>
                </a:lnTo>
                <a:lnTo>
                  <a:pt x="1966420" y="1966419"/>
                </a:lnTo>
                <a:lnTo>
                  <a:pt x="0" y="196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23887" y="-2346523"/>
            <a:ext cx="4693046" cy="46930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39603" y="1122782"/>
            <a:ext cx="7019697" cy="10556306"/>
            <a:chOff x="0" y="0"/>
            <a:chExt cx="660400" cy="9931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993118"/>
            </a:xfrm>
            <a:custGeom>
              <a:avLst/>
              <a:gdLst/>
              <a:ahLst/>
              <a:cxnLst/>
              <a:rect r="r" b="b" t="t" l="l"/>
              <a:pathLst>
                <a:path h="9931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614313" y="1459818"/>
            <a:ext cx="6270276" cy="6270276"/>
            <a:chOff x="0" y="0"/>
            <a:chExt cx="8916670" cy="89166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6350"/>
              <a:ext cx="8903970" cy="8903970"/>
            </a:xfrm>
            <a:custGeom>
              <a:avLst/>
              <a:gdLst/>
              <a:ahLst/>
              <a:cxnLst/>
              <a:rect r="r" b="b" t="t" l="l"/>
              <a:pathLst>
                <a:path h="8903970" w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4940" y="154940"/>
              <a:ext cx="8605520" cy="8605520"/>
            </a:xfrm>
            <a:custGeom>
              <a:avLst/>
              <a:gdLst/>
              <a:ahLst/>
              <a:cxnLst/>
              <a:rect r="r" b="b" t="t" l="l"/>
              <a:pathLst>
                <a:path h="8605520" w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25075" t="0" r="-25075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409706" y="6446829"/>
            <a:ext cx="3493374" cy="2314269"/>
          </a:xfrm>
          <a:custGeom>
            <a:avLst/>
            <a:gdLst/>
            <a:ahLst/>
            <a:cxnLst/>
            <a:rect r="r" b="b" t="t" l="l"/>
            <a:pathLst>
              <a:path h="2314269" w="3493374">
                <a:moveTo>
                  <a:pt x="0" y="0"/>
                </a:moveTo>
                <a:lnTo>
                  <a:pt x="3493374" y="0"/>
                </a:lnTo>
                <a:lnTo>
                  <a:pt x="3493374" y="2314268"/>
                </a:lnTo>
                <a:lnTo>
                  <a:pt x="0" y="2314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277254" y="6129117"/>
            <a:ext cx="2337059" cy="3324711"/>
          </a:xfrm>
          <a:custGeom>
            <a:avLst/>
            <a:gdLst/>
            <a:ahLst/>
            <a:cxnLst/>
            <a:rect r="r" b="b" t="t" l="l"/>
            <a:pathLst>
              <a:path h="3324711" w="2337059">
                <a:moveTo>
                  <a:pt x="0" y="0"/>
                </a:moveTo>
                <a:lnTo>
                  <a:pt x="2337059" y="0"/>
                </a:lnTo>
                <a:lnTo>
                  <a:pt x="2337059" y="3324711"/>
                </a:lnTo>
                <a:lnTo>
                  <a:pt x="0" y="3324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152408" y="7267305"/>
            <a:ext cx="3875519" cy="2567631"/>
          </a:xfrm>
          <a:custGeom>
            <a:avLst/>
            <a:gdLst/>
            <a:ahLst/>
            <a:cxnLst/>
            <a:rect r="r" b="b" t="t" l="l"/>
            <a:pathLst>
              <a:path h="2567631" w="3875519">
                <a:moveTo>
                  <a:pt x="0" y="0"/>
                </a:moveTo>
                <a:lnTo>
                  <a:pt x="3875518" y="0"/>
                </a:lnTo>
                <a:lnTo>
                  <a:pt x="3875518" y="2567631"/>
                </a:lnTo>
                <a:lnTo>
                  <a:pt x="0" y="25676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18345" y="3003646"/>
            <a:ext cx="8414772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Publications en amont sur les réseaux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Pancartes clubs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Affichages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Photographes (5 000 photos à trier, publier et envoyer à la France Judo)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Fiche de route pour les clubs, les écoles, les champions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518345" y="1883225"/>
            <a:ext cx="7625655" cy="768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51D40"/>
                </a:solidFill>
                <a:latin typeface="Open Sans Extra Bold"/>
              </a:rPr>
              <a:t>Itinéraire des Champions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39603" y="8694422"/>
            <a:ext cx="7019697" cy="56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E9E9E9"/>
                </a:solidFill>
                <a:latin typeface="Open Sans Extra Bold"/>
              </a:rPr>
              <a:t>15 et 16 Décembre 2023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17814" y="-315404"/>
            <a:ext cx="3964281" cy="10917809"/>
            <a:chOff x="0" y="0"/>
            <a:chExt cx="1044090" cy="28754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4090" cy="2875472"/>
            </a:xfrm>
            <a:custGeom>
              <a:avLst/>
              <a:gdLst/>
              <a:ahLst/>
              <a:cxnLst/>
              <a:rect r="r" b="b" t="t" l="l"/>
              <a:pathLst>
                <a:path h="2875472" w="1044090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867766" y="-1614217"/>
            <a:ext cx="3735531" cy="373553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796731" y="447246"/>
            <a:ext cx="5972616" cy="9392508"/>
          </a:xfrm>
          <a:custGeom>
            <a:avLst/>
            <a:gdLst/>
            <a:ahLst/>
            <a:cxnLst/>
            <a:rect r="r" b="b" t="t" l="l"/>
            <a:pathLst>
              <a:path h="9392508" w="5972616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7" t="0" r="-238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796731" y="447246"/>
            <a:ext cx="5972616" cy="9392508"/>
          </a:xfrm>
          <a:custGeom>
            <a:avLst/>
            <a:gdLst/>
            <a:ahLst/>
            <a:cxnLst/>
            <a:rect r="r" b="b" t="t" l="l"/>
            <a:pathLst>
              <a:path h="9392508" w="5972616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854" t="0" r="-6203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33117" y="6737948"/>
            <a:ext cx="2338769" cy="3307490"/>
          </a:xfrm>
          <a:custGeom>
            <a:avLst/>
            <a:gdLst/>
            <a:ahLst/>
            <a:cxnLst/>
            <a:rect r="r" b="b" t="t" l="l"/>
            <a:pathLst>
              <a:path h="3307490" w="2338769">
                <a:moveTo>
                  <a:pt x="0" y="0"/>
                </a:moveTo>
                <a:lnTo>
                  <a:pt x="2338770" y="0"/>
                </a:lnTo>
                <a:lnTo>
                  <a:pt x="2338770" y="3307490"/>
                </a:lnTo>
                <a:lnTo>
                  <a:pt x="0" y="3307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630017" y="7123384"/>
            <a:ext cx="4513983" cy="2536619"/>
          </a:xfrm>
          <a:custGeom>
            <a:avLst/>
            <a:gdLst/>
            <a:ahLst/>
            <a:cxnLst/>
            <a:rect r="r" b="b" t="t" l="l"/>
            <a:pathLst>
              <a:path h="2536619" w="4513983">
                <a:moveTo>
                  <a:pt x="0" y="0"/>
                </a:moveTo>
                <a:lnTo>
                  <a:pt x="4513983" y="0"/>
                </a:lnTo>
                <a:lnTo>
                  <a:pt x="4513983" y="2536618"/>
                </a:lnTo>
                <a:lnTo>
                  <a:pt x="0" y="2536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878369" y="3793016"/>
            <a:ext cx="2689667" cy="2700968"/>
          </a:xfrm>
          <a:custGeom>
            <a:avLst/>
            <a:gdLst/>
            <a:ahLst/>
            <a:cxnLst/>
            <a:rect r="r" b="b" t="t" l="l"/>
            <a:pathLst>
              <a:path h="2700968" w="2689667">
                <a:moveTo>
                  <a:pt x="0" y="0"/>
                </a:moveTo>
                <a:lnTo>
                  <a:pt x="2689666" y="0"/>
                </a:lnTo>
                <a:lnTo>
                  <a:pt x="2689666" y="2700968"/>
                </a:lnTo>
                <a:lnTo>
                  <a:pt x="0" y="2700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4478" y="6946969"/>
            <a:ext cx="2904965" cy="2892785"/>
          </a:xfrm>
          <a:custGeom>
            <a:avLst/>
            <a:gdLst/>
            <a:ahLst/>
            <a:cxnLst/>
            <a:rect r="r" b="b" t="t" l="l"/>
            <a:pathLst>
              <a:path h="2892785" w="2904965">
                <a:moveTo>
                  <a:pt x="0" y="0"/>
                </a:moveTo>
                <a:lnTo>
                  <a:pt x="2904964" y="0"/>
                </a:lnTo>
                <a:lnTo>
                  <a:pt x="2904964" y="2892785"/>
                </a:lnTo>
                <a:lnTo>
                  <a:pt x="0" y="28927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45279" y="1371484"/>
            <a:ext cx="10022756" cy="768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51D40"/>
                </a:solidFill>
                <a:latin typeface="Open Sans Extra Bold"/>
              </a:rPr>
              <a:t>Tournoi Super Excellence de Dijon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45279" y="2259399"/>
            <a:ext cx="8414772" cy="468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27 et 28 Janvier 2024</a:t>
            </a:r>
          </a:p>
          <a:p>
            <a:pPr algn="l">
              <a:lnSpc>
                <a:spcPts val="3079"/>
              </a:lnSpc>
            </a:pP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Publications en amont sur les réseaux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Live des 6 tapis (moyenne de 3500 vues par tapis)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Fiche de route délégations, accréditations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Briefing coachs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Interviews des 1er de chaque catégorie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Presse (Le Bien Public, France 3, K6FM)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Photographes (3 000 photos à trier, publier )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Présence d’un photographe de France Judo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-43">
                <a:solidFill>
                  <a:srgbClr val="051D40"/>
                </a:solidFill>
                <a:latin typeface="Poppins"/>
              </a:rPr>
              <a:t>Publications en direct sur le Telegram du tournoi</a:t>
            </a:r>
          </a:p>
          <a:p>
            <a:pPr algn="l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242" y="242294"/>
            <a:ext cx="17793515" cy="9802411"/>
            <a:chOff x="0" y="0"/>
            <a:chExt cx="4982580" cy="27448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82580" cy="2744893"/>
            </a:xfrm>
            <a:custGeom>
              <a:avLst/>
              <a:gdLst/>
              <a:ahLst/>
              <a:cxnLst/>
              <a:rect r="r" b="b" t="t" l="l"/>
              <a:pathLst>
                <a:path h="2744893" w="4982580">
                  <a:moveTo>
                    <a:pt x="0" y="0"/>
                  </a:moveTo>
                  <a:lnTo>
                    <a:pt x="4982580" y="0"/>
                  </a:lnTo>
                  <a:lnTo>
                    <a:pt x="4982580" y="2744893"/>
                  </a:lnTo>
                  <a:lnTo>
                    <a:pt x="0" y="2744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82580" cy="27829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97323" y="8211194"/>
            <a:ext cx="4154377" cy="582587"/>
          </a:xfrm>
          <a:custGeom>
            <a:avLst/>
            <a:gdLst/>
            <a:ahLst/>
            <a:cxnLst/>
            <a:rect r="r" b="b" t="t" l="l"/>
            <a:pathLst>
              <a:path h="582587" w="4154377">
                <a:moveTo>
                  <a:pt x="0" y="0"/>
                </a:moveTo>
                <a:lnTo>
                  <a:pt x="4154377" y="0"/>
                </a:lnTo>
                <a:lnTo>
                  <a:pt x="4154377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835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272544" y="2466355"/>
            <a:ext cx="4203375" cy="5973865"/>
            <a:chOff x="0" y="0"/>
            <a:chExt cx="1416547" cy="201320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16547" cy="2013207"/>
            </a:xfrm>
            <a:custGeom>
              <a:avLst/>
              <a:gdLst/>
              <a:ahLst/>
              <a:cxnLst/>
              <a:rect r="r" b="b" t="t" l="l"/>
              <a:pathLst>
                <a:path h="2013207" w="1416547">
                  <a:moveTo>
                    <a:pt x="46046" y="0"/>
                  </a:moveTo>
                  <a:lnTo>
                    <a:pt x="1370502" y="0"/>
                  </a:lnTo>
                  <a:cubicBezTo>
                    <a:pt x="1382714" y="0"/>
                    <a:pt x="1394426" y="4851"/>
                    <a:pt x="1403061" y="13487"/>
                  </a:cubicBezTo>
                  <a:cubicBezTo>
                    <a:pt x="1411696" y="22122"/>
                    <a:pt x="1416547" y="33834"/>
                    <a:pt x="1416547" y="46046"/>
                  </a:cubicBezTo>
                  <a:lnTo>
                    <a:pt x="1416547" y="1967161"/>
                  </a:lnTo>
                  <a:cubicBezTo>
                    <a:pt x="1416547" y="1979373"/>
                    <a:pt x="1411696" y="1991085"/>
                    <a:pt x="1403061" y="1999720"/>
                  </a:cubicBezTo>
                  <a:cubicBezTo>
                    <a:pt x="1394426" y="2008356"/>
                    <a:pt x="1382714" y="2013207"/>
                    <a:pt x="1370502" y="2013207"/>
                  </a:cubicBezTo>
                  <a:lnTo>
                    <a:pt x="46046" y="2013207"/>
                  </a:lnTo>
                  <a:cubicBezTo>
                    <a:pt x="33834" y="2013207"/>
                    <a:pt x="22122" y="2008356"/>
                    <a:pt x="13487" y="1999720"/>
                  </a:cubicBezTo>
                  <a:cubicBezTo>
                    <a:pt x="4851" y="1991085"/>
                    <a:pt x="0" y="1979373"/>
                    <a:pt x="0" y="1967161"/>
                  </a:cubicBezTo>
                  <a:lnTo>
                    <a:pt x="0" y="46046"/>
                  </a:lnTo>
                  <a:cubicBezTo>
                    <a:pt x="0" y="33834"/>
                    <a:pt x="4851" y="22122"/>
                    <a:pt x="13487" y="13487"/>
                  </a:cubicBezTo>
                  <a:cubicBezTo>
                    <a:pt x="22122" y="4851"/>
                    <a:pt x="33834" y="0"/>
                    <a:pt x="46046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416547" cy="20513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2297323" y="5227111"/>
            <a:ext cx="4154377" cy="0"/>
          </a:xfrm>
          <a:prstGeom prst="line">
            <a:avLst/>
          </a:prstGeom>
          <a:ln cap="flat" w="38100">
            <a:solidFill>
              <a:srgbClr val="145D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2297323" y="7190257"/>
            <a:ext cx="4154377" cy="0"/>
          </a:xfrm>
          <a:prstGeom prst="line">
            <a:avLst/>
          </a:prstGeom>
          <a:ln cap="flat" w="38100">
            <a:solidFill>
              <a:srgbClr val="145D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1752962" y="8211194"/>
            <a:ext cx="4154377" cy="582587"/>
          </a:xfrm>
          <a:custGeom>
            <a:avLst/>
            <a:gdLst/>
            <a:ahLst/>
            <a:cxnLst/>
            <a:rect r="r" b="b" t="t" l="l"/>
            <a:pathLst>
              <a:path h="582587" w="4154377">
                <a:moveTo>
                  <a:pt x="0" y="0"/>
                </a:moveTo>
                <a:lnTo>
                  <a:pt x="4154377" y="0"/>
                </a:lnTo>
                <a:lnTo>
                  <a:pt x="4154377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835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728183" y="2466355"/>
            <a:ext cx="4203375" cy="5973865"/>
            <a:chOff x="0" y="0"/>
            <a:chExt cx="1416547" cy="20132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16547" cy="2013207"/>
            </a:xfrm>
            <a:custGeom>
              <a:avLst/>
              <a:gdLst/>
              <a:ahLst/>
              <a:cxnLst/>
              <a:rect r="r" b="b" t="t" l="l"/>
              <a:pathLst>
                <a:path h="2013207" w="1416547">
                  <a:moveTo>
                    <a:pt x="46046" y="0"/>
                  </a:moveTo>
                  <a:lnTo>
                    <a:pt x="1370502" y="0"/>
                  </a:lnTo>
                  <a:cubicBezTo>
                    <a:pt x="1382714" y="0"/>
                    <a:pt x="1394426" y="4851"/>
                    <a:pt x="1403061" y="13487"/>
                  </a:cubicBezTo>
                  <a:cubicBezTo>
                    <a:pt x="1411696" y="22122"/>
                    <a:pt x="1416547" y="33834"/>
                    <a:pt x="1416547" y="46046"/>
                  </a:cubicBezTo>
                  <a:lnTo>
                    <a:pt x="1416547" y="1967161"/>
                  </a:lnTo>
                  <a:cubicBezTo>
                    <a:pt x="1416547" y="1979373"/>
                    <a:pt x="1411696" y="1991085"/>
                    <a:pt x="1403061" y="1999720"/>
                  </a:cubicBezTo>
                  <a:cubicBezTo>
                    <a:pt x="1394426" y="2008356"/>
                    <a:pt x="1382714" y="2013207"/>
                    <a:pt x="1370502" y="2013207"/>
                  </a:cubicBezTo>
                  <a:lnTo>
                    <a:pt x="46046" y="2013207"/>
                  </a:lnTo>
                  <a:cubicBezTo>
                    <a:pt x="33834" y="2013207"/>
                    <a:pt x="22122" y="2008356"/>
                    <a:pt x="13487" y="1999720"/>
                  </a:cubicBezTo>
                  <a:cubicBezTo>
                    <a:pt x="4851" y="1991085"/>
                    <a:pt x="0" y="1979373"/>
                    <a:pt x="0" y="1967161"/>
                  </a:cubicBezTo>
                  <a:lnTo>
                    <a:pt x="0" y="46046"/>
                  </a:lnTo>
                  <a:cubicBezTo>
                    <a:pt x="0" y="33834"/>
                    <a:pt x="4851" y="22122"/>
                    <a:pt x="13487" y="13487"/>
                  </a:cubicBezTo>
                  <a:cubicBezTo>
                    <a:pt x="22122" y="4851"/>
                    <a:pt x="33834" y="0"/>
                    <a:pt x="46046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416547" cy="20513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11752962" y="5227111"/>
            <a:ext cx="4154377" cy="0"/>
          </a:xfrm>
          <a:prstGeom prst="line">
            <a:avLst/>
          </a:prstGeom>
          <a:ln cap="flat" w="38100">
            <a:solidFill>
              <a:srgbClr val="145D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1752962" y="7190257"/>
            <a:ext cx="4154377" cy="0"/>
          </a:xfrm>
          <a:prstGeom prst="line">
            <a:avLst/>
          </a:prstGeom>
          <a:ln cap="flat" w="38100">
            <a:solidFill>
              <a:srgbClr val="145D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3709397" y="3027665"/>
            <a:ext cx="1219791" cy="1219791"/>
          </a:xfrm>
          <a:custGeom>
            <a:avLst/>
            <a:gdLst/>
            <a:ahLst/>
            <a:cxnLst/>
            <a:rect r="r" b="b" t="t" l="l"/>
            <a:pathLst>
              <a:path h="1219791" w="1219791">
                <a:moveTo>
                  <a:pt x="0" y="0"/>
                </a:moveTo>
                <a:lnTo>
                  <a:pt x="1219791" y="0"/>
                </a:lnTo>
                <a:lnTo>
                  <a:pt x="1219791" y="1219791"/>
                </a:lnTo>
                <a:lnTo>
                  <a:pt x="0" y="12197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175869" y="3027665"/>
            <a:ext cx="1219791" cy="1219791"/>
          </a:xfrm>
          <a:custGeom>
            <a:avLst/>
            <a:gdLst/>
            <a:ahLst/>
            <a:cxnLst/>
            <a:rect r="r" b="b" t="t" l="l"/>
            <a:pathLst>
              <a:path h="1219791" w="1219791">
                <a:moveTo>
                  <a:pt x="0" y="0"/>
                </a:moveTo>
                <a:lnTo>
                  <a:pt x="1219791" y="0"/>
                </a:lnTo>
                <a:lnTo>
                  <a:pt x="1219791" y="1219791"/>
                </a:lnTo>
                <a:lnTo>
                  <a:pt x="0" y="1219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729851" y="4039138"/>
            <a:ext cx="2828299" cy="2828299"/>
          </a:xfrm>
          <a:custGeom>
            <a:avLst/>
            <a:gdLst/>
            <a:ahLst/>
            <a:cxnLst/>
            <a:rect r="r" b="b" t="t" l="l"/>
            <a:pathLst>
              <a:path h="2828299" w="2828299">
                <a:moveTo>
                  <a:pt x="0" y="0"/>
                </a:moveTo>
                <a:lnTo>
                  <a:pt x="2828298" y="0"/>
                </a:lnTo>
                <a:lnTo>
                  <a:pt x="2828298" y="2828299"/>
                </a:lnTo>
                <a:lnTo>
                  <a:pt x="0" y="28282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201579" y="1304307"/>
            <a:ext cx="7884841" cy="771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51D40"/>
                </a:solidFill>
                <a:latin typeface="Open Sans Extra Bold"/>
              </a:rPr>
              <a:t>Nos réseaux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84630" y="4608025"/>
            <a:ext cx="3490991" cy="439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433">
                <a:solidFill>
                  <a:srgbClr val="145DA0"/>
                </a:solidFill>
                <a:latin typeface="Poppins Bold"/>
              </a:rPr>
              <a:t>Facebook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142400" y="5550961"/>
            <a:ext cx="2353785" cy="1208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79"/>
              </a:lnSpc>
              <a:spcBef>
                <a:spcPct val="0"/>
              </a:spcBef>
            </a:pPr>
            <a:r>
              <a:rPr lang="en-US" sz="7056">
                <a:solidFill>
                  <a:srgbClr val="145DA0"/>
                </a:solidFill>
                <a:latin typeface="Open Sans Extra Bold"/>
              </a:rPr>
              <a:t>1000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040269" y="4608025"/>
            <a:ext cx="3490991" cy="439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433">
                <a:solidFill>
                  <a:srgbClr val="145DA0"/>
                </a:solidFill>
                <a:latin typeface="Poppins Bold"/>
              </a:rPr>
              <a:t>Site internet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529692" y="7539248"/>
            <a:ext cx="3579202" cy="531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4"/>
              </a:lnSpc>
            </a:pPr>
            <a:r>
              <a:rPr lang="en-US" sz="1510" spc="-30">
                <a:solidFill>
                  <a:srgbClr val="145DA0"/>
                </a:solidFill>
                <a:latin typeface="Poppins"/>
              </a:rPr>
              <a:t>Partage des informations du Comité (résultats, évènements, ...)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040269" y="7539248"/>
            <a:ext cx="3579202" cy="531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4"/>
              </a:lnSpc>
            </a:pPr>
            <a:r>
              <a:rPr lang="en-US" sz="1510" spc="-30">
                <a:solidFill>
                  <a:srgbClr val="145DA0"/>
                </a:solidFill>
                <a:latin typeface="Poppins"/>
              </a:rPr>
              <a:t>Mise en ligne des documents “administratifs”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40550" y="5648514"/>
            <a:ext cx="3579202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145DA0"/>
                </a:solidFill>
                <a:latin typeface="Open Sans Extra Bold"/>
              </a:rPr>
              <a:t>30/mois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DAGF1R6U8Lk</dc:identifier>
  <dcterms:modified xsi:type="dcterms:W3CDTF">2011-08-01T06:04:30Z</dcterms:modified>
  <cp:revision>1</cp:revision>
  <dc:title>Commission Communication</dc:title>
</cp:coreProperties>
</file>